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notesSlides/notesSlide2.xml" ContentType="application/vnd.openxmlformats-officedocument.presentationml.notesSlide+xml"/>
  <Override PartName="/ppt/tags/tag8.xml" ContentType="application/vnd.openxmlformats-officedocument.presentationml.tags+xml"/>
  <Override PartName="/ppt/diagrams/drawing2.xml" ContentType="application/vnd.ms-office.drawingml.diagramDrawing+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tags/tag4.xml" ContentType="application/vnd.openxmlformats-officedocument.presentationml.tags+xml"/>
  <Override PartName="/ppt/diagrams/quickStyle2.xml" ContentType="application/vnd.openxmlformats-officedocument.drawingml.diagramStyl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tags/tag16.xml" ContentType="application/vnd.openxmlformats-officedocument.presentationml.tags+xml"/>
  <Override PartName="/ppt/notesSlides/notesSlide23.xml" ContentType="application/vnd.openxmlformats-officedocument.presentationml.notesSlide+xml"/>
  <Override PartName="/ppt/notesSlides/notesSlide12.xml" ContentType="application/vnd.openxmlformats-officedocument.presentationml.notesSlide+xml"/>
  <Override PartName="/ppt/notesSlides/notesSlide7.xml" ContentType="application/vnd.openxmlformats-officedocument.presentationml.notesSlide+xml"/>
  <Override PartName="/ppt/tags/tag12.xml" ContentType="application/vnd.openxmlformats-officedocument.presentationml.tags+xml"/>
  <Override PartName="/ppt/diagrams/layout1.xml" ContentType="application/vnd.openxmlformats-officedocument.drawingml.diagramLayout+xml"/>
  <Override PartName="/ppt/diagrams/data2.xml" ContentType="application/vnd.openxmlformats-officedocument.drawingml.diagramData+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Default Extension="emf" ContentType="image/x-emf"/>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tags/tag1.xml" ContentType="application/vnd.openxmlformats-officedocument.presentationml.tags+xml"/>
  <Override PartName="/ppt/slideLayouts/slideLayout14.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Default Extension="wdp" ContentType="image/vnd.ms-photo"/>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11.xml" ContentType="application/vnd.openxmlformats-officedocument.presentationml.notesSlide+xml"/>
  <Override PartName="/ppt/tags/tag15.xml" ContentType="application/vnd.openxmlformats-officedocument.presentationml.tags+xml"/>
  <Override PartName="/ppt/notesSlides/notesSlide20.xml" ContentType="application/vnd.openxmlformats-officedocument.presentationml.notesSlide+xml"/>
  <Override PartName="/ppt/diagrams/layout2.xml" ContentType="application/vnd.openxmlformats-officedocument.drawingml.diagramLayout+xml"/>
  <Override PartName="/ppt/notesSlides/notesSlide6.xml" ContentType="application/vnd.openxmlformats-officedocument.presentationml.notesSlide+xml"/>
  <Override PartName="/ppt/tags/tag13.xml" ContentType="application/vnd.openxmlformats-officedocument.presentationml.tags+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tags/tag11.xml" ContentType="application/vnd.openxmlformats-officedocument.presentationml.tags+xml"/>
  <Override PartName="/ppt/diagrams/data1.xml" ContentType="application/vnd.openxmlformats-officedocument.drawingml.diagramData+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tags/tag6.xml" ContentType="application/vnd.openxmlformats-officedocument.presentationml.tags+xml"/>
  <Override PartName="/ppt/diagrams/colors1.xml" ContentType="application/vnd.openxmlformats-officedocument.drawingml.diagramColor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tags/tag2.xml" ContentType="application/vnd.openxmlformats-officedocument.presentationml.tags+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9.xml" ContentType="application/vnd.openxmlformats-officedocument.presentationml.notesSlide+xml"/>
  <Override PartName="/ppt/tags/tag14.xml" ContentType="application/vnd.openxmlformats-officedocument.presentationml.tags+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tags/tag10.xml" ContentType="application/vnd.openxmlformats-officedocument.presentationml.tags+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theme/theme4.xml" ContentType="application/vnd.openxmlformats-officedocument.theme+xml"/>
  <Override PartName="/ppt/notesSlides/notesSlide1.xml" ContentType="application/vnd.openxmlformats-officedocument.presentationml.notesSlide+xml"/>
  <Override PartName="/ppt/tags/tag7.xml" ContentType="application/vnd.openxmlformats-officedocument.presentationml.tags+xml"/>
  <Override PartName="/ppt/diagrams/colors2.xml" ContentType="application/vnd.openxmlformats-officedocument.drawingml.diagramColors+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diagrams/drawing1.xml" ContentType="application/vnd.ms-office.drawingml.diagramDrawing+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Layouts/slideLayout16.xml" ContentType="application/vnd.openxmlformats-officedocument.presentationml.slideLayout+xml"/>
  <Default Extension="jpeg" ContentType="image/jpeg"/>
  <Override PartName="/ppt/tags/tag3.xml" ContentType="application/vnd.openxmlformats-officedocument.presentationml.tags+xml"/>
  <Override PartName="/ppt/diagrams/quickStyle1.xml" ContentType="application/vnd.openxmlformats-officedocument.drawingml.diagramStyl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6" r:id="rId1"/>
    <p:sldMasterId id="2147483870" r:id="rId2"/>
  </p:sldMasterIdLst>
  <p:notesMasterIdLst>
    <p:notesMasterId r:id="rId64"/>
  </p:notesMasterIdLst>
  <p:handoutMasterIdLst>
    <p:handoutMasterId r:id="rId65"/>
  </p:handoutMasterIdLst>
  <p:sldIdLst>
    <p:sldId id="691" r:id="rId3"/>
    <p:sldId id="2526" r:id="rId4"/>
    <p:sldId id="2686" r:id="rId5"/>
    <p:sldId id="2687" r:id="rId6"/>
    <p:sldId id="2650" r:id="rId7"/>
    <p:sldId id="2684" r:id="rId8"/>
    <p:sldId id="1927" r:id="rId9"/>
    <p:sldId id="2685" r:id="rId10"/>
    <p:sldId id="2688" r:id="rId11"/>
    <p:sldId id="2714" r:id="rId12"/>
    <p:sldId id="2712" r:id="rId13"/>
    <p:sldId id="954" r:id="rId14"/>
    <p:sldId id="1220" r:id="rId15"/>
    <p:sldId id="2726" r:id="rId16"/>
    <p:sldId id="2689" r:id="rId17"/>
    <p:sldId id="2690" r:id="rId18"/>
    <p:sldId id="2691" r:id="rId19"/>
    <p:sldId id="2704" r:id="rId20"/>
    <p:sldId id="2702" r:id="rId21"/>
    <p:sldId id="2603" r:id="rId22"/>
    <p:sldId id="2604" r:id="rId23"/>
    <p:sldId id="2606" r:id="rId24"/>
    <p:sldId id="2693" r:id="rId25"/>
    <p:sldId id="2694" r:id="rId26"/>
    <p:sldId id="2465" r:id="rId27"/>
    <p:sldId id="2719" r:id="rId28"/>
    <p:sldId id="2720" r:id="rId29"/>
    <p:sldId id="2721" r:id="rId30"/>
    <p:sldId id="2723" r:id="rId31"/>
    <p:sldId id="2724" r:id="rId32"/>
    <p:sldId id="2611" r:id="rId33"/>
    <p:sldId id="2717" r:id="rId34"/>
    <p:sldId id="2710" r:id="rId35"/>
    <p:sldId id="2654" r:id="rId36"/>
    <p:sldId id="2711" r:id="rId37"/>
    <p:sldId id="2652" r:id="rId38"/>
    <p:sldId id="2657" r:id="rId39"/>
    <p:sldId id="2615" r:id="rId40"/>
    <p:sldId id="2620" r:id="rId41"/>
    <p:sldId id="2622" r:id="rId42"/>
    <p:sldId id="2626" r:id="rId43"/>
    <p:sldId id="2630" r:id="rId44"/>
    <p:sldId id="2631" r:id="rId45"/>
    <p:sldId id="2663" r:id="rId46"/>
    <p:sldId id="2664" r:id="rId47"/>
    <p:sldId id="2665" r:id="rId48"/>
    <p:sldId id="2662" r:id="rId49"/>
    <p:sldId id="2117" r:id="rId50"/>
    <p:sldId id="2718" r:id="rId51"/>
    <p:sldId id="2567" r:id="rId52"/>
    <p:sldId id="2588" r:id="rId53"/>
    <p:sldId id="2587" r:id="rId54"/>
    <p:sldId id="2571" r:id="rId55"/>
    <p:sldId id="2602" r:id="rId56"/>
    <p:sldId id="2628" r:id="rId57"/>
    <p:sldId id="2632" r:id="rId58"/>
    <p:sldId id="2697" r:id="rId59"/>
    <p:sldId id="2699" r:id="rId60"/>
    <p:sldId id="2700" r:id="rId61"/>
    <p:sldId id="2639" r:id="rId62"/>
    <p:sldId id="2457" r:id="rId63"/>
  </p:sldIdLst>
  <p:sldSz cx="12192000" cy="6858000"/>
  <p:notesSz cx="6754813" cy="9866313"/>
  <p:custDataLst>
    <p:tags r:id="rId66"/>
  </p:custDataLst>
  <p:defaultTextStyle>
    <a:defPPr>
      <a:defRPr lang="en-US"/>
    </a:defPPr>
    <a:lvl1pPr algn="l" rtl="0" fontAlgn="base">
      <a:spcBef>
        <a:spcPct val="0"/>
      </a:spcBef>
      <a:spcAft>
        <a:spcPct val="0"/>
      </a:spcAft>
      <a:defRPr kern="1200">
        <a:solidFill>
          <a:schemeClr val="tx1"/>
        </a:solidFill>
        <a:latin typeface="Arial" charset="0"/>
        <a:ea typeface="宋体" charset="-122"/>
        <a:cs typeface="+mn-cs"/>
      </a:defRPr>
    </a:lvl1pPr>
    <a:lvl2pPr marL="457200" algn="l" rtl="0" fontAlgn="base">
      <a:spcBef>
        <a:spcPct val="0"/>
      </a:spcBef>
      <a:spcAft>
        <a:spcPct val="0"/>
      </a:spcAft>
      <a:defRPr kern="1200">
        <a:solidFill>
          <a:schemeClr val="tx1"/>
        </a:solidFill>
        <a:latin typeface="Arial" charset="0"/>
        <a:ea typeface="宋体" charset="-122"/>
        <a:cs typeface="+mn-cs"/>
      </a:defRPr>
    </a:lvl2pPr>
    <a:lvl3pPr marL="914400" algn="l" rtl="0" fontAlgn="base">
      <a:spcBef>
        <a:spcPct val="0"/>
      </a:spcBef>
      <a:spcAft>
        <a:spcPct val="0"/>
      </a:spcAft>
      <a:defRPr kern="1200">
        <a:solidFill>
          <a:schemeClr val="tx1"/>
        </a:solidFill>
        <a:latin typeface="Arial" charset="0"/>
        <a:ea typeface="宋体" charset="-122"/>
        <a:cs typeface="+mn-cs"/>
      </a:defRPr>
    </a:lvl3pPr>
    <a:lvl4pPr marL="1371600" algn="l" rtl="0" fontAlgn="base">
      <a:spcBef>
        <a:spcPct val="0"/>
      </a:spcBef>
      <a:spcAft>
        <a:spcPct val="0"/>
      </a:spcAft>
      <a:defRPr kern="1200">
        <a:solidFill>
          <a:schemeClr val="tx1"/>
        </a:solidFill>
        <a:latin typeface="Arial" charset="0"/>
        <a:ea typeface="宋体" charset="-122"/>
        <a:cs typeface="+mn-cs"/>
      </a:defRPr>
    </a:lvl4pPr>
    <a:lvl5pPr marL="1828800" algn="l" rtl="0" fontAlgn="base">
      <a:spcBef>
        <a:spcPct val="0"/>
      </a:spcBef>
      <a:spcAft>
        <a:spcPct val="0"/>
      </a:spcAft>
      <a:defRPr kern="1200">
        <a:solidFill>
          <a:schemeClr val="tx1"/>
        </a:solidFill>
        <a:latin typeface="Arial" charset="0"/>
        <a:ea typeface="宋体" charset="-122"/>
        <a:cs typeface="+mn-cs"/>
      </a:defRPr>
    </a:lvl5pPr>
    <a:lvl6pPr marL="2286000" algn="l" defTabSz="914400" rtl="0" eaLnBrk="1" latinLnBrk="0" hangingPunct="1">
      <a:defRPr kern="1200">
        <a:solidFill>
          <a:schemeClr val="tx1"/>
        </a:solidFill>
        <a:latin typeface="Arial" charset="0"/>
        <a:ea typeface="宋体" charset="-122"/>
        <a:cs typeface="+mn-cs"/>
      </a:defRPr>
    </a:lvl6pPr>
    <a:lvl7pPr marL="2743200" algn="l" defTabSz="914400" rtl="0" eaLnBrk="1" latinLnBrk="0" hangingPunct="1">
      <a:defRPr kern="1200">
        <a:solidFill>
          <a:schemeClr val="tx1"/>
        </a:solidFill>
        <a:latin typeface="Arial" charset="0"/>
        <a:ea typeface="宋体" charset="-122"/>
        <a:cs typeface="+mn-cs"/>
      </a:defRPr>
    </a:lvl7pPr>
    <a:lvl8pPr marL="3200400" algn="l" defTabSz="914400" rtl="0" eaLnBrk="1" latinLnBrk="0" hangingPunct="1">
      <a:defRPr kern="1200">
        <a:solidFill>
          <a:schemeClr val="tx1"/>
        </a:solidFill>
        <a:latin typeface="Arial" charset="0"/>
        <a:ea typeface="宋体" charset="-122"/>
        <a:cs typeface="+mn-cs"/>
      </a:defRPr>
    </a:lvl8pPr>
    <a:lvl9pPr marL="3657600" algn="l" defTabSz="914400" rtl="0" eaLnBrk="1" latinLnBrk="0" hangingPunct="1">
      <a:defRPr kern="1200">
        <a:solidFill>
          <a:schemeClr val="tx1"/>
        </a:solidFill>
        <a:latin typeface="Arial" charset="0"/>
        <a:ea typeface="宋体" charset="-122"/>
        <a:cs typeface="+mn-cs"/>
      </a:defRPr>
    </a:lvl9pPr>
  </p:defaultTextStyle>
  <p:extLst>
    <p:ext uri="{EFAFB233-063F-42B5-8137-9DF3F51BA10A}">
      <p15:sldGuideLst xmlns:p15="http://schemas.microsoft.com/office/powerpoint/2012/main" xmlns="">
        <p15:guide id="1" orient="horz" pos="52" userDrawn="1">
          <p15:clr>
            <a:srgbClr val="A4A3A4"/>
          </p15:clr>
        </p15:guide>
        <p15:guide id="2" pos="409" userDrawn="1">
          <p15:clr>
            <a:srgbClr val="A4A3A4"/>
          </p15:clr>
        </p15:guide>
        <p15:guide id="3" pos="7236" userDrawn="1">
          <p15:clr>
            <a:srgbClr val="A4A3A4"/>
          </p15:clr>
        </p15:guide>
        <p15:guide id="4" pos="3313" userDrawn="1">
          <p15:clr>
            <a:srgbClr val="A4A3A4"/>
          </p15:clr>
        </p15:guide>
      </p15:sldGuideLst>
    </p:ext>
    <p:ext uri="{2D200454-40CA-4A62-9FC3-DE9A4176ACB9}">
      <p15:notesGuideLst xmlns:p15="http://schemas.microsoft.com/office/powerpoint/2012/main" xmlns="">
        <p15:guide id="1" orient="horz" pos="3105">
          <p15:clr>
            <a:srgbClr val="A4A3A4"/>
          </p15:clr>
        </p15:guide>
        <p15:guide id="2" pos="2129">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0066FF"/>
    <a:srgbClr val="0000FF"/>
    <a:srgbClr val="1E9A50"/>
    <a:srgbClr val="00CCFF"/>
    <a:srgbClr val="E38F13"/>
    <a:srgbClr val="66CCFF"/>
    <a:srgbClr val="4D4D4D"/>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浅色样式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BC89EF96-8CEA-46FF-86C4-4CE0E7609802}" styleName="浅色样式 3 - 强调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799B23B-EC83-4686-B30A-512413B5E67A}" styleName="浅色样式 3 - 强调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3C2FFA5D-87B4-456A-9821-1D502468CF0F}" styleName="主题样式 1 - 强调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主题样式 1 - 强调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22838BEF-8BB2-4498-84A7-C5851F593DF1}" styleName="中度样式 4 - 强调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69C7853C-536D-4A76-A0AE-DD22124D55A5}" styleName="主题样式 1 - 强调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24" autoAdjust="0"/>
    <p:restoredTop sz="87698" autoAdjust="0"/>
  </p:normalViewPr>
  <p:slideViewPr>
    <p:cSldViewPr snapToGrid="0">
      <p:cViewPr varScale="1">
        <p:scale>
          <a:sx n="61" d="100"/>
          <a:sy n="61" d="100"/>
        </p:scale>
        <p:origin x="-1008" y="-90"/>
      </p:cViewPr>
      <p:guideLst>
        <p:guide orient="horz" pos="52"/>
        <p:guide pos="409"/>
        <p:guide pos="7236"/>
        <p:guide pos="3313"/>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5094"/>
    </p:cViewPr>
  </p:sorterViewPr>
  <p:notesViewPr>
    <p:cSldViewPr snapToGrid="0">
      <p:cViewPr varScale="1">
        <p:scale>
          <a:sx n="56" d="100"/>
          <a:sy n="56" d="100"/>
        </p:scale>
        <p:origin x="-3522" y="-96"/>
      </p:cViewPr>
      <p:guideLst>
        <p:guide orient="horz" pos="3105"/>
        <p:guide pos="2129"/>
      </p:guideLst>
    </p:cSldViewPr>
  </p:notes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tags" Target="tags/tag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1">
  <dgm:title val=""/>
  <dgm:desc val=""/>
  <dgm:catLst>
    <dgm:cat type="accent2" pri="11100"/>
  </dgm:catLst>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0D305C58-60AF-4403-B48A-9A91D2295DE1}" type="doc">
      <dgm:prSet loTypeId="urn:microsoft.com/office/officeart/2005/8/layout/radial3" loCatId="relationship" qsTypeId="urn:microsoft.com/office/officeart/2005/8/quickstyle/simple1" qsCatId="simple" csTypeId="urn:microsoft.com/office/officeart/2005/8/colors/accent1_2" csCatId="accent1" phldr="1"/>
      <dgm:spPr/>
      <dgm:t>
        <a:bodyPr/>
        <a:lstStyle/>
        <a:p>
          <a:endParaRPr lang="zh-CN" altLang="en-US"/>
        </a:p>
      </dgm:t>
    </dgm:pt>
    <dgm:pt modelId="{CD75D9C1-A5A1-4C50-8243-62EEF1F525AE}">
      <dgm:prSet phldrT="[文本]" custT="1"/>
      <dgm:spPr>
        <a:solidFill>
          <a:srgbClr val="2E75B6">
            <a:alpha val="63000"/>
          </a:srgbClr>
        </a:solidFill>
      </dgm:spPr>
      <dgm:t>
        <a:bodyPr/>
        <a:lstStyle/>
        <a:p>
          <a:r>
            <a:rPr lang="zh-CN" altLang="en-US" sz="3200" b="1" dirty="0"/>
            <a:t>河长制</a:t>
          </a:r>
        </a:p>
      </dgm:t>
    </dgm:pt>
    <dgm:pt modelId="{0F8DF20E-51AA-47C0-B577-3D24C04AF8CC}" type="parTrans" cxnId="{47A99C2E-C1A6-44B4-BBD4-CEFDEDDA2F1D}">
      <dgm:prSet/>
      <dgm:spPr/>
      <dgm:t>
        <a:bodyPr/>
        <a:lstStyle/>
        <a:p>
          <a:endParaRPr lang="zh-CN" altLang="en-US" b="1"/>
        </a:p>
      </dgm:t>
    </dgm:pt>
    <dgm:pt modelId="{CA017B8F-40F9-4016-A3E6-18C658BE982A}" type="sibTrans" cxnId="{47A99C2E-C1A6-44B4-BBD4-CEFDEDDA2F1D}">
      <dgm:prSet/>
      <dgm:spPr/>
      <dgm:t>
        <a:bodyPr/>
        <a:lstStyle/>
        <a:p>
          <a:endParaRPr lang="zh-CN" altLang="en-US" b="1"/>
        </a:p>
      </dgm:t>
    </dgm:pt>
    <dgm:pt modelId="{8989FB9C-4DA3-4877-BE44-4B95D249E9B5}">
      <dgm:prSet phldrT="[文本]"/>
      <dgm:spPr/>
      <dgm:t>
        <a:bodyPr/>
        <a:lstStyle/>
        <a:p>
          <a:r>
            <a:rPr lang="zh-CN" altLang="en-US" b="1" dirty="0"/>
            <a:t>水利</a:t>
          </a:r>
        </a:p>
      </dgm:t>
    </dgm:pt>
    <dgm:pt modelId="{1729FF95-4B0E-41C8-BCE0-56B8DFC8321E}" type="parTrans" cxnId="{823D0016-E066-4E32-862E-51156179C930}">
      <dgm:prSet/>
      <dgm:spPr/>
      <dgm:t>
        <a:bodyPr/>
        <a:lstStyle/>
        <a:p>
          <a:endParaRPr lang="zh-CN" altLang="en-US" b="1"/>
        </a:p>
      </dgm:t>
    </dgm:pt>
    <dgm:pt modelId="{6C1B061B-A1A7-42F3-AA40-4F81AD3D7008}" type="sibTrans" cxnId="{823D0016-E066-4E32-862E-51156179C930}">
      <dgm:prSet/>
      <dgm:spPr/>
      <dgm:t>
        <a:bodyPr/>
        <a:lstStyle/>
        <a:p>
          <a:endParaRPr lang="zh-CN" altLang="en-US" b="1"/>
        </a:p>
      </dgm:t>
    </dgm:pt>
    <dgm:pt modelId="{455F51D4-AF4C-4A97-AB3F-A1727696E3C7}">
      <dgm:prSet phldrT="[文本]"/>
      <dgm:spPr/>
      <dgm:t>
        <a:bodyPr/>
        <a:lstStyle/>
        <a:p>
          <a:r>
            <a:rPr lang="zh-CN" altLang="en-US" b="1" dirty="0"/>
            <a:t>环保</a:t>
          </a:r>
        </a:p>
      </dgm:t>
    </dgm:pt>
    <dgm:pt modelId="{E55ED67E-BABA-48CA-9389-9E83BDEDEF95}" type="parTrans" cxnId="{1227A714-1BA8-409F-995E-806FB698777E}">
      <dgm:prSet/>
      <dgm:spPr/>
      <dgm:t>
        <a:bodyPr/>
        <a:lstStyle/>
        <a:p>
          <a:endParaRPr lang="zh-CN" altLang="en-US" b="1"/>
        </a:p>
      </dgm:t>
    </dgm:pt>
    <dgm:pt modelId="{220B9AA4-CAE7-47D0-96AC-00A5AD1ED68B}" type="sibTrans" cxnId="{1227A714-1BA8-409F-995E-806FB698777E}">
      <dgm:prSet/>
      <dgm:spPr/>
      <dgm:t>
        <a:bodyPr/>
        <a:lstStyle/>
        <a:p>
          <a:endParaRPr lang="zh-CN" altLang="en-US" b="1"/>
        </a:p>
      </dgm:t>
    </dgm:pt>
    <dgm:pt modelId="{579CA88F-7A20-41D1-9B8C-6B2D25E96B17}">
      <dgm:prSet phldrT="[文本]"/>
      <dgm:spPr/>
      <dgm:t>
        <a:bodyPr/>
        <a:lstStyle/>
        <a:p>
          <a:r>
            <a:rPr lang="zh-CN" altLang="en-US" b="1" dirty="0"/>
            <a:t>农业</a:t>
          </a:r>
        </a:p>
      </dgm:t>
    </dgm:pt>
    <dgm:pt modelId="{2CBD2F81-7081-493D-9F17-60288507A7F3}" type="parTrans" cxnId="{0A211D63-849B-4E4D-B65B-EDCE0C2236CF}">
      <dgm:prSet/>
      <dgm:spPr/>
      <dgm:t>
        <a:bodyPr/>
        <a:lstStyle/>
        <a:p>
          <a:endParaRPr lang="zh-CN" altLang="en-US" b="1"/>
        </a:p>
      </dgm:t>
    </dgm:pt>
    <dgm:pt modelId="{7B31FAE1-0DD1-49B5-9647-EA9009D7D651}" type="sibTrans" cxnId="{0A211D63-849B-4E4D-B65B-EDCE0C2236CF}">
      <dgm:prSet/>
      <dgm:spPr/>
      <dgm:t>
        <a:bodyPr/>
        <a:lstStyle/>
        <a:p>
          <a:endParaRPr lang="zh-CN" altLang="en-US" b="1"/>
        </a:p>
      </dgm:t>
    </dgm:pt>
    <dgm:pt modelId="{5B82AA96-678E-45C2-B150-7E3C385628A3}">
      <dgm:prSet phldrT="[文本]"/>
      <dgm:spPr/>
      <dgm:t>
        <a:bodyPr/>
        <a:lstStyle/>
        <a:p>
          <a:r>
            <a:rPr lang="zh-CN" altLang="en-US" b="1" dirty="0"/>
            <a:t>工业</a:t>
          </a:r>
        </a:p>
      </dgm:t>
    </dgm:pt>
    <dgm:pt modelId="{3F2EC253-9F43-411E-BA1D-FAD7949F696E}" type="parTrans" cxnId="{7F84B474-91FD-4058-B70A-22F8E423F56B}">
      <dgm:prSet/>
      <dgm:spPr/>
      <dgm:t>
        <a:bodyPr/>
        <a:lstStyle/>
        <a:p>
          <a:endParaRPr lang="zh-CN" altLang="en-US" b="1"/>
        </a:p>
      </dgm:t>
    </dgm:pt>
    <dgm:pt modelId="{B85A1953-3BBB-44B9-BE85-E8EDDE5738A8}" type="sibTrans" cxnId="{7F84B474-91FD-4058-B70A-22F8E423F56B}">
      <dgm:prSet/>
      <dgm:spPr/>
      <dgm:t>
        <a:bodyPr/>
        <a:lstStyle/>
        <a:p>
          <a:endParaRPr lang="zh-CN" altLang="en-US" b="1"/>
        </a:p>
      </dgm:t>
    </dgm:pt>
    <dgm:pt modelId="{0B04DB49-2955-42F7-8493-CD69D74C1B51}">
      <dgm:prSet phldrT="[文本]"/>
      <dgm:spPr/>
      <dgm:t>
        <a:bodyPr/>
        <a:lstStyle/>
        <a:p>
          <a:r>
            <a:rPr lang="zh-CN" altLang="en-US" b="1" dirty="0"/>
            <a:t>交通</a:t>
          </a:r>
        </a:p>
      </dgm:t>
    </dgm:pt>
    <dgm:pt modelId="{703BEBDD-0610-4E8E-8577-E9398FED8101}" type="parTrans" cxnId="{5EAE872D-2D87-468B-A807-63719B077F8D}">
      <dgm:prSet/>
      <dgm:spPr/>
      <dgm:t>
        <a:bodyPr/>
        <a:lstStyle/>
        <a:p>
          <a:endParaRPr lang="zh-CN" altLang="en-US" b="1"/>
        </a:p>
      </dgm:t>
    </dgm:pt>
    <dgm:pt modelId="{6B01C75B-AE91-4096-92CD-E616326B54E2}" type="sibTrans" cxnId="{5EAE872D-2D87-468B-A807-63719B077F8D}">
      <dgm:prSet/>
      <dgm:spPr/>
      <dgm:t>
        <a:bodyPr/>
        <a:lstStyle/>
        <a:p>
          <a:endParaRPr lang="zh-CN" altLang="en-US" b="1"/>
        </a:p>
      </dgm:t>
    </dgm:pt>
    <dgm:pt modelId="{F3E5EC3D-0006-473C-80EB-585DD15A8198}">
      <dgm:prSet phldrT="[文本]"/>
      <dgm:spPr/>
      <dgm:t>
        <a:bodyPr/>
        <a:lstStyle/>
        <a:p>
          <a:r>
            <a:rPr lang="zh-CN" altLang="en-US" b="1" dirty="0"/>
            <a:t>国土</a:t>
          </a:r>
        </a:p>
      </dgm:t>
    </dgm:pt>
    <dgm:pt modelId="{CA72FE95-0C61-48F2-972B-E0EDE4D34FB0}" type="parTrans" cxnId="{11B98F0A-0044-4A45-AF28-6ECA41CF56BF}">
      <dgm:prSet/>
      <dgm:spPr/>
      <dgm:t>
        <a:bodyPr/>
        <a:lstStyle/>
        <a:p>
          <a:endParaRPr lang="zh-CN" altLang="en-US" b="1"/>
        </a:p>
      </dgm:t>
    </dgm:pt>
    <dgm:pt modelId="{D5E287F7-1989-4BE2-BE0A-5200BA6B84B4}" type="sibTrans" cxnId="{11B98F0A-0044-4A45-AF28-6ECA41CF56BF}">
      <dgm:prSet/>
      <dgm:spPr/>
      <dgm:t>
        <a:bodyPr/>
        <a:lstStyle/>
        <a:p>
          <a:endParaRPr lang="zh-CN" altLang="en-US" b="1"/>
        </a:p>
      </dgm:t>
    </dgm:pt>
    <dgm:pt modelId="{BC45BC6A-B263-4668-B89B-F378527071E6}">
      <dgm:prSet phldrT="[文本]"/>
      <dgm:spPr/>
      <dgm:t>
        <a:bodyPr/>
        <a:lstStyle/>
        <a:p>
          <a:r>
            <a:rPr lang="zh-CN" altLang="en-US" b="1" dirty="0"/>
            <a:t>住建</a:t>
          </a:r>
        </a:p>
      </dgm:t>
    </dgm:pt>
    <dgm:pt modelId="{C3782E6E-FD5D-4EF6-9D38-4C1BA83F0B8C}" type="parTrans" cxnId="{EF671F39-DF1C-483C-8CA5-13F3F8D49D1F}">
      <dgm:prSet/>
      <dgm:spPr/>
      <dgm:t>
        <a:bodyPr/>
        <a:lstStyle/>
        <a:p>
          <a:endParaRPr lang="zh-CN" altLang="en-US" b="1"/>
        </a:p>
      </dgm:t>
    </dgm:pt>
    <dgm:pt modelId="{88A9E994-1BAB-40AF-A271-49DC1CE1398A}" type="sibTrans" cxnId="{EF671F39-DF1C-483C-8CA5-13F3F8D49D1F}">
      <dgm:prSet/>
      <dgm:spPr/>
      <dgm:t>
        <a:bodyPr/>
        <a:lstStyle/>
        <a:p>
          <a:endParaRPr lang="zh-CN" altLang="en-US" b="1"/>
        </a:p>
      </dgm:t>
    </dgm:pt>
    <dgm:pt modelId="{886CCDAA-0144-4CCF-BEDE-D55B776FCF71}">
      <dgm:prSet phldrT="[文本]"/>
      <dgm:spPr/>
      <dgm:t>
        <a:bodyPr/>
        <a:lstStyle/>
        <a:p>
          <a:r>
            <a:rPr lang="zh-CN" altLang="en-US" b="1" dirty="0"/>
            <a:t>气象</a:t>
          </a:r>
        </a:p>
      </dgm:t>
    </dgm:pt>
    <dgm:pt modelId="{B6846A74-AEDB-42AB-9760-A51A40C32E25}" type="parTrans" cxnId="{1A8DCDA9-87FC-48CD-BAB6-E06E44CD8774}">
      <dgm:prSet/>
      <dgm:spPr/>
      <dgm:t>
        <a:bodyPr/>
        <a:lstStyle/>
        <a:p>
          <a:endParaRPr lang="zh-CN" altLang="en-US" b="1"/>
        </a:p>
      </dgm:t>
    </dgm:pt>
    <dgm:pt modelId="{1929C6A8-D1B6-4609-A087-CB05CED3875C}" type="sibTrans" cxnId="{1A8DCDA9-87FC-48CD-BAB6-E06E44CD8774}">
      <dgm:prSet/>
      <dgm:spPr/>
      <dgm:t>
        <a:bodyPr/>
        <a:lstStyle/>
        <a:p>
          <a:endParaRPr lang="zh-CN" altLang="en-US" b="1"/>
        </a:p>
      </dgm:t>
    </dgm:pt>
    <dgm:pt modelId="{D3AAE134-ABD9-4D26-A346-385252662D46}" type="pres">
      <dgm:prSet presAssocID="{0D305C58-60AF-4403-B48A-9A91D2295DE1}" presName="composite" presStyleCnt="0">
        <dgm:presLayoutVars>
          <dgm:chMax val="1"/>
          <dgm:dir/>
          <dgm:resizeHandles val="exact"/>
        </dgm:presLayoutVars>
      </dgm:prSet>
      <dgm:spPr/>
      <dgm:t>
        <a:bodyPr/>
        <a:lstStyle/>
        <a:p>
          <a:endParaRPr lang="zh-CN" altLang="en-US"/>
        </a:p>
      </dgm:t>
    </dgm:pt>
    <dgm:pt modelId="{EF859EEB-A169-4FDC-9A37-1662A52450ED}" type="pres">
      <dgm:prSet presAssocID="{0D305C58-60AF-4403-B48A-9A91D2295DE1}" presName="radial" presStyleCnt="0">
        <dgm:presLayoutVars>
          <dgm:animLvl val="ctr"/>
        </dgm:presLayoutVars>
      </dgm:prSet>
      <dgm:spPr/>
    </dgm:pt>
    <dgm:pt modelId="{EA8EA00A-D7D9-4842-99CF-5CD871B32230}" type="pres">
      <dgm:prSet presAssocID="{CD75D9C1-A5A1-4C50-8243-62EEF1F525AE}" presName="centerShape" presStyleLbl="vennNode1" presStyleIdx="0" presStyleCnt="9"/>
      <dgm:spPr/>
      <dgm:t>
        <a:bodyPr/>
        <a:lstStyle/>
        <a:p>
          <a:endParaRPr lang="zh-CN" altLang="en-US"/>
        </a:p>
      </dgm:t>
    </dgm:pt>
    <dgm:pt modelId="{182FDF5E-B1ED-43D1-8BCB-9BC991856CE9}" type="pres">
      <dgm:prSet presAssocID="{8989FB9C-4DA3-4877-BE44-4B95D249E9B5}" presName="node" presStyleLbl="vennNode1" presStyleIdx="1" presStyleCnt="9">
        <dgm:presLayoutVars>
          <dgm:bulletEnabled val="1"/>
        </dgm:presLayoutVars>
      </dgm:prSet>
      <dgm:spPr/>
      <dgm:t>
        <a:bodyPr/>
        <a:lstStyle/>
        <a:p>
          <a:endParaRPr lang="zh-CN" altLang="en-US"/>
        </a:p>
      </dgm:t>
    </dgm:pt>
    <dgm:pt modelId="{4CC00E86-F2F8-466E-9CB4-8664D735F21A}" type="pres">
      <dgm:prSet presAssocID="{455F51D4-AF4C-4A97-AB3F-A1727696E3C7}" presName="node" presStyleLbl="vennNode1" presStyleIdx="2" presStyleCnt="9">
        <dgm:presLayoutVars>
          <dgm:bulletEnabled val="1"/>
        </dgm:presLayoutVars>
      </dgm:prSet>
      <dgm:spPr/>
      <dgm:t>
        <a:bodyPr/>
        <a:lstStyle/>
        <a:p>
          <a:endParaRPr lang="zh-CN" altLang="en-US"/>
        </a:p>
      </dgm:t>
    </dgm:pt>
    <dgm:pt modelId="{DACBB383-C4B4-4A79-836B-8D9CB803A13C}" type="pres">
      <dgm:prSet presAssocID="{579CA88F-7A20-41D1-9B8C-6B2D25E96B17}" presName="node" presStyleLbl="vennNode1" presStyleIdx="3" presStyleCnt="9">
        <dgm:presLayoutVars>
          <dgm:bulletEnabled val="1"/>
        </dgm:presLayoutVars>
      </dgm:prSet>
      <dgm:spPr/>
      <dgm:t>
        <a:bodyPr/>
        <a:lstStyle/>
        <a:p>
          <a:endParaRPr lang="zh-CN" altLang="en-US"/>
        </a:p>
      </dgm:t>
    </dgm:pt>
    <dgm:pt modelId="{4CD2BA5F-897A-4EFF-81D5-96119300EF87}" type="pres">
      <dgm:prSet presAssocID="{5B82AA96-678E-45C2-B150-7E3C385628A3}" presName="node" presStyleLbl="vennNode1" presStyleIdx="4" presStyleCnt="9">
        <dgm:presLayoutVars>
          <dgm:bulletEnabled val="1"/>
        </dgm:presLayoutVars>
      </dgm:prSet>
      <dgm:spPr/>
      <dgm:t>
        <a:bodyPr/>
        <a:lstStyle/>
        <a:p>
          <a:endParaRPr lang="zh-CN" altLang="en-US"/>
        </a:p>
      </dgm:t>
    </dgm:pt>
    <dgm:pt modelId="{A4CAC825-7921-4906-95AC-A0E027B2FD34}" type="pres">
      <dgm:prSet presAssocID="{0B04DB49-2955-42F7-8493-CD69D74C1B51}" presName="node" presStyleLbl="vennNode1" presStyleIdx="5" presStyleCnt="9">
        <dgm:presLayoutVars>
          <dgm:bulletEnabled val="1"/>
        </dgm:presLayoutVars>
      </dgm:prSet>
      <dgm:spPr/>
      <dgm:t>
        <a:bodyPr/>
        <a:lstStyle/>
        <a:p>
          <a:endParaRPr lang="zh-CN" altLang="en-US"/>
        </a:p>
      </dgm:t>
    </dgm:pt>
    <dgm:pt modelId="{C2FA051C-3666-41AD-AA92-50B3C7CFAB20}" type="pres">
      <dgm:prSet presAssocID="{F3E5EC3D-0006-473C-80EB-585DD15A8198}" presName="node" presStyleLbl="vennNode1" presStyleIdx="6" presStyleCnt="9">
        <dgm:presLayoutVars>
          <dgm:bulletEnabled val="1"/>
        </dgm:presLayoutVars>
      </dgm:prSet>
      <dgm:spPr/>
      <dgm:t>
        <a:bodyPr/>
        <a:lstStyle/>
        <a:p>
          <a:endParaRPr lang="zh-CN" altLang="en-US"/>
        </a:p>
      </dgm:t>
    </dgm:pt>
    <dgm:pt modelId="{F35BCC8B-C057-455B-AB95-A9F9E4633402}" type="pres">
      <dgm:prSet presAssocID="{BC45BC6A-B263-4668-B89B-F378527071E6}" presName="node" presStyleLbl="vennNode1" presStyleIdx="7" presStyleCnt="9">
        <dgm:presLayoutVars>
          <dgm:bulletEnabled val="1"/>
        </dgm:presLayoutVars>
      </dgm:prSet>
      <dgm:spPr/>
      <dgm:t>
        <a:bodyPr/>
        <a:lstStyle/>
        <a:p>
          <a:endParaRPr lang="zh-CN" altLang="en-US"/>
        </a:p>
      </dgm:t>
    </dgm:pt>
    <dgm:pt modelId="{7D0EDE3B-C9DD-449C-862E-8E8AE71BF551}" type="pres">
      <dgm:prSet presAssocID="{886CCDAA-0144-4CCF-BEDE-D55B776FCF71}" presName="node" presStyleLbl="vennNode1" presStyleIdx="8" presStyleCnt="9">
        <dgm:presLayoutVars>
          <dgm:bulletEnabled val="1"/>
        </dgm:presLayoutVars>
      </dgm:prSet>
      <dgm:spPr/>
      <dgm:t>
        <a:bodyPr/>
        <a:lstStyle/>
        <a:p>
          <a:endParaRPr lang="zh-CN" altLang="en-US"/>
        </a:p>
      </dgm:t>
    </dgm:pt>
  </dgm:ptLst>
  <dgm:cxnLst>
    <dgm:cxn modelId="{823D0016-E066-4E32-862E-51156179C930}" srcId="{CD75D9C1-A5A1-4C50-8243-62EEF1F525AE}" destId="{8989FB9C-4DA3-4877-BE44-4B95D249E9B5}" srcOrd="0" destOrd="0" parTransId="{1729FF95-4B0E-41C8-BCE0-56B8DFC8321E}" sibTransId="{6C1B061B-A1A7-42F3-AA40-4F81AD3D7008}"/>
    <dgm:cxn modelId="{47A99C2E-C1A6-44B4-BBD4-CEFDEDDA2F1D}" srcId="{0D305C58-60AF-4403-B48A-9A91D2295DE1}" destId="{CD75D9C1-A5A1-4C50-8243-62EEF1F525AE}" srcOrd="0" destOrd="0" parTransId="{0F8DF20E-51AA-47C0-B577-3D24C04AF8CC}" sibTransId="{CA017B8F-40F9-4016-A3E6-18C658BE982A}"/>
    <dgm:cxn modelId="{5EAE872D-2D87-468B-A807-63719B077F8D}" srcId="{CD75D9C1-A5A1-4C50-8243-62EEF1F525AE}" destId="{0B04DB49-2955-42F7-8493-CD69D74C1B51}" srcOrd="4" destOrd="0" parTransId="{703BEBDD-0610-4E8E-8577-E9398FED8101}" sibTransId="{6B01C75B-AE91-4096-92CD-E616326B54E2}"/>
    <dgm:cxn modelId="{0461C577-2146-4586-90CE-B86A264537CA}" type="presOf" srcId="{CD75D9C1-A5A1-4C50-8243-62EEF1F525AE}" destId="{EA8EA00A-D7D9-4842-99CF-5CD871B32230}" srcOrd="0" destOrd="0" presId="urn:microsoft.com/office/officeart/2005/8/layout/radial3"/>
    <dgm:cxn modelId="{A14D349E-F5CC-44D8-9AE9-E7887781DB30}" type="presOf" srcId="{579CA88F-7A20-41D1-9B8C-6B2D25E96B17}" destId="{DACBB383-C4B4-4A79-836B-8D9CB803A13C}" srcOrd="0" destOrd="0" presId="urn:microsoft.com/office/officeart/2005/8/layout/radial3"/>
    <dgm:cxn modelId="{1A8DCDA9-87FC-48CD-BAB6-E06E44CD8774}" srcId="{CD75D9C1-A5A1-4C50-8243-62EEF1F525AE}" destId="{886CCDAA-0144-4CCF-BEDE-D55B776FCF71}" srcOrd="7" destOrd="0" parTransId="{B6846A74-AEDB-42AB-9760-A51A40C32E25}" sibTransId="{1929C6A8-D1B6-4609-A087-CB05CED3875C}"/>
    <dgm:cxn modelId="{7F84B474-91FD-4058-B70A-22F8E423F56B}" srcId="{CD75D9C1-A5A1-4C50-8243-62EEF1F525AE}" destId="{5B82AA96-678E-45C2-B150-7E3C385628A3}" srcOrd="3" destOrd="0" parTransId="{3F2EC253-9F43-411E-BA1D-FAD7949F696E}" sibTransId="{B85A1953-3BBB-44B9-BE85-E8EDDE5738A8}"/>
    <dgm:cxn modelId="{FBBBE3F2-5195-49B2-9606-D83BBB1F2A49}" type="presOf" srcId="{F3E5EC3D-0006-473C-80EB-585DD15A8198}" destId="{C2FA051C-3666-41AD-AA92-50B3C7CFAB20}" srcOrd="0" destOrd="0" presId="urn:microsoft.com/office/officeart/2005/8/layout/radial3"/>
    <dgm:cxn modelId="{1227A714-1BA8-409F-995E-806FB698777E}" srcId="{CD75D9C1-A5A1-4C50-8243-62EEF1F525AE}" destId="{455F51D4-AF4C-4A97-AB3F-A1727696E3C7}" srcOrd="1" destOrd="0" parTransId="{E55ED67E-BABA-48CA-9389-9E83BDEDEF95}" sibTransId="{220B9AA4-CAE7-47D0-96AC-00A5AD1ED68B}"/>
    <dgm:cxn modelId="{DD46D207-6EEB-4963-9A08-AF76C6E0C4A3}" type="presOf" srcId="{5B82AA96-678E-45C2-B150-7E3C385628A3}" destId="{4CD2BA5F-897A-4EFF-81D5-96119300EF87}" srcOrd="0" destOrd="0" presId="urn:microsoft.com/office/officeart/2005/8/layout/radial3"/>
    <dgm:cxn modelId="{C0C56A06-1C9B-4FF0-97B4-F55F9DAC40FB}" type="presOf" srcId="{0B04DB49-2955-42F7-8493-CD69D74C1B51}" destId="{A4CAC825-7921-4906-95AC-A0E027B2FD34}" srcOrd="0" destOrd="0" presId="urn:microsoft.com/office/officeart/2005/8/layout/radial3"/>
    <dgm:cxn modelId="{EF671F39-DF1C-483C-8CA5-13F3F8D49D1F}" srcId="{CD75D9C1-A5A1-4C50-8243-62EEF1F525AE}" destId="{BC45BC6A-B263-4668-B89B-F378527071E6}" srcOrd="6" destOrd="0" parTransId="{C3782E6E-FD5D-4EF6-9D38-4C1BA83F0B8C}" sibTransId="{88A9E994-1BAB-40AF-A271-49DC1CE1398A}"/>
    <dgm:cxn modelId="{B1FFEC25-1C45-4848-9A1E-851CCC720ED4}" type="presOf" srcId="{0D305C58-60AF-4403-B48A-9A91D2295DE1}" destId="{D3AAE134-ABD9-4D26-A346-385252662D46}" srcOrd="0" destOrd="0" presId="urn:microsoft.com/office/officeart/2005/8/layout/radial3"/>
    <dgm:cxn modelId="{18ADB7BC-1F48-487A-B262-94962D5C8CA3}" type="presOf" srcId="{8989FB9C-4DA3-4877-BE44-4B95D249E9B5}" destId="{182FDF5E-B1ED-43D1-8BCB-9BC991856CE9}" srcOrd="0" destOrd="0" presId="urn:microsoft.com/office/officeart/2005/8/layout/radial3"/>
    <dgm:cxn modelId="{C431291D-B467-4D4D-BFBD-2A269613138A}" type="presOf" srcId="{455F51D4-AF4C-4A97-AB3F-A1727696E3C7}" destId="{4CC00E86-F2F8-466E-9CB4-8664D735F21A}" srcOrd="0" destOrd="0" presId="urn:microsoft.com/office/officeart/2005/8/layout/radial3"/>
    <dgm:cxn modelId="{94FE6DF6-06D4-46D8-AD8D-B32944FCCF73}" type="presOf" srcId="{BC45BC6A-B263-4668-B89B-F378527071E6}" destId="{F35BCC8B-C057-455B-AB95-A9F9E4633402}" srcOrd="0" destOrd="0" presId="urn:microsoft.com/office/officeart/2005/8/layout/radial3"/>
    <dgm:cxn modelId="{0A211D63-849B-4E4D-B65B-EDCE0C2236CF}" srcId="{CD75D9C1-A5A1-4C50-8243-62EEF1F525AE}" destId="{579CA88F-7A20-41D1-9B8C-6B2D25E96B17}" srcOrd="2" destOrd="0" parTransId="{2CBD2F81-7081-493D-9F17-60288507A7F3}" sibTransId="{7B31FAE1-0DD1-49B5-9647-EA9009D7D651}"/>
    <dgm:cxn modelId="{28EE4C0C-80C0-41C9-BEB7-82535F8F0039}" type="presOf" srcId="{886CCDAA-0144-4CCF-BEDE-D55B776FCF71}" destId="{7D0EDE3B-C9DD-449C-862E-8E8AE71BF551}" srcOrd="0" destOrd="0" presId="urn:microsoft.com/office/officeart/2005/8/layout/radial3"/>
    <dgm:cxn modelId="{11B98F0A-0044-4A45-AF28-6ECA41CF56BF}" srcId="{CD75D9C1-A5A1-4C50-8243-62EEF1F525AE}" destId="{F3E5EC3D-0006-473C-80EB-585DD15A8198}" srcOrd="5" destOrd="0" parTransId="{CA72FE95-0C61-48F2-972B-E0EDE4D34FB0}" sibTransId="{D5E287F7-1989-4BE2-BE0A-5200BA6B84B4}"/>
    <dgm:cxn modelId="{0D7E5D1A-29F1-4B02-826E-ECFFBC0BFD68}" type="presParOf" srcId="{D3AAE134-ABD9-4D26-A346-385252662D46}" destId="{EF859EEB-A169-4FDC-9A37-1662A52450ED}" srcOrd="0" destOrd="0" presId="urn:microsoft.com/office/officeart/2005/8/layout/radial3"/>
    <dgm:cxn modelId="{73BB9172-3AF4-4DEE-9585-D06A76F438EF}" type="presParOf" srcId="{EF859EEB-A169-4FDC-9A37-1662A52450ED}" destId="{EA8EA00A-D7D9-4842-99CF-5CD871B32230}" srcOrd="0" destOrd="0" presId="urn:microsoft.com/office/officeart/2005/8/layout/radial3"/>
    <dgm:cxn modelId="{3FC92499-9B09-415A-ABFA-E2AF4A0CFAB7}" type="presParOf" srcId="{EF859EEB-A169-4FDC-9A37-1662A52450ED}" destId="{182FDF5E-B1ED-43D1-8BCB-9BC991856CE9}" srcOrd="1" destOrd="0" presId="urn:microsoft.com/office/officeart/2005/8/layout/radial3"/>
    <dgm:cxn modelId="{A6A9C5AF-D354-4B92-BFE2-B313C8042A8B}" type="presParOf" srcId="{EF859EEB-A169-4FDC-9A37-1662A52450ED}" destId="{4CC00E86-F2F8-466E-9CB4-8664D735F21A}" srcOrd="2" destOrd="0" presId="urn:microsoft.com/office/officeart/2005/8/layout/radial3"/>
    <dgm:cxn modelId="{5A557928-9423-4519-A12C-1224CD8368EB}" type="presParOf" srcId="{EF859EEB-A169-4FDC-9A37-1662A52450ED}" destId="{DACBB383-C4B4-4A79-836B-8D9CB803A13C}" srcOrd="3" destOrd="0" presId="urn:microsoft.com/office/officeart/2005/8/layout/radial3"/>
    <dgm:cxn modelId="{7E97EE07-D372-419C-A5D8-2F66F33E748F}" type="presParOf" srcId="{EF859EEB-A169-4FDC-9A37-1662A52450ED}" destId="{4CD2BA5F-897A-4EFF-81D5-96119300EF87}" srcOrd="4" destOrd="0" presId="urn:microsoft.com/office/officeart/2005/8/layout/radial3"/>
    <dgm:cxn modelId="{8B522CAB-4B18-4D4D-94AF-B67A9CDDA370}" type="presParOf" srcId="{EF859EEB-A169-4FDC-9A37-1662A52450ED}" destId="{A4CAC825-7921-4906-95AC-A0E027B2FD34}" srcOrd="5" destOrd="0" presId="urn:microsoft.com/office/officeart/2005/8/layout/radial3"/>
    <dgm:cxn modelId="{D261EBDE-6D97-4CB1-952E-509D7B49C0F6}" type="presParOf" srcId="{EF859EEB-A169-4FDC-9A37-1662A52450ED}" destId="{C2FA051C-3666-41AD-AA92-50B3C7CFAB20}" srcOrd="6" destOrd="0" presId="urn:microsoft.com/office/officeart/2005/8/layout/radial3"/>
    <dgm:cxn modelId="{089B399C-694C-4D89-BAD2-8E8A24CF151A}" type="presParOf" srcId="{EF859EEB-A169-4FDC-9A37-1662A52450ED}" destId="{F35BCC8B-C057-455B-AB95-A9F9E4633402}" srcOrd="7" destOrd="0" presId="urn:microsoft.com/office/officeart/2005/8/layout/radial3"/>
    <dgm:cxn modelId="{24366AA8-E55F-448A-95CE-2086B585E521}" type="presParOf" srcId="{EF859EEB-A169-4FDC-9A37-1662A52450ED}" destId="{7D0EDE3B-C9DD-449C-862E-8E8AE71BF551}" srcOrd="8" destOrd="0" presId="urn:microsoft.com/office/officeart/2005/8/layout/radial3"/>
  </dgm:cxnLst>
  <dgm:bg/>
  <dgm:whole/>
  <dgm:extLst>
    <a:ext uri="http://schemas.microsoft.com/office/drawing/2008/diagram">
      <dsp:dataModelExt xmlns:dsp="http://schemas.microsoft.com/office/drawing/2008/diagram" xmlns=""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DA7DEDF-9315-47DD-A7B3-32C22DC352CD}" type="doc">
      <dgm:prSet loTypeId="urn:microsoft.com/office/officeart/2005/8/layout/arrow2#1" loCatId="process" qsTypeId="urn:microsoft.com/office/officeart/2005/8/quickstyle/simple1#2" qsCatId="simple" csTypeId="urn:microsoft.com/office/officeart/2005/8/colors/accent2_1#1" csCatId="accent2" phldr="1"/>
      <dgm:spPr/>
    </dgm:pt>
    <dgm:pt modelId="{8700B895-0D13-42E3-AF84-801AE48C2B04}">
      <dgm:prSet phldrT="[文本]" custT="1"/>
      <dgm:spPr/>
      <dgm:t>
        <a:bodyPr/>
        <a:lstStyle/>
        <a:p>
          <a:pPr algn="ctr"/>
          <a:r>
            <a:rPr lang="zh-CN" altLang="en-US" sz="2000" b="1" dirty="0"/>
            <a:t>土壤湿度传感器等阈值控制阶段</a:t>
          </a:r>
        </a:p>
      </dgm:t>
    </dgm:pt>
    <dgm:pt modelId="{70729247-2255-443D-B2FC-012B960751BA}" type="parTrans" cxnId="{6D9E377F-ECF5-4AB4-8D54-E22DD152BBD1}">
      <dgm:prSet/>
      <dgm:spPr/>
      <dgm:t>
        <a:bodyPr/>
        <a:lstStyle/>
        <a:p>
          <a:endParaRPr lang="zh-CN" altLang="en-US"/>
        </a:p>
      </dgm:t>
    </dgm:pt>
    <dgm:pt modelId="{E8FDE0D4-D72E-4D9E-A795-3E791352271F}" type="sibTrans" cxnId="{6D9E377F-ECF5-4AB4-8D54-E22DD152BBD1}">
      <dgm:prSet/>
      <dgm:spPr/>
      <dgm:t>
        <a:bodyPr/>
        <a:lstStyle/>
        <a:p>
          <a:endParaRPr lang="zh-CN" altLang="en-US"/>
        </a:p>
      </dgm:t>
    </dgm:pt>
    <dgm:pt modelId="{D6E36544-0CEE-49B8-BC57-F0D5F5750598}">
      <dgm:prSet phldrT="[文本]" custT="1"/>
      <dgm:spPr/>
      <dgm:t>
        <a:bodyPr/>
        <a:lstStyle/>
        <a:p>
          <a:r>
            <a:rPr lang="zh-CN" altLang="en-US" sz="2000" b="1" dirty="0">
              <a:solidFill>
                <a:srgbClr val="FF0000"/>
              </a:solidFill>
            </a:rPr>
            <a:t>人工智能阶段</a:t>
          </a:r>
        </a:p>
      </dgm:t>
    </dgm:pt>
    <dgm:pt modelId="{084B5245-D1C9-460B-A9EA-6EE5E065798F}" type="parTrans" cxnId="{2CC7F0B9-87DD-4436-95CC-3B5B7F76F866}">
      <dgm:prSet/>
      <dgm:spPr/>
      <dgm:t>
        <a:bodyPr/>
        <a:lstStyle/>
        <a:p>
          <a:endParaRPr lang="zh-CN" altLang="en-US"/>
        </a:p>
      </dgm:t>
    </dgm:pt>
    <dgm:pt modelId="{C98DA2B5-97BE-461D-8924-05ECA81FB56C}" type="sibTrans" cxnId="{2CC7F0B9-87DD-4436-95CC-3B5B7F76F866}">
      <dgm:prSet/>
      <dgm:spPr/>
      <dgm:t>
        <a:bodyPr/>
        <a:lstStyle/>
        <a:p>
          <a:endParaRPr lang="zh-CN" altLang="en-US"/>
        </a:p>
      </dgm:t>
    </dgm:pt>
    <dgm:pt modelId="{325F3918-0DFF-4147-B9A8-B423FE783015}">
      <dgm:prSet/>
      <dgm:spPr/>
      <dgm:t>
        <a:bodyPr/>
        <a:lstStyle/>
        <a:p>
          <a:endParaRPr lang="zh-CN" altLang="en-US"/>
        </a:p>
      </dgm:t>
    </dgm:pt>
    <dgm:pt modelId="{102DD1B8-043F-431F-9E39-3993F8FEB3F6}" type="parTrans" cxnId="{FD9B0B1D-C70E-46B1-9F79-5B1CADC0FCDC}">
      <dgm:prSet/>
      <dgm:spPr/>
      <dgm:t>
        <a:bodyPr/>
        <a:lstStyle/>
        <a:p>
          <a:endParaRPr lang="zh-CN" altLang="en-US"/>
        </a:p>
      </dgm:t>
    </dgm:pt>
    <dgm:pt modelId="{E5DEA57C-5FAE-43BC-A002-1D7711E24F2F}" type="sibTrans" cxnId="{FD9B0B1D-C70E-46B1-9F79-5B1CADC0FCDC}">
      <dgm:prSet/>
      <dgm:spPr/>
      <dgm:t>
        <a:bodyPr/>
        <a:lstStyle/>
        <a:p>
          <a:endParaRPr lang="zh-CN" altLang="en-US"/>
        </a:p>
      </dgm:t>
    </dgm:pt>
    <dgm:pt modelId="{BB761F1E-B985-42BE-9C86-8B134EDC1A36}">
      <dgm:prSet phldrT="[文本]" custT="1"/>
      <dgm:spPr/>
      <dgm:t>
        <a:bodyPr/>
        <a:lstStyle/>
        <a:p>
          <a:pPr algn="ctr"/>
          <a:r>
            <a:rPr lang="zh-CN" altLang="en-US" sz="2000" b="1" dirty="0"/>
            <a:t>定时定量可编程逻辑工业控制阶段</a:t>
          </a:r>
        </a:p>
      </dgm:t>
    </dgm:pt>
    <dgm:pt modelId="{377E4C9D-2B69-41D4-8529-02771EB602DC}" type="sibTrans" cxnId="{A71CC4A1-11B6-4B62-AEA9-334AC1014CAB}">
      <dgm:prSet/>
      <dgm:spPr/>
      <dgm:t>
        <a:bodyPr/>
        <a:lstStyle/>
        <a:p>
          <a:endParaRPr lang="zh-CN" altLang="en-US"/>
        </a:p>
      </dgm:t>
    </dgm:pt>
    <dgm:pt modelId="{7FFD0F39-079C-4E93-AAEF-8EC321361485}" type="parTrans" cxnId="{A71CC4A1-11B6-4B62-AEA9-334AC1014CAB}">
      <dgm:prSet/>
      <dgm:spPr/>
      <dgm:t>
        <a:bodyPr/>
        <a:lstStyle/>
        <a:p>
          <a:endParaRPr lang="zh-CN" altLang="en-US"/>
        </a:p>
      </dgm:t>
    </dgm:pt>
    <dgm:pt modelId="{AB4CCAA1-08F8-4761-8AEA-FD1C2B7692B0}" type="pres">
      <dgm:prSet presAssocID="{3DA7DEDF-9315-47DD-A7B3-32C22DC352CD}" presName="arrowDiagram" presStyleCnt="0">
        <dgm:presLayoutVars>
          <dgm:chMax val="5"/>
          <dgm:dir/>
          <dgm:resizeHandles val="exact"/>
        </dgm:presLayoutVars>
      </dgm:prSet>
      <dgm:spPr/>
    </dgm:pt>
    <dgm:pt modelId="{A18FDE09-E169-4000-AFE1-F0ACC8C7ABC9}" type="pres">
      <dgm:prSet presAssocID="{3DA7DEDF-9315-47DD-A7B3-32C22DC352CD}" presName="arrow" presStyleLbl="bgShp" presStyleIdx="0" presStyleCnt="1"/>
      <dgm:spPr/>
    </dgm:pt>
    <dgm:pt modelId="{C3390879-3BFA-401F-AAF8-9D1E8DE6AABF}" type="pres">
      <dgm:prSet presAssocID="{3DA7DEDF-9315-47DD-A7B3-32C22DC352CD}" presName="arrowDiagram4" presStyleCnt="0"/>
      <dgm:spPr/>
    </dgm:pt>
    <dgm:pt modelId="{579527D8-8837-4553-B7C0-D5F106322F89}" type="pres">
      <dgm:prSet presAssocID="{325F3918-0DFF-4147-B9A8-B423FE783015}" presName="bullet4a" presStyleLbl="node1" presStyleIdx="0" presStyleCnt="4"/>
      <dgm:spPr/>
    </dgm:pt>
    <dgm:pt modelId="{1BE996D9-B9DC-4A88-B455-A0CAB1F063BF}" type="pres">
      <dgm:prSet presAssocID="{325F3918-0DFF-4147-B9A8-B423FE783015}" presName="textBox4a" presStyleLbl="revTx" presStyleIdx="0" presStyleCnt="4">
        <dgm:presLayoutVars>
          <dgm:bulletEnabled val="1"/>
        </dgm:presLayoutVars>
      </dgm:prSet>
      <dgm:spPr/>
      <dgm:t>
        <a:bodyPr/>
        <a:lstStyle/>
        <a:p>
          <a:endParaRPr lang="zh-CN" altLang="en-US"/>
        </a:p>
      </dgm:t>
    </dgm:pt>
    <dgm:pt modelId="{0B0F37A1-E5D6-4A35-AC56-C3AE242433C8}" type="pres">
      <dgm:prSet presAssocID="{BB761F1E-B985-42BE-9C86-8B134EDC1A36}" presName="bullet4b" presStyleLbl="node1" presStyleIdx="1" presStyleCnt="4"/>
      <dgm:spPr/>
    </dgm:pt>
    <dgm:pt modelId="{81248680-A985-4999-AE3E-3E05894AEE6C}" type="pres">
      <dgm:prSet presAssocID="{BB761F1E-B985-42BE-9C86-8B134EDC1A36}" presName="textBox4b" presStyleLbl="revTx" presStyleIdx="1" presStyleCnt="4" custScaleX="209049" custScaleY="38689" custLinFactNeighborX="51600" custLinFactNeighborY="-25438">
        <dgm:presLayoutVars>
          <dgm:bulletEnabled val="1"/>
        </dgm:presLayoutVars>
      </dgm:prSet>
      <dgm:spPr/>
      <dgm:t>
        <a:bodyPr/>
        <a:lstStyle/>
        <a:p>
          <a:endParaRPr lang="zh-CN" altLang="en-US"/>
        </a:p>
      </dgm:t>
    </dgm:pt>
    <dgm:pt modelId="{383D0354-81DC-4377-8768-CD64F0476860}" type="pres">
      <dgm:prSet presAssocID="{8700B895-0D13-42E3-AF84-801AE48C2B04}" presName="bullet4c" presStyleLbl="node1" presStyleIdx="2" presStyleCnt="4"/>
      <dgm:spPr/>
    </dgm:pt>
    <dgm:pt modelId="{9662B56D-DBDD-45AA-AC14-8B0AAE965A6A}" type="pres">
      <dgm:prSet presAssocID="{8700B895-0D13-42E3-AF84-801AE48C2B04}" presName="textBox4c" presStyleLbl="revTx" presStyleIdx="2" presStyleCnt="4" custScaleX="206541" custScaleY="45074" custLinFactNeighborX="64063" custLinFactNeighborY="-26758">
        <dgm:presLayoutVars>
          <dgm:bulletEnabled val="1"/>
        </dgm:presLayoutVars>
      </dgm:prSet>
      <dgm:spPr/>
      <dgm:t>
        <a:bodyPr/>
        <a:lstStyle/>
        <a:p>
          <a:endParaRPr lang="zh-CN" altLang="en-US"/>
        </a:p>
      </dgm:t>
    </dgm:pt>
    <dgm:pt modelId="{96AF72C7-6632-44F6-8956-472B9E57F340}" type="pres">
      <dgm:prSet presAssocID="{D6E36544-0CEE-49B8-BC57-F0D5F5750598}" presName="bullet4d" presStyleLbl="node1" presStyleIdx="3" presStyleCnt="4"/>
      <dgm:spPr/>
    </dgm:pt>
    <dgm:pt modelId="{B3A81D16-B8F0-4B69-9C72-1971620B6716}" type="pres">
      <dgm:prSet presAssocID="{D6E36544-0CEE-49B8-BC57-F0D5F5750598}" presName="textBox4d" presStyleLbl="revTx" presStyleIdx="3" presStyleCnt="4" custScaleX="134815" custScaleY="18968" custLinFactNeighborX="31521" custLinFactNeighborY="-46238">
        <dgm:presLayoutVars>
          <dgm:bulletEnabled val="1"/>
        </dgm:presLayoutVars>
      </dgm:prSet>
      <dgm:spPr/>
      <dgm:t>
        <a:bodyPr/>
        <a:lstStyle/>
        <a:p>
          <a:endParaRPr lang="zh-CN" altLang="en-US"/>
        </a:p>
      </dgm:t>
    </dgm:pt>
  </dgm:ptLst>
  <dgm:cxnLst>
    <dgm:cxn modelId="{FD9B0B1D-C70E-46B1-9F79-5B1CADC0FCDC}" srcId="{3DA7DEDF-9315-47DD-A7B3-32C22DC352CD}" destId="{325F3918-0DFF-4147-B9A8-B423FE783015}" srcOrd="0" destOrd="0" parTransId="{102DD1B8-043F-431F-9E39-3993F8FEB3F6}" sibTransId="{E5DEA57C-5FAE-43BC-A002-1D7711E24F2F}"/>
    <dgm:cxn modelId="{6D9E377F-ECF5-4AB4-8D54-E22DD152BBD1}" srcId="{3DA7DEDF-9315-47DD-A7B3-32C22DC352CD}" destId="{8700B895-0D13-42E3-AF84-801AE48C2B04}" srcOrd="2" destOrd="0" parTransId="{70729247-2255-443D-B2FC-012B960751BA}" sibTransId="{E8FDE0D4-D72E-4D9E-A795-3E791352271F}"/>
    <dgm:cxn modelId="{785F107D-C780-49C3-8F37-4A768A2D7D6E}" type="presOf" srcId="{BB761F1E-B985-42BE-9C86-8B134EDC1A36}" destId="{81248680-A985-4999-AE3E-3E05894AEE6C}" srcOrd="0" destOrd="0" presId="urn:microsoft.com/office/officeart/2005/8/layout/arrow2#1"/>
    <dgm:cxn modelId="{A71CC4A1-11B6-4B62-AEA9-334AC1014CAB}" srcId="{3DA7DEDF-9315-47DD-A7B3-32C22DC352CD}" destId="{BB761F1E-B985-42BE-9C86-8B134EDC1A36}" srcOrd="1" destOrd="0" parTransId="{7FFD0F39-079C-4E93-AAEF-8EC321361485}" sibTransId="{377E4C9D-2B69-41D4-8529-02771EB602DC}"/>
    <dgm:cxn modelId="{7D235B7A-E7D2-4A32-B8A0-B2D54C5C93AC}" type="presOf" srcId="{325F3918-0DFF-4147-B9A8-B423FE783015}" destId="{1BE996D9-B9DC-4A88-B455-A0CAB1F063BF}" srcOrd="0" destOrd="0" presId="urn:microsoft.com/office/officeart/2005/8/layout/arrow2#1"/>
    <dgm:cxn modelId="{0DAACCD6-87B0-47CB-87B6-BDD74EB747B3}" type="presOf" srcId="{D6E36544-0CEE-49B8-BC57-F0D5F5750598}" destId="{B3A81D16-B8F0-4B69-9C72-1971620B6716}" srcOrd="0" destOrd="0" presId="urn:microsoft.com/office/officeart/2005/8/layout/arrow2#1"/>
    <dgm:cxn modelId="{02ED3488-DF19-4622-8F4A-21BD49B6C3A1}" type="presOf" srcId="{8700B895-0D13-42E3-AF84-801AE48C2B04}" destId="{9662B56D-DBDD-45AA-AC14-8B0AAE965A6A}" srcOrd="0" destOrd="0" presId="urn:microsoft.com/office/officeart/2005/8/layout/arrow2#1"/>
    <dgm:cxn modelId="{DC43E0A5-96EB-42C4-ADB3-D448EE12B356}" type="presOf" srcId="{3DA7DEDF-9315-47DD-A7B3-32C22DC352CD}" destId="{AB4CCAA1-08F8-4761-8AEA-FD1C2B7692B0}" srcOrd="0" destOrd="0" presId="urn:microsoft.com/office/officeart/2005/8/layout/arrow2#1"/>
    <dgm:cxn modelId="{2CC7F0B9-87DD-4436-95CC-3B5B7F76F866}" srcId="{3DA7DEDF-9315-47DD-A7B3-32C22DC352CD}" destId="{D6E36544-0CEE-49B8-BC57-F0D5F5750598}" srcOrd="3" destOrd="0" parTransId="{084B5245-D1C9-460B-A9EA-6EE5E065798F}" sibTransId="{C98DA2B5-97BE-461D-8924-05ECA81FB56C}"/>
    <dgm:cxn modelId="{B999034F-05E4-4880-8559-542250BD9FEF}" type="presParOf" srcId="{AB4CCAA1-08F8-4761-8AEA-FD1C2B7692B0}" destId="{A18FDE09-E169-4000-AFE1-F0ACC8C7ABC9}" srcOrd="0" destOrd="0" presId="urn:microsoft.com/office/officeart/2005/8/layout/arrow2#1"/>
    <dgm:cxn modelId="{013AF133-F05F-455D-80D0-35258F0A46D1}" type="presParOf" srcId="{AB4CCAA1-08F8-4761-8AEA-FD1C2B7692B0}" destId="{C3390879-3BFA-401F-AAF8-9D1E8DE6AABF}" srcOrd="1" destOrd="0" presId="urn:microsoft.com/office/officeart/2005/8/layout/arrow2#1"/>
    <dgm:cxn modelId="{3F11326F-0840-47E7-9161-45B7B9AC85EE}" type="presParOf" srcId="{C3390879-3BFA-401F-AAF8-9D1E8DE6AABF}" destId="{579527D8-8837-4553-B7C0-D5F106322F89}" srcOrd="0" destOrd="0" presId="urn:microsoft.com/office/officeart/2005/8/layout/arrow2#1"/>
    <dgm:cxn modelId="{3D00693B-841B-4D87-AFB5-25040F574CBA}" type="presParOf" srcId="{C3390879-3BFA-401F-AAF8-9D1E8DE6AABF}" destId="{1BE996D9-B9DC-4A88-B455-A0CAB1F063BF}" srcOrd="1" destOrd="0" presId="urn:microsoft.com/office/officeart/2005/8/layout/arrow2#1"/>
    <dgm:cxn modelId="{FEFBF416-454B-4AEB-9261-C77240C5CA50}" type="presParOf" srcId="{C3390879-3BFA-401F-AAF8-9D1E8DE6AABF}" destId="{0B0F37A1-E5D6-4A35-AC56-C3AE242433C8}" srcOrd="2" destOrd="0" presId="urn:microsoft.com/office/officeart/2005/8/layout/arrow2#1"/>
    <dgm:cxn modelId="{9B5920FB-84C4-4A26-8003-4546BDF6147B}" type="presParOf" srcId="{C3390879-3BFA-401F-AAF8-9D1E8DE6AABF}" destId="{81248680-A985-4999-AE3E-3E05894AEE6C}" srcOrd="3" destOrd="0" presId="urn:microsoft.com/office/officeart/2005/8/layout/arrow2#1"/>
    <dgm:cxn modelId="{9D13DB06-38CE-41B7-8C03-A0644C7ABA02}" type="presParOf" srcId="{C3390879-3BFA-401F-AAF8-9D1E8DE6AABF}" destId="{383D0354-81DC-4377-8768-CD64F0476860}" srcOrd="4" destOrd="0" presId="urn:microsoft.com/office/officeart/2005/8/layout/arrow2#1"/>
    <dgm:cxn modelId="{E1CCD630-505C-4E78-B34A-F5C83B23870A}" type="presParOf" srcId="{C3390879-3BFA-401F-AAF8-9D1E8DE6AABF}" destId="{9662B56D-DBDD-45AA-AC14-8B0AAE965A6A}" srcOrd="5" destOrd="0" presId="urn:microsoft.com/office/officeart/2005/8/layout/arrow2#1"/>
    <dgm:cxn modelId="{A8A0844E-137B-4EB5-B14B-FC9A38682FC8}" type="presParOf" srcId="{C3390879-3BFA-401F-AAF8-9D1E8DE6AABF}" destId="{96AF72C7-6632-44F6-8956-472B9E57F340}" srcOrd="6" destOrd="0" presId="urn:microsoft.com/office/officeart/2005/8/layout/arrow2#1"/>
    <dgm:cxn modelId="{F0776E1F-7F05-4CD4-BCDD-3D2ED56A0074}" type="presParOf" srcId="{C3390879-3BFA-401F-AAF8-9D1E8DE6AABF}" destId="{B3A81D16-B8F0-4B69-9C72-1971620B6716}" srcOrd="7" destOrd="0" presId="urn:microsoft.com/office/officeart/2005/8/layout/arrow2#1"/>
  </dgm:cxnLst>
  <dgm:bg/>
  <dgm:whole>
    <a:ln>
      <a:solidFill>
        <a:srgbClr val="0070C0"/>
      </a:solidFill>
    </a:ln>
  </dgm:whole>
  <dgm:extLst>
    <a:ext uri="http://schemas.microsoft.com/office/drawing/2008/diagram">
      <dsp:dataModelExt xmlns:dsp="http://schemas.microsoft.com/office/drawing/2008/diagram" xmlns="" relId="rId6"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2.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arrow2#1">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parTxLTRAlign" val="r"/>
                    <dgm:param type="parTxRTLAlign" val="r"/>
                    <dgm:param type="txAnchorVert" val="t"/>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parTxLTRAlign" val="l"/>
                            <dgm:param type="parTxRTLAlign" val="r"/>
                            <dgm:param type="txAnchorVert" val="t"/>
                          </dgm:alg>
                        </dgm:if>
                        <dgm:else name="Name15">
                          <dgm:alg type="tx">
                            <dgm:param type="parTxLTRAlign" val="l"/>
                            <dgm:param type="parTxRTLAlign" val="l"/>
                            <dgm:param type="txAnchorVert" val="t"/>
                          </dgm:alg>
                        </dgm:else>
                      </dgm:choose>
                    </dgm:if>
                    <dgm:else name="Name16">
                      <dgm:choose name="Name17">
                        <dgm:if name="Name18" axis="root des" ptType="all node" func="maxDepth" op="gt" val="1">
                          <dgm:alg type="tx">
                            <dgm:param type="parTxLTRAlign" val="l"/>
                            <dgm:param type="parTxRTLAlign" val="r"/>
                            <dgm:param type="txAnchorVertCh" val="b"/>
                            <dgm:param type="txAnchorVert" val="b"/>
                          </dgm:alg>
                        </dgm:if>
                        <dgm:else name="Name19">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parTxLTRAlign" val="l"/>
                            <dgm:param type="parTxRTLAlign" val="r"/>
                            <dgm:param type="txAnchorVert" val="t"/>
                          </dgm:alg>
                        </dgm:if>
                        <dgm:else name="Name28">
                          <dgm:alg type="tx">
                            <dgm:param type="parTxLTRAlign" val="l"/>
                            <dgm:param type="parTxRTLAlign" val="l"/>
                            <dgm:param type="txAnchorVert" val="t"/>
                          </dgm:alg>
                        </dgm:else>
                      </dgm:choose>
                    </dgm:if>
                    <dgm:else name="Name29">
                      <dgm:choose name="Name30">
                        <dgm:if name="Name31" axis="root des" ptType="all node" func="maxDepth" op="gt" val="1">
                          <dgm:alg type="tx">
                            <dgm:param type="parTxLTRAlign" val="l"/>
                            <dgm:param type="parTxRTLAlign" val="r"/>
                            <dgm:param type="txAnchorVertCh" val="b"/>
                            <dgm:param type="txAnchorVert" val="b"/>
                          </dgm:alg>
                        </dgm:if>
                        <dgm:else name="Name32">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parTxLTRAlign" val="l"/>
                            <dgm:param type="parTxRTLAlign" val="r"/>
                            <dgm:param type="txAnchorVert" val="t"/>
                          </dgm:alg>
                        </dgm:if>
                        <dgm:else name="Name45">
                          <dgm:alg type="tx">
                            <dgm:param type="parTxLTRAlign" val="l"/>
                            <dgm:param type="parTxRTLAlign" val="l"/>
                            <dgm:param type="txAnchorVert" val="t"/>
                          </dgm:alg>
                        </dgm:else>
                      </dgm:choose>
                    </dgm:if>
                    <dgm:else name="Name46">
                      <dgm:choose name="Name47">
                        <dgm:if name="Name48" axis="root des" ptType="all node" func="maxDepth" op="gt" val="1">
                          <dgm:alg type="tx">
                            <dgm:param type="parTxLTRAlign" val="l"/>
                            <dgm:param type="parTxRTLAlign" val="r"/>
                            <dgm:param type="txAnchorVertCh" val="b"/>
                            <dgm:param type="txAnchorVert" val="b"/>
                          </dgm:alg>
                        </dgm:if>
                        <dgm:else name="Name49">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parTxLTRAlign" val="l"/>
                            <dgm:param type="parTxRTLAlign" val="r"/>
                            <dgm:param type="txAnchorVert" val="t"/>
                          </dgm:alg>
                        </dgm:if>
                        <dgm:else name="Name58">
                          <dgm:alg type="tx">
                            <dgm:param type="parTxLTRAlign" val="l"/>
                            <dgm:param type="parTxRTLAlign" val="l"/>
                            <dgm:param type="txAnchorVert" val="t"/>
                          </dgm:alg>
                        </dgm:else>
                      </dgm:choose>
                    </dgm:if>
                    <dgm:else name="Name59">
                      <dgm:choose name="Name60">
                        <dgm:if name="Name61" axis="root des" ptType="all node" func="maxDepth" op="gt" val="1">
                          <dgm:alg type="tx">
                            <dgm:param type="parTxLTRAlign" val="l"/>
                            <dgm:param type="parTxRTLAlign" val="r"/>
                            <dgm:param type="txAnchorVertCh" val="b"/>
                            <dgm:param type="txAnchorVert" val="b"/>
                          </dgm:alg>
                        </dgm:if>
                        <dgm:else name="Name62">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parTxLTRAlign" val="l"/>
                            <dgm:param type="parTxRTLAlign" val="r"/>
                            <dgm:param type="txAnchorVert" val="t"/>
                          </dgm:alg>
                        </dgm:if>
                        <dgm:else name="Name71">
                          <dgm:alg type="tx">
                            <dgm:param type="parTxLTRAlign" val="l"/>
                            <dgm:param type="parTxRTLAlign" val="l"/>
                            <dgm:param type="txAnchorVert" val="t"/>
                          </dgm:alg>
                        </dgm:else>
                      </dgm:choose>
                    </dgm:if>
                    <dgm:else name="Name72">
                      <dgm:choose name="Name73">
                        <dgm:if name="Name74" axis="root des" ptType="all node" func="maxDepth" op="gt" val="1">
                          <dgm:alg type="tx">
                            <dgm:param type="parTxLTRAlign" val="l"/>
                            <dgm:param type="parTxRTLAlign" val="r"/>
                            <dgm:param type="txAnchorVertCh" val="b"/>
                            <dgm:param type="txAnchorVert" val="b"/>
                          </dgm:alg>
                        </dgm:if>
                        <dgm:else name="Name75">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parTxLTRAlign" val="l"/>
                            <dgm:param type="parTxRTLAlign" val="r"/>
                            <dgm:param type="txAnchorVert" val="t"/>
                          </dgm:alg>
                        </dgm:if>
                        <dgm:else name="Name88">
                          <dgm:alg type="tx">
                            <dgm:param type="parTxLTRAlign" val="l"/>
                            <dgm:param type="parTxRTLAlign" val="l"/>
                            <dgm:param type="txAnchorVert" val="t"/>
                          </dgm:alg>
                        </dgm:else>
                      </dgm:choose>
                    </dgm:if>
                    <dgm:else name="Name89">
                      <dgm:choose name="Name90">
                        <dgm:if name="Name91" axis="root des" ptType="all node" func="maxDepth" op="gt" val="1">
                          <dgm:alg type="tx">
                            <dgm:param type="parTxLTRAlign" val="l"/>
                            <dgm:param type="parTxRTLAlign" val="r"/>
                            <dgm:param type="txAnchorVertCh" val="b"/>
                            <dgm:param type="txAnchorVert" val="b"/>
                          </dgm:alg>
                        </dgm:if>
                        <dgm:else name="Name92">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parTxLTRAlign" val="l"/>
                            <dgm:param type="parTxRTLAlign" val="r"/>
                            <dgm:param type="txAnchorVert" val="t"/>
                          </dgm:alg>
                        </dgm:if>
                        <dgm:else name="Name101">
                          <dgm:alg type="tx">
                            <dgm:param type="parTxLTRAlign" val="l"/>
                            <dgm:param type="parTxRTLAlign" val="l"/>
                            <dgm:param type="txAnchorVert" val="t"/>
                          </dgm:alg>
                        </dgm:else>
                      </dgm:choose>
                    </dgm:if>
                    <dgm:else name="Name102">
                      <dgm:choose name="Name103">
                        <dgm:if name="Name104" axis="root des" ptType="all node" func="maxDepth" op="gt" val="1">
                          <dgm:alg type="tx">
                            <dgm:param type="parTxLTRAlign" val="l"/>
                            <dgm:param type="parTxRTLAlign" val="r"/>
                            <dgm:param type="txAnchorVertCh" val="b"/>
                            <dgm:param type="txAnchorVert" val="b"/>
                          </dgm:alg>
                        </dgm:if>
                        <dgm:else name="Name105">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parTxLTRAlign" val="l"/>
                            <dgm:param type="parTxRTLAlign" val="r"/>
                            <dgm:param type="txAnchorVert" val="t"/>
                          </dgm:alg>
                        </dgm:if>
                        <dgm:else name="Name114">
                          <dgm:alg type="tx">
                            <dgm:param type="parTxLTRAlign" val="l"/>
                            <dgm:param type="parTxRTLAlign" val="l"/>
                            <dgm:param type="txAnchorVert" val="t"/>
                          </dgm:alg>
                        </dgm:else>
                      </dgm:choose>
                    </dgm:if>
                    <dgm:else name="Name115">
                      <dgm:choose name="Name116">
                        <dgm:if name="Name117" axis="root des" ptType="all node" func="maxDepth" op="gt" val="1">
                          <dgm:alg type="tx">
                            <dgm:param type="parTxLTRAlign" val="l"/>
                            <dgm:param type="parTxRTLAlign" val="r"/>
                            <dgm:param type="txAnchorVertCh" val="b"/>
                            <dgm:param type="txAnchorVert" val="b"/>
                          </dgm:alg>
                        </dgm:if>
                        <dgm:else name="Name118">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parTxLTRAlign" val="l"/>
                            <dgm:param type="parTxRTLAlign" val="r"/>
                            <dgm:param type="txAnchorVert" val="t"/>
                          </dgm:alg>
                        </dgm:if>
                        <dgm:else name="Name127">
                          <dgm:alg type="tx">
                            <dgm:param type="parTxLTRAlign" val="l"/>
                            <dgm:param type="parTxRTLAlign" val="l"/>
                            <dgm:param type="txAnchorVert" val="t"/>
                          </dgm:alg>
                        </dgm:else>
                      </dgm:choose>
                    </dgm:if>
                    <dgm:else name="Name128">
                      <dgm:choose name="Name129">
                        <dgm:if name="Name130" axis="root des" ptType="all node" func="maxDepth" op="gt" val="1">
                          <dgm:alg type="tx">
                            <dgm:param type="parTxLTRAlign" val="l"/>
                            <dgm:param type="parTxRTLAlign" val="r"/>
                            <dgm:param type="txAnchorVertCh" val="b"/>
                            <dgm:param type="txAnchorVert" val="b"/>
                          </dgm:alg>
                        </dgm:if>
                        <dgm:else name="Name131">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parTxLTRAlign" val="l"/>
                            <dgm:param type="parTxRTLAlign" val="r"/>
                            <dgm:param type="txAnchorVert" val="t"/>
                          </dgm:alg>
                        </dgm:if>
                        <dgm:else name="Name144">
                          <dgm:alg type="tx">
                            <dgm:param type="parTxLTRAlign" val="l"/>
                            <dgm:param type="parTxRTLAlign" val="l"/>
                            <dgm:param type="txAnchorVert" val="t"/>
                          </dgm:alg>
                        </dgm:else>
                      </dgm:choose>
                    </dgm:if>
                    <dgm:else name="Name145">
                      <dgm:choose name="Name146">
                        <dgm:if name="Name147" axis="root des" ptType="all node" func="maxDepth" op="gt" val="1">
                          <dgm:alg type="tx">
                            <dgm:param type="parTxLTRAlign" val="l"/>
                            <dgm:param type="parTxRTLAlign" val="r"/>
                            <dgm:param type="txAnchorVertCh" val="b"/>
                            <dgm:param type="txAnchorVert" val="b"/>
                          </dgm:alg>
                        </dgm:if>
                        <dgm:else name="Name148">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parTxLTRAlign" val="l"/>
                            <dgm:param type="parTxRTLAlign" val="r"/>
                            <dgm:param type="txAnchorVert" val="t"/>
                          </dgm:alg>
                        </dgm:if>
                        <dgm:else name="Name157">
                          <dgm:alg type="tx">
                            <dgm:param type="parTxLTRAlign" val="l"/>
                            <dgm:param type="parTxRTLAlign" val="l"/>
                            <dgm:param type="txAnchorVert" val="t"/>
                          </dgm:alg>
                        </dgm:else>
                      </dgm:choose>
                    </dgm:if>
                    <dgm:else name="Name158">
                      <dgm:choose name="Name159">
                        <dgm:if name="Name160" axis="root des" ptType="all node" func="maxDepth" op="gt" val="1">
                          <dgm:alg type="tx">
                            <dgm:param type="parTxLTRAlign" val="l"/>
                            <dgm:param type="parTxRTLAlign" val="r"/>
                            <dgm:param type="txAnchorVertCh" val="b"/>
                            <dgm:param type="txAnchorVert" val="b"/>
                          </dgm:alg>
                        </dgm:if>
                        <dgm:else name="Name161">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parTxLTRAlign" val="l"/>
                            <dgm:param type="parTxRTLAlign" val="r"/>
                            <dgm:param type="txAnchorVert" val="t"/>
                          </dgm:alg>
                        </dgm:if>
                        <dgm:else name="Name170">
                          <dgm:alg type="tx">
                            <dgm:param type="parTxLTRAlign" val="l"/>
                            <dgm:param type="parTxRTLAlign" val="l"/>
                            <dgm:param type="txAnchorVert" val="t"/>
                          </dgm:alg>
                        </dgm:else>
                      </dgm:choose>
                    </dgm:if>
                    <dgm:else name="Name171">
                      <dgm:choose name="Name172">
                        <dgm:if name="Name173" axis="root des" ptType="all node" func="maxDepth" op="gt" val="1">
                          <dgm:alg type="tx">
                            <dgm:param type="parTxLTRAlign" val="l"/>
                            <dgm:param type="parTxRTLAlign" val="r"/>
                            <dgm:param type="txAnchorVertCh" val="b"/>
                            <dgm:param type="txAnchorVert" val="b"/>
                          </dgm:alg>
                        </dgm:if>
                        <dgm:else name="Name174">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parTxLTRAlign" val="l"/>
                            <dgm:param type="parTxRTLAlign" val="r"/>
                            <dgm:param type="txAnchorVert" val="t"/>
                          </dgm:alg>
                        </dgm:if>
                        <dgm:else name="Name183">
                          <dgm:alg type="tx">
                            <dgm:param type="parTxLTRAlign" val="l"/>
                            <dgm:param type="parTxRTLAlign" val="l"/>
                            <dgm:param type="txAnchorVert" val="t"/>
                          </dgm:alg>
                        </dgm:else>
                      </dgm:choose>
                    </dgm:if>
                    <dgm:else name="Name184">
                      <dgm:choose name="Name185">
                        <dgm:if name="Name186" axis="root des" ptType="all node" func="maxDepth" op="gt" val="1">
                          <dgm:alg type="tx">
                            <dgm:param type="parTxLTRAlign" val="l"/>
                            <dgm:param type="parTxRTLAlign" val="r"/>
                            <dgm:param type="txAnchorVertCh" val="b"/>
                            <dgm:param type="txAnchorVert" val="b"/>
                          </dgm:alg>
                        </dgm:if>
                        <dgm:else name="Name187">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parTxLTRAlign" val="l"/>
                            <dgm:param type="parTxRTLAlign" val="r"/>
                            <dgm:param type="txAnchorVert" val="t"/>
                          </dgm:alg>
                        </dgm:if>
                        <dgm:else name="Name196">
                          <dgm:alg type="tx">
                            <dgm:param type="parTxLTRAlign" val="l"/>
                            <dgm:param type="parTxRTLAlign" val="l"/>
                            <dgm:param type="txAnchorVert" val="t"/>
                          </dgm:alg>
                        </dgm:else>
                      </dgm:choose>
                    </dgm:if>
                    <dgm:else name="Name197">
                      <dgm:choose name="Name198">
                        <dgm:if name="Name199" axis="root des" ptType="all node" func="maxDepth" op="gt" val="1">
                          <dgm:alg type="tx">
                            <dgm:param type="parTxLTRAlign" val="l"/>
                            <dgm:param type="parTxRTLAlign" val="r"/>
                            <dgm:param type="txAnchorVertCh" val="b"/>
                            <dgm:param type="txAnchorVert" val="b"/>
                          </dgm:alg>
                        </dgm:if>
                        <dgm:else name="Name200">
                          <dgm:alg type="tx">
                            <dgm:param type="parTxLTRAlign" val="r"/>
                            <dgm:param type="parTxRTLAlign" val="r"/>
                            <dgm:param type="txAnchorVert" val="b"/>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4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27350" cy="495300"/>
          </a:xfrm>
          <a:prstGeom prst="rect">
            <a:avLst/>
          </a:prstGeom>
          <a:noFill/>
          <a:ln>
            <a:noFill/>
          </a:ln>
          <a:effectLst/>
          <a:extLst/>
        </p:spPr>
        <p:txBody>
          <a:bodyPr vert="horz" wrap="square" lIns="93041" tIns="46519" rIns="93041" bIns="46519" numCol="1" anchor="t" anchorCtr="0" compatLnSpc="1">
            <a:prstTxWarp prst="textNoShape">
              <a:avLst/>
            </a:prstTxWarp>
          </a:bodyPr>
          <a:lstStyle>
            <a:lvl1pPr defTabSz="928688" eaLnBrk="1" hangingPunct="1">
              <a:defRPr sz="1200">
                <a:latin typeface="Arial" pitchFamily="34" charset="0"/>
                <a:ea typeface="+mn-ea"/>
              </a:defRPr>
            </a:lvl1pPr>
          </a:lstStyle>
          <a:p>
            <a:pPr>
              <a:defRPr/>
            </a:pPr>
            <a:endParaRPr lang="en-US" altLang="en-US"/>
          </a:p>
        </p:txBody>
      </p:sp>
      <p:sp>
        <p:nvSpPr>
          <p:cNvPr id="4099" name="Rectangle 3"/>
          <p:cNvSpPr>
            <a:spLocks noGrp="1" noChangeArrowheads="1"/>
          </p:cNvSpPr>
          <p:nvPr>
            <p:ph type="dt" sz="quarter" idx="1"/>
          </p:nvPr>
        </p:nvSpPr>
        <p:spPr bwMode="auto">
          <a:xfrm>
            <a:off x="3827463" y="0"/>
            <a:ext cx="2927350" cy="495300"/>
          </a:xfrm>
          <a:prstGeom prst="rect">
            <a:avLst/>
          </a:prstGeom>
          <a:noFill/>
          <a:ln>
            <a:noFill/>
          </a:ln>
          <a:effectLst/>
          <a:extLst/>
        </p:spPr>
        <p:txBody>
          <a:bodyPr vert="horz" wrap="square" lIns="93041" tIns="46519" rIns="93041" bIns="46519" numCol="1" anchor="t" anchorCtr="0" compatLnSpc="1">
            <a:prstTxWarp prst="textNoShape">
              <a:avLst/>
            </a:prstTxWarp>
          </a:bodyPr>
          <a:lstStyle>
            <a:lvl1pPr algn="r" defTabSz="928688" eaLnBrk="1" hangingPunct="1">
              <a:defRPr sz="1200">
                <a:latin typeface="Arial" pitchFamily="34" charset="0"/>
                <a:ea typeface="+mn-ea"/>
              </a:defRPr>
            </a:lvl1pPr>
          </a:lstStyle>
          <a:p>
            <a:pPr>
              <a:defRPr/>
            </a:pPr>
            <a:fld id="{D7A66888-F2A5-41DA-AF24-E6DA93677998}" type="datetime1">
              <a:rPr lang="zh-CN" altLang="en-US"/>
              <a:pPr>
                <a:defRPr/>
              </a:pPr>
              <a:t>2019/6/4</a:t>
            </a:fld>
            <a:endParaRPr lang="en-US" altLang="en-US"/>
          </a:p>
        </p:txBody>
      </p:sp>
      <p:sp>
        <p:nvSpPr>
          <p:cNvPr id="4100" name="Rectangle 4"/>
          <p:cNvSpPr>
            <a:spLocks noGrp="1" noChangeArrowheads="1"/>
          </p:cNvSpPr>
          <p:nvPr>
            <p:ph type="ftr" sz="quarter" idx="2"/>
          </p:nvPr>
        </p:nvSpPr>
        <p:spPr bwMode="auto">
          <a:xfrm>
            <a:off x="0" y="9371013"/>
            <a:ext cx="2927350" cy="495300"/>
          </a:xfrm>
          <a:prstGeom prst="rect">
            <a:avLst/>
          </a:prstGeom>
          <a:noFill/>
          <a:ln>
            <a:noFill/>
          </a:ln>
          <a:effectLst/>
          <a:extLst/>
        </p:spPr>
        <p:txBody>
          <a:bodyPr vert="horz" wrap="square" lIns="93041" tIns="46519" rIns="93041" bIns="46519" numCol="1" anchor="b" anchorCtr="0" compatLnSpc="1">
            <a:prstTxWarp prst="textNoShape">
              <a:avLst/>
            </a:prstTxWarp>
          </a:bodyPr>
          <a:lstStyle>
            <a:lvl1pPr defTabSz="928688" eaLnBrk="1" hangingPunct="1">
              <a:defRPr sz="1200">
                <a:latin typeface="Arial" pitchFamily="34" charset="0"/>
                <a:ea typeface="+mn-ea"/>
              </a:defRPr>
            </a:lvl1pPr>
          </a:lstStyle>
          <a:p>
            <a:pPr>
              <a:defRPr/>
            </a:pPr>
            <a:endParaRPr lang="en-US" altLang="en-US"/>
          </a:p>
        </p:txBody>
      </p:sp>
      <p:sp>
        <p:nvSpPr>
          <p:cNvPr id="4101" name="Rectangle 5"/>
          <p:cNvSpPr>
            <a:spLocks noGrp="1" noChangeArrowheads="1"/>
          </p:cNvSpPr>
          <p:nvPr>
            <p:ph type="sldNum" sz="quarter" idx="3"/>
          </p:nvPr>
        </p:nvSpPr>
        <p:spPr bwMode="auto">
          <a:xfrm>
            <a:off x="3827463" y="9371013"/>
            <a:ext cx="2927350" cy="495300"/>
          </a:xfrm>
          <a:prstGeom prst="rect">
            <a:avLst/>
          </a:prstGeom>
          <a:noFill/>
          <a:ln>
            <a:noFill/>
          </a:ln>
          <a:effectLst/>
          <a:extLst/>
        </p:spPr>
        <p:txBody>
          <a:bodyPr vert="horz" wrap="square" lIns="93041" tIns="46519" rIns="93041" bIns="46519" numCol="1" anchor="b" anchorCtr="0" compatLnSpc="1">
            <a:prstTxWarp prst="textNoShape">
              <a:avLst/>
            </a:prstTxWarp>
          </a:bodyPr>
          <a:lstStyle>
            <a:lvl1pPr algn="r" defTabSz="928688" eaLnBrk="1" hangingPunct="1">
              <a:defRPr sz="1200">
                <a:latin typeface="Arial" pitchFamily="34" charset="0"/>
                <a:ea typeface="+mn-ea"/>
              </a:defRPr>
            </a:lvl1pPr>
          </a:lstStyle>
          <a:p>
            <a:pPr>
              <a:defRPr/>
            </a:pPr>
            <a:fld id="{B50DA2BD-32E7-4429-A0C0-33447661CEAA}" type="slidenum">
              <a:rPr lang="en-US" altLang="en-US"/>
              <a:pPr>
                <a:defRPr/>
              </a:pPr>
              <a:t>‹#›</a:t>
            </a:fld>
            <a:endParaRPr lang="en-US" altLang="en-US"/>
          </a:p>
        </p:txBody>
      </p:sp>
    </p:spTree>
    <p:extLst>
      <p:ext uri="{BB962C8B-B14F-4D97-AF65-F5344CB8AC3E}">
        <p14:creationId xmlns:p14="http://schemas.microsoft.com/office/powerpoint/2010/main" xmlns="" val="157755431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38463" cy="488950"/>
          </a:xfrm>
          <a:prstGeom prst="rect">
            <a:avLst/>
          </a:prstGeom>
          <a:noFill/>
          <a:ln>
            <a:noFill/>
          </a:ln>
          <a:effectLst/>
          <a:extLst/>
        </p:spPr>
        <p:txBody>
          <a:bodyPr vert="horz" wrap="square" lIns="92074" tIns="46037" rIns="92074" bIns="46037" numCol="1" anchor="t" anchorCtr="0" compatLnSpc="1">
            <a:prstTxWarp prst="textNoShape">
              <a:avLst/>
            </a:prstTxWarp>
          </a:bodyPr>
          <a:lstStyle>
            <a:lvl1pPr defTabSz="919163" eaLnBrk="1" hangingPunct="1">
              <a:defRPr sz="1200">
                <a:latin typeface="Arial" pitchFamily="34" charset="0"/>
                <a:ea typeface="+mn-ea"/>
              </a:defRPr>
            </a:lvl1pPr>
          </a:lstStyle>
          <a:p>
            <a:pPr>
              <a:defRPr/>
            </a:pPr>
            <a:endParaRPr lang="en-US" altLang="zh-CN"/>
          </a:p>
        </p:txBody>
      </p:sp>
      <p:sp>
        <p:nvSpPr>
          <p:cNvPr id="23555" name="Rectangle 3"/>
          <p:cNvSpPr>
            <a:spLocks noGrp="1" noChangeArrowheads="1"/>
          </p:cNvSpPr>
          <p:nvPr>
            <p:ph type="dt" idx="1"/>
          </p:nvPr>
        </p:nvSpPr>
        <p:spPr bwMode="auto">
          <a:xfrm>
            <a:off x="3822700" y="0"/>
            <a:ext cx="2938463" cy="488950"/>
          </a:xfrm>
          <a:prstGeom prst="rect">
            <a:avLst/>
          </a:prstGeom>
          <a:noFill/>
          <a:ln>
            <a:noFill/>
          </a:ln>
          <a:effectLst/>
          <a:extLst/>
        </p:spPr>
        <p:txBody>
          <a:bodyPr vert="horz" wrap="square" lIns="92074" tIns="46037" rIns="92074" bIns="46037" numCol="1" anchor="t" anchorCtr="0" compatLnSpc="1">
            <a:prstTxWarp prst="textNoShape">
              <a:avLst/>
            </a:prstTxWarp>
          </a:bodyPr>
          <a:lstStyle>
            <a:lvl1pPr algn="r" defTabSz="919163" eaLnBrk="1" hangingPunct="1">
              <a:defRPr sz="1200">
                <a:latin typeface="Arial" pitchFamily="34" charset="0"/>
                <a:ea typeface="+mn-ea"/>
              </a:defRPr>
            </a:lvl1pPr>
          </a:lstStyle>
          <a:p>
            <a:pPr>
              <a:defRPr/>
            </a:pPr>
            <a:fld id="{17803512-8DAC-4579-8DF0-E380BA451340}" type="datetime1">
              <a:rPr lang="zh-CN" altLang="en-US"/>
              <a:pPr>
                <a:defRPr/>
              </a:pPr>
              <a:t>2019/6/4</a:t>
            </a:fld>
            <a:endParaRPr lang="en-US" altLang="zh-CN"/>
          </a:p>
        </p:txBody>
      </p:sp>
      <p:sp>
        <p:nvSpPr>
          <p:cNvPr id="60420" name="Rectangle 4"/>
          <p:cNvSpPr>
            <a:spLocks noGrp="1" noRot="1" noChangeAspect="1" noChangeArrowheads="1" noTextEdit="1"/>
          </p:cNvSpPr>
          <p:nvPr>
            <p:ph type="sldImg" idx="2"/>
          </p:nvPr>
        </p:nvSpPr>
        <p:spPr bwMode="auto">
          <a:xfrm>
            <a:off x="115888" y="731838"/>
            <a:ext cx="6524625" cy="3670300"/>
          </a:xfrm>
          <a:prstGeom prst="rect">
            <a:avLst/>
          </a:prstGeom>
          <a:noFill/>
          <a:ln w="9525">
            <a:solidFill>
              <a:srgbClr val="000000"/>
            </a:solidFill>
            <a:miter lim="800000"/>
            <a:headEnd/>
            <a:tailEnd/>
          </a:ln>
        </p:spPr>
      </p:sp>
      <p:sp>
        <p:nvSpPr>
          <p:cNvPr id="23557" name="Rectangle 5"/>
          <p:cNvSpPr>
            <a:spLocks noGrp="1" noChangeArrowheads="1"/>
          </p:cNvSpPr>
          <p:nvPr>
            <p:ph type="body" sz="quarter" idx="3"/>
          </p:nvPr>
        </p:nvSpPr>
        <p:spPr bwMode="auto">
          <a:xfrm>
            <a:off x="882650" y="4725988"/>
            <a:ext cx="4995863" cy="4403725"/>
          </a:xfrm>
          <a:prstGeom prst="rect">
            <a:avLst/>
          </a:prstGeom>
          <a:noFill/>
          <a:ln>
            <a:noFill/>
          </a:ln>
          <a:effectLst/>
          <a:extLst/>
        </p:spPr>
        <p:txBody>
          <a:bodyPr vert="horz" wrap="square" lIns="92074" tIns="46037" rIns="92074" bIns="46037" numCol="1" anchor="t" anchorCtr="0" compatLnSpc="1">
            <a:prstTxWarp prst="textNoShape">
              <a:avLst/>
            </a:prstTxWarp>
          </a:bodyPr>
          <a:lstStyle/>
          <a:p>
            <a:pPr lvl="0"/>
            <a:r>
              <a:rPr lang="en-US" altLang="zh-CN" noProof="0"/>
              <a:t>Click to edit Master text styles</a:t>
            </a:r>
          </a:p>
          <a:p>
            <a:pPr lvl="1"/>
            <a:r>
              <a:rPr lang="en-US" altLang="zh-CN" noProof="0"/>
              <a:t>Second level</a:t>
            </a:r>
          </a:p>
          <a:p>
            <a:pPr lvl="2"/>
            <a:r>
              <a:rPr lang="en-US" altLang="zh-CN" noProof="0"/>
              <a:t>Third level</a:t>
            </a:r>
          </a:p>
          <a:p>
            <a:pPr lvl="3"/>
            <a:r>
              <a:rPr lang="en-US" altLang="zh-CN" noProof="0"/>
              <a:t>Fourth level</a:t>
            </a:r>
          </a:p>
          <a:p>
            <a:pPr lvl="4"/>
            <a:r>
              <a:rPr lang="en-US" altLang="zh-CN" noProof="0"/>
              <a:t>Fifth level</a:t>
            </a:r>
          </a:p>
        </p:txBody>
      </p:sp>
      <p:sp>
        <p:nvSpPr>
          <p:cNvPr id="23558" name="Rectangle 6"/>
          <p:cNvSpPr>
            <a:spLocks noGrp="1" noChangeArrowheads="1"/>
          </p:cNvSpPr>
          <p:nvPr>
            <p:ph type="ftr" sz="quarter" idx="4"/>
          </p:nvPr>
        </p:nvSpPr>
        <p:spPr bwMode="auto">
          <a:xfrm>
            <a:off x="0" y="9374188"/>
            <a:ext cx="2938463" cy="488950"/>
          </a:xfrm>
          <a:prstGeom prst="rect">
            <a:avLst/>
          </a:prstGeom>
          <a:noFill/>
          <a:ln>
            <a:noFill/>
          </a:ln>
          <a:effectLst/>
          <a:extLst/>
        </p:spPr>
        <p:txBody>
          <a:bodyPr vert="horz" wrap="square" lIns="92074" tIns="46037" rIns="92074" bIns="46037" numCol="1" anchor="b" anchorCtr="0" compatLnSpc="1">
            <a:prstTxWarp prst="textNoShape">
              <a:avLst/>
            </a:prstTxWarp>
          </a:bodyPr>
          <a:lstStyle>
            <a:lvl1pPr defTabSz="919163" eaLnBrk="1" hangingPunct="1">
              <a:defRPr sz="1200">
                <a:latin typeface="Arial" pitchFamily="34" charset="0"/>
                <a:ea typeface="+mn-ea"/>
              </a:defRPr>
            </a:lvl1pPr>
          </a:lstStyle>
          <a:p>
            <a:pPr>
              <a:defRPr/>
            </a:pPr>
            <a:endParaRPr lang="en-US" altLang="zh-CN"/>
          </a:p>
        </p:txBody>
      </p:sp>
      <p:sp>
        <p:nvSpPr>
          <p:cNvPr id="23559" name="Rectangle 7"/>
          <p:cNvSpPr>
            <a:spLocks noGrp="1" noChangeArrowheads="1"/>
          </p:cNvSpPr>
          <p:nvPr>
            <p:ph type="sldNum" sz="quarter" idx="5"/>
          </p:nvPr>
        </p:nvSpPr>
        <p:spPr bwMode="auto">
          <a:xfrm>
            <a:off x="3822700" y="9374188"/>
            <a:ext cx="2938463" cy="488950"/>
          </a:xfrm>
          <a:prstGeom prst="rect">
            <a:avLst/>
          </a:prstGeom>
          <a:noFill/>
          <a:ln>
            <a:noFill/>
          </a:ln>
          <a:effectLst/>
          <a:extLst/>
        </p:spPr>
        <p:txBody>
          <a:bodyPr vert="horz" wrap="square" lIns="92074" tIns="46037" rIns="92074" bIns="46037" numCol="1" anchor="b" anchorCtr="0" compatLnSpc="1">
            <a:prstTxWarp prst="textNoShape">
              <a:avLst/>
            </a:prstTxWarp>
          </a:bodyPr>
          <a:lstStyle>
            <a:lvl1pPr algn="r" defTabSz="919163" eaLnBrk="1" hangingPunct="1">
              <a:defRPr sz="1200">
                <a:latin typeface="Arial" pitchFamily="34" charset="0"/>
                <a:ea typeface="+mn-ea"/>
              </a:defRPr>
            </a:lvl1pPr>
          </a:lstStyle>
          <a:p>
            <a:pPr>
              <a:defRPr/>
            </a:pPr>
            <a:fld id="{D5FEA692-5A63-49F7-A63B-FBC78BD1B604}" type="slidenum">
              <a:rPr lang="zh-CN" altLang="en-US"/>
              <a:pPr>
                <a:defRPr/>
              </a:pPr>
              <a:t>‹#›</a:t>
            </a:fld>
            <a:endParaRPr lang="en-US" altLang="zh-CN"/>
          </a:p>
        </p:txBody>
      </p:sp>
    </p:spTree>
    <p:extLst>
      <p:ext uri="{BB962C8B-B14F-4D97-AF65-F5344CB8AC3E}">
        <p14:creationId xmlns:p14="http://schemas.microsoft.com/office/powerpoint/2010/main" xmlns="" val="2901460262"/>
      </p:ext>
    </p:extLst>
  </p:cSld>
  <p:clrMap bg1="lt1" tx1="dk1" bg2="lt2" tx2="dk2" accent1="accent1" accent2="accent2" accent3="accent3" accent4="accent4" accent5="accent5" accent6="accent6" hlink="hlink" folHlink="folHlink"/>
  <p:hf hdr="0" ftr="0"/>
  <p:notesStyle>
    <a:lvl1pPr algn="l" rtl="0" eaLnBrk="0" fontAlgn="base" hangingPunct="0">
      <a:spcBef>
        <a:spcPct val="30000"/>
      </a:spcBef>
      <a:spcAft>
        <a:spcPct val="0"/>
      </a:spcAft>
      <a:defRPr sz="1200" kern="1200">
        <a:solidFill>
          <a:schemeClr val="tx1"/>
        </a:solidFill>
        <a:latin typeface="Arial" pitchFamily="34" charset="0"/>
        <a:ea typeface="宋体" pitchFamily="2" charset="-122"/>
        <a:cs typeface="+mn-cs"/>
      </a:defRPr>
    </a:lvl1pPr>
    <a:lvl2pPr marL="457200" algn="l" rtl="0" eaLnBrk="0" fontAlgn="base" hangingPunct="0">
      <a:spcBef>
        <a:spcPct val="30000"/>
      </a:spcBef>
      <a:spcAft>
        <a:spcPct val="0"/>
      </a:spcAft>
      <a:defRPr sz="1200" kern="1200">
        <a:solidFill>
          <a:schemeClr val="tx1"/>
        </a:solidFill>
        <a:latin typeface="Arial" pitchFamily="34" charset="0"/>
        <a:ea typeface="宋体" pitchFamily="2" charset="-122"/>
        <a:cs typeface="+mn-cs"/>
      </a:defRPr>
    </a:lvl2pPr>
    <a:lvl3pPr marL="914400" algn="l" rtl="0" eaLnBrk="0" fontAlgn="base" hangingPunct="0">
      <a:spcBef>
        <a:spcPct val="30000"/>
      </a:spcBef>
      <a:spcAft>
        <a:spcPct val="0"/>
      </a:spcAft>
      <a:defRPr sz="1200" kern="1200">
        <a:solidFill>
          <a:schemeClr val="tx1"/>
        </a:solidFill>
        <a:latin typeface="Arial" pitchFamily="34" charset="0"/>
        <a:ea typeface="宋体" pitchFamily="2" charset="-122"/>
        <a:cs typeface="+mn-cs"/>
      </a:defRPr>
    </a:lvl3pPr>
    <a:lvl4pPr marL="1371600" algn="l" rtl="0" eaLnBrk="0" fontAlgn="base" hangingPunct="0">
      <a:spcBef>
        <a:spcPct val="30000"/>
      </a:spcBef>
      <a:spcAft>
        <a:spcPct val="0"/>
      </a:spcAft>
      <a:defRPr sz="1200" kern="1200">
        <a:solidFill>
          <a:schemeClr val="tx1"/>
        </a:solidFill>
        <a:latin typeface="Arial" pitchFamily="34" charset="0"/>
        <a:ea typeface="宋体" pitchFamily="2" charset="-122"/>
        <a:cs typeface="+mn-cs"/>
      </a:defRPr>
    </a:lvl4pPr>
    <a:lvl5pPr marL="1828800" algn="l" rtl="0" eaLnBrk="0" fontAlgn="base" hangingPunct="0">
      <a:spcBef>
        <a:spcPct val="30000"/>
      </a:spcBef>
      <a:spcAft>
        <a:spcPct val="0"/>
      </a:spcAft>
      <a:defRPr sz="1200" kern="1200">
        <a:solidFill>
          <a:schemeClr val="tx1"/>
        </a:solidFill>
        <a:latin typeface="Arial" pitchFamily="34"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幻灯片图像占位符 1"/>
          <p:cNvSpPr>
            <a:spLocks noGrp="1" noRot="1" noChangeAspect="1" noTextEdit="1"/>
          </p:cNvSpPr>
          <p:nvPr>
            <p:ph type="sldImg"/>
          </p:nvPr>
        </p:nvSpPr>
        <p:spPr>
          <a:xfrm>
            <a:off x="115888" y="731838"/>
            <a:ext cx="6524625" cy="3670300"/>
          </a:xfrm>
          <a:ln/>
        </p:spPr>
      </p:sp>
      <p:sp>
        <p:nvSpPr>
          <p:cNvPr id="61443" name="备注占位符 2"/>
          <p:cNvSpPr>
            <a:spLocks noGrp="1"/>
          </p:cNvSpPr>
          <p:nvPr>
            <p:ph type="body" idx="1"/>
          </p:nvPr>
        </p:nvSpPr>
        <p:spPr>
          <a:noFill/>
        </p:spPr>
        <p:txBody>
          <a:bodyPr/>
          <a:lstStyle/>
          <a:p>
            <a:endParaRPr lang="zh-CN" altLang="en-US">
              <a:latin typeface="Arial" charset="0"/>
              <a:ea typeface="宋体" charset="-122"/>
            </a:endParaRPr>
          </a:p>
        </p:txBody>
      </p:sp>
      <p:sp>
        <p:nvSpPr>
          <p:cNvPr id="4" name="日期占位符 3"/>
          <p:cNvSpPr>
            <a:spLocks noGrp="1"/>
          </p:cNvSpPr>
          <p:nvPr>
            <p:ph type="dt" sz="quarter" idx="1"/>
          </p:nvPr>
        </p:nvSpPr>
        <p:spPr/>
        <p:txBody>
          <a:bodyPr/>
          <a:lstStyle/>
          <a:p>
            <a:pPr>
              <a:defRPr/>
            </a:pPr>
            <a:fld id="{8C803B6A-90CF-402A-9513-1FC14BCFC9FF}" type="datetime1">
              <a:rPr lang="zh-CN" altLang="en-US" smtClean="0"/>
              <a:pPr>
                <a:defRPr/>
              </a:pPr>
              <a:t>2019/6/4</a:t>
            </a:fld>
            <a:endParaRPr lang="en-US" altLang="zh-CN"/>
          </a:p>
        </p:txBody>
      </p:sp>
      <p:sp>
        <p:nvSpPr>
          <p:cNvPr id="5" name="灯片编号占位符 4"/>
          <p:cNvSpPr>
            <a:spLocks noGrp="1"/>
          </p:cNvSpPr>
          <p:nvPr>
            <p:ph type="sldNum" sz="quarter" idx="5"/>
          </p:nvPr>
        </p:nvSpPr>
        <p:spPr/>
        <p:txBody>
          <a:bodyPr/>
          <a:lstStyle/>
          <a:p>
            <a:pPr>
              <a:defRPr/>
            </a:pPr>
            <a:fld id="{31DDF31C-96CC-4CE2-A703-779D35E5AE5F}" type="slidenum">
              <a:rPr lang="zh-CN" altLang="en-US" smtClean="0"/>
              <a:pPr>
                <a:defRPr/>
              </a:pPr>
              <a:t>1</a:t>
            </a:fld>
            <a:endParaRPr lang="en-US"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88900" y="739775"/>
            <a:ext cx="6577013" cy="3700463"/>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CD155A8-87E7-42D9-9123-DE11223425F8}" type="slidenum">
              <a:rPr lang="zh-CN" altLang="en-US" smtClean="0"/>
              <a:pPr/>
              <a:t>23</a:t>
            </a:fld>
            <a:endParaRPr lang="zh-CN" altLang="en-US"/>
          </a:p>
        </p:txBody>
      </p:sp>
    </p:spTree>
    <p:extLst>
      <p:ext uri="{BB962C8B-B14F-4D97-AF65-F5344CB8AC3E}">
        <p14:creationId xmlns:p14="http://schemas.microsoft.com/office/powerpoint/2010/main" xmlns="" val="39896916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dirty="0"/>
          </a:p>
        </p:txBody>
      </p:sp>
      <p:sp>
        <p:nvSpPr>
          <p:cNvPr id="4" name="灯片编号占位符 3"/>
          <p:cNvSpPr>
            <a:spLocks noGrp="1"/>
          </p:cNvSpPr>
          <p:nvPr>
            <p:ph type="sldNum" sz="quarter" idx="10"/>
          </p:nvPr>
        </p:nvSpPr>
        <p:spPr/>
        <p:txBody>
          <a:bodyPr/>
          <a:lstStyle/>
          <a:p>
            <a:fld id="{ACD155A8-87E7-42D9-9123-DE11223425F8}" type="slidenum">
              <a:rPr lang="zh-CN" altLang="en-US" smtClean="0"/>
              <a:pPr/>
              <a:t>24</a:t>
            </a:fld>
            <a:endParaRPr lang="zh-CN" altLang="en-US"/>
          </a:p>
        </p:txBody>
      </p:sp>
    </p:spTree>
    <p:extLst>
      <p:ext uri="{BB962C8B-B14F-4D97-AF65-F5344CB8AC3E}">
        <p14:creationId xmlns:p14="http://schemas.microsoft.com/office/powerpoint/2010/main" xmlns="" val="26896855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32</a:t>
            </a:fld>
            <a:endParaRPr lang="en-US" altLang="zh-CN"/>
          </a:p>
        </p:txBody>
      </p:sp>
    </p:spTree>
    <p:extLst>
      <p:ext uri="{BB962C8B-B14F-4D97-AF65-F5344CB8AC3E}">
        <p14:creationId xmlns:p14="http://schemas.microsoft.com/office/powerpoint/2010/main" xmlns="" val="34989894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TextEdit="1"/>
          </p:cNvSpPr>
          <p:nvPr>
            <p:ph type="sldImg"/>
          </p:nvPr>
        </p:nvSpPr>
        <p:spPr>
          <a:xfrm>
            <a:off x="115888" y="731838"/>
            <a:ext cx="6524625" cy="3670300"/>
          </a:xfrm>
          <a:ln>
            <a:miter/>
          </a:ln>
        </p:spPr>
      </p:sp>
      <p:sp>
        <p:nvSpPr>
          <p:cNvPr id="35842" name="文本占位符 2"/>
          <p:cNvSpPr>
            <a:spLocks noGrp="1"/>
          </p:cNvSpPr>
          <p:nvPr>
            <p:ph type="body"/>
          </p:nvPr>
        </p:nvSpPr>
        <p:spPr/>
        <p:txBody>
          <a:bodyPr wrap="square" lIns="91440" tIns="45720" rIns="91440" bIns="45720" anchor="t"/>
          <a:lstStyle/>
          <a:p>
            <a:pPr lvl="0" eaLnBrk="1" hangingPunct="1"/>
            <a:endParaRPr lang="zh-CN" altLang="en-US" dirty="0">
              <a:solidFill>
                <a:schemeClr val="bg1"/>
              </a:solidFill>
              <a:latin typeface="微软雅黑" panose="020B0503020204020204" pitchFamily="34" charset="-122"/>
              <a:ea typeface="微软雅黑" panose="020B0503020204020204" pitchFamily="34" charset="-122"/>
            </a:endParaRPr>
          </a:p>
          <a:p>
            <a:pPr lvl="0" eaLnBrk="1" hangingPunct="1"/>
            <a:endParaRPr lang="zh-CN" altLang="en-US" dirty="0"/>
          </a:p>
          <a:p>
            <a:pPr lvl="0" eaLnBrk="1" hangingPunct="1"/>
            <a:endParaRPr lang="zh-CN" alt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TextEdit="1"/>
          </p:cNvSpPr>
          <p:nvPr>
            <p:ph type="sldImg"/>
          </p:nvPr>
        </p:nvSpPr>
        <p:spPr>
          <a:xfrm>
            <a:off x="115888" y="731838"/>
            <a:ext cx="6524625" cy="3670300"/>
          </a:xfrm>
          <a:ln>
            <a:miter/>
          </a:ln>
        </p:spPr>
      </p:sp>
      <p:sp>
        <p:nvSpPr>
          <p:cNvPr id="35842" name="文本占位符 2"/>
          <p:cNvSpPr>
            <a:spLocks noGrp="1"/>
          </p:cNvSpPr>
          <p:nvPr>
            <p:ph type="body"/>
          </p:nvPr>
        </p:nvSpPr>
        <p:spPr/>
        <p:txBody>
          <a:bodyPr wrap="square" lIns="91440" tIns="45720" rIns="91440" bIns="45720" anchor="t"/>
          <a:lstStyle/>
          <a:p>
            <a:pPr lvl="0" eaLnBrk="1" hangingPunct="1"/>
            <a:endParaRPr lang="zh-CN" altLang="en-US" dirty="0">
              <a:solidFill>
                <a:schemeClr val="bg1"/>
              </a:solidFill>
              <a:latin typeface="微软雅黑" panose="020B0503020204020204" pitchFamily="34" charset="-122"/>
              <a:ea typeface="微软雅黑" panose="020B0503020204020204" pitchFamily="34" charset="-122"/>
            </a:endParaRPr>
          </a:p>
          <a:p>
            <a:pPr lvl="0" eaLnBrk="1" hangingPunct="1"/>
            <a:endParaRPr lang="zh-CN" altLang="en-US" dirty="0"/>
          </a:p>
          <a:p>
            <a:pPr lvl="0" eaLnBrk="1" hangingPunct="1"/>
            <a:endParaRPr lang="zh-CN" alt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TextEdit="1"/>
          </p:cNvSpPr>
          <p:nvPr>
            <p:ph type="sldImg"/>
          </p:nvPr>
        </p:nvSpPr>
        <p:spPr>
          <a:xfrm>
            <a:off x="115888" y="731838"/>
            <a:ext cx="6524625" cy="3670300"/>
          </a:xfrm>
          <a:ln>
            <a:miter/>
          </a:ln>
        </p:spPr>
      </p:sp>
      <p:sp>
        <p:nvSpPr>
          <p:cNvPr id="35842" name="文本占位符 2"/>
          <p:cNvSpPr>
            <a:spLocks noGrp="1"/>
          </p:cNvSpPr>
          <p:nvPr>
            <p:ph type="body"/>
          </p:nvPr>
        </p:nvSpPr>
        <p:spPr/>
        <p:txBody>
          <a:bodyPr wrap="square" lIns="91440" tIns="45720" rIns="91440" bIns="45720" anchor="t"/>
          <a:lstStyle/>
          <a:p>
            <a:pPr lvl="0" eaLnBrk="1" hangingPunct="1"/>
            <a:endParaRPr lang="zh-CN" altLang="en-US" dirty="0">
              <a:solidFill>
                <a:schemeClr val="bg1"/>
              </a:solidFill>
              <a:latin typeface="微软雅黑" panose="020B0503020204020204" pitchFamily="34" charset="-122"/>
              <a:ea typeface="微软雅黑" panose="020B0503020204020204" pitchFamily="34" charset="-122"/>
            </a:endParaRPr>
          </a:p>
          <a:p>
            <a:pPr lvl="0" eaLnBrk="1" hangingPunct="1"/>
            <a:endParaRPr lang="zh-CN" altLang="en-US" dirty="0"/>
          </a:p>
          <a:p>
            <a:pPr lvl="0" eaLnBrk="1" hangingPunct="1"/>
            <a:endParaRPr lang="zh-CN" alt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39</a:t>
            </a:fld>
            <a:endParaRPr lang="en-US" altLang="zh-CN"/>
          </a:p>
        </p:txBody>
      </p:sp>
    </p:spTree>
    <p:extLst>
      <p:ext uri="{BB962C8B-B14F-4D97-AF65-F5344CB8AC3E}">
        <p14:creationId xmlns:p14="http://schemas.microsoft.com/office/powerpoint/2010/main" xmlns="" val="5933271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幻灯片图像占位符 1"/>
          <p:cNvSpPr>
            <a:spLocks noGrp="1" noRot="1" noChangeAspect="1" noTextEdit="1"/>
          </p:cNvSpPr>
          <p:nvPr>
            <p:ph type="sldImg"/>
          </p:nvPr>
        </p:nvSpPr>
        <p:spPr bwMode="auto">
          <a:xfrm>
            <a:off x="115888" y="731838"/>
            <a:ext cx="6524625" cy="3670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04451"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indent="454320" eaLnBrk="1" hangingPunct="1">
              <a:spcBef>
                <a:spcPct val="0"/>
              </a:spcBef>
            </a:pPr>
            <a:r>
              <a:rPr lang="zh-CN" altLang="en-US" sz="2000"/>
              <a:t>通过大数据技术的支撑，可以构建从多维度多空间的水质信息特征图谱，或者称水质信息潜在的关联要素，由此用数据全面描述了水质的独特的肖像。</a:t>
            </a:r>
            <a:endParaRPr lang="en-US" altLang="zh-CN" sz="2000"/>
          </a:p>
          <a:p>
            <a:pPr indent="454320" eaLnBrk="1" hangingPunct="1">
              <a:spcBef>
                <a:spcPct val="0"/>
              </a:spcBef>
            </a:pPr>
            <a:r>
              <a:rPr lang="zh-CN" altLang="en-US" sz="2000"/>
              <a:t>本图为水质特征图谱，从多维度多空间视角来描绘水质信息特征，或者称水质信息潜在的关联要素。其中多空间包括：地理空间、环境空间、社会空间、网络空间和时间空间。其中地理、时间空间是水质特征的基础，环境空间是水质特征的本质，社会与网络空间是水质特征的扩展。不同空间中又存在不同的维度，例如：社会空间中包含政治、经济和人文维度。不同维度中包含多种特征指标，而这些特征指标就是要与水质信息建立关联映射关系，实现从抽象到具化的过程。</a:t>
            </a:r>
          </a:p>
        </p:txBody>
      </p:sp>
      <p:sp>
        <p:nvSpPr>
          <p:cNvPr id="104452"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pitchFamily="34" charset="0"/>
                <a:ea typeface="等线" pitchFamily="2" charset="-122"/>
              </a:defRPr>
            </a:lvl1pPr>
            <a:lvl2pPr marL="738269" indent="-283950">
              <a:defRPr>
                <a:solidFill>
                  <a:schemeClr val="tx1"/>
                </a:solidFill>
                <a:latin typeface="Calibri" pitchFamily="34" charset="0"/>
                <a:ea typeface="等线" pitchFamily="2" charset="-122"/>
              </a:defRPr>
            </a:lvl2pPr>
            <a:lvl3pPr marL="1135799" indent="-227160">
              <a:defRPr>
                <a:solidFill>
                  <a:schemeClr val="tx1"/>
                </a:solidFill>
                <a:latin typeface="Calibri" pitchFamily="34" charset="0"/>
                <a:ea typeface="等线" pitchFamily="2" charset="-122"/>
              </a:defRPr>
            </a:lvl3pPr>
            <a:lvl4pPr marL="1590119" indent="-227160">
              <a:defRPr>
                <a:solidFill>
                  <a:schemeClr val="tx1"/>
                </a:solidFill>
                <a:latin typeface="Calibri" pitchFamily="34" charset="0"/>
                <a:ea typeface="等线" pitchFamily="2" charset="-122"/>
              </a:defRPr>
            </a:lvl4pPr>
            <a:lvl5pPr marL="2044438" indent="-227160">
              <a:defRPr>
                <a:solidFill>
                  <a:schemeClr val="tx1"/>
                </a:solidFill>
                <a:latin typeface="Calibri" pitchFamily="34" charset="0"/>
                <a:ea typeface="等线" pitchFamily="2" charset="-122"/>
              </a:defRPr>
            </a:lvl5pPr>
            <a:lvl6pPr marL="2498758" indent="-227160" eaLnBrk="0" fontAlgn="base" hangingPunct="0">
              <a:spcBef>
                <a:spcPct val="0"/>
              </a:spcBef>
              <a:spcAft>
                <a:spcPct val="0"/>
              </a:spcAft>
              <a:defRPr>
                <a:solidFill>
                  <a:schemeClr val="tx1"/>
                </a:solidFill>
                <a:latin typeface="Calibri" pitchFamily="34" charset="0"/>
                <a:ea typeface="等线" pitchFamily="2" charset="-122"/>
              </a:defRPr>
            </a:lvl6pPr>
            <a:lvl7pPr marL="2953078" indent="-227160" eaLnBrk="0" fontAlgn="base" hangingPunct="0">
              <a:spcBef>
                <a:spcPct val="0"/>
              </a:spcBef>
              <a:spcAft>
                <a:spcPct val="0"/>
              </a:spcAft>
              <a:defRPr>
                <a:solidFill>
                  <a:schemeClr val="tx1"/>
                </a:solidFill>
                <a:latin typeface="Calibri" pitchFamily="34" charset="0"/>
                <a:ea typeface="等线" pitchFamily="2" charset="-122"/>
              </a:defRPr>
            </a:lvl7pPr>
            <a:lvl8pPr marL="3407397" indent="-227160" eaLnBrk="0" fontAlgn="base" hangingPunct="0">
              <a:spcBef>
                <a:spcPct val="0"/>
              </a:spcBef>
              <a:spcAft>
                <a:spcPct val="0"/>
              </a:spcAft>
              <a:defRPr>
                <a:solidFill>
                  <a:schemeClr val="tx1"/>
                </a:solidFill>
                <a:latin typeface="Calibri" pitchFamily="34" charset="0"/>
                <a:ea typeface="等线" pitchFamily="2" charset="-122"/>
              </a:defRPr>
            </a:lvl8pPr>
            <a:lvl9pPr marL="3861717" indent="-227160" eaLnBrk="0" fontAlgn="base" hangingPunct="0">
              <a:spcBef>
                <a:spcPct val="0"/>
              </a:spcBef>
              <a:spcAft>
                <a:spcPct val="0"/>
              </a:spcAft>
              <a:defRPr>
                <a:solidFill>
                  <a:schemeClr val="tx1"/>
                </a:solidFill>
                <a:latin typeface="Calibri" pitchFamily="34" charset="0"/>
                <a:ea typeface="等线" pitchFamily="2" charset="-122"/>
              </a:defRPr>
            </a:lvl9pPr>
          </a:lstStyle>
          <a:p>
            <a:fld id="{33C4813F-AC67-44C6-BC8F-F12BB1ADE011}" type="slidenum">
              <a:rPr lang="zh-CN" altLang="en-US" smtClean="0">
                <a:latin typeface="等线" pitchFamily="2" charset="-122"/>
              </a:rPr>
              <a:pPr/>
              <a:t>44</a:t>
            </a:fld>
            <a:endParaRPr lang="zh-CN" altLang="en-US">
              <a:latin typeface="等线"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ChangeArrowheads="1" noTextEdit="1"/>
          </p:cNvSpPr>
          <p:nvPr>
            <p:ph type="sldImg"/>
          </p:nvPr>
        </p:nvSpPr>
        <p:spPr bwMode="auto">
          <a:xfrm>
            <a:off x="115888" y="731838"/>
            <a:ext cx="6524625" cy="3670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96259" name="Notes Placeholder 2">
            <a:extLst/>
          </p:cNvPr>
          <p:cNvSpPr>
            <a:spLocks noGrp="1" noChangeArrowheads="1"/>
          </p:cNvSpPr>
          <p:nvPr>
            <p:ph type="body" idx="1"/>
          </p:nvPr>
        </p:nvSpPr>
        <p:spPr bwMode="auto">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indent="454320" eaLnBrk="1" hangingPunct="1">
              <a:defRPr/>
            </a:pPr>
            <a:endParaRPr lang="en-US" altLang="zh-CN" dirty="0"/>
          </a:p>
          <a:p>
            <a:pPr indent="454320" eaLnBrk="1" hangingPunct="1">
              <a:defRPr/>
            </a:pPr>
            <a:endParaRPr lang="en-US" altLang="zh-CN" dirty="0"/>
          </a:p>
          <a:p>
            <a:pPr eaLnBrk="1" hangingPunct="1">
              <a:defRPr/>
            </a:pPr>
            <a:endParaRPr lang="zh-CN" altLang="en-US" dirty="0"/>
          </a:p>
          <a:p>
            <a:pPr eaLnBrk="1" hangingPunct="1">
              <a:defRPr/>
            </a:pPr>
            <a:endParaRPr lang="en-US" altLang="zh-CN" dirty="0"/>
          </a:p>
          <a:p>
            <a:pPr eaLnBrk="1" hangingPunct="1">
              <a:defRPr/>
            </a:pPr>
            <a:endParaRPr lang="en-US" altLang="zh-CN" dirty="0"/>
          </a:p>
        </p:txBody>
      </p:sp>
      <p:sp>
        <p:nvSpPr>
          <p:cNvPr id="4" name="Header Placeholder 3">
            <a:extLst/>
          </p:cNvPr>
          <p:cNvSpPr>
            <a:spLocks noGrp="1"/>
          </p:cNvSpPr>
          <p:nvPr>
            <p:ph type="hdr" sz="quarter"/>
          </p:nvPr>
        </p:nvSpPr>
        <p:spPr/>
        <p:txBody>
          <a:bodyPr/>
          <a:lstStyle/>
          <a:p>
            <a:pPr>
              <a:defRPr/>
            </a:pPr>
            <a:r>
              <a:rPr lang="en-US">
                <a:solidFill>
                  <a:prstClr val="black"/>
                </a:solidFill>
              </a:rPr>
              <a:t>Visual Studio 11</a:t>
            </a:r>
            <a:endParaRPr lang="en-US" dirty="0">
              <a:solidFill>
                <a:prstClr val="black"/>
              </a:solidFill>
            </a:endParaRPr>
          </a:p>
        </p:txBody>
      </p:sp>
      <p:sp>
        <p:nvSpPr>
          <p:cNvPr id="5" name="Footer Placeholder 4">
            <a:extLst/>
          </p:cNvPr>
          <p:cNvSpPr>
            <a:spLocks noGrp="1"/>
          </p:cNvSpPr>
          <p:nvPr>
            <p:ph type="ftr" sz="quarter" idx="4"/>
          </p:nvPr>
        </p:nvSpPr>
        <p:spPr/>
        <p:txBody>
          <a:bodyPr/>
          <a:lstStyle/>
          <a:p>
            <a:pPr defTabSz="921890" eaLnBrk="0" hangingPunct="0">
              <a:defRPr/>
            </a:pPr>
            <a:r>
              <a:rPr lang="en-US" sz="400" dirty="0">
                <a:gradFill>
                  <a:gsLst>
                    <a:gs pos="0">
                      <a:prstClr val="black"/>
                    </a:gs>
                    <a:gs pos="100000">
                      <a:prstClr val="black"/>
                    </a:gs>
                  </a:gsLst>
                  <a:lin ang="5400000" scaled="0"/>
                </a:gradFill>
              </a:rPr>
              <a:t>© 2012 Microsoft Corporation. All rights reserved. Microsoft, Windows, and other product names are or may be registered trademarks and/or trademarks in the U.S. and/or other countries.</a:t>
            </a:r>
          </a:p>
          <a:p>
            <a:pPr defTabSz="921890" eaLnBrk="0" hangingPunct="0">
              <a:defRPr/>
            </a:pPr>
            <a:r>
              <a:rPr lang="en-US" sz="400" dirty="0">
                <a:gradFill>
                  <a:gsLst>
                    <a:gs pos="0">
                      <a:prstClr val="black"/>
                    </a:gs>
                    <a:gs pos="100000">
                      <a:prstClr val="black"/>
                    </a:gs>
                  </a:gsLst>
                  <a:lin ang="5400000" scaled="0"/>
                </a:gra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a:extLst/>
          </p:cNvPr>
          <p:cNvSpPr>
            <a:spLocks noGrp="1"/>
          </p:cNvSpPr>
          <p:nvPr>
            <p:ph type="dt" sz="quarter" idx="1"/>
          </p:nvPr>
        </p:nvSpPr>
        <p:spPr/>
        <p:txBody>
          <a:bodyPr/>
          <a:lstStyle/>
          <a:p>
            <a:pPr>
              <a:defRPr/>
            </a:pPr>
            <a:fld id="{06CB697C-F595-4BCB-9FE6-55E5D8DFC7AC}" type="datetime1">
              <a:rPr lang="en-US" smtClean="0">
                <a:solidFill>
                  <a:prstClr val="black"/>
                </a:solidFill>
              </a:rPr>
              <a:pPr>
                <a:defRPr/>
              </a:pPr>
              <a:t>6/4/2019</a:t>
            </a:fld>
            <a:endParaRPr lang="en-US">
              <a:solidFill>
                <a:prstClr val="black"/>
              </a:solidFill>
            </a:endParaRPr>
          </a:p>
        </p:txBody>
      </p:sp>
      <p:sp>
        <p:nvSpPr>
          <p:cNvPr id="105479" name="Slide Number Placeholder 6"/>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pitchFamily="34" charset="0"/>
                <a:ea typeface="等线" pitchFamily="2" charset="-122"/>
              </a:defRPr>
            </a:lvl1pPr>
            <a:lvl2pPr marL="738269" indent="-283950">
              <a:defRPr>
                <a:solidFill>
                  <a:schemeClr val="tx1"/>
                </a:solidFill>
                <a:latin typeface="Calibri" pitchFamily="34" charset="0"/>
                <a:ea typeface="等线" pitchFamily="2" charset="-122"/>
              </a:defRPr>
            </a:lvl2pPr>
            <a:lvl3pPr marL="1135799" indent="-227160">
              <a:defRPr>
                <a:solidFill>
                  <a:schemeClr val="tx1"/>
                </a:solidFill>
                <a:latin typeface="Calibri" pitchFamily="34" charset="0"/>
                <a:ea typeface="等线" pitchFamily="2" charset="-122"/>
              </a:defRPr>
            </a:lvl3pPr>
            <a:lvl4pPr marL="1590119" indent="-227160">
              <a:defRPr>
                <a:solidFill>
                  <a:schemeClr val="tx1"/>
                </a:solidFill>
                <a:latin typeface="Calibri" pitchFamily="34" charset="0"/>
                <a:ea typeface="等线" pitchFamily="2" charset="-122"/>
              </a:defRPr>
            </a:lvl4pPr>
            <a:lvl5pPr marL="2044438" indent="-227160">
              <a:defRPr>
                <a:solidFill>
                  <a:schemeClr val="tx1"/>
                </a:solidFill>
                <a:latin typeface="Calibri" pitchFamily="34" charset="0"/>
                <a:ea typeface="等线" pitchFamily="2" charset="-122"/>
              </a:defRPr>
            </a:lvl5pPr>
            <a:lvl6pPr marL="2498758" indent="-227160" eaLnBrk="0" fontAlgn="base" hangingPunct="0">
              <a:spcBef>
                <a:spcPct val="0"/>
              </a:spcBef>
              <a:spcAft>
                <a:spcPct val="0"/>
              </a:spcAft>
              <a:defRPr>
                <a:solidFill>
                  <a:schemeClr val="tx1"/>
                </a:solidFill>
                <a:latin typeface="Calibri" pitchFamily="34" charset="0"/>
                <a:ea typeface="等线" pitchFamily="2" charset="-122"/>
              </a:defRPr>
            </a:lvl6pPr>
            <a:lvl7pPr marL="2953078" indent="-227160" eaLnBrk="0" fontAlgn="base" hangingPunct="0">
              <a:spcBef>
                <a:spcPct val="0"/>
              </a:spcBef>
              <a:spcAft>
                <a:spcPct val="0"/>
              </a:spcAft>
              <a:defRPr>
                <a:solidFill>
                  <a:schemeClr val="tx1"/>
                </a:solidFill>
                <a:latin typeface="Calibri" pitchFamily="34" charset="0"/>
                <a:ea typeface="等线" pitchFamily="2" charset="-122"/>
              </a:defRPr>
            </a:lvl7pPr>
            <a:lvl8pPr marL="3407397" indent="-227160" eaLnBrk="0" fontAlgn="base" hangingPunct="0">
              <a:spcBef>
                <a:spcPct val="0"/>
              </a:spcBef>
              <a:spcAft>
                <a:spcPct val="0"/>
              </a:spcAft>
              <a:defRPr>
                <a:solidFill>
                  <a:schemeClr val="tx1"/>
                </a:solidFill>
                <a:latin typeface="Calibri" pitchFamily="34" charset="0"/>
                <a:ea typeface="等线" pitchFamily="2" charset="-122"/>
              </a:defRPr>
            </a:lvl8pPr>
            <a:lvl9pPr marL="3861717" indent="-227160" eaLnBrk="0" fontAlgn="base" hangingPunct="0">
              <a:spcBef>
                <a:spcPct val="0"/>
              </a:spcBef>
              <a:spcAft>
                <a:spcPct val="0"/>
              </a:spcAft>
              <a:defRPr>
                <a:solidFill>
                  <a:schemeClr val="tx1"/>
                </a:solidFill>
                <a:latin typeface="Calibri" pitchFamily="34" charset="0"/>
                <a:ea typeface="等线" pitchFamily="2" charset="-122"/>
              </a:defRPr>
            </a:lvl9pPr>
          </a:lstStyle>
          <a:p>
            <a:fld id="{B9ECF28C-163D-425C-951E-6A96EE3347BF}" type="slidenum">
              <a:rPr lang="en-US" altLang="zh-CN" smtClean="0">
                <a:solidFill>
                  <a:srgbClr val="000000"/>
                </a:solidFill>
                <a:ea typeface="宋体" pitchFamily="2" charset="-122"/>
              </a:rPr>
              <a:pPr/>
              <a:t>45</a:t>
            </a:fld>
            <a:endParaRPr lang="en-US" altLang="zh-CN">
              <a:solidFill>
                <a:srgbClr val="000000"/>
              </a:solidFill>
              <a:ea typeface="宋体"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幻灯片图像占位符 1"/>
          <p:cNvSpPr>
            <a:spLocks noGrp="1" noRot="1" noChangeAspect="1" noTextEdit="1"/>
          </p:cNvSpPr>
          <p:nvPr>
            <p:ph type="sldImg"/>
          </p:nvPr>
        </p:nvSpPr>
        <p:spPr bwMode="auto">
          <a:xfrm>
            <a:off x="115888" y="731838"/>
            <a:ext cx="6524625" cy="3670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06499"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CN" altLang="en-US" sz="1800"/>
          </a:p>
        </p:txBody>
      </p:sp>
      <p:sp>
        <p:nvSpPr>
          <p:cNvPr id="106500"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pitchFamily="34" charset="0"/>
                <a:ea typeface="等线" pitchFamily="2" charset="-122"/>
              </a:defRPr>
            </a:lvl1pPr>
            <a:lvl2pPr marL="738269" indent="-283950">
              <a:defRPr>
                <a:solidFill>
                  <a:schemeClr val="tx1"/>
                </a:solidFill>
                <a:latin typeface="Calibri" pitchFamily="34" charset="0"/>
                <a:ea typeface="等线" pitchFamily="2" charset="-122"/>
              </a:defRPr>
            </a:lvl2pPr>
            <a:lvl3pPr marL="1135799" indent="-227160">
              <a:defRPr>
                <a:solidFill>
                  <a:schemeClr val="tx1"/>
                </a:solidFill>
                <a:latin typeface="Calibri" pitchFamily="34" charset="0"/>
                <a:ea typeface="等线" pitchFamily="2" charset="-122"/>
              </a:defRPr>
            </a:lvl3pPr>
            <a:lvl4pPr marL="1590119" indent="-227160">
              <a:defRPr>
                <a:solidFill>
                  <a:schemeClr val="tx1"/>
                </a:solidFill>
                <a:latin typeface="Calibri" pitchFamily="34" charset="0"/>
                <a:ea typeface="等线" pitchFamily="2" charset="-122"/>
              </a:defRPr>
            </a:lvl4pPr>
            <a:lvl5pPr marL="2044438" indent="-227160">
              <a:defRPr>
                <a:solidFill>
                  <a:schemeClr val="tx1"/>
                </a:solidFill>
                <a:latin typeface="Calibri" pitchFamily="34" charset="0"/>
                <a:ea typeface="等线" pitchFamily="2" charset="-122"/>
              </a:defRPr>
            </a:lvl5pPr>
            <a:lvl6pPr marL="2498758" indent="-227160" eaLnBrk="0" fontAlgn="base" hangingPunct="0">
              <a:spcBef>
                <a:spcPct val="0"/>
              </a:spcBef>
              <a:spcAft>
                <a:spcPct val="0"/>
              </a:spcAft>
              <a:defRPr>
                <a:solidFill>
                  <a:schemeClr val="tx1"/>
                </a:solidFill>
                <a:latin typeface="Calibri" pitchFamily="34" charset="0"/>
                <a:ea typeface="等线" pitchFamily="2" charset="-122"/>
              </a:defRPr>
            </a:lvl6pPr>
            <a:lvl7pPr marL="2953078" indent="-227160" eaLnBrk="0" fontAlgn="base" hangingPunct="0">
              <a:spcBef>
                <a:spcPct val="0"/>
              </a:spcBef>
              <a:spcAft>
                <a:spcPct val="0"/>
              </a:spcAft>
              <a:defRPr>
                <a:solidFill>
                  <a:schemeClr val="tx1"/>
                </a:solidFill>
                <a:latin typeface="Calibri" pitchFamily="34" charset="0"/>
                <a:ea typeface="等线" pitchFamily="2" charset="-122"/>
              </a:defRPr>
            </a:lvl7pPr>
            <a:lvl8pPr marL="3407397" indent="-227160" eaLnBrk="0" fontAlgn="base" hangingPunct="0">
              <a:spcBef>
                <a:spcPct val="0"/>
              </a:spcBef>
              <a:spcAft>
                <a:spcPct val="0"/>
              </a:spcAft>
              <a:defRPr>
                <a:solidFill>
                  <a:schemeClr val="tx1"/>
                </a:solidFill>
                <a:latin typeface="Calibri" pitchFamily="34" charset="0"/>
                <a:ea typeface="等线" pitchFamily="2" charset="-122"/>
              </a:defRPr>
            </a:lvl8pPr>
            <a:lvl9pPr marL="3861717" indent="-227160" eaLnBrk="0" fontAlgn="base" hangingPunct="0">
              <a:spcBef>
                <a:spcPct val="0"/>
              </a:spcBef>
              <a:spcAft>
                <a:spcPct val="0"/>
              </a:spcAft>
              <a:defRPr>
                <a:solidFill>
                  <a:schemeClr val="tx1"/>
                </a:solidFill>
                <a:latin typeface="Calibri" pitchFamily="34" charset="0"/>
                <a:ea typeface="等线" pitchFamily="2" charset="-122"/>
              </a:defRPr>
            </a:lvl9pPr>
          </a:lstStyle>
          <a:p>
            <a:fld id="{3BD6E5E5-AF86-403D-B82D-D7B0202CCE50}" type="slidenum">
              <a:rPr lang="zh-CN" altLang="en-US" smtClean="0">
                <a:latin typeface="等线" pitchFamily="2" charset="-122"/>
              </a:rPr>
              <a:pPr/>
              <a:t>46</a:t>
            </a:fld>
            <a:endParaRPr lang="zh-CN" altLang="en-US">
              <a:latin typeface="等线" pitchFamily="2"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幻灯片图像占位符 1"/>
          <p:cNvSpPr>
            <a:spLocks noGrp="1" noRot="1" noChangeAspect="1" noTextEdit="1"/>
          </p:cNvSpPr>
          <p:nvPr>
            <p:ph type="sldImg"/>
          </p:nvPr>
        </p:nvSpPr>
        <p:spPr>
          <a:xfrm>
            <a:off x="115888" y="731838"/>
            <a:ext cx="6524625" cy="3670300"/>
          </a:xfrm>
          <a:ln/>
        </p:spPr>
      </p:sp>
      <p:sp>
        <p:nvSpPr>
          <p:cNvPr id="62467" name="备注占位符 2"/>
          <p:cNvSpPr>
            <a:spLocks noGrp="1"/>
          </p:cNvSpPr>
          <p:nvPr>
            <p:ph type="body" idx="1"/>
          </p:nvPr>
        </p:nvSpPr>
        <p:spPr>
          <a:noFill/>
        </p:spPr>
        <p:txBody>
          <a:bodyPr/>
          <a:lstStyle/>
          <a:p>
            <a:endParaRPr lang="zh-CN" altLang="en-US">
              <a:latin typeface="Arial" charset="0"/>
              <a:ea typeface="宋体" charset="-122"/>
            </a:endParaRPr>
          </a:p>
        </p:txBody>
      </p:sp>
      <p:sp>
        <p:nvSpPr>
          <p:cNvPr id="4" name="日期占位符 3"/>
          <p:cNvSpPr>
            <a:spLocks noGrp="1"/>
          </p:cNvSpPr>
          <p:nvPr>
            <p:ph type="dt" sz="quarter" idx="1"/>
          </p:nvPr>
        </p:nvSpPr>
        <p:spPr/>
        <p:txBody>
          <a:bodyPr/>
          <a:lstStyle/>
          <a:p>
            <a:pPr>
              <a:defRPr/>
            </a:pPr>
            <a:fld id="{8C803B6A-90CF-402A-9513-1FC14BCFC9FF}" type="datetime1">
              <a:rPr lang="zh-CN" altLang="en-US" smtClean="0"/>
              <a:pPr>
                <a:defRPr/>
              </a:pPr>
              <a:t>2019/6/4</a:t>
            </a:fld>
            <a:endParaRPr lang="en-US" altLang="zh-CN"/>
          </a:p>
        </p:txBody>
      </p:sp>
      <p:sp>
        <p:nvSpPr>
          <p:cNvPr id="5" name="灯片编号占位符 4"/>
          <p:cNvSpPr>
            <a:spLocks noGrp="1"/>
          </p:cNvSpPr>
          <p:nvPr>
            <p:ph type="sldNum" sz="quarter" idx="5"/>
          </p:nvPr>
        </p:nvSpPr>
        <p:spPr/>
        <p:txBody>
          <a:bodyPr/>
          <a:lstStyle/>
          <a:p>
            <a:pPr>
              <a:defRPr/>
            </a:pPr>
            <a:fld id="{5AD0A8EF-AE11-4DE2-AA92-CF3AB0BC9176}" type="slidenum">
              <a:rPr lang="zh-CN" altLang="en-US" smtClean="0"/>
              <a:pPr>
                <a:defRPr/>
              </a:pPr>
              <a:t>2</a:t>
            </a:fld>
            <a:endParaRPr lang="en-US"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ChangeArrowheads="1" noTextEdit="1"/>
          </p:cNvSpPr>
          <p:nvPr>
            <p:ph type="sldImg"/>
          </p:nvPr>
        </p:nvSpPr>
        <p:spPr bwMode="auto">
          <a:xfrm>
            <a:off x="115888" y="731838"/>
            <a:ext cx="6524625" cy="36703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03427" name="Notes Placeholder 2"/>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indent="454320" eaLnBrk="1" hangingPunct="1"/>
            <a:endParaRPr lang="en-US" altLang="zh-CN"/>
          </a:p>
        </p:txBody>
      </p:sp>
      <p:sp>
        <p:nvSpPr>
          <p:cNvPr id="4" name="Header Placeholder 3">
            <a:extLst/>
          </p:cNvPr>
          <p:cNvSpPr>
            <a:spLocks noGrp="1"/>
          </p:cNvSpPr>
          <p:nvPr>
            <p:ph type="hdr" sz="quarter"/>
          </p:nvPr>
        </p:nvSpPr>
        <p:spPr/>
        <p:txBody>
          <a:bodyPr/>
          <a:lstStyle/>
          <a:p>
            <a:pPr>
              <a:defRPr/>
            </a:pPr>
            <a:r>
              <a:rPr lang="en-US">
                <a:solidFill>
                  <a:prstClr val="black"/>
                </a:solidFill>
              </a:rPr>
              <a:t>Visual Studio 11</a:t>
            </a:r>
            <a:endParaRPr lang="en-US" dirty="0">
              <a:solidFill>
                <a:prstClr val="black"/>
              </a:solidFill>
            </a:endParaRPr>
          </a:p>
        </p:txBody>
      </p:sp>
      <p:sp>
        <p:nvSpPr>
          <p:cNvPr id="5" name="Footer Placeholder 4">
            <a:extLst/>
          </p:cNvPr>
          <p:cNvSpPr>
            <a:spLocks noGrp="1"/>
          </p:cNvSpPr>
          <p:nvPr>
            <p:ph type="ftr" sz="quarter" idx="4"/>
          </p:nvPr>
        </p:nvSpPr>
        <p:spPr/>
        <p:txBody>
          <a:bodyPr/>
          <a:lstStyle/>
          <a:p>
            <a:pPr defTabSz="921890" eaLnBrk="0" hangingPunct="0">
              <a:defRPr/>
            </a:pPr>
            <a:r>
              <a:rPr lang="en-US" sz="400" dirty="0">
                <a:gradFill>
                  <a:gsLst>
                    <a:gs pos="0">
                      <a:prstClr val="black"/>
                    </a:gs>
                    <a:gs pos="100000">
                      <a:prstClr val="black"/>
                    </a:gs>
                  </a:gsLst>
                  <a:lin ang="5400000" scaled="0"/>
                </a:gradFill>
              </a:rPr>
              <a:t>© 2012 Microsoft Corporation. All rights reserved. Microsoft, Windows, and other product names are or may be registered trademarks and/or trademarks in the U.S. and/or other countries.</a:t>
            </a:r>
          </a:p>
          <a:p>
            <a:pPr defTabSz="921890" eaLnBrk="0" hangingPunct="0">
              <a:defRPr/>
            </a:pPr>
            <a:r>
              <a:rPr lang="en-US" sz="400" dirty="0">
                <a:gradFill>
                  <a:gsLst>
                    <a:gs pos="0">
                      <a:prstClr val="black"/>
                    </a:gs>
                    <a:gs pos="100000">
                      <a:prstClr val="black"/>
                    </a:gs>
                  </a:gsLst>
                  <a:lin ang="5400000" scaled="0"/>
                </a:gradFill>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a:extLst/>
          </p:cNvPr>
          <p:cNvSpPr>
            <a:spLocks noGrp="1"/>
          </p:cNvSpPr>
          <p:nvPr>
            <p:ph type="dt" sz="quarter" idx="1"/>
          </p:nvPr>
        </p:nvSpPr>
        <p:spPr/>
        <p:txBody>
          <a:bodyPr/>
          <a:lstStyle/>
          <a:p>
            <a:pPr>
              <a:defRPr/>
            </a:pPr>
            <a:fld id="{06CB697C-F595-4BCB-9FE6-55E5D8DFC7AC}" type="datetime1">
              <a:rPr lang="en-US" smtClean="0">
                <a:solidFill>
                  <a:prstClr val="black"/>
                </a:solidFill>
              </a:rPr>
              <a:pPr>
                <a:defRPr/>
              </a:pPr>
              <a:t>6/4/2019</a:t>
            </a:fld>
            <a:endParaRPr lang="en-US">
              <a:solidFill>
                <a:prstClr val="black"/>
              </a:solidFill>
            </a:endParaRPr>
          </a:p>
        </p:txBody>
      </p:sp>
      <p:sp>
        <p:nvSpPr>
          <p:cNvPr id="103431" name="Slide Number Placeholder 6"/>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pitchFamily="34" charset="0"/>
                <a:ea typeface="等线" pitchFamily="2" charset="-122"/>
              </a:defRPr>
            </a:lvl1pPr>
            <a:lvl2pPr marL="738269" indent="-283950">
              <a:defRPr>
                <a:solidFill>
                  <a:schemeClr val="tx1"/>
                </a:solidFill>
                <a:latin typeface="Calibri" pitchFamily="34" charset="0"/>
                <a:ea typeface="等线" pitchFamily="2" charset="-122"/>
              </a:defRPr>
            </a:lvl2pPr>
            <a:lvl3pPr marL="1135799" indent="-227160">
              <a:defRPr>
                <a:solidFill>
                  <a:schemeClr val="tx1"/>
                </a:solidFill>
                <a:latin typeface="Calibri" pitchFamily="34" charset="0"/>
                <a:ea typeface="等线" pitchFamily="2" charset="-122"/>
              </a:defRPr>
            </a:lvl3pPr>
            <a:lvl4pPr marL="1590119" indent="-227160">
              <a:defRPr>
                <a:solidFill>
                  <a:schemeClr val="tx1"/>
                </a:solidFill>
                <a:latin typeface="Calibri" pitchFamily="34" charset="0"/>
                <a:ea typeface="等线" pitchFamily="2" charset="-122"/>
              </a:defRPr>
            </a:lvl4pPr>
            <a:lvl5pPr marL="2044438" indent="-227160">
              <a:defRPr>
                <a:solidFill>
                  <a:schemeClr val="tx1"/>
                </a:solidFill>
                <a:latin typeface="Calibri" pitchFamily="34" charset="0"/>
                <a:ea typeface="等线" pitchFamily="2" charset="-122"/>
              </a:defRPr>
            </a:lvl5pPr>
            <a:lvl6pPr marL="2498758" indent="-227160" eaLnBrk="0" fontAlgn="base" hangingPunct="0">
              <a:spcBef>
                <a:spcPct val="0"/>
              </a:spcBef>
              <a:spcAft>
                <a:spcPct val="0"/>
              </a:spcAft>
              <a:defRPr>
                <a:solidFill>
                  <a:schemeClr val="tx1"/>
                </a:solidFill>
                <a:latin typeface="Calibri" pitchFamily="34" charset="0"/>
                <a:ea typeface="等线" pitchFamily="2" charset="-122"/>
              </a:defRPr>
            </a:lvl6pPr>
            <a:lvl7pPr marL="2953078" indent="-227160" eaLnBrk="0" fontAlgn="base" hangingPunct="0">
              <a:spcBef>
                <a:spcPct val="0"/>
              </a:spcBef>
              <a:spcAft>
                <a:spcPct val="0"/>
              </a:spcAft>
              <a:defRPr>
                <a:solidFill>
                  <a:schemeClr val="tx1"/>
                </a:solidFill>
                <a:latin typeface="Calibri" pitchFamily="34" charset="0"/>
                <a:ea typeface="等线" pitchFamily="2" charset="-122"/>
              </a:defRPr>
            </a:lvl7pPr>
            <a:lvl8pPr marL="3407397" indent="-227160" eaLnBrk="0" fontAlgn="base" hangingPunct="0">
              <a:spcBef>
                <a:spcPct val="0"/>
              </a:spcBef>
              <a:spcAft>
                <a:spcPct val="0"/>
              </a:spcAft>
              <a:defRPr>
                <a:solidFill>
                  <a:schemeClr val="tx1"/>
                </a:solidFill>
                <a:latin typeface="Calibri" pitchFamily="34" charset="0"/>
                <a:ea typeface="等线" pitchFamily="2" charset="-122"/>
              </a:defRPr>
            </a:lvl8pPr>
            <a:lvl9pPr marL="3861717" indent="-227160" eaLnBrk="0" fontAlgn="base" hangingPunct="0">
              <a:spcBef>
                <a:spcPct val="0"/>
              </a:spcBef>
              <a:spcAft>
                <a:spcPct val="0"/>
              </a:spcAft>
              <a:defRPr>
                <a:solidFill>
                  <a:schemeClr val="tx1"/>
                </a:solidFill>
                <a:latin typeface="Calibri" pitchFamily="34" charset="0"/>
                <a:ea typeface="等线" pitchFamily="2" charset="-122"/>
              </a:defRPr>
            </a:lvl9pPr>
          </a:lstStyle>
          <a:p>
            <a:fld id="{F8265D1E-6E05-455D-8BB3-95A5B08B516B}" type="slidenum">
              <a:rPr lang="en-US" altLang="zh-CN" smtClean="0">
                <a:solidFill>
                  <a:srgbClr val="000000"/>
                </a:solidFill>
                <a:ea typeface="宋体" pitchFamily="2" charset="-122"/>
              </a:rPr>
              <a:pPr/>
              <a:t>47</a:t>
            </a:fld>
            <a:endParaRPr lang="en-US" altLang="zh-CN">
              <a:solidFill>
                <a:srgbClr val="000000"/>
              </a:solidFill>
              <a:ea typeface="宋体" pitchFamily="2"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49</a:t>
            </a:fld>
            <a:endParaRPr lang="en-US" altLang="zh-CN"/>
          </a:p>
        </p:txBody>
      </p:sp>
    </p:spTree>
    <p:extLst>
      <p:ext uri="{BB962C8B-B14F-4D97-AF65-F5344CB8AC3E}">
        <p14:creationId xmlns:p14="http://schemas.microsoft.com/office/powerpoint/2010/main" xmlns="" val="34989894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703263" y="1133475"/>
            <a:ext cx="5445125" cy="3063875"/>
          </a:xfrm>
        </p:spPr>
      </p:sp>
      <p:sp>
        <p:nvSpPr>
          <p:cNvPr id="3" name="备注占位符 2"/>
          <p:cNvSpPr>
            <a:spLocks noGrp="1"/>
          </p:cNvSpPr>
          <p:nvPr>
            <p:ph type="body" idx="1"/>
          </p:nvPr>
        </p:nvSpPr>
        <p:spPr/>
        <p:txBody>
          <a:bodyPr/>
          <a:lstStyle/>
          <a:p>
            <a:pPr defTabSz="821373" latinLnBrk="1">
              <a:lnSpc>
                <a:spcPct val="150000"/>
              </a:lnSpc>
            </a:pPr>
            <a:r>
              <a:rPr lang="zh-CN" altLang="en-US" dirty="0">
                <a:solidFill>
                  <a:srgbClr val="000000"/>
                </a:solidFill>
                <a:latin typeface="微软雅黑 Light" panose="020B0502040204020203" pitchFamily="34" charset="-122"/>
                <a:ea typeface="微软雅黑 Light" panose="020B0502040204020203" pitchFamily="34" charset="-122"/>
              </a:rPr>
              <a:t>   </a:t>
            </a:r>
            <a:endParaRPr lang="zh-CN" altLang="en-US" dirty="0"/>
          </a:p>
        </p:txBody>
      </p:sp>
      <p:sp>
        <p:nvSpPr>
          <p:cNvPr id="4" name="灯片编号占位符 3"/>
          <p:cNvSpPr>
            <a:spLocks noGrp="1"/>
          </p:cNvSpPr>
          <p:nvPr>
            <p:ph type="sldNum" sz="quarter" idx="10"/>
          </p:nvPr>
        </p:nvSpPr>
        <p:spPr/>
        <p:txBody>
          <a:bodyPr/>
          <a:lstStyle/>
          <a:p>
            <a:fld id="{D7E5F9D1-56A1-49E0-A470-8EA59902A170}" type="slidenum">
              <a:rPr lang="zh-CN" altLang="en-US" smtClean="0"/>
              <a:pPr/>
              <a:t>58</a:t>
            </a:fld>
            <a:endParaRPr lang="zh-CN" altLang="en-US"/>
          </a:p>
        </p:txBody>
      </p:sp>
    </p:spTree>
    <p:extLst>
      <p:ext uri="{BB962C8B-B14F-4D97-AF65-F5344CB8AC3E}">
        <p14:creationId xmlns:p14="http://schemas.microsoft.com/office/powerpoint/2010/main" xmlns="" val="41741667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703263" y="1133475"/>
            <a:ext cx="5445125" cy="3063875"/>
          </a:xfrm>
        </p:spPr>
      </p:sp>
      <p:sp>
        <p:nvSpPr>
          <p:cNvPr id="3" name="备注占位符 2"/>
          <p:cNvSpPr>
            <a:spLocks noGrp="1"/>
          </p:cNvSpPr>
          <p:nvPr>
            <p:ph type="body" idx="1"/>
          </p:nvPr>
        </p:nvSpPr>
        <p:spPr/>
        <p:txBody>
          <a:bodyPr/>
          <a:lstStyle/>
          <a:p>
            <a:pPr defTabSz="821373" latinLnBrk="1">
              <a:lnSpc>
                <a:spcPct val="150000"/>
              </a:lnSpc>
            </a:pPr>
            <a:r>
              <a:rPr lang="zh-CN" altLang="en-US" dirty="0">
                <a:solidFill>
                  <a:srgbClr val="000000"/>
                </a:solidFill>
                <a:latin typeface="微软雅黑 Light" panose="020B0502040204020203" pitchFamily="34" charset="-122"/>
                <a:ea typeface="微软雅黑 Light" panose="020B0502040204020203" pitchFamily="34" charset="-122"/>
              </a:rPr>
              <a:t>   </a:t>
            </a:r>
            <a:endParaRPr lang="zh-CN" altLang="en-US" dirty="0"/>
          </a:p>
        </p:txBody>
      </p:sp>
      <p:sp>
        <p:nvSpPr>
          <p:cNvPr id="4" name="灯片编号占位符 3"/>
          <p:cNvSpPr>
            <a:spLocks noGrp="1"/>
          </p:cNvSpPr>
          <p:nvPr>
            <p:ph type="sldNum" sz="quarter" idx="10"/>
          </p:nvPr>
        </p:nvSpPr>
        <p:spPr/>
        <p:txBody>
          <a:bodyPr/>
          <a:lstStyle/>
          <a:p>
            <a:fld id="{D7E5F9D1-56A1-49E0-A470-8EA59902A170}" type="slidenum">
              <a:rPr lang="zh-CN" altLang="en-US" smtClean="0"/>
              <a:pPr/>
              <a:t>59</a:t>
            </a:fld>
            <a:endParaRPr lang="zh-CN" altLang="en-US"/>
          </a:p>
        </p:txBody>
      </p:sp>
    </p:spTree>
    <p:extLst>
      <p:ext uri="{BB962C8B-B14F-4D97-AF65-F5344CB8AC3E}">
        <p14:creationId xmlns:p14="http://schemas.microsoft.com/office/powerpoint/2010/main" xmlns="" val="16643160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TextEdit="1"/>
          </p:cNvSpPr>
          <p:nvPr>
            <p:ph type="sldImg"/>
          </p:nvPr>
        </p:nvSpPr>
        <p:spPr>
          <a:xfrm>
            <a:off x="115888" y="731838"/>
            <a:ext cx="6524625" cy="3670300"/>
          </a:xfrm>
          <a:ln>
            <a:miter/>
          </a:ln>
        </p:spPr>
      </p:sp>
      <p:sp>
        <p:nvSpPr>
          <p:cNvPr id="35842" name="文本占位符 2"/>
          <p:cNvSpPr>
            <a:spLocks noGrp="1"/>
          </p:cNvSpPr>
          <p:nvPr>
            <p:ph type="body"/>
          </p:nvPr>
        </p:nvSpPr>
        <p:spPr/>
        <p:txBody>
          <a:bodyPr wrap="square" lIns="91440" tIns="45720" rIns="91440" bIns="45720" anchor="t"/>
          <a:lstStyle/>
          <a:p>
            <a:pPr lvl="0" eaLnBrk="1" hangingPunct="1"/>
            <a:endParaRPr lang="zh-CN" altLang="en-US" dirty="0">
              <a:solidFill>
                <a:schemeClr val="bg1"/>
              </a:solidFill>
              <a:latin typeface="微软雅黑" panose="020B0503020204020204" pitchFamily="34" charset="-122"/>
              <a:ea typeface="微软雅黑" panose="020B0503020204020204" pitchFamily="34" charset="-122"/>
            </a:endParaRPr>
          </a:p>
          <a:p>
            <a:pPr lvl="0" eaLnBrk="1" hangingPunct="1"/>
            <a:endParaRPr lang="zh-CN" altLang="en-US" dirty="0"/>
          </a:p>
          <a:p>
            <a:pPr lvl="0" eaLnBrk="1" hangingPunct="1"/>
            <a:endParaRPr lang="zh-CN" alt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7</a:t>
            </a:fld>
            <a:endParaRPr lang="en-US" altLang="zh-CN"/>
          </a:p>
        </p:txBody>
      </p:sp>
    </p:spTree>
    <p:extLst>
      <p:ext uri="{BB962C8B-B14F-4D97-AF65-F5344CB8AC3E}">
        <p14:creationId xmlns:p14="http://schemas.microsoft.com/office/powerpoint/2010/main" xmlns="" val="34989894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8</a:t>
            </a:fld>
            <a:endParaRPr lang="en-US" altLang="zh-CN"/>
          </a:p>
        </p:txBody>
      </p:sp>
    </p:spTree>
    <p:extLst>
      <p:ext uri="{BB962C8B-B14F-4D97-AF65-F5344CB8AC3E}">
        <p14:creationId xmlns:p14="http://schemas.microsoft.com/office/powerpoint/2010/main" xmlns="" val="34989894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5888" y="731838"/>
            <a:ext cx="6524625" cy="3670300"/>
          </a:xfrm>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pPr>
              <a:defRPr/>
            </a:pPr>
            <a:fld id="{17803512-8DAC-4579-8DF0-E380BA451340}" type="datetime1">
              <a:rPr lang="zh-CN" altLang="en-US" smtClean="0"/>
              <a:pPr>
                <a:defRPr/>
              </a:pPr>
              <a:t>2019/6/4</a:t>
            </a:fld>
            <a:endParaRPr lang="en-US" altLang="zh-CN"/>
          </a:p>
        </p:txBody>
      </p:sp>
      <p:sp>
        <p:nvSpPr>
          <p:cNvPr id="5" name="灯片编号占位符 4"/>
          <p:cNvSpPr>
            <a:spLocks noGrp="1"/>
          </p:cNvSpPr>
          <p:nvPr>
            <p:ph type="sldNum" sz="quarter" idx="11"/>
          </p:nvPr>
        </p:nvSpPr>
        <p:spPr/>
        <p:txBody>
          <a:bodyPr/>
          <a:lstStyle/>
          <a:p>
            <a:pPr>
              <a:defRPr/>
            </a:pPr>
            <a:fld id="{D5FEA692-5A63-49F7-A63B-FBC78BD1B604}" type="slidenum">
              <a:rPr lang="zh-CN" altLang="en-US" smtClean="0"/>
              <a:pPr>
                <a:defRPr/>
              </a:pPr>
              <a:t>9</a:t>
            </a:fld>
            <a:endParaRPr lang="en-US" altLang="zh-CN"/>
          </a:p>
        </p:txBody>
      </p:sp>
    </p:spTree>
    <p:extLst>
      <p:ext uri="{BB962C8B-B14F-4D97-AF65-F5344CB8AC3E}">
        <p14:creationId xmlns:p14="http://schemas.microsoft.com/office/powerpoint/2010/main" xmlns="" val="34989894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115888" y="731838"/>
            <a:ext cx="6524625" cy="3670300"/>
          </a:xfrm>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115888" y="731838"/>
            <a:ext cx="6524625" cy="3670300"/>
          </a:xfrm>
        </p:spPr>
      </p:sp>
      <p:sp>
        <p:nvSpPr>
          <p:cNvPr id="3" name="文本占位符 2"/>
          <p:cNvSpPr>
            <a:spLocks noGrp="1"/>
          </p:cNvSpPr>
          <p:nvPr>
            <p:ph type="body" idx="3"/>
          </p:nvPr>
        </p:nvSpPr>
        <p:spPr/>
        <p:txBody>
          <a:bodyPr/>
          <a:lstStyle/>
          <a:p>
            <a:r>
              <a:rPr lang="zh-CN" altLang="en-US"/>
              <a:t>    振弦式仪器是利用钢弦振动频率随钢丝应力变化的原理制成的，通过电磁铁激振钢弦，测量由磁铁线圈感应钢弦振动频率得知钢丝应变，所以又称钢弦式仪器。</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115888" y="731838"/>
            <a:ext cx="6524625" cy="3670300"/>
          </a:xfrm>
        </p:spPr>
      </p:sp>
      <p:sp>
        <p:nvSpPr>
          <p:cNvPr id="3" name="文本占位符 2"/>
          <p:cNvSpPr>
            <a:spLocks noGrp="1"/>
          </p:cNvSpPr>
          <p:nvPr>
            <p:ph type="body" idx="3"/>
          </p:nvPr>
        </p:nvSpPr>
        <p:spPr/>
        <p:txBody>
          <a:bodyPr/>
          <a:lstStyle/>
          <a:p>
            <a:r>
              <a:rPr lang="zh-CN" altLang="en-US"/>
              <a:t>    平面位置精度为 1mm～2mm，高程精度为 2mm～3mm。</a:t>
            </a: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4" name="Rectangle 2"/>
          <p:cNvSpPr>
            <a:spLocks noChangeArrowheads="1"/>
          </p:cNvSpPr>
          <p:nvPr/>
        </p:nvSpPr>
        <p:spPr bwMode="auto">
          <a:xfrm>
            <a:off x="-1954" y="3424238"/>
            <a:ext cx="12193954" cy="3433762"/>
          </a:xfrm>
          <a:prstGeom prst="rect">
            <a:avLst/>
          </a:prstGeom>
          <a:solidFill>
            <a:schemeClr val="bg1"/>
          </a:solidFill>
          <a:ln w="9525">
            <a:noFill/>
            <a:miter lim="800000"/>
            <a:headEnd/>
            <a:tailEnd/>
          </a:ln>
        </p:spPr>
        <p:txBody>
          <a:bodyPr lIns="0" tIns="0" rIns="0" bIns="0" anchor="ctr"/>
          <a:lstStyle/>
          <a:p>
            <a:pPr algn="ctr" eaLnBrk="0" hangingPunct="0"/>
            <a:endParaRPr lang="zh-SG" altLang="en-GB" sz="1400"/>
          </a:p>
        </p:txBody>
      </p:sp>
      <p:sp>
        <p:nvSpPr>
          <p:cNvPr id="5" name="AC Half Banner"/>
          <p:cNvSpPr>
            <a:spLocks noChangeArrowheads="1"/>
          </p:cNvSpPr>
          <p:nvPr/>
        </p:nvSpPr>
        <p:spPr bwMode="auto">
          <a:xfrm>
            <a:off x="3" y="0"/>
            <a:ext cx="12195908" cy="3429000"/>
          </a:xfrm>
          <a:prstGeom prst="rect">
            <a:avLst/>
          </a:prstGeom>
          <a:solidFill>
            <a:schemeClr val="bg1"/>
          </a:solidFill>
          <a:ln w="9525">
            <a:noFill/>
            <a:miter lim="800000"/>
            <a:headEnd/>
            <a:tailEnd/>
          </a:ln>
        </p:spPr>
        <p:txBody>
          <a:bodyPr wrap="none" anchor="ctr"/>
          <a:lstStyle/>
          <a:p>
            <a:pPr algn="ctr" eaLnBrk="0" hangingPunct="0"/>
            <a:endParaRPr lang="zh-SG" altLang="en-GB" sz="1400"/>
          </a:p>
        </p:txBody>
      </p:sp>
      <p:sp>
        <p:nvSpPr>
          <p:cNvPr id="6" name="Rectangle 4"/>
          <p:cNvSpPr>
            <a:spLocks noChangeArrowheads="1"/>
          </p:cNvSpPr>
          <p:nvPr/>
        </p:nvSpPr>
        <p:spPr bwMode="auto">
          <a:xfrm>
            <a:off x="3" y="3424243"/>
            <a:ext cx="12195908" cy="3438525"/>
          </a:xfrm>
          <a:prstGeom prst="rect">
            <a:avLst/>
          </a:prstGeom>
          <a:solidFill>
            <a:schemeClr val="bg1"/>
          </a:solidFill>
          <a:ln w="9525">
            <a:noFill/>
            <a:miter lim="800000"/>
            <a:headEnd/>
            <a:tailEnd/>
          </a:ln>
        </p:spPr>
        <p:txBody>
          <a:bodyPr lIns="0" tIns="0" rIns="0" bIns="0" anchor="ctr"/>
          <a:lstStyle/>
          <a:p>
            <a:pPr algn="ctr" eaLnBrk="0" hangingPunct="0"/>
            <a:endParaRPr lang="zh-SG" altLang="en-GB" sz="1400">
              <a:latin typeface="微软雅黑" pitchFamily="34" charset="-122"/>
              <a:ea typeface="微软雅黑" pitchFamily="34" charset="-122"/>
            </a:endParaRPr>
          </a:p>
        </p:txBody>
      </p:sp>
      <p:pic>
        <p:nvPicPr>
          <p:cNvPr id="7" name="Picture 10"/>
          <p:cNvPicPr>
            <a:picLocks noChangeAspect="1" noChangeArrowheads="1"/>
          </p:cNvPicPr>
          <p:nvPr/>
        </p:nvPicPr>
        <p:blipFill>
          <a:blip r:embed="rId2" cstate="screen">
            <a:clrChange>
              <a:clrFrom>
                <a:srgbClr val="F7F7F7"/>
              </a:clrFrom>
              <a:clrTo>
                <a:srgbClr val="F7F7F7">
                  <a:alpha val="0"/>
                </a:srgbClr>
              </a:clrTo>
            </a:clrChange>
          </a:blip>
          <a:srcRect/>
          <a:stretch>
            <a:fillRect/>
          </a:stretch>
        </p:blipFill>
        <p:spPr bwMode="auto">
          <a:xfrm>
            <a:off x="296986" y="1701800"/>
            <a:ext cx="5601678" cy="2006600"/>
          </a:xfrm>
          <a:prstGeom prst="rect">
            <a:avLst/>
          </a:prstGeom>
          <a:noFill/>
          <a:ln w="9525">
            <a:noFill/>
            <a:miter lim="800000"/>
            <a:headEnd/>
            <a:tailEnd/>
          </a:ln>
        </p:spPr>
      </p:pic>
      <p:sp>
        <p:nvSpPr>
          <p:cNvPr id="8" name="Rectangle 11"/>
          <p:cNvSpPr>
            <a:spLocks noChangeArrowheads="1"/>
          </p:cNvSpPr>
          <p:nvPr/>
        </p:nvSpPr>
        <p:spPr bwMode="auto">
          <a:xfrm>
            <a:off x="-17585" y="0"/>
            <a:ext cx="12209585" cy="3429000"/>
          </a:xfrm>
          <a:prstGeom prst="rect">
            <a:avLst/>
          </a:prstGeom>
          <a:solidFill>
            <a:srgbClr val="006699"/>
          </a:solidFill>
          <a:ln w="9525">
            <a:noFill/>
            <a:miter lim="800000"/>
            <a:headEnd/>
            <a:tailEnd/>
          </a:ln>
        </p:spPr>
        <p:txBody>
          <a:bodyPr wrap="none" anchor="ctr"/>
          <a:lstStyle/>
          <a:p>
            <a:pPr eaLnBrk="0" hangingPunct="0"/>
            <a:endParaRPr lang="zh-CN" altLang="en-US"/>
          </a:p>
        </p:txBody>
      </p:sp>
      <p:sp>
        <p:nvSpPr>
          <p:cNvPr id="9" name="Rectangle 16"/>
          <p:cNvSpPr>
            <a:spLocks noChangeArrowheads="1"/>
          </p:cNvSpPr>
          <p:nvPr userDrawn="1"/>
        </p:nvSpPr>
        <p:spPr bwMode="auto">
          <a:xfrm>
            <a:off x="-17585" y="0"/>
            <a:ext cx="12209585" cy="3429000"/>
          </a:xfrm>
          <a:prstGeom prst="rect">
            <a:avLst/>
          </a:prstGeom>
          <a:solidFill>
            <a:srgbClr val="006699"/>
          </a:solidFill>
          <a:ln w="9525">
            <a:noFill/>
            <a:miter lim="800000"/>
            <a:headEnd/>
            <a:tailEnd/>
          </a:ln>
        </p:spPr>
        <p:txBody>
          <a:bodyPr wrap="none" anchor="ctr"/>
          <a:lstStyle/>
          <a:p>
            <a:pPr eaLnBrk="0" hangingPunct="0"/>
            <a:endParaRPr lang="zh-CN" altLang="en-US"/>
          </a:p>
        </p:txBody>
      </p:sp>
      <p:sp>
        <p:nvSpPr>
          <p:cNvPr id="4782085" name="Rectangle 5"/>
          <p:cNvSpPr>
            <a:spLocks noGrp="1" noChangeArrowheads="1"/>
          </p:cNvSpPr>
          <p:nvPr>
            <p:ph type="subTitle" idx="1"/>
          </p:nvPr>
        </p:nvSpPr>
        <p:spPr>
          <a:xfrm>
            <a:off x="2887628" y="5231508"/>
            <a:ext cx="8346831" cy="669925"/>
          </a:xfrm>
          <a:prstGeom prst="rect">
            <a:avLst/>
          </a:prstGeom>
          <a:extLst/>
        </p:spPr>
        <p:txBody>
          <a:bodyPr tIns="0" bIns="0" anchor="ctr" anchorCtr="1"/>
          <a:lstStyle>
            <a:lvl1pPr marL="0" indent="0" algn="ctr">
              <a:buFont typeface="Wingdings" pitchFamily="2" charset="2"/>
              <a:buNone/>
              <a:defRPr>
                <a:latin typeface="微软雅黑" pitchFamily="34" charset="-122"/>
                <a:ea typeface="微软雅黑" pitchFamily="34" charset="-122"/>
              </a:defRPr>
            </a:lvl1pPr>
          </a:lstStyle>
          <a:p>
            <a:pPr lvl="0"/>
            <a:r>
              <a:rPr lang="en-US" altLang="zh-SG" noProof="0" dirty="0"/>
              <a:t>Click to insert p</a:t>
            </a:r>
            <a:r>
              <a:rPr lang="en-US" altLang="zh-CN" noProof="0" dirty="0"/>
              <a:t>resenter’s name</a:t>
            </a:r>
          </a:p>
          <a:p>
            <a:pPr lvl="0"/>
            <a:r>
              <a:rPr lang="en-US" altLang="zh-CN" noProof="0" dirty="0"/>
              <a:t>Second line here</a:t>
            </a:r>
          </a:p>
        </p:txBody>
      </p:sp>
      <p:sp>
        <p:nvSpPr>
          <p:cNvPr id="4782086" name="Rectangle 6"/>
          <p:cNvSpPr>
            <a:spLocks noGrp="1" noChangeArrowheads="1"/>
          </p:cNvSpPr>
          <p:nvPr>
            <p:ph type="ctrTitle"/>
          </p:nvPr>
        </p:nvSpPr>
        <p:spPr>
          <a:xfrm>
            <a:off x="2953591" y="4057094"/>
            <a:ext cx="8346831" cy="819150"/>
          </a:xfrm>
          <a:extLst/>
        </p:spPr>
        <p:txBody>
          <a:bodyPr lIns="0" tIns="44450" rIns="0" bIns="44450" anchor="ctr" anchorCtr="1"/>
          <a:lstStyle>
            <a:lvl1pPr algn="ctr">
              <a:defRPr sz="2800">
                <a:latin typeface="微软雅黑" pitchFamily="34" charset="-122"/>
                <a:ea typeface="微软雅黑" pitchFamily="34" charset="-122"/>
              </a:defRPr>
            </a:lvl1pPr>
          </a:lstStyle>
          <a:p>
            <a:pPr lvl="0"/>
            <a:r>
              <a:rPr lang="en-US" altLang="zh-SG" noProof="0" dirty="0"/>
              <a:t>Click to insert presentation title</a:t>
            </a:r>
            <a:br>
              <a:rPr lang="en-US" altLang="zh-SG" noProof="0" dirty="0"/>
            </a:br>
            <a:r>
              <a:rPr lang="en-US" altLang="zh-CN" noProof="0" dirty="0"/>
              <a:t>Second line here</a:t>
            </a:r>
            <a:endParaRPr lang="en-US" altLang="zh-SG" noProof="0" dirty="0"/>
          </a:p>
        </p:txBody>
      </p:sp>
      <p:sp>
        <p:nvSpPr>
          <p:cNvPr id="10" name="Rectangle 7"/>
          <p:cNvSpPr>
            <a:spLocks noGrp="1" noChangeArrowheads="1"/>
          </p:cNvSpPr>
          <p:nvPr>
            <p:ph type="dt" sz="half" idx="10"/>
          </p:nvPr>
        </p:nvSpPr>
        <p:spPr bwMode="auto">
          <a:xfrm>
            <a:off x="7026032" y="6510343"/>
            <a:ext cx="5165969" cy="331787"/>
          </a:xfrm>
          <a:prstGeom prst="rect">
            <a:avLst/>
          </a:prstGeom>
          <a:extLst/>
        </p:spPr>
        <p:txBody>
          <a:bodyPr vert="horz" wrap="square" lIns="91440" tIns="45720" rIns="91440" bIns="45720" numCol="1" anchor="b" anchorCtr="0" compatLnSpc="1">
            <a:prstTxWarp prst="textNoShape">
              <a:avLst/>
            </a:prstTxWarp>
          </a:bodyPr>
          <a:lstStyle>
            <a:lvl1pPr algn="r" eaLnBrk="0" hangingPunct="0">
              <a:defRPr sz="1000">
                <a:latin typeface="Arial" pitchFamily="34" charset="0"/>
                <a:ea typeface="宋体" pitchFamily="2" charset="-122"/>
              </a:defRPr>
            </a:lvl1pPr>
          </a:lstStyle>
          <a:p>
            <a:pPr>
              <a:defRPr/>
            </a:pPr>
            <a:fld id="{BD664A3C-D649-47B2-82EB-8D9A1FBA1D3B}" type="datetime1">
              <a:rPr lang="zh-CN" altLang="en-US"/>
              <a:pPr>
                <a:defRPr/>
              </a:pPr>
              <a:t>2019/6/4</a:t>
            </a:fld>
            <a:endParaRPr lang="en-US" altLang="zh-SG"/>
          </a:p>
        </p:txBody>
      </p:sp>
      <p:sp>
        <p:nvSpPr>
          <p:cNvPr id="11" name="Rectangle 8"/>
          <p:cNvSpPr>
            <a:spLocks noGrp="1" noChangeArrowheads="1"/>
          </p:cNvSpPr>
          <p:nvPr>
            <p:ph type="ftr" sz="quarter" idx="11"/>
          </p:nvPr>
        </p:nvSpPr>
        <p:spPr bwMode="auto">
          <a:xfrm>
            <a:off x="0" y="6510343"/>
            <a:ext cx="5150338" cy="331787"/>
          </a:xfrm>
          <a:prstGeom prst="rect">
            <a:avLst/>
          </a:prstGeom>
          <a:extLst/>
        </p:spPr>
        <p:txBody>
          <a:bodyPr vert="horz" wrap="square" lIns="91440" tIns="45720" rIns="91440" bIns="45720" numCol="1" anchor="b" anchorCtr="0" compatLnSpc="1">
            <a:prstTxWarp prst="textNoShape">
              <a:avLst/>
            </a:prstTxWarp>
          </a:bodyPr>
          <a:lstStyle>
            <a:lvl1pPr eaLnBrk="0" hangingPunct="0">
              <a:defRPr sz="1000">
                <a:latin typeface="Arial" pitchFamily="34" charset="0"/>
                <a:ea typeface="宋体" pitchFamily="2" charset="-122"/>
              </a:defRPr>
            </a:lvl1pPr>
          </a:lstStyle>
          <a:p>
            <a:pPr>
              <a:defRPr/>
            </a:pPr>
            <a:endParaRPr lang="en-US" altLang="zh-SG"/>
          </a:p>
        </p:txBody>
      </p:sp>
      <p:sp>
        <p:nvSpPr>
          <p:cNvPr id="12" name="Rectangle 9"/>
          <p:cNvSpPr>
            <a:spLocks noGrp="1" noChangeArrowheads="1"/>
          </p:cNvSpPr>
          <p:nvPr>
            <p:ph type="sldNum" sz="quarter" idx="12"/>
          </p:nvPr>
        </p:nvSpPr>
        <p:spPr bwMode="auto">
          <a:xfrm>
            <a:off x="5165969" y="6515105"/>
            <a:ext cx="1860062" cy="327025"/>
          </a:xfrm>
          <a:prstGeom prst="rect">
            <a:avLst/>
          </a:prstGeom>
          <a:extLst/>
        </p:spPr>
        <p:txBody>
          <a:bodyPr vert="horz" wrap="square" lIns="91440" tIns="45720" rIns="91440" bIns="0" numCol="1" anchor="b" anchorCtr="0" compatLnSpc="1">
            <a:prstTxWarp prst="textNoShape">
              <a:avLst/>
            </a:prstTxWarp>
          </a:bodyPr>
          <a:lstStyle>
            <a:lvl1pPr algn="ctr" eaLnBrk="0" hangingPunct="0">
              <a:lnSpc>
                <a:spcPct val="70000"/>
              </a:lnSpc>
              <a:tabLst>
                <a:tab pos="2473387" algn="l"/>
              </a:tabLst>
              <a:defRPr sz="1000">
                <a:latin typeface="Arial" pitchFamily="34" charset="0"/>
                <a:ea typeface="宋体" pitchFamily="2" charset="-122"/>
              </a:defRPr>
            </a:lvl1pPr>
          </a:lstStyle>
          <a:p>
            <a:pPr>
              <a:defRPr/>
            </a:pPr>
            <a:fld id="{FC37699D-AFC4-447B-863E-71C92DF52609}" type="slidenum">
              <a:rPr lang="zh-SG" altLang="en-US"/>
              <a:pPr>
                <a:defRPr/>
              </a:pPr>
              <a:t>‹#›</a:t>
            </a:fld>
            <a:r>
              <a:rPr lang="en-US" altLang="zh-SG"/>
              <a:t/>
            </a:r>
            <a:br>
              <a:rPr lang="en-US" altLang="zh-SG"/>
            </a:br>
            <a:endParaRPr lang="en-US" altLang="zh-SG" sz="800"/>
          </a:p>
        </p:txBody>
      </p:sp>
    </p:spTree>
  </p:cSld>
  <p:clrMapOvr>
    <a:masterClrMapping/>
  </p:clrMapOvr>
  <p:transition spd="slow">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PhAnim="0" userDrawn="1">
  <p:cSld name="文字幻灯片">
    <p:spTree>
      <p:nvGrpSpPr>
        <p:cNvPr id="1" name=""/>
        <p:cNvGrpSpPr/>
        <p:nvPr/>
      </p:nvGrpSpPr>
      <p:grpSpPr>
        <a:xfrm>
          <a:off x="0" y="0"/>
          <a:ext cx="0" cy="0"/>
          <a:chOff x="0" y="0"/>
          <a:chExt cx="0" cy="0"/>
        </a:xfrm>
      </p:grpSpPr>
      <p:cxnSp>
        <p:nvCxnSpPr>
          <p:cNvPr id="5" name="直接连接符 4"/>
          <p:cNvCxnSpPr/>
          <p:nvPr/>
        </p:nvCxnSpPr>
        <p:spPr>
          <a:xfrm>
            <a:off x="2256367" y="548218"/>
            <a:ext cx="0" cy="6309783"/>
          </a:xfrm>
          <a:prstGeom prst="line">
            <a:avLst/>
          </a:prstGeom>
          <a:ln w="28575">
            <a:solidFill>
              <a:srgbClr val="800000"/>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a:endCxn id="11" idx="1"/>
          </p:cNvCxnSpPr>
          <p:nvPr/>
        </p:nvCxnSpPr>
        <p:spPr>
          <a:xfrm>
            <a:off x="2256367" y="548217"/>
            <a:ext cx="8968318" cy="0"/>
          </a:xfrm>
          <a:prstGeom prst="line">
            <a:avLst/>
          </a:prstGeom>
          <a:ln w="28575">
            <a:solidFill>
              <a:srgbClr val="800000"/>
            </a:solidFill>
          </a:ln>
        </p:spPr>
        <p:style>
          <a:lnRef idx="1">
            <a:schemeClr val="accent1"/>
          </a:lnRef>
          <a:fillRef idx="0">
            <a:schemeClr val="accent1"/>
          </a:fillRef>
          <a:effectRef idx="0">
            <a:schemeClr val="accent1"/>
          </a:effectRef>
          <a:fontRef idx="minor">
            <a:schemeClr val="tx1"/>
          </a:fontRef>
        </p:style>
      </p:cxnSp>
      <p:pic>
        <p:nvPicPr>
          <p:cNvPr id="7" name="图片 10"/>
          <p:cNvPicPr>
            <a:picLocks noChangeAspect="1" noChangeArrowheads="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11224684" y="69854"/>
            <a:ext cx="971550" cy="9567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图片 13"/>
          <p:cNvPicPr>
            <a:picLocks noChangeAspect="1" noChangeArrowheads="1"/>
          </p:cNvPicPr>
          <p:nvPr userDrawn="1"/>
        </p:nvPicPr>
        <p:blipFill>
          <a:blip r:embed="rId3" cstate="print">
            <a:extLst>
              <a:ext uri="{28A0092B-C50C-407E-A947-70E740481C1C}">
                <a14:useLocalDpi xmlns:a14="http://schemas.microsoft.com/office/drawing/2010/main" xmlns="" val="0"/>
              </a:ext>
            </a:extLst>
          </a:blip>
          <a:srcRect/>
          <a:stretch>
            <a:fillRect/>
          </a:stretch>
        </p:blipFill>
        <p:spPr bwMode="auto">
          <a:xfrm>
            <a:off x="9840387" y="220133"/>
            <a:ext cx="3788833"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14"/>
          <p:cNvPicPr>
            <a:picLocks noChangeAspect="1" noChangeArrowheads="1"/>
          </p:cNvPicPr>
          <p:nvPr userDrawn="1"/>
        </p:nvPicPr>
        <p:blipFill>
          <a:blip r:embed="rId4" cstate="print">
            <a:extLst>
              <a:ext uri="{28A0092B-C50C-407E-A947-70E740481C1C}">
                <a14:useLocalDpi xmlns:a14="http://schemas.microsoft.com/office/drawing/2010/main" xmlns="" val="0"/>
              </a:ext>
            </a:extLst>
          </a:blip>
          <a:srcRect/>
          <a:stretch>
            <a:fillRect/>
          </a:stretch>
        </p:blipFill>
        <p:spPr bwMode="auto">
          <a:xfrm>
            <a:off x="7056969" y="596903"/>
            <a:ext cx="4324351" cy="383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标题 1"/>
          <p:cNvSpPr>
            <a:spLocks noGrp="1"/>
          </p:cNvSpPr>
          <p:nvPr>
            <p:ph type="title"/>
          </p:nvPr>
        </p:nvSpPr>
        <p:spPr>
          <a:xfrm>
            <a:off x="2255573" y="548683"/>
            <a:ext cx="5280000" cy="658085"/>
          </a:xfrm>
          <a:solidFill>
            <a:srgbClr val="800000"/>
          </a:solidFill>
        </p:spPr>
        <p:txBody>
          <a:bodyPr rtlCol="0">
            <a:noAutofit/>
          </a:bodyPr>
          <a:lstStyle>
            <a:lvl1pPr>
              <a:defRPr lang="zh-CN" altLang="en-US" sz="2300">
                <a:solidFill>
                  <a:schemeClr val="bg1"/>
                </a:solidFill>
                <a:effectLst>
                  <a:outerShdw blurRad="38100" dist="38100" dir="2700000" algn="tl">
                    <a:srgbClr val="000000">
                      <a:alpha val="43137"/>
                    </a:srgbClr>
                  </a:outerShdw>
                </a:effectLst>
              </a:defRPr>
            </a:lvl1pPr>
          </a:lstStyle>
          <a:p>
            <a:pPr lvl="0"/>
            <a:r>
              <a:rPr lang="zh-CN" altLang="en-US" noProof="1"/>
              <a:t>单击此处编辑母版标题样式</a:t>
            </a:r>
          </a:p>
        </p:txBody>
      </p:sp>
      <p:sp>
        <p:nvSpPr>
          <p:cNvPr id="17" name="文本占位符 16"/>
          <p:cNvSpPr>
            <a:spLocks noGrp="1"/>
          </p:cNvSpPr>
          <p:nvPr>
            <p:ph type="body" sz="quarter" idx="10"/>
          </p:nvPr>
        </p:nvSpPr>
        <p:spPr>
          <a:xfrm>
            <a:off x="2543606" y="1508787"/>
            <a:ext cx="9313962" cy="5088565"/>
          </a:xfrm>
          <a:prstGeom prst="rect">
            <a:avLst/>
          </a:prstGeom>
        </p:spPr>
        <p:txBody>
          <a:bodyPr lIns="107287" tIns="53643" rIns="107287" bIns="53643">
            <a:normAutofit/>
          </a:bodyPr>
          <a:lstStyle>
            <a:lvl1pPr marL="0" indent="536447">
              <a:lnSpc>
                <a:spcPct val="150000"/>
              </a:lnSpc>
              <a:spcBef>
                <a:spcPts val="0"/>
              </a:spcBef>
              <a:spcAft>
                <a:spcPts val="352"/>
              </a:spcAft>
              <a:buNone/>
              <a:defRPr sz="1900"/>
            </a:lvl1pPr>
            <a:lvl2pPr indent="536447">
              <a:defRPr/>
            </a:lvl2pPr>
            <a:lvl3pPr indent="536447">
              <a:defRPr/>
            </a:lvl3pPr>
            <a:lvl4pPr indent="536447">
              <a:defRPr/>
            </a:lvl4pPr>
            <a:lvl5pPr indent="536447">
              <a:defRPr/>
            </a:lvl5pPr>
          </a:lstStyle>
          <a:p>
            <a:pPr lvl="0"/>
            <a:r>
              <a:rPr lang="zh-CN" altLang="en-US" noProof="1"/>
              <a:t>单击此处编辑母版文本样式</a:t>
            </a:r>
          </a:p>
        </p:txBody>
      </p:sp>
      <p:sp>
        <p:nvSpPr>
          <p:cNvPr id="13" name="文本占位符 21"/>
          <p:cNvSpPr>
            <a:spLocks noGrp="1"/>
          </p:cNvSpPr>
          <p:nvPr>
            <p:ph type="body" sz="quarter" idx="11"/>
          </p:nvPr>
        </p:nvSpPr>
        <p:spPr>
          <a:xfrm>
            <a:off x="143934" y="731773"/>
            <a:ext cx="1920000" cy="5865583"/>
          </a:xfrm>
          <a:prstGeom prst="rect">
            <a:avLst/>
          </a:prstGeom>
        </p:spPr>
        <p:txBody>
          <a:bodyPr lIns="107287" tIns="53643" rIns="107287" bIns="53643" rtlCol="0">
            <a:noAutofit/>
          </a:bodyPr>
          <a:lstStyle>
            <a:lvl1pPr>
              <a:defRPr lang="zh-CN" altLang="en-US" sz="1600" smtClean="0">
                <a:latin typeface="华文中宋" panose="02010600040101010101" pitchFamily="2" charset="-122"/>
                <a:ea typeface="华文中宋" panose="02010600040101010101" pitchFamily="2" charset="-122"/>
              </a:defRPr>
            </a:lvl1pPr>
            <a:lvl2pPr>
              <a:defRPr lang="zh-CN" altLang="en-US" sz="1400" smtClean="0">
                <a:latin typeface="华文中宋" panose="02010600040101010101" pitchFamily="2" charset="-122"/>
                <a:ea typeface="华文中宋" panose="02010600040101010101" pitchFamily="2" charset="-122"/>
              </a:defRPr>
            </a:lvl2pPr>
          </a:lstStyle>
          <a:p>
            <a:pPr lvl="0"/>
            <a:r>
              <a:rPr lang="zh-CN" altLang="en-US" noProof="1"/>
              <a:t>单击此处编辑母版文本样式</a:t>
            </a:r>
          </a:p>
          <a:p>
            <a:pPr lvl="1"/>
            <a:r>
              <a:rPr lang="zh-CN" altLang="en-US" noProof="1"/>
              <a:t>第二级</a:t>
            </a:r>
          </a:p>
        </p:txBody>
      </p:sp>
      <p:sp>
        <p:nvSpPr>
          <p:cNvPr id="10" name="灯片编号占位符 4"/>
          <p:cNvSpPr>
            <a:spLocks noGrp="1"/>
          </p:cNvSpPr>
          <p:nvPr>
            <p:ph type="sldNum" sz="quarter" idx="12"/>
          </p:nvPr>
        </p:nvSpPr>
        <p:spPr>
          <a:xfrm>
            <a:off x="143934" y="6231467"/>
            <a:ext cx="973666" cy="366184"/>
          </a:xfrm>
          <a:prstGeom prst="rect">
            <a:avLst/>
          </a:prstGeom>
        </p:spPr>
        <p:txBody>
          <a:bodyPr lIns="107287" tIns="53643" rIns="107287" bIns="53643"/>
          <a:lstStyle>
            <a:lvl1pPr>
              <a:defRPr/>
            </a:lvl1pPr>
          </a:lstStyle>
          <a:p>
            <a:pPr>
              <a:defRPr/>
            </a:pPr>
            <a:fld id="{92B3004D-66CB-43CE-A4F6-C91EFCC0C25A}" type="slidenum">
              <a:rPr lang="zh-CN" altLang="en-US"/>
              <a:pPr>
                <a:defRPr/>
              </a:pPr>
              <a:t>‹#›</a:t>
            </a:fld>
            <a:endParaRPr lang="zh-CN" altLang="en-US"/>
          </a:p>
        </p:txBody>
      </p:sp>
      <p:sp>
        <p:nvSpPr>
          <p:cNvPr id="11" name="日期占位符 2"/>
          <p:cNvSpPr>
            <a:spLocks noGrp="1"/>
          </p:cNvSpPr>
          <p:nvPr>
            <p:ph type="dt" sz="half" idx="13"/>
          </p:nvPr>
        </p:nvSpPr>
        <p:spPr>
          <a:xfrm>
            <a:off x="609600" y="6356354"/>
            <a:ext cx="2844800" cy="366183"/>
          </a:xfrm>
          <a:prstGeom prst="rect">
            <a:avLst/>
          </a:prstGeom>
        </p:spPr>
        <p:txBody>
          <a:bodyPr lIns="107287" tIns="53643" rIns="107287" bIns="53643"/>
          <a:lstStyle>
            <a:lvl1pPr>
              <a:defRPr/>
            </a:lvl1pPr>
          </a:lstStyle>
          <a:p>
            <a:pPr>
              <a:defRPr/>
            </a:pPr>
            <a:endParaRPr lang="zh-CN" altLang="en-US"/>
          </a:p>
        </p:txBody>
      </p:sp>
      <p:sp>
        <p:nvSpPr>
          <p:cNvPr id="12" name="页脚占位符 3"/>
          <p:cNvSpPr>
            <a:spLocks noGrp="1"/>
          </p:cNvSpPr>
          <p:nvPr>
            <p:ph type="ftr" sz="quarter" idx="14"/>
          </p:nvPr>
        </p:nvSpPr>
        <p:spPr>
          <a:xfrm>
            <a:off x="4165600" y="6356354"/>
            <a:ext cx="3860800" cy="366183"/>
          </a:xfrm>
          <a:prstGeom prst="rect">
            <a:avLst/>
          </a:prstGeom>
        </p:spPr>
        <p:txBody>
          <a:bodyPr lIns="107287" tIns="53643" rIns="107287" bIns="53643"/>
          <a:lstStyle>
            <a:lvl1pPr>
              <a:defRPr/>
            </a:lvl1pPr>
          </a:lstStyle>
          <a:p>
            <a:pPr>
              <a:defRPr/>
            </a:pPr>
            <a:endParaRPr lang="zh-CN" altLang="en-US"/>
          </a:p>
        </p:txBody>
      </p:sp>
    </p:spTree>
    <p:extLst>
      <p:ext uri="{BB962C8B-B14F-4D97-AF65-F5344CB8AC3E}">
        <p14:creationId xmlns:p14="http://schemas.microsoft.com/office/powerpoint/2010/main" xmlns="" val="1487535311"/>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内容页_1">
    <p:spTree>
      <p:nvGrpSpPr>
        <p:cNvPr id="1" name=""/>
        <p:cNvGrpSpPr/>
        <p:nvPr/>
      </p:nvGrpSpPr>
      <p:grpSpPr>
        <a:xfrm>
          <a:off x="0" y="0"/>
          <a:ext cx="0" cy="0"/>
          <a:chOff x="0" y="0"/>
          <a:chExt cx="0" cy="0"/>
        </a:xfrm>
      </p:grpSpPr>
      <p:grpSp>
        <p:nvGrpSpPr>
          <p:cNvPr id="5" name="组合 5"/>
          <p:cNvGrpSpPr>
            <a:grpSpLocks/>
          </p:cNvGrpSpPr>
          <p:nvPr userDrawn="1"/>
        </p:nvGrpSpPr>
        <p:grpSpPr bwMode="auto">
          <a:xfrm>
            <a:off x="-55561" y="6019800"/>
            <a:ext cx="12628562" cy="884238"/>
            <a:chOff x="-54769" y="5829300"/>
            <a:chExt cx="13885070" cy="1078877"/>
          </a:xfrm>
        </p:grpSpPr>
        <p:grpSp>
          <p:nvGrpSpPr>
            <p:cNvPr id="6" name="组合 6"/>
            <p:cNvGrpSpPr>
              <a:grpSpLocks/>
            </p:cNvGrpSpPr>
            <p:nvPr/>
          </p:nvGrpSpPr>
          <p:grpSpPr bwMode="auto">
            <a:xfrm>
              <a:off x="-54769" y="5943601"/>
              <a:ext cx="4641974" cy="950790"/>
              <a:chOff x="-54770" y="4178805"/>
              <a:chExt cx="12317593" cy="2735626"/>
            </a:xfrm>
          </p:grpSpPr>
          <p:sp>
            <p:nvSpPr>
              <p:cNvPr id="27" name="等腰三角形 2"/>
              <p:cNvSpPr/>
              <p:nvPr/>
            </p:nvSpPr>
            <p:spPr>
              <a:xfrm>
                <a:off x="-36244" y="4724899"/>
                <a:ext cx="1139376" cy="2151176"/>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Lst>
                <a:ahLst/>
                <a:cxnLst>
                  <a:cxn ang="0">
                    <a:pos x="connsiteX0-1" y="connsiteY0-2"/>
                  </a:cxn>
                  <a:cxn ang="0">
                    <a:pos x="connsiteX1-3" y="connsiteY1-4"/>
                  </a:cxn>
                  <a:cxn ang="0">
                    <a:pos x="connsiteX2-5" y="connsiteY2-6"/>
                  </a:cxn>
                  <a:cxn ang="0">
                    <a:pos x="connsiteX3-7" y="connsiteY3-8"/>
                  </a:cxn>
                </a:cxnLst>
                <a:rect l="l" t="t" r="r" b="b"/>
                <a:pathLst>
                  <a:path w="1143000" h="1790700">
                    <a:moveTo>
                      <a:pt x="0" y="1790700"/>
                    </a:moveTo>
                    <a:lnTo>
                      <a:pt x="0" y="0"/>
                    </a:lnTo>
                    <a:lnTo>
                      <a:pt x="1143000" y="628650"/>
                    </a:lnTo>
                    <a:lnTo>
                      <a:pt x="0" y="1790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8" name="等腰三角形 2"/>
              <p:cNvSpPr/>
              <p:nvPr/>
            </p:nvSpPr>
            <p:spPr>
              <a:xfrm>
                <a:off x="-54770" y="5482826"/>
                <a:ext cx="2667804" cy="1398820"/>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2668429"/>
                  <a:gd name="connsiteY0-66" fmla="*/ 1165539 h 1165539"/>
                  <a:gd name="connsiteX1-67" fmla="*/ 1155859 w 2668429"/>
                  <a:gd name="connsiteY1-68" fmla="*/ 0 h 1165539"/>
                  <a:gd name="connsiteX2-69" fmla="*/ 2668429 w 2668429"/>
                  <a:gd name="connsiteY2-70" fmla="*/ 346575 h 1165539"/>
                  <a:gd name="connsiteX3-71" fmla="*/ 0 w 2668429"/>
                  <a:gd name="connsiteY3-72" fmla="*/ 1165539 h 1165539"/>
                </a:gdLst>
                <a:ahLst/>
                <a:cxnLst>
                  <a:cxn ang="0">
                    <a:pos x="connsiteX0-1" y="connsiteY0-2"/>
                  </a:cxn>
                  <a:cxn ang="0">
                    <a:pos x="connsiteX1-3" y="connsiteY1-4"/>
                  </a:cxn>
                  <a:cxn ang="0">
                    <a:pos x="connsiteX2-5" y="connsiteY2-6"/>
                  </a:cxn>
                  <a:cxn ang="0">
                    <a:pos x="connsiteX3-7" y="connsiteY3-8"/>
                  </a:cxn>
                </a:cxnLst>
                <a:rect l="l" t="t" r="r" b="b"/>
                <a:pathLst>
                  <a:path w="2668429" h="1165539">
                    <a:moveTo>
                      <a:pt x="0" y="1165539"/>
                    </a:moveTo>
                    <a:lnTo>
                      <a:pt x="1155859" y="0"/>
                    </a:lnTo>
                    <a:lnTo>
                      <a:pt x="2668429" y="346575"/>
                    </a:lnTo>
                    <a:lnTo>
                      <a:pt x="0" y="116553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9" name="等腰三角形 2"/>
              <p:cNvSpPr/>
              <p:nvPr/>
            </p:nvSpPr>
            <p:spPr>
              <a:xfrm>
                <a:off x="-31611" y="5672308"/>
                <a:ext cx="4474125" cy="1203767"/>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Lst>
                <a:ahLst/>
                <a:cxnLst>
                  <a:cxn ang="0">
                    <a:pos x="connsiteX0-1" y="connsiteY0-2"/>
                  </a:cxn>
                  <a:cxn ang="0">
                    <a:pos x="connsiteX1-3" y="connsiteY1-4"/>
                  </a:cxn>
                  <a:cxn ang="0">
                    <a:pos x="connsiteX2-5" y="connsiteY2-6"/>
                  </a:cxn>
                  <a:cxn ang="0">
                    <a:pos x="connsiteX3-7" y="connsiteY3-8"/>
                  </a:cxn>
                </a:cxnLst>
                <a:rect l="l" t="t" r="r" b="b"/>
                <a:pathLst>
                  <a:path w="4472940" h="1001524">
                    <a:moveTo>
                      <a:pt x="0" y="1001524"/>
                    </a:moveTo>
                    <a:lnTo>
                      <a:pt x="3257550" y="0"/>
                    </a:lnTo>
                    <a:lnTo>
                      <a:pt x="4472940" y="993128"/>
                    </a:lnTo>
                    <a:lnTo>
                      <a:pt x="0" y="100152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0" name="等腰三角形 2"/>
              <p:cNvSpPr/>
              <p:nvPr/>
            </p:nvSpPr>
            <p:spPr>
              <a:xfrm>
                <a:off x="3187353" y="5432667"/>
                <a:ext cx="3561699" cy="1421115"/>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Lst>
                <a:ahLst/>
                <a:cxnLst>
                  <a:cxn ang="0">
                    <a:pos x="connsiteX0-1" y="connsiteY0-2"/>
                  </a:cxn>
                  <a:cxn ang="0">
                    <a:pos x="connsiteX1-3" y="connsiteY1-4"/>
                  </a:cxn>
                  <a:cxn ang="0">
                    <a:pos x="connsiteX2-5" y="connsiteY2-6"/>
                  </a:cxn>
                  <a:cxn ang="0">
                    <a:pos x="connsiteX3-7" y="connsiteY3-8"/>
                  </a:cxn>
                </a:cxnLst>
                <a:rect l="l" t="t" r="r" b="b"/>
                <a:pathLst>
                  <a:path w="3562350" h="1183291">
                    <a:moveTo>
                      <a:pt x="0" y="209179"/>
                    </a:moveTo>
                    <a:lnTo>
                      <a:pt x="3562350" y="0"/>
                    </a:lnTo>
                    <a:lnTo>
                      <a:pt x="1215390" y="1183291"/>
                    </a:lnTo>
                    <a:lnTo>
                      <a:pt x="0" y="20917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1" name="等腰三角形 2"/>
              <p:cNvSpPr/>
              <p:nvPr/>
            </p:nvSpPr>
            <p:spPr>
              <a:xfrm rot="10800000">
                <a:off x="4391569" y="5232040"/>
                <a:ext cx="3635804" cy="1632889"/>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3633787"/>
                  <a:gd name="connsiteY0-146" fmla="*/ 716280 h 1357607"/>
                  <a:gd name="connsiteX1-147" fmla="*/ 3633787 w 3633787"/>
                  <a:gd name="connsiteY1-148" fmla="*/ 0 h 1357607"/>
                  <a:gd name="connsiteX2-149" fmla="*/ 967740 w 3633787"/>
                  <a:gd name="connsiteY2-150" fmla="*/ 1357607 h 1357607"/>
                  <a:gd name="connsiteX3-151" fmla="*/ 0 w 3633787"/>
                  <a:gd name="connsiteY3-152" fmla="*/ 716280 h 1357607"/>
                </a:gdLst>
                <a:ahLst/>
                <a:cxnLst>
                  <a:cxn ang="0">
                    <a:pos x="connsiteX0-1" y="connsiteY0-2"/>
                  </a:cxn>
                  <a:cxn ang="0">
                    <a:pos x="connsiteX1-3" y="connsiteY1-4"/>
                  </a:cxn>
                  <a:cxn ang="0">
                    <a:pos x="connsiteX2-5" y="connsiteY2-6"/>
                  </a:cxn>
                  <a:cxn ang="0">
                    <a:pos x="connsiteX3-7" y="connsiteY3-8"/>
                  </a:cxn>
                </a:cxnLst>
                <a:rect l="l" t="t" r="r" b="b"/>
                <a:pathLst>
                  <a:path w="3633787" h="1357607">
                    <a:moveTo>
                      <a:pt x="0" y="716280"/>
                    </a:moveTo>
                    <a:lnTo>
                      <a:pt x="3633787" y="0"/>
                    </a:lnTo>
                    <a:lnTo>
                      <a:pt x="967740" y="1357607"/>
                    </a:lnTo>
                    <a:lnTo>
                      <a:pt x="0" y="71628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2" name="等腰三角形 2"/>
              <p:cNvSpPr/>
              <p:nvPr/>
            </p:nvSpPr>
            <p:spPr>
              <a:xfrm rot="10800000">
                <a:off x="4442515" y="5995542"/>
                <a:ext cx="5525500" cy="869387"/>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529262"/>
                  <a:gd name="connsiteY0-178" fmla="*/ 0 h 720562"/>
                  <a:gd name="connsiteX1-179" fmla="*/ 5529262 w 5529262"/>
                  <a:gd name="connsiteY1-180" fmla="*/ 12678 h 720562"/>
                  <a:gd name="connsiteX2-181" fmla="*/ 1920240 w 5529262"/>
                  <a:gd name="connsiteY2-182" fmla="*/ 720562 h 720562"/>
                  <a:gd name="connsiteX3-183" fmla="*/ 0 w 5529262"/>
                  <a:gd name="connsiteY3-184" fmla="*/ 0 h 720562"/>
                  <a:gd name="connsiteX0-185" fmla="*/ 0 w 5524500"/>
                  <a:gd name="connsiteY0-186" fmla="*/ 0 h 720562"/>
                  <a:gd name="connsiteX1-187" fmla="*/ 5524500 w 5524500"/>
                  <a:gd name="connsiteY1-188" fmla="*/ 8716 h 720562"/>
                  <a:gd name="connsiteX2-189" fmla="*/ 1920240 w 5524500"/>
                  <a:gd name="connsiteY2-190" fmla="*/ 720562 h 720562"/>
                  <a:gd name="connsiteX3-191" fmla="*/ 0 w 5524500"/>
                  <a:gd name="connsiteY3-192" fmla="*/ 0 h 720562"/>
                  <a:gd name="connsiteX0-193" fmla="*/ 0 w 5529263"/>
                  <a:gd name="connsiteY0-194" fmla="*/ 0 h 720562"/>
                  <a:gd name="connsiteX1-195" fmla="*/ 5529263 w 5529263"/>
                  <a:gd name="connsiteY1-196" fmla="*/ 8716 h 720562"/>
                  <a:gd name="connsiteX2-197" fmla="*/ 1920240 w 5529263"/>
                  <a:gd name="connsiteY2-198" fmla="*/ 720562 h 720562"/>
                  <a:gd name="connsiteX3-199" fmla="*/ 0 w 5529263"/>
                  <a:gd name="connsiteY3-200" fmla="*/ 0 h 720562"/>
                </a:gdLst>
                <a:ahLst/>
                <a:cxnLst>
                  <a:cxn ang="0">
                    <a:pos x="connsiteX0-1" y="connsiteY0-2"/>
                  </a:cxn>
                  <a:cxn ang="0">
                    <a:pos x="connsiteX1-3" y="connsiteY1-4"/>
                  </a:cxn>
                  <a:cxn ang="0">
                    <a:pos x="connsiteX2-5" y="connsiteY2-6"/>
                  </a:cxn>
                  <a:cxn ang="0">
                    <a:pos x="connsiteX3-7" y="connsiteY3-8"/>
                  </a:cxn>
                </a:cxnLst>
                <a:rect l="l" t="t" r="r" b="b"/>
                <a:pathLst>
                  <a:path w="5529263" h="720562">
                    <a:moveTo>
                      <a:pt x="0" y="0"/>
                    </a:moveTo>
                    <a:lnTo>
                      <a:pt x="5529263" y="8716"/>
                    </a:lnTo>
                    <a:lnTo>
                      <a:pt x="1920240" y="720562"/>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3" name="等腰三角形 2"/>
              <p:cNvSpPr/>
              <p:nvPr/>
            </p:nvSpPr>
            <p:spPr>
              <a:xfrm rot="10800000">
                <a:off x="8018110" y="4741616"/>
                <a:ext cx="3256016" cy="2106592"/>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310890"/>
                  <a:gd name="connsiteY0-194" fmla="*/ 0 h 1750611"/>
                  <a:gd name="connsiteX1-195" fmla="*/ 3310890 w 3310890"/>
                  <a:gd name="connsiteY1-196" fmla="*/ 728959 h 1750611"/>
                  <a:gd name="connsiteX2-197" fmla="*/ 0 w 3310890"/>
                  <a:gd name="connsiteY2-198" fmla="*/ 1750611 h 1750611"/>
                  <a:gd name="connsiteX3-199" fmla="*/ 1356360 w 3310890"/>
                  <a:gd name="connsiteY3-200" fmla="*/ 0 h 1750611"/>
                  <a:gd name="connsiteX0-201" fmla="*/ 1356360 w 3257550"/>
                  <a:gd name="connsiteY0-202" fmla="*/ 0 h 1750611"/>
                  <a:gd name="connsiteX1-203" fmla="*/ 3257550 w 3257550"/>
                  <a:gd name="connsiteY1-204" fmla="*/ 703604 h 1750611"/>
                  <a:gd name="connsiteX2-205" fmla="*/ 0 w 3257550"/>
                  <a:gd name="connsiteY2-206" fmla="*/ 1750611 h 1750611"/>
                  <a:gd name="connsiteX3-207" fmla="*/ 1356360 w 3257550"/>
                  <a:gd name="connsiteY3-208" fmla="*/ 0 h 1750611"/>
                </a:gdLst>
                <a:ahLst/>
                <a:cxnLst>
                  <a:cxn ang="0">
                    <a:pos x="connsiteX0-1" y="connsiteY0-2"/>
                  </a:cxn>
                  <a:cxn ang="0">
                    <a:pos x="connsiteX1-3" y="connsiteY1-4"/>
                  </a:cxn>
                  <a:cxn ang="0">
                    <a:pos x="connsiteX2-5" y="connsiteY2-6"/>
                  </a:cxn>
                  <a:cxn ang="0">
                    <a:pos x="connsiteX3-7" y="connsiteY3-8"/>
                  </a:cxn>
                </a:cxnLst>
                <a:rect l="l" t="t" r="r" b="b"/>
                <a:pathLst>
                  <a:path w="3257550" h="1750611">
                    <a:moveTo>
                      <a:pt x="1356360" y="0"/>
                    </a:moveTo>
                    <a:lnTo>
                      <a:pt x="3257550" y="703604"/>
                    </a:lnTo>
                    <a:lnTo>
                      <a:pt x="0" y="1750611"/>
                    </a:lnTo>
                    <a:lnTo>
                      <a:pt x="135636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7" name="等腰三角形 2"/>
              <p:cNvSpPr/>
              <p:nvPr/>
            </p:nvSpPr>
            <p:spPr>
              <a:xfrm rot="10800000">
                <a:off x="9898539" y="4184317"/>
                <a:ext cx="2320433" cy="2663891"/>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Lst>
                <a:ahLst/>
                <a:cxnLst>
                  <a:cxn ang="0">
                    <a:pos x="connsiteX0-1" y="connsiteY0-2"/>
                  </a:cxn>
                  <a:cxn ang="0">
                    <a:pos x="connsiteX1-3" y="connsiteY1-4"/>
                  </a:cxn>
                  <a:cxn ang="0">
                    <a:pos x="connsiteX2-5" y="connsiteY2-6"/>
                  </a:cxn>
                  <a:cxn ang="0">
                    <a:pos x="connsiteX3-7" y="connsiteY3-8"/>
                  </a:cxn>
                </a:cxnLst>
                <a:rect l="l" t="t" r="r" b="b"/>
                <a:pathLst>
                  <a:path w="2324100" h="2213339">
                    <a:moveTo>
                      <a:pt x="0" y="3168"/>
                    </a:moveTo>
                    <a:lnTo>
                      <a:pt x="2324100" y="0"/>
                    </a:lnTo>
                    <a:lnTo>
                      <a:pt x="567690" y="2213339"/>
                    </a:lnTo>
                    <a:lnTo>
                      <a:pt x="0" y="316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8" name="等腰三角形 2"/>
              <p:cNvSpPr/>
              <p:nvPr/>
            </p:nvSpPr>
            <p:spPr>
              <a:xfrm rot="10800000">
                <a:off x="11653917" y="4178745"/>
                <a:ext cx="606738" cy="2736339"/>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 name="connsiteX0-233" fmla="*/ 0 w 1619250"/>
                  <a:gd name="connsiteY0-234" fmla="*/ 779666 h 2989837"/>
                  <a:gd name="connsiteX1-235" fmla="*/ 1619250 w 1619250"/>
                  <a:gd name="connsiteY1-236" fmla="*/ 0 h 2989837"/>
                  <a:gd name="connsiteX2-237" fmla="*/ 567690 w 1619250"/>
                  <a:gd name="connsiteY2-238" fmla="*/ 2989837 h 2989837"/>
                  <a:gd name="connsiteX3-239" fmla="*/ 0 w 1619250"/>
                  <a:gd name="connsiteY3-240" fmla="*/ 779666 h 2989837"/>
                  <a:gd name="connsiteX0-241" fmla="*/ 0 w 2110740"/>
                  <a:gd name="connsiteY0-242" fmla="*/ 779666 h 2181645"/>
                  <a:gd name="connsiteX1-243" fmla="*/ 1619250 w 2110740"/>
                  <a:gd name="connsiteY1-244" fmla="*/ 0 h 2181645"/>
                  <a:gd name="connsiteX2-245" fmla="*/ 2110740 w 2110740"/>
                  <a:gd name="connsiteY2-246" fmla="*/ 2181645 h 2181645"/>
                  <a:gd name="connsiteX3-247" fmla="*/ 0 w 2110740"/>
                  <a:gd name="connsiteY3-248" fmla="*/ 779666 h 2181645"/>
                  <a:gd name="connsiteX0-249" fmla="*/ 0 w 2110740"/>
                  <a:gd name="connsiteY0-250" fmla="*/ 858901 h 2260880"/>
                  <a:gd name="connsiteX1-251" fmla="*/ 1600200 w 2110740"/>
                  <a:gd name="connsiteY1-252" fmla="*/ 0 h 2260880"/>
                  <a:gd name="connsiteX2-253" fmla="*/ 2110740 w 2110740"/>
                  <a:gd name="connsiteY2-254" fmla="*/ 2260880 h 2260880"/>
                  <a:gd name="connsiteX3-255" fmla="*/ 0 w 2110740"/>
                  <a:gd name="connsiteY3-256" fmla="*/ 858901 h 2260880"/>
                  <a:gd name="connsiteX0-257" fmla="*/ 0 w 529590"/>
                  <a:gd name="connsiteY0-258" fmla="*/ 1841409 h 2260880"/>
                  <a:gd name="connsiteX1-259" fmla="*/ 19050 w 529590"/>
                  <a:gd name="connsiteY1-260" fmla="*/ 0 h 2260880"/>
                  <a:gd name="connsiteX2-261" fmla="*/ 529590 w 529590"/>
                  <a:gd name="connsiteY2-262" fmla="*/ 2260880 h 2260880"/>
                  <a:gd name="connsiteX3-263" fmla="*/ 0 w 529590"/>
                  <a:gd name="connsiteY3-264" fmla="*/ 1841409 h 2260880"/>
                  <a:gd name="connsiteX0-265" fmla="*/ 0 w 553402"/>
                  <a:gd name="connsiteY0-266" fmla="*/ 1841409 h 2201455"/>
                  <a:gd name="connsiteX1-267" fmla="*/ 19050 w 553402"/>
                  <a:gd name="connsiteY1-268" fmla="*/ 0 h 2201455"/>
                  <a:gd name="connsiteX2-269" fmla="*/ 553402 w 553402"/>
                  <a:gd name="connsiteY2-270" fmla="*/ 2201455 h 2201455"/>
                  <a:gd name="connsiteX3-271" fmla="*/ 0 w 553402"/>
                  <a:gd name="connsiteY3-272" fmla="*/ 1841409 h 2201455"/>
                  <a:gd name="connsiteX0-273" fmla="*/ 0 w 608985"/>
                  <a:gd name="connsiteY0-274" fmla="*/ 1887782 h 2201455"/>
                  <a:gd name="connsiteX1-275" fmla="*/ 74633 w 608985"/>
                  <a:gd name="connsiteY1-276" fmla="*/ 0 h 2201455"/>
                  <a:gd name="connsiteX2-277" fmla="*/ 608985 w 608985"/>
                  <a:gd name="connsiteY2-278" fmla="*/ 2201455 h 2201455"/>
                  <a:gd name="connsiteX3-279" fmla="*/ 0 w 608985"/>
                  <a:gd name="connsiteY3-280" fmla="*/ 1887782 h 2201455"/>
                  <a:gd name="connsiteX0-281" fmla="*/ 0 w 608985"/>
                  <a:gd name="connsiteY0-282" fmla="*/ 1934156 h 2247829"/>
                  <a:gd name="connsiteX1-283" fmla="*/ 19050 w 608985"/>
                  <a:gd name="connsiteY1-284" fmla="*/ 0 h 2247829"/>
                  <a:gd name="connsiteX2-285" fmla="*/ 608985 w 608985"/>
                  <a:gd name="connsiteY2-286" fmla="*/ 2247829 h 2247829"/>
                  <a:gd name="connsiteX3-287" fmla="*/ 0 w 608985"/>
                  <a:gd name="connsiteY3-288" fmla="*/ 1934156 h 2247829"/>
                  <a:gd name="connsiteX0-289" fmla="*/ 0 w 608985"/>
                  <a:gd name="connsiteY0-290" fmla="*/ 1961980 h 2275653"/>
                  <a:gd name="connsiteX1-291" fmla="*/ 19050 w 608985"/>
                  <a:gd name="connsiteY1-292" fmla="*/ 0 h 2275653"/>
                  <a:gd name="connsiteX2-293" fmla="*/ 608985 w 608985"/>
                  <a:gd name="connsiteY2-294" fmla="*/ 2275653 h 2275653"/>
                  <a:gd name="connsiteX3-295" fmla="*/ 0 w 608985"/>
                  <a:gd name="connsiteY3-296" fmla="*/ 1961980 h 2275653"/>
                </a:gdLst>
                <a:ahLst/>
                <a:cxnLst>
                  <a:cxn ang="0">
                    <a:pos x="connsiteX0-1" y="connsiteY0-2"/>
                  </a:cxn>
                  <a:cxn ang="0">
                    <a:pos x="connsiteX1-3" y="connsiteY1-4"/>
                  </a:cxn>
                  <a:cxn ang="0">
                    <a:pos x="connsiteX2-5" y="connsiteY2-6"/>
                  </a:cxn>
                  <a:cxn ang="0">
                    <a:pos x="connsiteX3-7" y="connsiteY3-8"/>
                  </a:cxn>
                </a:cxnLst>
                <a:rect l="l" t="t" r="r" b="b"/>
                <a:pathLst>
                  <a:path w="608985" h="2275653">
                    <a:moveTo>
                      <a:pt x="0" y="1961980"/>
                    </a:moveTo>
                    <a:lnTo>
                      <a:pt x="19050" y="0"/>
                    </a:lnTo>
                    <a:lnTo>
                      <a:pt x="608985" y="2275653"/>
                    </a:lnTo>
                    <a:lnTo>
                      <a:pt x="0" y="196198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grpSp>
        <p:grpSp>
          <p:nvGrpSpPr>
            <p:cNvPr id="7" name="组合 7"/>
            <p:cNvGrpSpPr>
              <a:grpSpLocks/>
            </p:cNvGrpSpPr>
            <p:nvPr/>
          </p:nvGrpSpPr>
          <p:grpSpPr bwMode="auto">
            <a:xfrm>
              <a:off x="4574381" y="5864350"/>
              <a:ext cx="4645466" cy="1043827"/>
              <a:chOff x="-54770" y="4178801"/>
              <a:chExt cx="12326860" cy="2769823"/>
            </a:xfrm>
          </p:grpSpPr>
          <p:sp>
            <p:nvSpPr>
              <p:cNvPr id="18" name="等腰三角形 2"/>
              <p:cNvSpPr/>
              <p:nvPr/>
            </p:nvSpPr>
            <p:spPr>
              <a:xfrm>
                <a:off x="-36804" y="4723120"/>
                <a:ext cx="1139374" cy="2153548"/>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Lst>
                <a:ahLst/>
                <a:cxnLst>
                  <a:cxn ang="0">
                    <a:pos x="connsiteX0-1" y="connsiteY0-2"/>
                  </a:cxn>
                  <a:cxn ang="0">
                    <a:pos x="connsiteX1-3" y="connsiteY1-4"/>
                  </a:cxn>
                  <a:cxn ang="0">
                    <a:pos x="connsiteX2-5" y="connsiteY2-6"/>
                  </a:cxn>
                  <a:cxn ang="0">
                    <a:pos x="connsiteX3-7" y="connsiteY3-8"/>
                  </a:cxn>
                </a:cxnLst>
                <a:rect l="l" t="t" r="r" b="b"/>
                <a:pathLst>
                  <a:path w="1143000" h="1790700">
                    <a:moveTo>
                      <a:pt x="0" y="1790700"/>
                    </a:moveTo>
                    <a:lnTo>
                      <a:pt x="0" y="0"/>
                    </a:lnTo>
                    <a:lnTo>
                      <a:pt x="1143000" y="628650"/>
                    </a:lnTo>
                    <a:lnTo>
                      <a:pt x="0" y="1790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9" name="等腰三角形 2"/>
              <p:cNvSpPr/>
              <p:nvPr/>
            </p:nvSpPr>
            <p:spPr>
              <a:xfrm>
                <a:off x="-55330" y="5483800"/>
                <a:ext cx="2667802" cy="1398006"/>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2668429"/>
                  <a:gd name="connsiteY0-66" fmla="*/ 1165539 h 1165539"/>
                  <a:gd name="connsiteX1-67" fmla="*/ 1155859 w 2668429"/>
                  <a:gd name="connsiteY1-68" fmla="*/ 0 h 1165539"/>
                  <a:gd name="connsiteX2-69" fmla="*/ 2668429 w 2668429"/>
                  <a:gd name="connsiteY2-70" fmla="*/ 346575 h 1165539"/>
                  <a:gd name="connsiteX3-71" fmla="*/ 0 w 2668429"/>
                  <a:gd name="connsiteY3-72" fmla="*/ 1165539 h 1165539"/>
                </a:gdLst>
                <a:ahLst/>
                <a:cxnLst>
                  <a:cxn ang="0">
                    <a:pos x="connsiteX0-1" y="connsiteY0-2"/>
                  </a:cxn>
                  <a:cxn ang="0">
                    <a:pos x="connsiteX1-3" y="connsiteY1-4"/>
                  </a:cxn>
                  <a:cxn ang="0">
                    <a:pos x="connsiteX2-5" y="connsiteY2-6"/>
                  </a:cxn>
                  <a:cxn ang="0">
                    <a:pos x="connsiteX3-7" y="connsiteY3-8"/>
                  </a:cxn>
                </a:cxnLst>
                <a:rect l="l" t="t" r="r" b="b"/>
                <a:pathLst>
                  <a:path w="2668429" h="1165539">
                    <a:moveTo>
                      <a:pt x="0" y="1165539"/>
                    </a:moveTo>
                    <a:lnTo>
                      <a:pt x="1155859" y="0"/>
                    </a:lnTo>
                    <a:lnTo>
                      <a:pt x="2668429" y="346575"/>
                    </a:lnTo>
                    <a:lnTo>
                      <a:pt x="0" y="116553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0" name="等腰三角形 2"/>
              <p:cNvSpPr/>
              <p:nvPr/>
            </p:nvSpPr>
            <p:spPr>
              <a:xfrm>
                <a:off x="-32174" y="5668830"/>
                <a:ext cx="4474126" cy="1202696"/>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Lst>
                <a:ahLst/>
                <a:cxnLst>
                  <a:cxn ang="0">
                    <a:pos x="connsiteX0-1" y="connsiteY0-2"/>
                  </a:cxn>
                  <a:cxn ang="0">
                    <a:pos x="connsiteX1-3" y="connsiteY1-4"/>
                  </a:cxn>
                  <a:cxn ang="0">
                    <a:pos x="connsiteX2-5" y="connsiteY2-6"/>
                  </a:cxn>
                  <a:cxn ang="0">
                    <a:pos x="connsiteX3-7" y="connsiteY3-8"/>
                  </a:cxn>
                </a:cxnLst>
                <a:rect l="l" t="t" r="r" b="b"/>
                <a:pathLst>
                  <a:path w="4472940" h="1001524">
                    <a:moveTo>
                      <a:pt x="0" y="1001524"/>
                    </a:moveTo>
                    <a:lnTo>
                      <a:pt x="3257550" y="0"/>
                    </a:lnTo>
                    <a:lnTo>
                      <a:pt x="4472940" y="993128"/>
                    </a:lnTo>
                    <a:lnTo>
                      <a:pt x="0" y="100152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1" name="等腰三角形 2"/>
              <p:cNvSpPr/>
              <p:nvPr/>
            </p:nvSpPr>
            <p:spPr>
              <a:xfrm>
                <a:off x="3186790" y="5432403"/>
                <a:ext cx="3566332" cy="1423706"/>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Lst>
                <a:ahLst/>
                <a:cxnLst>
                  <a:cxn ang="0">
                    <a:pos x="connsiteX0-1" y="connsiteY0-2"/>
                  </a:cxn>
                  <a:cxn ang="0">
                    <a:pos x="connsiteX1-3" y="connsiteY1-4"/>
                  </a:cxn>
                  <a:cxn ang="0">
                    <a:pos x="connsiteX2-5" y="connsiteY2-6"/>
                  </a:cxn>
                  <a:cxn ang="0">
                    <a:pos x="connsiteX3-7" y="connsiteY3-8"/>
                  </a:cxn>
                </a:cxnLst>
                <a:rect l="l" t="t" r="r" b="b"/>
                <a:pathLst>
                  <a:path w="3562350" h="1183291">
                    <a:moveTo>
                      <a:pt x="0" y="209179"/>
                    </a:moveTo>
                    <a:lnTo>
                      <a:pt x="3562350" y="0"/>
                    </a:lnTo>
                    <a:lnTo>
                      <a:pt x="1215390" y="1183291"/>
                    </a:lnTo>
                    <a:lnTo>
                      <a:pt x="0" y="20917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2" name="等腰三角形 2"/>
              <p:cNvSpPr/>
              <p:nvPr/>
            </p:nvSpPr>
            <p:spPr>
              <a:xfrm rot="10800000">
                <a:off x="4391006" y="5231955"/>
                <a:ext cx="3635805" cy="1634434"/>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3633787"/>
                  <a:gd name="connsiteY0-146" fmla="*/ 716280 h 1357607"/>
                  <a:gd name="connsiteX1-147" fmla="*/ 3633787 w 3633787"/>
                  <a:gd name="connsiteY1-148" fmla="*/ 0 h 1357607"/>
                  <a:gd name="connsiteX2-149" fmla="*/ 967740 w 3633787"/>
                  <a:gd name="connsiteY2-150" fmla="*/ 1357607 h 1357607"/>
                  <a:gd name="connsiteX3-151" fmla="*/ 0 w 3633787"/>
                  <a:gd name="connsiteY3-152" fmla="*/ 716280 h 1357607"/>
                </a:gdLst>
                <a:ahLst/>
                <a:cxnLst>
                  <a:cxn ang="0">
                    <a:pos x="connsiteX0-1" y="connsiteY0-2"/>
                  </a:cxn>
                  <a:cxn ang="0">
                    <a:pos x="connsiteX1-3" y="connsiteY1-4"/>
                  </a:cxn>
                  <a:cxn ang="0">
                    <a:pos x="connsiteX2-5" y="connsiteY2-6"/>
                  </a:cxn>
                  <a:cxn ang="0">
                    <a:pos x="connsiteX3-7" y="connsiteY3-8"/>
                  </a:cxn>
                </a:cxnLst>
                <a:rect l="l" t="t" r="r" b="b"/>
                <a:pathLst>
                  <a:path w="3633787" h="1357607">
                    <a:moveTo>
                      <a:pt x="0" y="716280"/>
                    </a:moveTo>
                    <a:lnTo>
                      <a:pt x="3633787" y="0"/>
                    </a:lnTo>
                    <a:lnTo>
                      <a:pt x="967740" y="1357607"/>
                    </a:lnTo>
                    <a:lnTo>
                      <a:pt x="0" y="71628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3" name="等腰三角形 2"/>
              <p:cNvSpPr/>
              <p:nvPr/>
            </p:nvSpPr>
            <p:spPr>
              <a:xfrm rot="10800000">
                <a:off x="4441952" y="5997773"/>
                <a:ext cx="5530131" cy="863474"/>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529262"/>
                  <a:gd name="connsiteY0-178" fmla="*/ 0 h 720562"/>
                  <a:gd name="connsiteX1-179" fmla="*/ 5529262 w 5529262"/>
                  <a:gd name="connsiteY1-180" fmla="*/ 12678 h 720562"/>
                  <a:gd name="connsiteX2-181" fmla="*/ 1920240 w 5529262"/>
                  <a:gd name="connsiteY2-182" fmla="*/ 720562 h 720562"/>
                  <a:gd name="connsiteX3-183" fmla="*/ 0 w 5529262"/>
                  <a:gd name="connsiteY3-184" fmla="*/ 0 h 720562"/>
                  <a:gd name="connsiteX0-185" fmla="*/ 0 w 5524500"/>
                  <a:gd name="connsiteY0-186" fmla="*/ 0 h 720562"/>
                  <a:gd name="connsiteX1-187" fmla="*/ 5524500 w 5524500"/>
                  <a:gd name="connsiteY1-188" fmla="*/ 8716 h 720562"/>
                  <a:gd name="connsiteX2-189" fmla="*/ 1920240 w 5524500"/>
                  <a:gd name="connsiteY2-190" fmla="*/ 720562 h 720562"/>
                  <a:gd name="connsiteX3-191" fmla="*/ 0 w 5524500"/>
                  <a:gd name="connsiteY3-192" fmla="*/ 0 h 720562"/>
                  <a:gd name="connsiteX0-193" fmla="*/ 0 w 5529263"/>
                  <a:gd name="connsiteY0-194" fmla="*/ 0 h 720562"/>
                  <a:gd name="connsiteX1-195" fmla="*/ 5529263 w 5529263"/>
                  <a:gd name="connsiteY1-196" fmla="*/ 8716 h 720562"/>
                  <a:gd name="connsiteX2-197" fmla="*/ 1920240 w 5529263"/>
                  <a:gd name="connsiteY2-198" fmla="*/ 720562 h 720562"/>
                  <a:gd name="connsiteX3-199" fmla="*/ 0 w 5529263"/>
                  <a:gd name="connsiteY3-200" fmla="*/ 0 h 720562"/>
                </a:gdLst>
                <a:ahLst/>
                <a:cxnLst>
                  <a:cxn ang="0">
                    <a:pos x="connsiteX0-1" y="connsiteY0-2"/>
                  </a:cxn>
                  <a:cxn ang="0">
                    <a:pos x="connsiteX1-3" y="connsiteY1-4"/>
                  </a:cxn>
                  <a:cxn ang="0">
                    <a:pos x="connsiteX2-5" y="connsiteY2-6"/>
                  </a:cxn>
                  <a:cxn ang="0">
                    <a:pos x="connsiteX3-7" y="connsiteY3-8"/>
                  </a:cxn>
                </a:cxnLst>
                <a:rect l="l" t="t" r="r" b="b"/>
                <a:pathLst>
                  <a:path w="5529263" h="720562">
                    <a:moveTo>
                      <a:pt x="0" y="0"/>
                    </a:moveTo>
                    <a:lnTo>
                      <a:pt x="5529263" y="8716"/>
                    </a:lnTo>
                    <a:lnTo>
                      <a:pt x="1920240" y="720562"/>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4" name="等腰三角形 2"/>
              <p:cNvSpPr/>
              <p:nvPr/>
            </p:nvSpPr>
            <p:spPr>
              <a:xfrm rot="10800000">
                <a:off x="8022180" y="4743679"/>
                <a:ext cx="3256013" cy="2107289"/>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310890"/>
                  <a:gd name="connsiteY0-194" fmla="*/ 0 h 1750611"/>
                  <a:gd name="connsiteX1-195" fmla="*/ 3310890 w 3310890"/>
                  <a:gd name="connsiteY1-196" fmla="*/ 728959 h 1750611"/>
                  <a:gd name="connsiteX2-197" fmla="*/ 0 w 3310890"/>
                  <a:gd name="connsiteY2-198" fmla="*/ 1750611 h 1750611"/>
                  <a:gd name="connsiteX3-199" fmla="*/ 1356360 w 3310890"/>
                  <a:gd name="connsiteY3-200" fmla="*/ 0 h 1750611"/>
                  <a:gd name="connsiteX0-201" fmla="*/ 1356360 w 3257550"/>
                  <a:gd name="connsiteY0-202" fmla="*/ 0 h 1750611"/>
                  <a:gd name="connsiteX1-203" fmla="*/ 3257550 w 3257550"/>
                  <a:gd name="connsiteY1-204" fmla="*/ 703604 h 1750611"/>
                  <a:gd name="connsiteX2-205" fmla="*/ 0 w 3257550"/>
                  <a:gd name="connsiteY2-206" fmla="*/ 1750611 h 1750611"/>
                  <a:gd name="connsiteX3-207" fmla="*/ 1356360 w 3257550"/>
                  <a:gd name="connsiteY3-208" fmla="*/ 0 h 1750611"/>
                </a:gdLst>
                <a:ahLst/>
                <a:cxnLst>
                  <a:cxn ang="0">
                    <a:pos x="connsiteX0-1" y="connsiteY0-2"/>
                  </a:cxn>
                  <a:cxn ang="0">
                    <a:pos x="connsiteX1-3" y="connsiteY1-4"/>
                  </a:cxn>
                  <a:cxn ang="0">
                    <a:pos x="connsiteX2-5" y="connsiteY2-6"/>
                  </a:cxn>
                  <a:cxn ang="0">
                    <a:pos x="connsiteX3-7" y="connsiteY3-8"/>
                  </a:cxn>
                </a:cxnLst>
                <a:rect l="l" t="t" r="r" b="b"/>
                <a:pathLst>
                  <a:path w="3257550" h="1750611">
                    <a:moveTo>
                      <a:pt x="1356360" y="0"/>
                    </a:moveTo>
                    <a:lnTo>
                      <a:pt x="3257550" y="703604"/>
                    </a:lnTo>
                    <a:lnTo>
                      <a:pt x="0" y="1750611"/>
                    </a:lnTo>
                    <a:lnTo>
                      <a:pt x="135636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5" name="等腰三角形 2"/>
              <p:cNvSpPr/>
              <p:nvPr/>
            </p:nvSpPr>
            <p:spPr>
              <a:xfrm rot="10800000">
                <a:off x="9897977" y="4188588"/>
                <a:ext cx="2325063" cy="2657241"/>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Lst>
                <a:ahLst/>
                <a:cxnLst>
                  <a:cxn ang="0">
                    <a:pos x="connsiteX0-1" y="connsiteY0-2"/>
                  </a:cxn>
                  <a:cxn ang="0">
                    <a:pos x="connsiteX1-3" y="connsiteY1-4"/>
                  </a:cxn>
                  <a:cxn ang="0">
                    <a:pos x="connsiteX2-5" y="connsiteY2-6"/>
                  </a:cxn>
                  <a:cxn ang="0">
                    <a:pos x="connsiteX3-7" y="connsiteY3-8"/>
                  </a:cxn>
                </a:cxnLst>
                <a:rect l="l" t="t" r="r" b="b"/>
                <a:pathLst>
                  <a:path w="2324100" h="2213339">
                    <a:moveTo>
                      <a:pt x="0" y="3168"/>
                    </a:moveTo>
                    <a:lnTo>
                      <a:pt x="2324100" y="0"/>
                    </a:lnTo>
                    <a:lnTo>
                      <a:pt x="567690" y="2213339"/>
                    </a:lnTo>
                    <a:lnTo>
                      <a:pt x="0" y="316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26" name="等腰三角形 2"/>
              <p:cNvSpPr/>
              <p:nvPr/>
            </p:nvSpPr>
            <p:spPr>
              <a:xfrm rot="10800000">
                <a:off x="11653355" y="4178309"/>
                <a:ext cx="620634" cy="2770315"/>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 name="connsiteX0-233" fmla="*/ 0 w 1619250"/>
                  <a:gd name="connsiteY0-234" fmla="*/ 779666 h 2989837"/>
                  <a:gd name="connsiteX1-235" fmla="*/ 1619250 w 1619250"/>
                  <a:gd name="connsiteY1-236" fmla="*/ 0 h 2989837"/>
                  <a:gd name="connsiteX2-237" fmla="*/ 567690 w 1619250"/>
                  <a:gd name="connsiteY2-238" fmla="*/ 2989837 h 2989837"/>
                  <a:gd name="connsiteX3-239" fmla="*/ 0 w 1619250"/>
                  <a:gd name="connsiteY3-240" fmla="*/ 779666 h 2989837"/>
                  <a:gd name="connsiteX0-241" fmla="*/ 0 w 2110740"/>
                  <a:gd name="connsiteY0-242" fmla="*/ 779666 h 2181645"/>
                  <a:gd name="connsiteX1-243" fmla="*/ 1619250 w 2110740"/>
                  <a:gd name="connsiteY1-244" fmla="*/ 0 h 2181645"/>
                  <a:gd name="connsiteX2-245" fmla="*/ 2110740 w 2110740"/>
                  <a:gd name="connsiteY2-246" fmla="*/ 2181645 h 2181645"/>
                  <a:gd name="connsiteX3-247" fmla="*/ 0 w 2110740"/>
                  <a:gd name="connsiteY3-248" fmla="*/ 779666 h 2181645"/>
                  <a:gd name="connsiteX0-249" fmla="*/ 0 w 2110740"/>
                  <a:gd name="connsiteY0-250" fmla="*/ 858901 h 2260880"/>
                  <a:gd name="connsiteX1-251" fmla="*/ 1600200 w 2110740"/>
                  <a:gd name="connsiteY1-252" fmla="*/ 0 h 2260880"/>
                  <a:gd name="connsiteX2-253" fmla="*/ 2110740 w 2110740"/>
                  <a:gd name="connsiteY2-254" fmla="*/ 2260880 h 2260880"/>
                  <a:gd name="connsiteX3-255" fmla="*/ 0 w 2110740"/>
                  <a:gd name="connsiteY3-256" fmla="*/ 858901 h 2260880"/>
                  <a:gd name="connsiteX0-257" fmla="*/ 0 w 529590"/>
                  <a:gd name="connsiteY0-258" fmla="*/ 1841409 h 2260880"/>
                  <a:gd name="connsiteX1-259" fmla="*/ 19050 w 529590"/>
                  <a:gd name="connsiteY1-260" fmla="*/ 0 h 2260880"/>
                  <a:gd name="connsiteX2-261" fmla="*/ 529590 w 529590"/>
                  <a:gd name="connsiteY2-262" fmla="*/ 2260880 h 2260880"/>
                  <a:gd name="connsiteX3-263" fmla="*/ 0 w 529590"/>
                  <a:gd name="connsiteY3-264" fmla="*/ 1841409 h 2260880"/>
                  <a:gd name="connsiteX0-265" fmla="*/ 0 w 553402"/>
                  <a:gd name="connsiteY0-266" fmla="*/ 1841409 h 2201455"/>
                  <a:gd name="connsiteX1-267" fmla="*/ 19050 w 553402"/>
                  <a:gd name="connsiteY1-268" fmla="*/ 0 h 2201455"/>
                  <a:gd name="connsiteX2-269" fmla="*/ 553402 w 553402"/>
                  <a:gd name="connsiteY2-270" fmla="*/ 2201455 h 2201455"/>
                  <a:gd name="connsiteX3-271" fmla="*/ 0 w 553402"/>
                  <a:gd name="connsiteY3-272" fmla="*/ 1841409 h 2201455"/>
                  <a:gd name="connsiteX0-273" fmla="*/ 0 w 618248"/>
                  <a:gd name="connsiteY0-274" fmla="*/ 1790086 h 2201455"/>
                  <a:gd name="connsiteX1-275" fmla="*/ 83896 w 618248"/>
                  <a:gd name="connsiteY1-276" fmla="*/ 0 h 2201455"/>
                  <a:gd name="connsiteX2-277" fmla="*/ 618248 w 618248"/>
                  <a:gd name="connsiteY2-278" fmla="*/ 2201455 h 2201455"/>
                  <a:gd name="connsiteX3-279" fmla="*/ 0 w 618248"/>
                  <a:gd name="connsiteY3-280" fmla="*/ 1790086 h 2201455"/>
                  <a:gd name="connsiteX0-281" fmla="*/ 0 w 618248"/>
                  <a:gd name="connsiteY0-282" fmla="*/ 1892731 h 2304100"/>
                  <a:gd name="connsiteX1-283" fmla="*/ 28314 w 618248"/>
                  <a:gd name="connsiteY1-284" fmla="*/ 0 h 2304100"/>
                  <a:gd name="connsiteX2-285" fmla="*/ 618248 w 618248"/>
                  <a:gd name="connsiteY2-286" fmla="*/ 2304100 h 2304100"/>
                  <a:gd name="connsiteX3-287" fmla="*/ 0 w 618248"/>
                  <a:gd name="connsiteY3-288" fmla="*/ 1892731 h 2304100"/>
                </a:gdLst>
                <a:ahLst/>
                <a:cxnLst>
                  <a:cxn ang="0">
                    <a:pos x="connsiteX0-1" y="connsiteY0-2"/>
                  </a:cxn>
                  <a:cxn ang="0">
                    <a:pos x="connsiteX1-3" y="connsiteY1-4"/>
                  </a:cxn>
                  <a:cxn ang="0">
                    <a:pos x="connsiteX2-5" y="connsiteY2-6"/>
                  </a:cxn>
                  <a:cxn ang="0">
                    <a:pos x="connsiteX3-7" y="connsiteY3-8"/>
                  </a:cxn>
                </a:cxnLst>
                <a:rect l="l" t="t" r="r" b="b"/>
                <a:pathLst>
                  <a:path w="618248" h="2304100">
                    <a:moveTo>
                      <a:pt x="0" y="1892731"/>
                    </a:moveTo>
                    <a:lnTo>
                      <a:pt x="28314" y="0"/>
                    </a:lnTo>
                    <a:lnTo>
                      <a:pt x="618248" y="2304100"/>
                    </a:lnTo>
                    <a:lnTo>
                      <a:pt x="0" y="189273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grpSp>
        <p:grpSp>
          <p:nvGrpSpPr>
            <p:cNvPr id="8" name="组合 8"/>
            <p:cNvGrpSpPr>
              <a:grpSpLocks/>
            </p:cNvGrpSpPr>
            <p:nvPr/>
          </p:nvGrpSpPr>
          <p:grpSpPr bwMode="auto">
            <a:xfrm>
              <a:off x="9203531" y="5829300"/>
              <a:ext cx="4626770" cy="1054417"/>
              <a:chOff x="-54770" y="4178801"/>
              <a:chExt cx="12277250" cy="2704917"/>
            </a:xfrm>
          </p:grpSpPr>
          <p:sp>
            <p:nvSpPr>
              <p:cNvPr id="9" name="等腰三角形 2"/>
              <p:cNvSpPr/>
              <p:nvPr/>
            </p:nvSpPr>
            <p:spPr>
              <a:xfrm>
                <a:off x="-37364" y="4725377"/>
                <a:ext cx="1139374" cy="2151524"/>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Lst>
                <a:ahLst/>
                <a:cxnLst>
                  <a:cxn ang="0">
                    <a:pos x="connsiteX0-1" y="connsiteY0-2"/>
                  </a:cxn>
                  <a:cxn ang="0">
                    <a:pos x="connsiteX1-3" y="connsiteY1-4"/>
                  </a:cxn>
                  <a:cxn ang="0">
                    <a:pos x="connsiteX2-5" y="connsiteY2-6"/>
                  </a:cxn>
                  <a:cxn ang="0">
                    <a:pos x="connsiteX3-7" y="connsiteY3-8"/>
                  </a:cxn>
                </a:cxnLst>
                <a:rect l="l" t="t" r="r" b="b"/>
                <a:pathLst>
                  <a:path w="1143000" h="1790700">
                    <a:moveTo>
                      <a:pt x="0" y="1790700"/>
                    </a:moveTo>
                    <a:lnTo>
                      <a:pt x="0" y="0"/>
                    </a:lnTo>
                    <a:lnTo>
                      <a:pt x="1143000" y="628650"/>
                    </a:lnTo>
                    <a:lnTo>
                      <a:pt x="0" y="1790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0" name="等腰三角形 2"/>
              <p:cNvSpPr/>
              <p:nvPr/>
            </p:nvSpPr>
            <p:spPr>
              <a:xfrm>
                <a:off x="-55890" y="5480646"/>
                <a:ext cx="2667802" cy="1401222"/>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2668429"/>
                  <a:gd name="connsiteY0-66" fmla="*/ 1165539 h 1165539"/>
                  <a:gd name="connsiteX1-67" fmla="*/ 1155859 w 2668429"/>
                  <a:gd name="connsiteY1-68" fmla="*/ 0 h 1165539"/>
                  <a:gd name="connsiteX2-69" fmla="*/ 2668429 w 2668429"/>
                  <a:gd name="connsiteY2-70" fmla="*/ 346575 h 1165539"/>
                  <a:gd name="connsiteX3-71" fmla="*/ 0 w 2668429"/>
                  <a:gd name="connsiteY3-72" fmla="*/ 1165539 h 1165539"/>
                </a:gdLst>
                <a:ahLst/>
                <a:cxnLst>
                  <a:cxn ang="0">
                    <a:pos x="connsiteX0-1" y="connsiteY0-2"/>
                  </a:cxn>
                  <a:cxn ang="0">
                    <a:pos x="connsiteX1-3" y="connsiteY1-4"/>
                  </a:cxn>
                  <a:cxn ang="0">
                    <a:pos x="connsiteX2-5" y="connsiteY2-6"/>
                  </a:cxn>
                  <a:cxn ang="0">
                    <a:pos x="connsiteX3-7" y="connsiteY3-8"/>
                  </a:cxn>
                </a:cxnLst>
                <a:rect l="l" t="t" r="r" b="b"/>
                <a:pathLst>
                  <a:path w="2668429" h="1165539">
                    <a:moveTo>
                      <a:pt x="0" y="1165539"/>
                    </a:moveTo>
                    <a:lnTo>
                      <a:pt x="1155859" y="0"/>
                    </a:lnTo>
                    <a:lnTo>
                      <a:pt x="2668429" y="346575"/>
                    </a:lnTo>
                    <a:lnTo>
                      <a:pt x="0" y="116553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1" name="等腰三角形 2"/>
              <p:cNvSpPr/>
              <p:nvPr/>
            </p:nvSpPr>
            <p:spPr>
              <a:xfrm>
                <a:off x="-32734" y="5669463"/>
                <a:ext cx="4474126" cy="1202467"/>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Lst>
                <a:ahLst/>
                <a:cxnLst>
                  <a:cxn ang="0">
                    <a:pos x="connsiteX0-1" y="connsiteY0-2"/>
                  </a:cxn>
                  <a:cxn ang="0">
                    <a:pos x="connsiteX1-3" y="connsiteY1-4"/>
                  </a:cxn>
                  <a:cxn ang="0">
                    <a:pos x="connsiteX2-5" y="connsiteY2-6"/>
                  </a:cxn>
                  <a:cxn ang="0">
                    <a:pos x="connsiteX3-7" y="connsiteY3-8"/>
                  </a:cxn>
                </a:cxnLst>
                <a:rect l="l" t="t" r="r" b="b"/>
                <a:pathLst>
                  <a:path w="4472940" h="1001524">
                    <a:moveTo>
                      <a:pt x="0" y="1001524"/>
                    </a:moveTo>
                    <a:lnTo>
                      <a:pt x="3257550" y="0"/>
                    </a:lnTo>
                    <a:lnTo>
                      <a:pt x="4472940" y="993128"/>
                    </a:lnTo>
                    <a:lnTo>
                      <a:pt x="0" y="100152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2" name="等腰三角形 2"/>
              <p:cNvSpPr/>
              <p:nvPr/>
            </p:nvSpPr>
            <p:spPr>
              <a:xfrm>
                <a:off x="3186230" y="5430957"/>
                <a:ext cx="3566332" cy="1421098"/>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Lst>
                <a:ahLst/>
                <a:cxnLst>
                  <a:cxn ang="0">
                    <a:pos x="connsiteX0-1" y="connsiteY0-2"/>
                  </a:cxn>
                  <a:cxn ang="0">
                    <a:pos x="connsiteX1-3" y="connsiteY1-4"/>
                  </a:cxn>
                  <a:cxn ang="0">
                    <a:pos x="connsiteX2-5" y="connsiteY2-6"/>
                  </a:cxn>
                  <a:cxn ang="0">
                    <a:pos x="connsiteX3-7" y="connsiteY3-8"/>
                  </a:cxn>
                </a:cxnLst>
                <a:rect l="l" t="t" r="r" b="b"/>
                <a:pathLst>
                  <a:path w="3562350" h="1183291">
                    <a:moveTo>
                      <a:pt x="0" y="209179"/>
                    </a:moveTo>
                    <a:lnTo>
                      <a:pt x="3562350" y="0"/>
                    </a:lnTo>
                    <a:lnTo>
                      <a:pt x="1215390" y="1183291"/>
                    </a:lnTo>
                    <a:lnTo>
                      <a:pt x="0" y="20917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3" name="等腰三角形 2"/>
              <p:cNvSpPr/>
              <p:nvPr/>
            </p:nvSpPr>
            <p:spPr>
              <a:xfrm rot="10800000">
                <a:off x="4390446" y="5232202"/>
                <a:ext cx="3635805" cy="1629790"/>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3633787"/>
                  <a:gd name="connsiteY0-146" fmla="*/ 716280 h 1357607"/>
                  <a:gd name="connsiteX1-147" fmla="*/ 3633787 w 3633787"/>
                  <a:gd name="connsiteY1-148" fmla="*/ 0 h 1357607"/>
                  <a:gd name="connsiteX2-149" fmla="*/ 967740 w 3633787"/>
                  <a:gd name="connsiteY2-150" fmla="*/ 1357607 h 1357607"/>
                  <a:gd name="connsiteX3-151" fmla="*/ 0 w 3633787"/>
                  <a:gd name="connsiteY3-152" fmla="*/ 716280 h 1357607"/>
                </a:gdLst>
                <a:ahLst/>
                <a:cxnLst>
                  <a:cxn ang="0">
                    <a:pos x="connsiteX0-1" y="connsiteY0-2"/>
                  </a:cxn>
                  <a:cxn ang="0">
                    <a:pos x="connsiteX1-3" y="connsiteY1-4"/>
                  </a:cxn>
                  <a:cxn ang="0">
                    <a:pos x="connsiteX2-5" y="connsiteY2-6"/>
                  </a:cxn>
                  <a:cxn ang="0">
                    <a:pos x="connsiteX3-7" y="connsiteY3-8"/>
                  </a:cxn>
                </a:cxnLst>
                <a:rect l="l" t="t" r="r" b="b"/>
                <a:pathLst>
                  <a:path w="3633787" h="1357607">
                    <a:moveTo>
                      <a:pt x="0" y="716280"/>
                    </a:moveTo>
                    <a:lnTo>
                      <a:pt x="3633787" y="0"/>
                    </a:lnTo>
                    <a:lnTo>
                      <a:pt x="967740" y="1357607"/>
                    </a:lnTo>
                    <a:lnTo>
                      <a:pt x="0" y="71628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4" name="等腰三角形 2"/>
              <p:cNvSpPr/>
              <p:nvPr/>
            </p:nvSpPr>
            <p:spPr>
              <a:xfrm rot="10800000">
                <a:off x="4441392" y="5997409"/>
                <a:ext cx="5530130" cy="864584"/>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529262"/>
                  <a:gd name="connsiteY0-178" fmla="*/ 0 h 720562"/>
                  <a:gd name="connsiteX1-179" fmla="*/ 5529262 w 5529262"/>
                  <a:gd name="connsiteY1-180" fmla="*/ 12678 h 720562"/>
                  <a:gd name="connsiteX2-181" fmla="*/ 1920240 w 5529262"/>
                  <a:gd name="connsiteY2-182" fmla="*/ 720562 h 720562"/>
                  <a:gd name="connsiteX3-183" fmla="*/ 0 w 5529262"/>
                  <a:gd name="connsiteY3-184" fmla="*/ 0 h 720562"/>
                  <a:gd name="connsiteX0-185" fmla="*/ 0 w 5524500"/>
                  <a:gd name="connsiteY0-186" fmla="*/ 0 h 720562"/>
                  <a:gd name="connsiteX1-187" fmla="*/ 5524500 w 5524500"/>
                  <a:gd name="connsiteY1-188" fmla="*/ 8716 h 720562"/>
                  <a:gd name="connsiteX2-189" fmla="*/ 1920240 w 5524500"/>
                  <a:gd name="connsiteY2-190" fmla="*/ 720562 h 720562"/>
                  <a:gd name="connsiteX3-191" fmla="*/ 0 w 5524500"/>
                  <a:gd name="connsiteY3-192" fmla="*/ 0 h 720562"/>
                  <a:gd name="connsiteX0-193" fmla="*/ 0 w 5529263"/>
                  <a:gd name="connsiteY0-194" fmla="*/ 0 h 720562"/>
                  <a:gd name="connsiteX1-195" fmla="*/ 5529263 w 5529263"/>
                  <a:gd name="connsiteY1-196" fmla="*/ 8716 h 720562"/>
                  <a:gd name="connsiteX2-197" fmla="*/ 1920240 w 5529263"/>
                  <a:gd name="connsiteY2-198" fmla="*/ 720562 h 720562"/>
                  <a:gd name="connsiteX3-199" fmla="*/ 0 w 5529263"/>
                  <a:gd name="connsiteY3-200" fmla="*/ 0 h 720562"/>
                </a:gdLst>
                <a:ahLst/>
                <a:cxnLst>
                  <a:cxn ang="0">
                    <a:pos x="connsiteX0-1" y="connsiteY0-2"/>
                  </a:cxn>
                  <a:cxn ang="0">
                    <a:pos x="connsiteX1-3" y="connsiteY1-4"/>
                  </a:cxn>
                  <a:cxn ang="0">
                    <a:pos x="connsiteX2-5" y="connsiteY2-6"/>
                  </a:cxn>
                  <a:cxn ang="0">
                    <a:pos x="connsiteX3-7" y="connsiteY3-8"/>
                  </a:cxn>
                </a:cxnLst>
                <a:rect l="l" t="t" r="r" b="b"/>
                <a:pathLst>
                  <a:path w="5529263" h="720562">
                    <a:moveTo>
                      <a:pt x="0" y="0"/>
                    </a:moveTo>
                    <a:lnTo>
                      <a:pt x="5529263" y="8716"/>
                    </a:lnTo>
                    <a:lnTo>
                      <a:pt x="1920240" y="720562"/>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5" name="等腰三角形 2"/>
              <p:cNvSpPr/>
              <p:nvPr/>
            </p:nvSpPr>
            <p:spPr>
              <a:xfrm rot="10800000">
                <a:off x="8021620" y="4745253"/>
                <a:ext cx="3256013" cy="2101835"/>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310890"/>
                  <a:gd name="connsiteY0-194" fmla="*/ 0 h 1750611"/>
                  <a:gd name="connsiteX1-195" fmla="*/ 3310890 w 3310890"/>
                  <a:gd name="connsiteY1-196" fmla="*/ 728959 h 1750611"/>
                  <a:gd name="connsiteX2-197" fmla="*/ 0 w 3310890"/>
                  <a:gd name="connsiteY2-198" fmla="*/ 1750611 h 1750611"/>
                  <a:gd name="connsiteX3-199" fmla="*/ 1356360 w 3310890"/>
                  <a:gd name="connsiteY3-200" fmla="*/ 0 h 1750611"/>
                  <a:gd name="connsiteX0-201" fmla="*/ 1356360 w 3257550"/>
                  <a:gd name="connsiteY0-202" fmla="*/ 0 h 1750611"/>
                  <a:gd name="connsiteX1-203" fmla="*/ 3257550 w 3257550"/>
                  <a:gd name="connsiteY1-204" fmla="*/ 703604 h 1750611"/>
                  <a:gd name="connsiteX2-205" fmla="*/ 0 w 3257550"/>
                  <a:gd name="connsiteY2-206" fmla="*/ 1750611 h 1750611"/>
                  <a:gd name="connsiteX3-207" fmla="*/ 1356360 w 3257550"/>
                  <a:gd name="connsiteY3-208" fmla="*/ 0 h 1750611"/>
                </a:gdLst>
                <a:ahLst/>
                <a:cxnLst>
                  <a:cxn ang="0">
                    <a:pos x="connsiteX0-1" y="connsiteY0-2"/>
                  </a:cxn>
                  <a:cxn ang="0">
                    <a:pos x="connsiteX1-3" y="connsiteY1-4"/>
                  </a:cxn>
                  <a:cxn ang="0">
                    <a:pos x="connsiteX2-5" y="connsiteY2-6"/>
                  </a:cxn>
                  <a:cxn ang="0">
                    <a:pos x="connsiteX3-7" y="connsiteY3-8"/>
                  </a:cxn>
                </a:cxnLst>
                <a:rect l="l" t="t" r="r" b="b"/>
                <a:pathLst>
                  <a:path w="3257550" h="1750611">
                    <a:moveTo>
                      <a:pt x="1356360" y="0"/>
                    </a:moveTo>
                    <a:lnTo>
                      <a:pt x="3257550" y="703604"/>
                    </a:lnTo>
                    <a:lnTo>
                      <a:pt x="0" y="1750611"/>
                    </a:lnTo>
                    <a:lnTo>
                      <a:pt x="135636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6" name="等腰三角形 2"/>
              <p:cNvSpPr/>
              <p:nvPr/>
            </p:nvSpPr>
            <p:spPr>
              <a:xfrm rot="10800000">
                <a:off x="9897417" y="4188739"/>
                <a:ext cx="2325063" cy="2658349"/>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Lst>
                <a:ahLst/>
                <a:cxnLst>
                  <a:cxn ang="0">
                    <a:pos x="connsiteX0-1" y="connsiteY0-2"/>
                  </a:cxn>
                  <a:cxn ang="0">
                    <a:pos x="connsiteX1-3" y="connsiteY1-4"/>
                  </a:cxn>
                  <a:cxn ang="0">
                    <a:pos x="connsiteX2-5" y="connsiteY2-6"/>
                  </a:cxn>
                  <a:cxn ang="0">
                    <a:pos x="connsiteX3-7" y="connsiteY3-8"/>
                  </a:cxn>
                </a:cxnLst>
                <a:rect l="l" t="t" r="r" b="b"/>
                <a:pathLst>
                  <a:path w="2324100" h="2213339">
                    <a:moveTo>
                      <a:pt x="0" y="3168"/>
                    </a:moveTo>
                    <a:lnTo>
                      <a:pt x="2324100" y="0"/>
                    </a:lnTo>
                    <a:lnTo>
                      <a:pt x="567690" y="2213339"/>
                    </a:lnTo>
                    <a:lnTo>
                      <a:pt x="0" y="316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17" name="等腰三角形 2"/>
              <p:cNvSpPr/>
              <p:nvPr/>
            </p:nvSpPr>
            <p:spPr>
              <a:xfrm rot="10800000">
                <a:off x="11652795" y="4178801"/>
                <a:ext cx="555792" cy="2643441"/>
              </a:xfrm>
              <a:custGeom>
                <a:avLst/>
                <a:gdLst>
                  <a:gd name="connsiteX0" fmla="*/ 0 w 1562100"/>
                  <a:gd name="connsiteY0" fmla="*/ 2095500 h 2095500"/>
                  <a:gd name="connsiteX1" fmla="*/ 781050 w 1562100"/>
                  <a:gd name="connsiteY1" fmla="*/ 0 h 2095500"/>
                  <a:gd name="connsiteX2" fmla="*/ 1562100 w 1562100"/>
                  <a:gd name="connsiteY2" fmla="*/ 2095500 h 2095500"/>
                  <a:gd name="connsiteX3" fmla="*/ 0 w 1562100"/>
                  <a:gd name="connsiteY3" fmla="*/ 2095500 h 2095500"/>
                  <a:gd name="connsiteX0-1" fmla="*/ 0 w 1600200"/>
                  <a:gd name="connsiteY0-2" fmla="*/ 3848100 h 3848100"/>
                  <a:gd name="connsiteX1-3" fmla="*/ 819150 w 1600200"/>
                  <a:gd name="connsiteY1-4" fmla="*/ 0 h 3848100"/>
                  <a:gd name="connsiteX2-5" fmla="*/ 1600200 w 1600200"/>
                  <a:gd name="connsiteY2-6" fmla="*/ 2095500 h 3848100"/>
                  <a:gd name="connsiteX3-7" fmla="*/ 0 w 1600200"/>
                  <a:gd name="connsiteY3-8" fmla="*/ 3848100 h 3848100"/>
                  <a:gd name="connsiteX0-9" fmla="*/ 0 w 1600200"/>
                  <a:gd name="connsiteY0-10" fmla="*/ 1790700 h 1790700"/>
                  <a:gd name="connsiteX1-11" fmla="*/ 0 w 1600200"/>
                  <a:gd name="connsiteY1-12" fmla="*/ 0 h 1790700"/>
                  <a:gd name="connsiteX2-13" fmla="*/ 1600200 w 1600200"/>
                  <a:gd name="connsiteY2-14" fmla="*/ 38100 h 1790700"/>
                  <a:gd name="connsiteX3-15" fmla="*/ 0 w 1600200"/>
                  <a:gd name="connsiteY3-16" fmla="*/ 1790700 h 1790700"/>
                  <a:gd name="connsiteX0-17" fmla="*/ 0 w 1143000"/>
                  <a:gd name="connsiteY0-18" fmla="*/ 1790700 h 1790700"/>
                  <a:gd name="connsiteX1-19" fmla="*/ 0 w 1143000"/>
                  <a:gd name="connsiteY1-20" fmla="*/ 0 h 1790700"/>
                  <a:gd name="connsiteX2-21" fmla="*/ 1143000 w 1143000"/>
                  <a:gd name="connsiteY2-22" fmla="*/ 628650 h 1790700"/>
                  <a:gd name="connsiteX3-23" fmla="*/ 0 w 1143000"/>
                  <a:gd name="connsiteY3-24" fmla="*/ 1790700 h 1790700"/>
                  <a:gd name="connsiteX0-25" fmla="*/ 0 w 2971800"/>
                  <a:gd name="connsiteY0-26" fmla="*/ 1790700 h 1790700"/>
                  <a:gd name="connsiteX1-27" fmla="*/ 1828800 w 2971800"/>
                  <a:gd name="connsiteY1-28" fmla="*/ 0 h 1790700"/>
                  <a:gd name="connsiteX2-29" fmla="*/ 2971800 w 2971800"/>
                  <a:gd name="connsiteY2-30" fmla="*/ 628650 h 1790700"/>
                  <a:gd name="connsiteX3-31" fmla="*/ 0 w 2971800"/>
                  <a:gd name="connsiteY3-32" fmla="*/ 1790700 h 1790700"/>
                  <a:gd name="connsiteX0-33" fmla="*/ 0 w 2971800"/>
                  <a:gd name="connsiteY0-34" fmla="*/ 1162050 h 1162050"/>
                  <a:gd name="connsiteX1-35" fmla="*/ 1162050 w 2971800"/>
                  <a:gd name="connsiteY1-36" fmla="*/ 52767 h 1162050"/>
                  <a:gd name="connsiteX2-37" fmla="*/ 2971800 w 2971800"/>
                  <a:gd name="connsiteY2-38" fmla="*/ 0 h 1162050"/>
                  <a:gd name="connsiteX3-39" fmla="*/ 0 w 2971800"/>
                  <a:gd name="connsiteY3-40" fmla="*/ 1162050 h 1162050"/>
                  <a:gd name="connsiteX0-41" fmla="*/ 0 w 2628900"/>
                  <a:gd name="connsiteY0-42" fmla="*/ 1109283 h 1109283"/>
                  <a:gd name="connsiteX1-43" fmla="*/ 1162050 w 2628900"/>
                  <a:gd name="connsiteY1-44" fmla="*/ 0 h 1109283"/>
                  <a:gd name="connsiteX2-45" fmla="*/ 2628900 w 2628900"/>
                  <a:gd name="connsiteY2-46" fmla="*/ 295865 h 1109283"/>
                  <a:gd name="connsiteX3-47" fmla="*/ 0 w 2628900"/>
                  <a:gd name="connsiteY3-48" fmla="*/ 1109283 h 1109283"/>
                  <a:gd name="connsiteX0-49" fmla="*/ 0 w 2628900"/>
                  <a:gd name="connsiteY0-50" fmla="*/ 1159993 h 1159993"/>
                  <a:gd name="connsiteX1-51" fmla="*/ 1116330 w 2628900"/>
                  <a:gd name="connsiteY1-52" fmla="*/ 0 h 1159993"/>
                  <a:gd name="connsiteX2-53" fmla="*/ 2628900 w 2628900"/>
                  <a:gd name="connsiteY2-54" fmla="*/ 346575 h 1159993"/>
                  <a:gd name="connsiteX3-55" fmla="*/ 0 w 2628900"/>
                  <a:gd name="connsiteY3-56" fmla="*/ 1159993 h 1159993"/>
                  <a:gd name="connsiteX0-57" fmla="*/ 0 w 2651760"/>
                  <a:gd name="connsiteY0-58" fmla="*/ 1153654 h 1153654"/>
                  <a:gd name="connsiteX1-59" fmla="*/ 1139190 w 2651760"/>
                  <a:gd name="connsiteY1-60" fmla="*/ 0 h 1153654"/>
                  <a:gd name="connsiteX2-61" fmla="*/ 2651760 w 2651760"/>
                  <a:gd name="connsiteY2-62" fmla="*/ 346575 h 1153654"/>
                  <a:gd name="connsiteX3-63" fmla="*/ 0 w 2651760"/>
                  <a:gd name="connsiteY3-64" fmla="*/ 1153654 h 1153654"/>
                  <a:gd name="connsiteX0-65" fmla="*/ 0 w 4617720"/>
                  <a:gd name="connsiteY0-66" fmla="*/ 1166332 h 1166332"/>
                  <a:gd name="connsiteX1-67" fmla="*/ 3105150 w 4617720"/>
                  <a:gd name="connsiteY1-68" fmla="*/ 0 h 1166332"/>
                  <a:gd name="connsiteX2-69" fmla="*/ 4617720 w 4617720"/>
                  <a:gd name="connsiteY2-70" fmla="*/ 346575 h 1166332"/>
                  <a:gd name="connsiteX3-71" fmla="*/ 0 w 4617720"/>
                  <a:gd name="connsiteY3-72" fmla="*/ 1166332 h 1166332"/>
                  <a:gd name="connsiteX0-73" fmla="*/ 0 w 4617720"/>
                  <a:gd name="connsiteY0-74" fmla="*/ 893765 h 893765"/>
                  <a:gd name="connsiteX1-75" fmla="*/ 3272790 w 4617720"/>
                  <a:gd name="connsiteY1-76" fmla="*/ 0 h 893765"/>
                  <a:gd name="connsiteX2-77" fmla="*/ 4617720 w 4617720"/>
                  <a:gd name="connsiteY2-78" fmla="*/ 74008 h 893765"/>
                  <a:gd name="connsiteX3-79" fmla="*/ 0 w 4617720"/>
                  <a:gd name="connsiteY3-80" fmla="*/ 893765 h 893765"/>
                  <a:gd name="connsiteX0-81" fmla="*/ 0 w 4617720"/>
                  <a:gd name="connsiteY0-82" fmla="*/ 1001524 h 1001524"/>
                  <a:gd name="connsiteX1-83" fmla="*/ 3257550 w 4617720"/>
                  <a:gd name="connsiteY1-84" fmla="*/ 0 h 1001524"/>
                  <a:gd name="connsiteX2-85" fmla="*/ 4617720 w 4617720"/>
                  <a:gd name="connsiteY2-86" fmla="*/ 181767 h 1001524"/>
                  <a:gd name="connsiteX3-87" fmla="*/ 0 w 4617720"/>
                  <a:gd name="connsiteY3-88" fmla="*/ 1001524 h 1001524"/>
                  <a:gd name="connsiteX0-89" fmla="*/ 0 w 4472940"/>
                  <a:gd name="connsiteY0-90" fmla="*/ 1001524 h 1001524"/>
                  <a:gd name="connsiteX1-91" fmla="*/ 3257550 w 4472940"/>
                  <a:gd name="connsiteY1-92" fmla="*/ 0 h 1001524"/>
                  <a:gd name="connsiteX2-93" fmla="*/ 4472940 w 4472940"/>
                  <a:gd name="connsiteY2-94" fmla="*/ 993128 h 1001524"/>
                  <a:gd name="connsiteX3-95" fmla="*/ 0 w 4472940"/>
                  <a:gd name="connsiteY3-96" fmla="*/ 1001524 h 1001524"/>
                  <a:gd name="connsiteX0-97" fmla="*/ 0 w 5025390"/>
                  <a:gd name="connsiteY0-98" fmla="*/ 668739 h 993128"/>
                  <a:gd name="connsiteX1-99" fmla="*/ 3810000 w 5025390"/>
                  <a:gd name="connsiteY1-100" fmla="*/ 0 h 993128"/>
                  <a:gd name="connsiteX2-101" fmla="*/ 5025390 w 5025390"/>
                  <a:gd name="connsiteY2-102" fmla="*/ 993128 h 993128"/>
                  <a:gd name="connsiteX3-103" fmla="*/ 0 w 5025390"/>
                  <a:gd name="connsiteY3-104" fmla="*/ 668739 h 993128"/>
                  <a:gd name="connsiteX0-105" fmla="*/ 0 w 3810000"/>
                  <a:gd name="connsiteY0-106" fmla="*/ 668739 h 1642851"/>
                  <a:gd name="connsiteX1-107" fmla="*/ 3810000 w 3810000"/>
                  <a:gd name="connsiteY1-108" fmla="*/ 0 h 1642851"/>
                  <a:gd name="connsiteX2-109" fmla="*/ 1215390 w 3810000"/>
                  <a:gd name="connsiteY2-110" fmla="*/ 1642851 h 1642851"/>
                  <a:gd name="connsiteX3-111" fmla="*/ 0 w 3810000"/>
                  <a:gd name="connsiteY3-112" fmla="*/ 668739 h 1642851"/>
                  <a:gd name="connsiteX0-113" fmla="*/ 0 w 2419350"/>
                  <a:gd name="connsiteY0-114" fmla="*/ 335954 h 1310066"/>
                  <a:gd name="connsiteX1-115" fmla="*/ 2419350 w 2419350"/>
                  <a:gd name="connsiteY1-116" fmla="*/ 0 h 1310066"/>
                  <a:gd name="connsiteX2-117" fmla="*/ 1215390 w 2419350"/>
                  <a:gd name="connsiteY2-118" fmla="*/ 1310066 h 1310066"/>
                  <a:gd name="connsiteX3-119" fmla="*/ 0 w 2419350"/>
                  <a:gd name="connsiteY3-120" fmla="*/ 335954 h 1310066"/>
                  <a:gd name="connsiteX0-121" fmla="*/ 0 w 3562350"/>
                  <a:gd name="connsiteY0-122" fmla="*/ 209179 h 1183291"/>
                  <a:gd name="connsiteX1-123" fmla="*/ 3562350 w 3562350"/>
                  <a:gd name="connsiteY1-124" fmla="*/ 0 h 1183291"/>
                  <a:gd name="connsiteX2-125" fmla="*/ 1215390 w 3562350"/>
                  <a:gd name="connsiteY2-126" fmla="*/ 1183291 h 1183291"/>
                  <a:gd name="connsiteX3-127" fmla="*/ 0 w 3562350"/>
                  <a:gd name="connsiteY3-128" fmla="*/ 209179 h 1183291"/>
                  <a:gd name="connsiteX0-129" fmla="*/ 0 w 3867150"/>
                  <a:gd name="connsiteY0-130" fmla="*/ 383495 h 1357607"/>
                  <a:gd name="connsiteX1-131" fmla="*/ 3867150 w 3867150"/>
                  <a:gd name="connsiteY1-132" fmla="*/ 0 h 1357607"/>
                  <a:gd name="connsiteX2-133" fmla="*/ 1215390 w 3867150"/>
                  <a:gd name="connsiteY2-134" fmla="*/ 1357607 h 1357607"/>
                  <a:gd name="connsiteX3-135" fmla="*/ 0 w 3867150"/>
                  <a:gd name="connsiteY3-136" fmla="*/ 383495 h 1357607"/>
                  <a:gd name="connsiteX0-137" fmla="*/ 0 w 3619500"/>
                  <a:gd name="connsiteY0-138" fmla="*/ 716280 h 1357607"/>
                  <a:gd name="connsiteX1-139" fmla="*/ 3619500 w 3619500"/>
                  <a:gd name="connsiteY1-140" fmla="*/ 0 h 1357607"/>
                  <a:gd name="connsiteX2-141" fmla="*/ 967740 w 3619500"/>
                  <a:gd name="connsiteY2-142" fmla="*/ 1357607 h 1357607"/>
                  <a:gd name="connsiteX3-143" fmla="*/ 0 w 3619500"/>
                  <a:gd name="connsiteY3-144" fmla="*/ 716280 h 1357607"/>
                  <a:gd name="connsiteX0-145" fmla="*/ 0 w 5886450"/>
                  <a:gd name="connsiteY0-146" fmla="*/ 747974 h 1389301"/>
                  <a:gd name="connsiteX1-147" fmla="*/ 5886450 w 5886450"/>
                  <a:gd name="connsiteY1-148" fmla="*/ 0 h 1389301"/>
                  <a:gd name="connsiteX2-149" fmla="*/ 967740 w 5886450"/>
                  <a:gd name="connsiteY2-150" fmla="*/ 1389301 h 1389301"/>
                  <a:gd name="connsiteX3-151" fmla="*/ 0 w 5886450"/>
                  <a:gd name="connsiteY3-152" fmla="*/ 747974 h 1389301"/>
                  <a:gd name="connsiteX0-153" fmla="*/ 0 w 5886450"/>
                  <a:gd name="connsiteY0-154" fmla="*/ 747974 h 771272"/>
                  <a:gd name="connsiteX1-155" fmla="*/ 5886450 w 5886450"/>
                  <a:gd name="connsiteY1-156" fmla="*/ 0 h 771272"/>
                  <a:gd name="connsiteX2-157" fmla="*/ 2586990 w 5886450"/>
                  <a:gd name="connsiteY2-158" fmla="*/ 771272 h 771272"/>
                  <a:gd name="connsiteX3-159" fmla="*/ 0 w 5886450"/>
                  <a:gd name="connsiteY3-160" fmla="*/ 747974 h 771272"/>
                  <a:gd name="connsiteX0-161" fmla="*/ 0 w 5486400"/>
                  <a:gd name="connsiteY0-162" fmla="*/ 0 h 783950"/>
                  <a:gd name="connsiteX1-163" fmla="*/ 5486400 w 5486400"/>
                  <a:gd name="connsiteY1-164" fmla="*/ 12678 h 783950"/>
                  <a:gd name="connsiteX2-165" fmla="*/ 2186940 w 5486400"/>
                  <a:gd name="connsiteY2-166" fmla="*/ 783950 h 783950"/>
                  <a:gd name="connsiteX3-167" fmla="*/ 0 w 5486400"/>
                  <a:gd name="connsiteY3-168" fmla="*/ 0 h 783950"/>
                  <a:gd name="connsiteX0-169" fmla="*/ 0 w 5486400"/>
                  <a:gd name="connsiteY0-170" fmla="*/ 0 h 720562"/>
                  <a:gd name="connsiteX1-171" fmla="*/ 5486400 w 5486400"/>
                  <a:gd name="connsiteY1-172" fmla="*/ 12678 h 720562"/>
                  <a:gd name="connsiteX2-173" fmla="*/ 1920240 w 5486400"/>
                  <a:gd name="connsiteY2-174" fmla="*/ 720562 h 720562"/>
                  <a:gd name="connsiteX3-175" fmla="*/ 0 w 5486400"/>
                  <a:gd name="connsiteY3-176" fmla="*/ 0 h 720562"/>
                  <a:gd name="connsiteX0-177" fmla="*/ 0 w 5276850"/>
                  <a:gd name="connsiteY0-178" fmla="*/ 320106 h 1040668"/>
                  <a:gd name="connsiteX1-179" fmla="*/ 5276850 w 5276850"/>
                  <a:gd name="connsiteY1-180" fmla="*/ 0 h 1040668"/>
                  <a:gd name="connsiteX2-181" fmla="*/ 1920240 w 5276850"/>
                  <a:gd name="connsiteY2-182" fmla="*/ 1040668 h 1040668"/>
                  <a:gd name="connsiteX3-183" fmla="*/ 0 w 5276850"/>
                  <a:gd name="connsiteY3-184" fmla="*/ 320106 h 1040668"/>
                  <a:gd name="connsiteX0-185" fmla="*/ 1356360 w 3356610"/>
                  <a:gd name="connsiteY0-186" fmla="*/ 0 h 1750611"/>
                  <a:gd name="connsiteX1-187" fmla="*/ 3356610 w 3356610"/>
                  <a:gd name="connsiteY1-188" fmla="*/ 709943 h 1750611"/>
                  <a:gd name="connsiteX2-189" fmla="*/ 0 w 3356610"/>
                  <a:gd name="connsiteY2-190" fmla="*/ 1750611 h 1750611"/>
                  <a:gd name="connsiteX3-191" fmla="*/ 1356360 w 3356610"/>
                  <a:gd name="connsiteY3-192" fmla="*/ 0 h 1750611"/>
                  <a:gd name="connsiteX0-193" fmla="*/ 1356360 w 3737610"/>
                  <a:gd name="connsiteY0-194" fmla="*/ 98249 h 1848860"/>
                  <a:gd name="connsiteX1-195" fmla="*/ 3737610 w 3737610"/>
                  <a:gd name="connsiteY1-196" fmla="*/ 0 h 1848860"/>
                  <a:gd name="connsiteX2-197" fmla="*/ 0 w 3737610"/>
                  <a:gd name="connsiteY2-198" fmla="*/ 1848860 h 1848860"/>
                  <a:gd name="connsiteX3-199" fmla="*/ 1356360 w 3737610"/>
                  <a:gd name="connsiteY3-200" fmla="*/ 98249 h 1848860"/>
                  <a:gd name="connsiteX0-201" fmla="*/ 0 w 2381250"/>
                  <a:gd name="connsiteY0-202" fmla="*/ 98249 h 2213339"/>
                  <a:gd name="connsiteX1-203" fmla="*/ 2381250 w 2381250"/>
                  <a:gd name="connsiteY1-204" fmla="*/ 0 h 2213339"/>
                  <a:gd name="connsiteX2-205" fmla="*/ 624840 w 2381250"/>
                  <a:gd name="connsiteY2-206" fmla="*/ 2213339 h 2213339"/>
                  <a:gd name="connsiteX3-207" fmla="*/ 0 w 2381250"/>
                  <a:gd name="connsiteY3-208" fmla="*/ 98249 h 2213339"/>
                  <a:gd name="connsiteX0-209" fmla="*/ 0 w 1962150"/>
                  <a:gd name="connsiteY0-210" fmla="*/ 0 h 2226018"/>
                  <a:gd name="connsiteX1-211" fmla="*/ 1962150 w 1962150"/>
                  <a:gd name="connsiteY1-212" fmla="*/ 12679 h 2226018"/>
                  <a:gd name="connsiteX2-213" fmla="*/ 205740 w 1962150"/>
                  <a:gd name="connsiteY2-214" fmla="*/ 2226018 h 2226018"/>
                  <a:gd name="connsiteX3-215" fmla="*/ 0 w 1962150"/>
                  <a:gd name="connsiteY3-216" fmla="*/ 0 h 2226018"/>
                  <a:gd name="connsiteX0-217" fmla="*/ 0 w 2247900"/>
                  <a:gd name="connsiteY0-218" fmla="*/ 3168 h 2213339"/>
                  <a:gd name="connsiteX1-219" fmla="*/ 2247900 w 2247900"/>
                  <a:gd name="connsiteY1-220" fmla="*/ 0 h 2213339"/>
                  <a:gd name="connsiteX2-221" fmla="*/ 491490 w 2247900"/>
                  <a:gd name="connsiteY2-222" fmla="*/ 2213339 h 2213339"/>
                  <a:gd name="connsiteX3-223" fmla="*/ 0 w 2247900"/>
                  <a:gd name="connsiteY3-224" fmla="*/ 3168 h 2213339"/>
                  <a:gd name="connsiteX0-225" fmla="*/ 0 w 2324100"/>
                  <a:gd name="connsiteY0-226" fmla="*/ 3168 h 2213339"/>
                  <a:gd name="connsiteX1-227" fmla="*/ 2324100 w 2324100"/>
                  <a:gd name="connsiteY1-228" fmla="*/ 0 h 2213339"/>
                  <a:gd name="connsiteX2-229" fmla="*/ 567690 w 2324100"/>
                  <a:gd name="connsiteY2-230" fmla="*/ 2213339 h 2213339"/>
                  <a:gd name="connsiteX3-231" fmla="*/ 0 w 2324100"/>
                  <a:gd name="connsiteY3-232" fmla="*/ 3168 h 2213339"/>
                  <a:gd name="connsiteX0-233" fmla="*/ 0 w 1619250"/>
                  <a:gd name="connsiteY0-234" fmla="*/ 779666 h 2989837"/>
                  <a:gd name="connsiteX1-235" fmla="*/ 1619250 w 1619250"/>
                  <a:gd name="connsiteY1-236" fmla="*/ 0 h 2989837"/>
                  <a:gd name="connsiteX2-237" fmla="*/ 567690 w 1619250"/>
                  <a:gd name="connsiteY2-238" fmla="*/ 2989837 h 2989837"/>
                  <a:gd name="connsiteX3-239" fmla="*/ 0 w 1619250"/>
                  <a:gd name="connsiteY3-240" fmla="*/ 779666 h 2989837"/>
                  <a:gd name="connsiteX0-241" fmla="*/ 0 w 2110740"/>
                  <a:gd name="connsiteY0-242" fmla="*/ 779666 h 2181645"/>
                  <a:gd name="connsiteX1-243" fmla="*/ 1619250 w 2110740"/>
                  <a:gd name="connsiteY1-244" fmla="*/ 0 h 2181645"/>
                  <a:gd name="connsiteX2-245" fmla="*/ 2110740 w 2110740"/>
                  <a:gd name="connsiteY2-246" fmla="*/ 2181645 h 2181645"/>
                  <a:gd name="connsiteX3-247" fmla="*/ 0 w 2110740"/>
                  <a:gd name="connsiteY3-248" fmla="*/ 779666 h 2181645"/>
                  <a:gd name="connsiteX0-249" fmla="*/ 0 w 2110740"/>
                  <a:gd name="connsiteY0-250" fmla="*/ 858901 h 2260880"/>
                  <a:gd name="connsiteX1-251" fmla="*/ 1600200 w 2110740"/>
                  <a:gd name="connsiteY1-252" fmla="*/ 0 h 2260880"/>
                  <a:gd name="connsiteX2-253" fmla="*/ 2110740 w 2110740"/>
                  <a:gd name="connsiteY2-254" fmla="*/ 2260880 h 2260880"/>
                  <a:gd name="connsiteX3-255" fmla="*/ 0 w 2110740"/>
                  <a:gd name="connsiteY3-256" fmla="*/ 858901 h 2260880"/>
                  <a:gd name="connsiteX0-257" fmla="*/ 0 w 529590"/>
                  <a:gd name="connsiteY0-258" fmla="*/ 1841409 h 2260880"/>
                  <a:gd name="connsiteX1-259" fmla="*/ 19050 w 529590"/>
                  <a:gd name="connsiteY1-260" fmla="*/ 0 h 2260880"/>
                  <a:gd name="connsiteX2-261" fmla="*/ 529590 w 529590"/>
                  <a:gd name="connsiteY2-262" fmla="*/ 2260880 h 2260880"/>
                  <a:gd name="connsiteX3-263" fmla="*/ 0 w 529590"/>
                  <a:gd name="connsiteY3-264" fmla="*/ 1841409 h 2260880"/>
                  <a:gd name="connsiteX0-265" fmla="*/ 0 w 553402"/>
                  <a:gd name="connsiteY0-266" fmla="*/ 1841409 h 2201455"/>
                  <a:gd name="connsiteX1-267" fmla="*/ 19050 w 553402"/>
                  <a:gd name="connsiteY1-268" fmla="*/ 0 h 2201455"/>
                  <a:gd name="connsiteX2-269" fmla="*/ 553402 w 553402"/>
                  <a:gd name="connsiteY2-270" fmla="*/ 2201455 h 2201455"/>
                  <a:gd name="connsiteX3-271" fmla="*/ 0 w 553402"/>
                  <a:gd name="connsiteY3-272" fmla="*/ 1841409 h 2201455"/>
                </a:gdLst>
                <a:ahLst/>
                <a:cxnLst>
                  <a:cxn ang="0">
                    <a:pos x="connsiteX0-1" y="connsiteY0-2"/>
                  </a:cxn>
                  <a:cxn ang="0">
                    <a:pos x="connsiteX1-3" y="connsiteY1-4"/>
                  </a:cxn>
                  <a:cxn ang="0">
                    <a:pos x="connsiteX2-5" y="connsiteY2-6"/>
                  </a:cxn>
                  <a:cxn ang="0">
                    <a:pos x="connsiteX3-7" y="connsiteY3-8"/>
                  </a:cxn>
                </a:cxnLst>
                <a:rect l="l" t="t" r="r" b="b"/>
                <a:pathLst>
                  <a:path w="553402" h="2201455">
                    <a:moveTo>
                      <a:pt x="0" y="1841409"/>
                    </a:moveTo>
                    <a:lnTo>
                      <a:pt x="19050" y="0"/>
                    </a:lnTo>
                    <a:lnTo>
                      <a:pt x="553402" y="2201455"/>
                    </a:lnTo>
                    <a:lnTo>
                      <a:pt x="0" y="18414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grpSp>
      </p:grpSp>
      <p:sp>
        <p:nvSpPr>
          <p:cNvPr id="39" name="流程图: 手动输入 36"/>
          <p:cNvSpPr/>
          <p:nvPr/>
        </p:nvSpPr>
        <p:spPr>
          <a:xfrm rot="5400000">
            <a:off x="13497" y="262733"/>
            <a:ext cx="771525" cy="836613"/>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p>
        </p:txBody>
      </p:sp>
      <p:sp>
        <p:nvSpPr>
          <p:cNvPr id="34" name="文本占位符 18"/>
          <p:cNvSpPr>
            <a:spLocks noGrp="1"/>
          </p:cNvSpPr>
          <p:nvPr>
            <p:ph type="body" sz="quarter" idx="11" hasCustomPrompt="1"/>
          </p:nvPr>
        </p:nvSpPr>
        <p:spPr>
          <a:xfrm>
            <a:off x="720069" y="228603"/>
            <a:ext cx="677701" cy="904755"/>
          </a:xfrm>
          <a:prstGeom prst="rect">
            <a:avLst/>
          </a:prstGeom>
          <a:noFill/>
        </p:spPr>
        <p:txBody>
          <a:bodyPr/>
          <a:lstStyle>
            <a:lvl1pPr marL="0" indent="0" algn="l">
              <a:buNone/>
              <a:defRPr sz="7200" b="1">
                <a:solidFill>
                  <a:schemeClr val="tx1">
                    <a:lumMod val="85000"/>
                    <a:lumOff val="15000"/>
                  </a:schemeClr>
                </a:solidFill>
              </a:defRPr>
            </a:lvl1pPr>
          </a:lstStyle>
          <a:p>
            <a:pPr lvl="0"/>
            <a:r>
              <a:rPr lang="zh-CN" altLang="en-US" noProof="1"/>
              <a:t>编辑母版文本样式</a:t>
            </a:r>
          </a:p>
        </p:txBody>
      </p:sp>
      <p:sp>
        <p:nvSpPr>
          <p:cNvPr id="35" name="文本占位符 18"/>
          <p:cNvSpPr>
            <a:spLocks noGrp="1"/>
          </p:cNvSpPr>
          <p:nvPr>
            <p:ph type="body" sz="quarter" idx="12"/>
          </p:nvPr>
        </p:nvSpPr>
        <p:spPr>
          <a:xfrm>
            <a:off x="1397768" y="323365"/>
            <a:ext cx="3159122" cy="462392"/>
          </a:xfrm>
          <a:prstGeom prst="rect">
            <a:avLst/>
          </a:prstGeom>
          <a:noFill/>
        </p:spPr>
        <p:txBody>
          <a:bodyPr/>
          <a:lstStyle>
            <a:lvl1pPr marL="0" indent="0" algn="l">
              <a:buNone/>
              <a:defRPr sz="2800" b="1">
                <a:solidFill>
                  <a:schemeClr val="tx1">
                    <a:lumMod val="85000"/>
                    <a:lumOff val="15000"/>
                  </a:schemeClr>
                </a:solidFill>
              </a:defRPr>
            </a:lvl1pPr>
          </a:lstStyle>
          <a:p>
            <a:pPr lvl="0"/>
            <a:endParaRPr lang="zh-CN" altLang="en-US" noProof="1"/>
          </a:p>
        </p:txBody>
      </p:sp>
      <p:sp>
        <p:nvSpPr>
          <p:cNvPr id="36" name="文本占位符 18"/>
          <p:cNvSpPr>
            <a:spLocks noGrp="1"/>
          </p:cNvSpPr>
          <p:nvPr>
            <p:ph type="body" sz="quarter" idx="13"/>
          </p:nvPr>
        </p:nvSpPr>
        <p:spPr>
          <a:xfrm>
            <a:off x="1397768" y="782572"/>
            <a:ext cx="3159122" cy="350785"/>
          </a:xfrm>
          <a:prstGeom prst="rect">
            <a:avLst/>
          </a:prstGeom>
          <a:noFill/>
        </p:spPr>
        <p:txBody>
          <a:bodyPr/>
          <a:lstStyle>
            <a:lvl1pPr marL="0" indent="0" algn="l">
              <a:buNone/>
              <a:defRPr sz="1400" b="0">
                <a:solidFill>
                  <a:schemeClr val="tx1">
                    <a:lumMod val="85000"/>
                    <a:lumOff val="15000"/>
                  </a:schemeClr>
                </a:solidFill>
              </a:defRPr>
            </a:lvl1pPr>
          </a:lstStyle>
          <a:p>
            <a:pPr lvl="0"/>
            <a:endParaRPr lang="zh-CN" altLang="en-US" noProof="1"/>
          </a:p>
        </p:txBody>
      </p:sp>
    </p:spTree>
    <p:extLst>
      <p:ext uri="{BB962C8B-B14F-4D97-AF65-F5344CB8AC3E}">
        <p14:creationId xmlns:p14="http://schemas.microsoft.com/office/powerpoint/2010/main" xmlns="" val="3640933175"/>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xmlns="" val="3714798815"/>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sp>
        <p:nvSpPr>
          <p:cNvPr id="7" name="矩形 6"/>
          <p:cNvSpPr/>
          <p:nvPr userDrawn="1"/>
        </p:nvSpPr>
        <p:spPr>
          <a:xfrm>
            <a:off x="371326" y="387275"/>
            <a:ext cx="324000" cy="32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8" name="矩形 7"/>
          <p:cNvSpPr/>
          <p:nvPr userDrawn="1"/>
        </p:nvSpPr>
        <p:spPr>
          <a:xfrm>
            <a:off x="119326" y="135275"/>
            <a:ext cx="252000" cy="252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9" name="矩形 8"/>
          <p:cNvSpPr/>
          <p:nvPr userDrawn="1"/>
        </p:nvSpPr>
        <p:spPr>
          <a:xfrm>
            <a:off x="11226674" y="6318000"/>
            <a:ext cx="540000" cy="5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16" name="灯片编号占位符 15"/>
          <p:cNvSpPr>
            <a:spLocks noGrp="1"/>
          </p:cNvSpPr>
          <p:nvPr>
            <p:ph type="sldNum" sz="quarter" idx="12"/>
          </p:nvPr>
        </p:nvSpPr>
        <p:spPr>
          <a:xfrm>
            <a:off x="10801349" y="6405443"/>
            <a:ext cx="1390651" cy="365125"/>
          </a:xfrm>
          <a:prstGeom prst="rect">
            <a:avLst/>
          </a:prstGeom>
        </p:spPr>
        <p:txBody>
          <a:bodyPr/>
          <a:lstStyle>
            <a:lvl1pPr algn="ctr">
              <a:defRPr sz="1500" b="1">
                <a:solidFill>
                  <a:schemeClr val="bg1"/>
                </a:solidFill>
              </a:defRPr>
            </a:lvl1pPr>
          </a:lstStyle>
          <a:p>
            <a:fld id="{51D91E7F-84B6-4064-9D4E-CC7D244BCA04}" type="slidenum">
              <a:rPr lang="zh-CN" altLang="en-US" smtClean="0"/>
              <a:pPr/>
              <a:t>‹#›</a:t>
            </a:fld>
            <a:endParaRPr lang="zh-CN" altLang="en-US" dirty="0"/>
          </a:p>
        </p:txBody>
      </p:sp>
    </p:spTree>
    <p:extLst>
      <p:ext uri="{BB962C8B-B14F-4D97-AF65-F5344CB8AC3E}">
        <p14:creationId xmlns:p14="http://schemas.microsoft.com/office/powerpoint/2010/main" xmlns="" val="11794551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a:xfrm>
            <a:off x="4145283" y="6377940"/>
            <a:ext cx="3901439" cy="342900"/>
          </a:xfrm>
          <a:prstGeom prst="rect">
            <a:avLst/>
          </a:prstGeom>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a:xfrm>
            <a:off x="609600" y="6377940"/>
            <a:ext cx="2804160" cy="342900"/>
          </a:xfrm>
          <a:prstGeom prst="rect">
            <a:avLst/>
          </a:prstGeom>
        </p:spPr>
        <p:txBody>
          <a:bodyPr lIns="0" tIns="0" rIns="0" bIns="0"/>
          <a:lstStyle>
            <a:lvl1pPr algn="l">
              <a:defRPr>
                <a:solidFill>
                  <a:schemeClr val="tx1">
                    <a:tint val="75000"/>
                  </a:schemeClr>
                </a:solidFill>
              </a:defRPr>
            </a:lvl1pPr>
          </a:lstStyle>
          <a:p>
            <a:fld id="{1D8BD707-D9CF-40AE-B4C6-C98DA3205C09}" type="datetimeFigureOut">
              <a:rPr lang="en-US"/>
              <a:pPr/>
              <a:t>6/4/2019</a:t>
            </a:fld>
            <a:endParaRPr lang="en-US"/>
          </a:p>
        </p:txBody>
      </p:sp>
      <p:sp>
        <p:nvSpPr>
          <p:cNvPr id="4" name="Holder 4"/>
          <p:cNvSpPr>
            <a:spLocks noGrp="1"/>
          </p:cNvSpPr>
          <p:nvPr>
            <p:ph type="sldNum" sz="quarter" idx="7"/>
          </p:nvPr>
        </p:nvSpPr>
        <p:spPr>
          <a:xfrm>
            <a:off x="8778240" y="6377940"/>
            <a:ext cx="2804160" cy="342900"/>
          </a:xfrm>
          <a:prstGeom prst="rect">
            <a:avLst/>
          </a:prstGeom>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extLst>
      <p:ext uri="{BB962C8B-B14F-4D97-AF65-F5344CB8AC3E}">
        <p14:creationId xmlns:p14="http://schemas.microsoft.com/office/powerpoint/2010/main" xmlns="" val="30707827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print">
            <a:extLst>
              <a:ext uri="{BEBA8EAE-BF5A-486C-A8C5-ECC9F3942E4B}">
                <a14:imgProps xmlns:a14="http://schemas.microsoft.com/office/drawing/2010/main" xmlns="">
                  <a14:imgLayer r:embed="rId3">
                    <a14:imgEffect>
                      <a14:artisticBlur radius="55"/>
                    </a14:imgEffect>
                  </a14:imgLayer>
                </a14:imgProps>
              </a:ext>
              <a:ext uri="{28A0092B-C50C-407E-A947-70E740481C1C}">
                <a14:useLocalDpi xmlns:a14="http://schemas.microsoft.com/office/drawing/2010/main" xmlns="" val="0"/>
              </a:ext>
            </a:extLst>
          </a:blip>
          <a:stretch>
            <a:fillRect/>
          </a:stretch>
        </p:blipFill>
        <p:spPr>
          <a:xfrm>
            <a:off x="0" y="0"/>
            <a:ext cx="12193588" cy="6858000"/>
          </a:xfrm>
          <a:prstGeom prst="rect">
            <a:avLst/>
          </a:prstGeom>
        </p:spPr>
      </p:pic>
      <p:sp>
        <p:nvSpPr>
          <p:cNvPr id="4" name="矩形 3"/>
          <p:cNvSpPr/>
          <p:nvPr userDrawn="1"/>
        </p:nvSpPr>
        <p:spPr>
          <a:xfrm>
            <a:off x="0" y="0"/>
            <a:ext cx="12192000" cy="1124744"/>
          </a:xfrm>
          <a:prstGeom prst="rect">
            <a:avLst/>
          </a:pr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80381" tIns="40191" rIns="80381" bIns="40191" rtlCol="0" anchor="ctr"/>
          <a:lstStyle/>
          <a:p>
            <a:pPr algn="ctr"/>
            <a:endParaRPr lang="zh-CN" altLang="en-US"/>
          </a:p>
        </p:txBody>
      </p:sp>
    </p:spTree>
    <p:extLst>
      <p:ext uri="{BB962C8B-B14F-4D97-AF65-F5344CB8AC3E}">
        <p14:creationId xmlns:p14="http://schemas.microsoft.com/office/powerpoint/2010/main" xmlns="" val="88120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0" y="403"/>
            <a:ext cx="12192000" cy="6857194"/>
          </a:xfrm>
          <a:prstGeom prst="rect">
            <a:avLst/>
          </a:prstGeom>
        </p:spPr>
      </p:pic>
      <p:sp>
        <p:nvSpPr>
          <p:cNvPr id="3" name="日期占位符 2"/>
          <p:cNvSpPr>
            <a:spLocks noGrp="1"/>
          </p:cNvSpPr>
          <p:nvPr>
            <p:ph type="dt" sz="half" idx="10"/>
          </p:nvPr>
        </p:nvSpPr>
        <p:spPr/>
        <p:txBody>
          <a:bodyPr lIns="40234" tIns="20117" rIns="40234" bIns="20117"/>
          <a:lstStyle/>
          <a:p>
            <a:fld id="{C8D4B698-0407-42C9-AC6D-C4B95510C26A}" type="datetimeFigureOut">
              <a:rPr lang="zh-CN" altLang="en-US" smtClean="0"/>
              <a:pPr/>
              <a:t>2019/6/4</a:t>
            </a:fld>
            <a:endParaRPr lang="zh-CN" altLang="en-US"/>
          </a:p>
        </p:txBody>
      </p:sp>
      <p:sp>
        <p:nvSpPr>
          <p:cNvPr id="4" name="页脚占位符 3"/>
          <p:cNvSpPr>
            <a:spLocks noGrp="1"/>
          </p:cNvSpPr>
          <p:nvPr>
            <p:ph type="ftr" sz="quarter" idx="11"/>
          </p:nvPr>
        </p:nvSpPr>
        <p:spPr/>
        <p:txBody>
          <a:bodyPr lIns="40234" tIns="20117" rIns="40234" bIns="20117"/>
          <a:lstStyle>
            <a:lvl1pPr>
              <a:defRPr>
                <a:latin typeface="幼圆" pitchFamily="49" charset="-122"/>
                <a:ea typeface="幼圆" pitchFamily="49" charset="-122"/>
              </a:defRPr>
            </a:lvl1pPr>
          </a:lstStyle>
          <a:p>
            <a:endParaRPr lang="zh-CN" altLang="en-US" dirty="0"/>
          </a:p>
        </p:txBody>
      </p:sp>
      <p:sp>
        <p:nvSpPr>
          <p:cNvPr id="5" name="灯片编号占位符 4"/>
          <p:cNvSpPr>
            <a:spLocks noGrp="1"/>
          </p:cNvSpPr>
          <p:nvPr>
            <p:ph type="sldNum" sz="quarter" idx="12"/>
          </p:nvPr>
        </p:nvSpPr>
        <p:spPr>
          <a:xfrm>
            <a:off x="5964184" y="6540500"/>
            <a:ext cx="257282" cy="235962"/>
          </a:xfrm>
          <a:prstGeom prst="rect">
            <a:avLst/>
          </a:prstGeom>
        </p:spPr>
        <p:txBody>
          <a:bodyPr lIns="40234" tIns="20117" rIns="40234" bIns="20117"/>
          <a:lstStyle/>
          <a:p>
            <a:fld id="{DF07CB2F-C939-455C-9BFE-A0F25C0CE35E}" type="slidenum">
              <a:rPr lang="zh-CN" altLang="en-US" smtClean="0"/>
              <a:pPr/>
              <a:t>‹#›</a:t>
            </a:fld>
            <a:endParaRPr lang="zh-CN" altLang="en-US"/>
          </a:p>
        </p:txBody>
      </p:sp>
      <p:sp>
        <p:nvSpPr>
          <p:cNvPr id="10" name="标题 1"/>
          <p:cNvSpPr>
            <a:spLocks noGrp="1"/>
          </p:cNvSpPr>
          <p:nvPr>
            <p:ph type="title"/>
          </p:nvPr>
        </p:nvSpPr>
        <p:spPr>
          <a:xfrm>
            <a:off x="839790" y="365129"/>
            <a:ext cx="10515600" cy="1325563"/>
          </a:xfrm>
        </p:spPr>
        <p:txBody>
          <a:bodyPr/>
          <a:lstStyle>
            <a:lvl1pPr>
              <a:defRPr>
                <a:latin typeface="幼圆" pitchFamily="49" charset="-122"/>
                <a:ea typeface="幼圆" pitchFamily="49" charset="-122"/>
              </a:defRPr>
            </a:lvl1pPr>
          </a:lstStyle>
          <a:p>
            <a:r>
              <a:rPr lang="zh-CN" altLang="en-US" dirty="0"/>
              <a:t>单击此处编辑母版标题样式</a:t>
            </a:r>
          </a:p>
        </p:txBody>
      </p:sp>
      <p:sp>
        <p:nvSpPr>
          <p:cNvPr id="11" name="文本占位符 2"/>
          <p:cNvSpPr>
            <a:spLocks noGrp="1"/>
          </p:cNvSpPr>
          <p:nvPr>
            <p:ph type="body" idx="1"/>
          </p:nvPr>
        </p:nvSpPr>
        <p:spPr>
          <a:xfrm>
            <a:off x="839792" y="1681163"/>
            <a:ext cx="5157787"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2" name="内容占位符 3"/>
          <p:cNvSpPr>
            <a:spLocks noGrp="1"/>
          </p:cNvSpPr>
          <p:nvPr>
            <p:ph sz="half" idx="2"/>
          </p:nvPr>
        </p:nvSpPr>
        <p:spPr>
          <a:xfrm>
            <a:off x="839792" y="2505075"/>
            <a:ext cx="5157787"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3" name="文本占位符 4"/>
          <p:cNvSpPr>
            <a:spLocks noGrp="1"/>
          </p:cNvSpPr>
          <p:nvPr>
            <p:ph type="body" sz="quarter" idx="3"/>
          </p:nvPr>
        </p:nvSpPr>
        <p:spPr>
          <a:xfrm>
            <a:off x="6172200" y="1681163"/>
            <a:ext cx="5183188"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4" name="内容占位符 5"/>
          <p:cNvSpPr>
            <a:spLocks noGrp="1"/>
          </p:cNvSpPr>
          <p:nvPr>
            <p:ph sz="quarter" idx="4"/>
          </p:nvPr>
        </p:nvSpPr>
        <p:spPr>
          <a:xfrm>
            <a:off x="6172200" y="2505075"/>
            <a:ext cx="5183188"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xmlns="" val="1858248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仅标题">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0" y="403"/>
            <a:ext cx="12192000" cy="6857194"/>
          </a:xfrm>
          <a:prstGeom prst="rect">
            <a:avLst/>
          </a:prstGeom>
        </p:spPr>
      </p:pic>
      <p:sp>
        <p:nvSpPr>
          <p:cNvPr id="3" name="日期占位符 2"/>
          <p:cNvSpPr>
            <a:spLocks noGrp="1"/>
          </p:cNvSpPr>
          <p:nvPr>
            <p:ph type="dt" sz="half" idx="10"/>
          </p:nvPr>
        </p:nvSpPr>
        <p:spPr/>
        <p:txBody>
          <a:bodyPr lIns="40234" tIns="20117" rIns="40234" bIns="20117"/>
          <a:lstStyle/>
          <a:p>
            <a:fld id="{C8D4B698-0407-42C9-AC6D-C4B95510C26A}" type="datetimeFigureOut">
              <a:rPr lang="zh-CN" altLang="en-US" smtClean="0"/>
              <a:pPr/>
              <a:t>2019/6/4</a:t>
            </a:fld>
            <a:endParaRPr lang="zh-CN" altLang="en-US"/>
          </a:p>
        </p:txBody>
      </p:sp>
      <p:sp>
        <p:nvSpPr>
          <p:cNvPr id="4" name="页脚占位符 3"/>
          <p:cNvSpPr>
            <a:spLocks noGrp="1"/>
          </p:cNvSpPr>
          <p:nvPr>
            <p:ph type="ftr" sz="quarter" idx="11"/>
          </p:nvPr>
        </p:nvSpPr>
        <p:spPr/>
        <p:txBody>
          <a:bodyPr lIns="40234" tIns="20117" rIns="40234" bIns="20117"/>
          <a:lstStyle>
            <a:lvl1pPr>
              <a:defRPr>
                <a:latin typeface="幼圆" pitchFamily="49" charset="-122"/>
                <a:ea typeface="幼圆" pitchFamily="49" charset="-122"/>
              </a:defRPr>
            </a:lvl1pPr>
          </a:lstStyle>
          <a:p>
            <a:endParaRPr lang="zh-CN" altLang="en-US" dirty="0"/>
          </a:p>
        </p:txBody>
      </p:sp>
      <p:sp>
        <p:nvSpPr>
          <p:cNvPr id="5" name="灯片编号占位符 4"/>
          <p:cNvSpPr>
            <a:spLocks noGrp="1"/>
          </p:cNvSpPr>
          <p:nvPr>
            <p:ph type="sldNum" sz="quarter" idx="12"/>
          </p:nvPr>
        </p:nvSpPr>
        <p:spPr>
          <a:xfrm>
            <a:off x="5964184" y="6540500"/>
            <a:ext cx="257282" cy="235962"/>
          </a:xfrm>
          <a:prstGeom prst="rect">
            <a:avLst/>
          </a:prstGeom>
        </p:spPr>
        <p:txBody>
          <a:bodyPr lIns="40234" tIns="20117" rIns="40234" bIns="20117"/>
          <a:lstStyle/>
          <a:p>
            <a:fld id="{DF07CB2F-C939-455C-9BFE-A0F25C0CE35E}" type="slidenum">
              <a:rPr lang="zh-CN" altLang="en-US" smtClean="0"/>
              <a:pPr/>
              <a:t>‹#›</a:t>
            </a:fld>
            <a:endParaRPr lang="zh-CN" altLang="en-US"/>
          </a:p>
        </p:txBody>
      </p:sp>
      <p:sp>
        <p:nvSpPr>
          <p:cNvPr id="10" name="标题 1"/>
          <p:cNvSpPr>
            <a:spLocks noGrp="1"/>
          </p:cNvSpPr>
          <p:nvPr>
            <p:ph type="title"/>
          </p:nvPr>
        </p:nvSpPr>
        <p:spPr>
          <a:xfrm>
            <a:off x="839790" y="365129"/>
            <a:ext cx="10515600" cy="1325563"/>
          </a:xfrm>
        </p:spPr>
        <p:txBody>
          <a:bodyPr/>
          <a:lstStyle>
            <a:lvl1pPr>
              <a:defRPr>
                <a:latin typeface="幼圆" pitchFamily="49" charset="-122"/>
                <a:ea typeface="幼圆" pitchFamily="49" charset="-122"/>
              </a:defRPr>
            </a:lvl1pPr>
          </a:lstStyle>
          <a:p>
            <a:r>
              <a:rPr lang="zh-CN" altLang="en-US" dirty="0"/>
              <a:t>单击此处编辑母版标题样式</a:t>
            </a:r>
          </a:p>
        </p:txBody>
      </p:sp>
      <p:sp>
        <p:nvSpPr>
          <p:cNvPr id="11" name="文本占位符 2"/>
          <p:cNvSpPr>
            <a:spLocks noGrp="1"/>
          </p:cNvSpPr>
          <p:nvPr>
            <p:ph type="body" idx="1"/>
          </p:nvPr>
        </p:nvSpPr>
        <p:spPr>
          <a:xfrm>
            <a:off x="839792" y="1681163"/>
            <a:ext cx="5157787"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2" name="内容占位符 3"/>
          <p:cNvSpPr>
            <a:spLocks noGrp="1"/>
          </p:cNvSpPr>
          <p:nvPr>
            <p:ph sz="half" idx="2"/>
          </p:nvPr>
        </p:nvSpPr>
        <p:spPr>
          <a:xfrm>
            <a:off x="839792" y="2505075"/>
            <a:ext cx="5157787"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3" name="文本占位符 4"/>
          <p:cNvSpPr>
            <a:spLocks noGrp="1"/>
          </p:cNvSpPr>
          <p:nvPr>
            <p:ph type="body" sz="quarter" idx="3"/>
          </p:nvPr>
        </p:nvSpPr>
        <p:spPr>
          <a:xfrm>
            <a:off x="6172200" y="1681163"/>
            <a:ext cx="5183188"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4" name="内容占位符 5"/>
          <p:cNvSpPr>
            <a:spLocks noGrp="1"/>
          </p:cNvSpPr>
          <p:nvPr>
            <p:ph sz="quarter" idx="4"/>
          </p:nvPr>
        </p:nvSpPr>
        <p:spPr>
          <a:xfrm>
            <a:off x="6172200" y="2505075"/>
            <a:ext cx="5183188"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xmlns="" val="18582480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仅标题">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0" y="403"/>
            <a:ext cx="12192000" cy="6857194"/>
          </a:xfrm>
          <a:prstGeom prst="rect">
            <a:avLst/>
          </a:prstGeom>
        </p:spPr>
      </p:pic>
      <p:sp>
        <p:nvSpPr>
          <p:cNvPr id="3" name="日期占位符 2"/>
          <p:cNvSpPr>
            <a:spLocks noGrp="1"/>
          </p:cNvSpPr>
          <p:nvPr>
            <p:ph type="dt" sz="half" idx="10"/>
          </p:nvPr>
        </p:nvSpPr>
        <p:spPr/>
        <p:txBody>
          <a:bodyPr lIns="40234" tIns="20117" rIns="40234" bIns="20117"/>
          <a:lstStyle/>
          <a:p>
            <a:fld id="{C8D4B698-0407-42C9-AC6D-C4B95510C26A}" type="datetimeFigureOut">
              <a:rPr lang="zh-CN" altLang="en-US" smtClean="0"/>
              <a:pPr/>
              <a:t>2019/6/4</a:t>
            </a:fld>
            <a:endParaRPr lang="zh-CN" altLang="en-US"/>
          </a:p>
        </p:txBody>
      </p:sp>
      <p:sp>
        <p:nvSpPr>
          <p:cNvPr id="4" name="页脚占位符 3"/>
          <p:cNvSpPr>
            <a:spLocks noGrp="1"/>
          </p:cNvSpPr>
          <p:nvPr>
            <p:ph type="ftr" sz="quarter" idx="11"/>
          </p:nvPr>
        </p:nvSpPr>
        <p:spPr/>
        <p:txBody>
          <a:bodyPr lIns="40234" tIns="20117" rIns="40234" bIns="20117"/>
          <a:lstStyle>
            <a:lvl1pPr>
              <a:defRPr>
                <a:latin typeface="幼圆" pitchFamily="49" charset="-122"/>
                <a:ea typeface="幼圆" pitchFamily="49" charset="-122"/>
              </a:defRPr>
            </a:lvl1pPr>
          </a:lstStyle>
          <a:p>
            <a:endParaRPr lang="zh-CN" altLang="en-US" dirty="0"/>
          </a:p>
        </p:txBody>
      </p:sp>
      <p:sp>
        <p:nvSpPr>
          <p:cNvPr id="5" name="灯片编号占位符 4"/>
          <p:cNvSpPr>
            <a:spLocks noGrp="1"/>
          </p:cNvSpPr>
          <p:nvPr>
            <p:ph type="sldNum" sz="quarter" idx="12"/>
          </p:nvPr>
        </p:nvSpPr>
        <p:spPr>
          <a:xfrm>
            <a:off x="5964184" y="6540500"/>
            <a:ext cx="257282" cy="235962"/>
          </a:xfrm>
          <a:prstGeom prst="rect">
            <a:avLst/>
          </a:prstGeom>
        </p:spPr>
        <p:txBody>
          <a:bodyPr lIns="40234" tIns="20117" rIns="40234" bIns="20117"/>
          <a:lstStyle/>
          <a:p>
            <a:fld id="{DF07CB2F-C939-455C-9BFE-A0F25C0CE35E}" type="slidenum">
              <a:rPr lang="zh-CN" altLang="en-US" smtClean="0"/>
              <a:pPr/>
              <a:t>‹#›</a:t>
            </a:fld>
            <a:endParaRPr lang="zh-CN" altLang="en-US"/>
          </a:p>
        </p:txBody>
      </p:sp>
      <p:sp>
        <p:nvSpPr>
          <p:cNvPr id="10" name="标题 1"/>
          <p:cNvSpPr>
            <a:spLocks noGrp="1"/>
          </p:cNvSpPr>
          <p:nvPr>
            <p:ph type="title"/>
          </p:nvPr>
        </p:nvSpPr>
        <p:spPr>
          <a:xfrm>
            <a:off x="839790" y="365129"/>
            <a:ext cx="10515600" cy="1325563"/>
          </a:xfrm>
        </p:spPr>
        <p:txBody>
          <a:bodyPr/>
          <a:lstStyle>
            <a:lvl1pPr>
              <a:defRPr>
                <a:latin typeface="幼圆" pitchFamily="49" charset="-122"/>
                <a:ea typeface="幼圆" pitchFamily="49" charset="-122"/>
              </a:defRPr>
            </a:lvl1pPr>
          </a:lstStyle>
          <a:p>
            <a:r>
              <a:rPr lang="zh-CN" altLang="en-US" dirty="0"/>
              <a:t>单击此处编辑母版标题样式</a:t>
            </a:r>
          </a:p>
        </p:txBody>
      </p:sp>
      <p:sp>
        <p:nvSpPr>
          <p:cNvPr id="11" name="文本占位符 2"/>
          <p:cNvSpPr>
            <a:spLocks noGrp="1"/>
          </p:cNvSpPr>
          <p:nvPr>
            <p:ph type="body" idx="1"/>
          </p:nvPr>
        </p:nvSpPr>
        <p:spPr>
          <a:xfrm>
            <a:off x="839792" y="1681163"/>
            <a:ext cx="5157787"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2" name="内容占位符 3"/>
          <p:cNvSpPr>
            <a:spLocks noGrp="1"/>
          </p:cNvSpPr>
          <p:nvPr>
            <p:ph sz="half" idx="2"/>
          </p:nvPr>
        </p:nvSpPr>
        <p:spPr>
          <a:xfrm>
            <a:off x="839792" y="2505075"/>
            <a:ext cx="5157787"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3" name="文本占位符 4"/>
          <p:cNvSpPr>
            <a:spLocks noGrp="1"/>
          </p:cNvSpPr>
          <p:nvPr>
            <p:ph type="body" sz="quarter" idx="3"/>
          </p:nvPr>
        </p:nvSpPr>
        <p:spPr>
          <a:xfrm>
            <a:off x="6172200" y="1681163"/>
            <a:ext cx="5183188" cy="823912"/>
          </a:xfrm>
          <a:prstGeom prst="rect">
            <a:avLst/>
          </a:prstGeom>
        </p:spPr>
        <p:txBody>
          <a:bodyPr lIns="40234" tIns="20117" rIns="40234" bIns="20117" anchor="b"/>
          <a:lstStyle>
            <a:lvl1pPr marL="0" indent="0">
              <a:buNone/>
              <a:defRPr sz="2100" b="1">
                <a:latin typeface="幼圆" pitchFamily="49" charset="-122"/>
                <a:ea typeface="幼圆" pitchFamily="49" charset="-122"/>
              </a:defRPr>
            </a:lvl1pPr>
            <a:lvl2pPr marL="402346" indent="0">
              <a:buNone/>
              <a:defRPr sz="1800" b="1"/>
            </a:lvl2pPr>
            <a:lvl3pPr marL="804692" indent="0">
              <a:buNone/>
              <a:defRPr sz="1600" b="1"/>
            </a:lvl3pPr>
            <a:lvl4pPr marL="1207038" indent="0">
              <a:buNone/>
              <a:defRPr sz="1400" b="1"/>
            </a:lvl4pPr>
            <a:lvl5pPr marL="1609385" indent="0">
              <a:buNone/>
              <a:defRPr sz="1400" b="1"/>
            </a:lvl5pPr>
            <a:lvl6pPr marL="2011731" indent="0">
              <a:buNone/>
              <a:defRPr sz="1400" b="1"/>
            </a:lvl6pPr>
            <a:lvl7pPr marL="2414076" indent="0">
              <a:buNone/>
              <a:defRPr sz="1400" b="1"/>
            </a:lvl7pPr>
            <a:lvl8pPr marL="2816422" indent="0">
              <a:buNone/>
              <a:defRPr sz="1400" b="1"/>
            </a:lvl8pPr>
            <a:lvl9pPr marL="3218768" indent="0">
              <a:buNone/>
              <a:defRPr sz="1400" b="1"/>
            </a:lvl9pPr>
          </a:lstStyle>
          <a:p>
            <a:pPr lvl="0"/>
            <a:r>
              <a:rPr lang="zh-CN" altLang="en-US" dirty="0"/>
              <a:t>单击此处编辑母版文本样式</a:t>
            </a:r>
          </a:p>
        </p:txBody>
      </p:sp>
      <p:sp>
        <p:nvSpPr>
          <p:cNvPr id="14" name="内容占位符 5"/>
          <p:cNvSpPr>
            <a:spLocks noGrp="1"/>
          </p:cNvSpPr>
          <p:nvPr>
            <p:ph sz="quarter" idx="4"/>
          </p:nvPr>
        </p:nvSpPr>
        <p:spPr>
          <a:xfrm>
            <a:off x="6172200" y="2505075"/>
            <a:ext cx="5183188" cy="3684588"/>
          </a:xfrm>
          <a:prstGeom prst="rect">
            <a:avLst/>
          </a:prstGeom>
        </p:spPr>
        <p:txBody>
          <a:bodyPr lIns="40234" tIns="20117" rIns="40234" bIns="20117"/>
          <a:lstStyle>
            <a:lvl1pPr>
              <a:defRPr>
                <a:latin typeface="幼圆" pitchFamily="49" charset="-122"/>
                <a:ea typeface="幼圆" pitchFamily="49" charset="-122"/>
              </a:defRPr>
            </a:lvl1pPr>
            <a:lvl2pPr>
              <a:defRPr>
                <a:latin typeface="幼圆" pitchFamily="49" charset="-122"/>
                <a:ea typeface="幼圆" pitchFamily="49" charset="-122"/>
              </a:defRPr>
            </a:lvl2pPr>
            <a:lvl3pPr>
              <a:defRPr>
                <a:latin typeface="幼圆" pitchFamily="49" charset="-122"/>
                <a:ea typeface="幼圆" pitchFamily="49" charset="-122"/>
              </a:defRPr>
            </a:lvl3pPr>
            <a:lvl4pPr>
              <a:defRPr>
                <a:latin typeface="幼圆" pitchFamily="49" charset="-122"/>
                <a:ea typeface="幼圆" pitchFamily="49" charset="-122"/>
              </a:defRPr>
            </a:lvl4pPr>
            <a:lvl5pPr>
              <a:defRPr>
                <a:latin typeface="幼圆" pitchFamily="49" charset="-122"/>
                <a:ea typeface="幼圆" pitchFamily="49" charset="-122"/>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xmlns="" val="18582480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22060402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Line 4"/>
          <p:cNvSpPr>
            <a:spLocks noChangeShapeType="1"/>
          </p:cNvSpPr>
          <p:nvPr userDrawn="1"/>
        </p:nvSpPr>
        <p:spPr bwMode="auto">
          <a:xfrm>
            <a:off x="562709" y="928688"/>
            <a:ext cx="11049001" cy="0"/>
          </a:xfrm>
          <a:prstGeom prst="line">
            <a:avLst/>
          </a:prstGeom>
          <a:noFill/>
          <a:ln w="38100">
            <a:solidFill>
              <a:srgbClr val="006699"/>
            </a:solidFill>
            <a:round/>
            <a:headEnd/>
            <a:tailEnd/>
          </a:ln>
        </p:spPr>
        <p:txBody>
          <a:bodyPr lIns="71438" tIns="36512" rIns="71438" bIns="36512"/>
          <a:lstStyle/>
          <a:p>
            <a:endParaRPr lang="zh-CN" altLang="en-US"/>
          </a:p>
        </p:txBody>
      </p:sp>
      <p:sp>
        <p:nvSpPr>
          <p:cNvPr id="2" name="标题 1"/>
          <p:cNvSpPr>
            <a:spLocks noGrp="1"/>
          </p:cNvSpPr>
          <p:nvPr>
            <p:ph type="title"/>
          </p:nvPr>
        </p:nvSpPr>
        <p:spPr/>
        <p:txBody>
          <a:bodyPr/>
          <a:lstStyle>
            <a:lvl1pPr>
              <a:defRPr sz="3200">
                <a:latin typeface="微软雅黑" pitchFamily="34" charset="-122"/>
                <a:ea typeface="微软雅黑" pitchFamily="34" charset="-122"/>
              </a:defRPr>
            </a:lvl1pPr>
          </a:lstStyle>
          <a:p>
            <a:r>
              <a:rPr lang="zh-CN" altLang="en-US" dirty="0"/>
              <a:t>单击此处编辑母版标题样式</a:t>
            </a:r>
          </a:p>
        </p:txBody>
      </p:sp>
      <p:sp>
        <p:nvSpPr>
          <p:cNvPr id="6" name="Content Placeholder 2"/>
          <p:cNvSpPr>
            <a:spLocks noGrp="1"/>
          </p:cNvSpPr>
          <p:nvPr>
            <p:ph idx="1"/>
          </p:nvPr>
        </p:nvSpPr>
        <p:spPr>
          <a:xfrm>
            <a:off x="1065969" y="1188853"/>
            <a:ext cx="10205770" cy="4991914"/>
          </a:xfrm>
          <a:prstGeom prst="rect">
            <a:avLst/>
          </a:prstGeom>
        </p:spPr>
        <p:txBody>
          <a:bodyPr tIns="36000"/>
          <a:lstStyle>
            <a:lvl1pPr marL="261944" indent="-261944">
              <a:spcBef>
                <a:spcPts val="600"/>
              </a:spcBef>
              <a:buClr>
                <a:schemeClr val="accent5">
                  <a:lumMod val="50000"/>
                </a:schemeClr>
              </a:buClr>
              <a:buSzPct val="100000"/>
              <a:buFont typeface="Wingdings" pitchFamily="2" charset="2"/>
              <a:buChar char="n"/>
              <a:defRPr sz="2000">
                <a:latin typeface="微软雅黑" pitchFamily="34" charset="-122"/>
                <a:ea typeface="微软雅黑" pitchFamily="34" charset="-122"/>
              </a:defRPr>
            </a:lvl1pPr>
            <a:lvl2pPr marL="623903" indent="-260357">
              <a:lnSpc>
                <a:spcPct val="100000"/>
              </a:lnSpc>
              <a:spcAft>
                <a:spcPts val="0"/>
              </a:spcAft>
              <a:buClr>
                <a:schemeClr val="accent5">
                  <a:lumMod val="50000"/>
                </a:schemeClr>
              </a:buClr>
              <a:buSzPct val="100000"/>
              <a:buFont typeface="Wingdings" pitchFamily="2" charset="2"/>
              <a:buChar char="l"/>
              <a:defRPr sz="1600">
                <a:latin typeface="微软雅黑" pitchFamily="34" charset="-122"/>
                <a:ea typeface="微软雅黑" pitchFamily="34" charset="-122"/>
              </a:defRPr>
            </a:lvl2pPr>
            <a:lvl3pPr marL="987450" indent="-276232">
              <a:spcBef>
                <a:spcPts val="600"/>
              </a:spcBef>
              <a:spcAft>
                <a:spcPts val="0"/>
              </a:spcAft>
              <a:buClr>
                <a:schemeClr val="accent5">
                  <a:lumMod val="50000"/>
                </a:schemeClr>
              </a:buClr>
              <a:buSzPct val="80000"/>
              <a:buFont typeface="Wingdings" pitchFamily="2" charset="2"/>
              <a:buChar char="u"/>
              <a:defRPr sz="1400">
                <a:latin typeface="微软雅黑" pitchFamily="34" charset="-122"/>
                <a:ea typeface="微软雅黑" pitchFamily="34" charset="-122"/>
              </a:defRPr>
            </a:lvl3pPr>
            <a:lvl4pPr>
              <a:defRPr sz="1400"/>
            </a:lvl4pPr>
            <a:lvl5pPr>
              <a:defRPr sz="14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p:txBody>
      </p:sp>
    </p:spTree>
  </p:cSld>
  <p:clrMapOvr>
    <a:masterClrMapping/>
  </p:clrMapOvr>
  <p:transition spd="slow">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1819752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27420885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5" name="Date Placeholder 4"/>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8164484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7" name="Date Placeholder 6"/>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13895124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9497653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19386661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269574777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86813071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68372107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10"/>
          </p:nvPr>
        </p:nvSpPr>
        <p:spPr/>
        <p:txBody>
          <a:bodyPr/>
          <a:lstStyle/>
          <a:p>
            <a:fld id="{889C9959-A331-43F1-8264-5C33FC2EF19F}" type="datetimeFigureOut">
              <a:rPr lang="zh-CN" altLang="en-US" smtClean="0"/>
              <a:pPr/>
              <a:t>2019/6/4</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440DA6F-A536-4DDA-9324-F59D4797726E}" type="slidenum">
              <a:rPr lang="zh-CN" altLang="en-US" smtClean="0"/>
              <a:pPr/>
              <a:t>‹#›</a:t>
            </a:fld>
            <a:endParaRPr lang="zh-CN" altLang="en-US"/>
          </a:p>
        </p:txBody>
      </p:sp>
    </p:spTree>
    <p:extLst>
      <p:ext uri="{BB962C8B-B14F-4D97-AF65-F5344CB8AC3E}">
        <p14:creationId xmlns:p14="http://schemas.microsoft.com/office/powerpoint/2010/main" xmlns="" val="653575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Line 4"/>
          <p:cNvSpPr>
            <a:spLocks noChangeShapeType="1"/>
          </p:cNvSpPr>
          <p:nvPr userDrawn="1"/>
        </p:nvSpPr>
        <p:spPr bwMode="auto">
          <a:xfrm>
            <a:off x="562709" y="844550"/>
            <a:ext cx="11049001" cy="0"/>
          </a:xfrm>
          <a:prstGeom prst="line">
            <a:avLst/>
          </a:prstGeom>
          <a:noFill/>
          <a:ln w="38100">
            <a:solidFill>
              <a:srgbClr val="006699"/>
            </a:solidFill>
            <a:round/>
            <a:headEnd/>
            <a:tailEnd/>
          </a:ln>
        </p:spPr>
        <p:txBody>
          <a:bodyPr lIns="71438" tIns="36512" rIns="71438" bIns="36512"/>
          <a:lstStyle/>
          <a:p>
            <a:endParaRPr lang="zh-CN" altLang="en-US"/>
          </a:p>
        </p:txBody>
      </p:sp>
      <p:sp>
        <p:nvSpPr>
          <p:cNvPr id="2" name="标题 1"/>
          <p:cNvSpPr>
            <a:spLocks noGrp="1"/>
          </p:cNvSpPr>
          <p:nvPr>
            <p:ph type="title"/>
          </p:nvPr>
        </p:nvSpPr>
        <p:spPr/>
        <p:txBody>
          <a:bodyPr/>
          <a:lstStyle>
            <a:lvl1pPr>
              <a:defRPr sz="2400">
                <a:latin typeface="微软雅黑" pitchFamily="34" charset="-122"/>
                <a:ea typeface="微软雅黑" pitchFamily="34" charset="-122"/>
              </a:defRPr>
            </a:lvl1pPr>
          </a:lstStyle>
          <a:p>
            <a:r>
              <a:rPr lang="zh-CN" altLang="en-US" dirty="0"/>
              <a:t>单击此处编辑母版标题样式</a:t>
            </a:r>
          </a:p>
        </p:txBody>
      </p:sp>
    </p:spTree>
  </p:cSld>
  <p:clrMapOvr>
    <a:masterClrMapping/>
  </p:clrMapOvr>
  <p:transition spd="slow">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0" y="6496050"/>
            <a:ext cx="12192000" cy="361950"/>
          </a:xfrm>
          <a:prstGeom prst="rect">
            <a:avLst/>
          </a:prstGeom>
        </p:spPr>
      </p:pic>
    </p:spTree>
    <p:extLst>
      <p:ext uri="{BB962C8B-B14F-4D97-AF65-F5344CB8AC3E}">
        <p14:creationId xmlns:p14="http://schemas.microsoft.com/office/powerpoint/2010/main" xmlns="" val="6817259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pic>
        <p:nvPicPr>
          <p:cNvPr id="11" name="图片 10"/>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0" y="3387344"/>
            <a:ext cx="12192000" cy="3470656"/>
          </a:xfrm>
          <a:prstGeom prst="rect">
            <a:avLst/>
          </a:prstGeom>
        </p:spPr>
      </p:pic>
      <p:pic>
        <p:nvPicPr>
          <p:cNvPr id="12" name="图片 11"/>
          <p:cNvPicPr>
            <a:picLocks noChangeAspect="1"/>
          </p:cNvPicPr>
          <p:nvPr userDrawn="1"/>
        </p:nvPicPr>
        <p:blipFill>
          <a:blip r:embed="rId3" cstate="print">
            <a:extLst>
              <a:ext uri="{28A0092B-C50C-407E-A947-70E740481C1C}">
                <a14:useLocalDpi xmlns:a14="http://schemas.microsoft.com/office/drawing/2010/main" xmlns="" val="0"/>
              </a:ext>
            </a:extLst>
          </a:blip>
          <a:stretch>
            <a:fillRect/>
          </a:stretch>
        </p:blipFill>
        <p:spPr>
          <a:xfrm>
            <a:off x="7845954" y="930575"/>
            <a:ext cx="2685414" cy="1510546"/>
          </a:xfrm>
          <a:prstGeom prst="rect">
            <a:avLst/>
          </a:prstGeom>
        </p:spPr>
      </p:pic>
    </p:spTree>
    <p:extLst>
      <p:ext uri="{BB962C8B-B14F-4D97-AF65-F5344CB8AC3E}">
        <p14:creationId xmlns:p14="http://schemas.microsoft.com/office/powerpoint/2010/main" xmlns="" val="21096200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sp>
        <p:nvSpPr>
          <p:cNvPr id="3" name="标题 1"/>
          <p:cNvSpPr>
            <a:spLocks noGrp="1"/>
          </p:cNvSpPr>
          <p:nvPr>
            <p:ph type="title"/>
          </p:nvPr>
        </p:nvSpPr>
        <p:spPr>
          <a:xfrm>
            <a:off x="842112" y="231775"/>
            <a:ext cx="9179169" cy="533400"/>
          </a:xfrm>
        </p:spPr>
        <p:txBody>
          <a:bodyPr/>
          <a:lstStyle>
            <a:lvl1pPr>
              <a:defRPr lang="zh-CN" altLang="en-US" sz="2400" b="1" dirty="0">
                <a:solidFill>
                  <a:schemeClr val="tx1"/>
                </a:solidFill>
                <a:latin typeface="微软雅黑" pitchFamily="34" charset="-122"/>
                <a:ea typeface="微软雅黑" pitchFamily="34" charset="-122"/>
                <a:cs typeface="+mj-cs"/>
              </a:defRPr>
            </a:lvl1pPr>
          </a:lstStyle>
          <a:p>
            <a:r>
              <a:rPr lang="zh-CN" altLang="en-US" dirty="0"/>
              <a:t>单击此处编辑母版标题样式</a:t>
            </a:r>
          </a:p>
        </p:txBody>
      </p:sp>
    </p:spTree>
  </p:cSld>
  <p:clrMapOvr>
    <a:masterClrMapping/>
  </p:clrMapOvr>
  <p:transition spd="slow">
    <p:pull/>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5" name="Line 4"/>
          <p:cNvSpPr>
            <a:spLocks noChangeShapeType="1"/>
          </p:cNvSpPr>
          <p:nvPr userDrawn="1"/>
        </p:nvSpPr>
        <p:spPr bwMode="auto">
          <a:xfrm>
            <a:off x="562709" y="844550"/>
            <a:ext cx="11049001" cy="0"/>
          </a:xfrm>
          <a:prstGeom prst="line">
            <a:avLst/>
          </a:prstGeom>
          <a:noFill/>
          <a:ln w="38100">
            <a:solidFill>
              <a:srgbClr val="006699"/>
            </a:solidFill>
            <a:round/>
            <a:headEnd/>
            <a:tailEnd/>
          </a:ln>
        </p:spPr>
        <p:txBody>
          <a:bodyPr lIns="71438" tIns="36512" rIns="71438" bIns="36512"/>
          <a:lstStyle/>
          <a:p>
            <a:endParaRPr lang="zh-CN" altLang="en-US"/>
          </a:p>
        </p:txBody>
      </p:sp>
      <p:sp>
        <p:nvSpPr>
          <p:cNvPr id="2" name="标题 1"/>
          <p:cNvSpPr>
            <a:spLocks noGrp="1"/>
          </p:cNvSpPr>
          <p:nvPr>
            <p:ph type="title"/>
          </p:nvPr>
        </p:nvSpPr>
        <p:spPr/>
        <p:txBody>
          <a:bodyPr/>
          <a:lstStyle>
            <a:lvl1pPr>
              <a:defRPr lang="zh-CN" altLang="en-US" sz="2400" b="1" dirty="0">
                <a:solidFill>
                  <a:schemeClr val="tx1"/>
                </a:solidFill>
                <a:latin typeface="微软雅黑" pitchFamily="34" charset="-122"/>
                <a:ea typeface="微软雅黑" pitchFamily="34" charset="-122"/>
                <a:cs typeface="+mj-cs"/>
              </a:defRPr>
            </a:lvl1pPr>
          </a:lstStyle>
          <a:p>
            <a:r>
              <a:rPr lang="zh-CN" altLang="en-US" dirty="0"/>
              <a:t>单击此处编辑母版标题样式</a:t>
            </a:r>
          </a:p>
        </p:txBody>
      </p:sp>
      <p:sp>
        <p:nvSpPr>
          <p:cNvPr id="3" name="内容占位符 2"/>
          <p:cNvSpPr>
            <a:spLocks noGrp="1"/>
          </p:cNvSpPr>
          <p:nvPr>
            <p:ph sz="half" idx="1"/>
          </p:nvPr>
        </p:nvSpPr>
        <p:spPr>
          <a:xfrm>
            <a:off x="1266094" y="1223963"/>
            <a:ext cx="4724400" cy="486886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8065" y="1223963"/>
            <a:ext cx="4726354" cy="486886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transition spd="slow">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3" name="Line 4"/>
          <p:cNvSpPr>
            <a:spLocks noChangeShapeType="1"/>
          </p:cNvSpPr>
          <p:nvPr userDrawn="1"/>
        </p:nvSpPr>
        <p:spPr bwMode="auto">
          <a:xfrm>
            <a:off x="562709" y="844550"/>
            <a:ext cx="11049001" cy="0"/>
          </a:xfrm>
          <a:prstGeom prst="line">
            <a:avLst/>
          </a:prstGeom>
          <a:noFill/>
          <a:ln w="38100">
            <a:solidFill>
              <a:srgbClr val="006699"/>
            </a:solidFill>
            <a:round/>
            <a:headEnd/>
            <a:tailEnd/>
          </a:ln>
        </p:spPr>
        <p:txBody>
          <a:bodyPr lIns="71438" tIns="36512" rIns="71438" bIns="36512"/>
          <a:lstStyle/>
          <a:p>
            <a:endParaRPr lang="zh-CN" altLang="en-US"/>
          </a:p>
        </p:txBody>
      </p:sp>
      <p:sp>
        <p:nvSpPr>
          <p:cNvPr id="2" name="标题 1"/>
          <p:cNvSpPr>
            <a:spLocks noGrp="1"/>
          </p:cNvSpPr>
          <p:nvPr>
            <p:ph type="title"/>
          </p:nvPr>
        </p:nvSpPr>
        <p:spPr/>
        <p:txBody>
          <a:bodyPr/>
          <a:lstStyle>
            <a:lvl1pPr>
              <a:defRPr lang="zh-CN" altLang="en-US" sz="2400" b="1" dirty="0">
                <a:solidFill>
                  <a:schemeClr val="tx1"/>
                </a:solidFill>
                <a:latin typeface="微软雅黑" pitchFamily="34" charset="-122"/>
                <a:ea typeface="微软雅黑" pitchFamily="34" charset="-122"/>
                <a:cs typeface="+mj-cs"/>
              </a:defRPr>
            </a:lvl1pPr>
          </a:lstStyle>
          <a:p>
            <a:r>
              <a:rPr lang="zh-CN" altLang="en-US" dirty="0"/>
              <a:t>单击此处编辑母版标题样式</a:t>
            </a:r>
          </a:p>
        </p:txBody>
      </p:sp>
    </p:spTree>
  </p:cSld>
  <p:clrMapOvr>
    <a:masterClrMapping/>
  </p:clrMapOvr>
  <p:transition spd="slow">
    <p:pull/>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标题和表格">
    <p:spTree>
      <p:nvGrpSpPr>
        <p:cNvPr id="1" name=""/>
        <p:cNvGrpSpPr/>
        <p:nvPr/>
      </p:nvGrpSpPr>
      <p:grpSpPr>
        <a:xfrm>
          <a:off x="0" y="0"/>
          <a:ext cx="0" cy="0"/>
          <a:chOff x="0" y="0"/>
          <a:chExt cx="0" cy="0"/>
        </a:xfrm>
      </p:grpSpPr>
      <p:sp>
        <p:nvSpPr>
          <p:cNvPr id="5" name="Line 4"/>
          <p:cNvSpPr>
            <a:spLocks noChangeShapeType="1"/>
          </p:cNvSpPr>
          <p:nvPr userDrawn="1"/>
        </p:nvSpPr>
        <p:spPr bwMode="auto">
          <a:xfrm>
            <a:off x="562709" y="844550"/>
            <a:ext cx="11049001" cy="0"/>
          </a:xfrm>
          <a:prstGeom prst="line">
            <a:avLst/>
          </a:prstGeom>
          <a:noFill/>
          <a:ln w="38100">
            <a:solidFill>
              <a:srgbClr val="006699"/>
            </a:solidFill>
            <a:round/>
            <a:headEnd/>
            <a:tailEnd/>
          </a:ln>
        </p:spPr>
        <p:txBody>
          <a:bodyPr lIns="71438" tIns="36512" rIns="71438" bIns="36512"/>
          <a:lstStyle/>
          <a:p>
            <a:endParaRPr lang="zh-CN" altLang="en-US"/>
          </a:p>
        </p:txBody>
      </p:sp>
      <p:sp>
        <p:nvSpPr>
          <p:cNvPr id="2" name="标题 1"/>
          <p:cNvSpPr>
            <a:spLocks noGrp="1"/>
          </p:cNvSpPr>
          <p:nvPr>
            <p:ph type="title"/>
          </p:nvPr>
        </p:nvSpPr>
        <p:spPr>
          <a:xfrm>
            <a:off x="842112" y="231775"/>
            <a:ext cx="9179169" cy="533400"/>
          </a:xfrm>
        </p:spPr>
        <p:txBody>
          <a:bodyPr/>
          <a:lstStyle>
            <a:lvl1pPr>
              <a:defRPr lang="zh-CN" altLang="en-US" sz="2400" b="1" dirty="0">
                <a:solidFill>
                  <a:schemeClr val="tx1"/>
                </a:solidFill>
                <a:latin typeface="微软雅黑" pitchFamily="34" charset="-122"/>
                <a:ea typeface="微软雅黑" pitchFamily="34" charset="-122"/>
                <a:cs typeface="+mj-cs"/>
              </a:defRPr>
            </a:lvl1pPr>
          </a:lstStyle>
          <a:p>
            <a:r>
              <a:rPr lang="zh-CN" altLang="en-US" dirty="0"/>
              <a:t>单击此处编辑母版标题样式</a:t>
            </a:r>
          </a:p>
        </p:txBody>
      </p:sp>
      <p:sp>
        <p:nvSpPr>
          <p:cNvPr id="4" name="Content Placeholder 2"/>
          <p:cNvSpPr>
            <a:spLocks noGrp="1"/>
          </p:cNvSpPr>
          <p:nvPr>
            <p:ph idx="1"/>
          </p:nvPr>
        </p:nvSpPr>
        <p:spPr>
          <a:xfrm>
            <a:off x="1300431" y="1188853"/>
            <a:ext cx="10205770" cy="4991914"/>
          </a:xfrm>
          <a:prstGeom prst="rect">
            <a:avLst/>
          </a:prstGeom>
        </p:spPr>
        <p:txBody>
          <a:bodyPr tIns="36000"/>
          <a:lstStyle>
            <a:lvl1pPr marL="261944" indent="-261944">
              <a:spcBef>
                <a:spcPts val="600"/>
              </a:spcBef>
              <a:buClr>
                <a:schemeClr val="accent5">
                  <a:lumMod val="50000"/>
                </a:schemeClr>
              </a:buClr>
              <a:buSzPct val="100000"/>
              <a:buFont typeface="Wingdings" pitchFamily="2" charset="2"/>
              <a:buChar char="n"/>
              <a:defRPr sz="2000">
                <a:latin typeface="微软雅黑" pitchFamily="34" charset="-122"/>
                <a:ea typeface="微软雅黑" pitchFamily="34" charset="-122"/>
              </a:defRPr>
            </a:lvl1pPr>
            <a:lvl2pPr marL="623903" indent="-260357">
              <a:lnSpc>
                <a:spcPct val="100000"/>
              </a:lnSpc>
              <a:spcAft>
                <a:spcPts val="0"/>
              </a:spcAft>
              <a:buClr>
                <a:schemeClr val="accent5">
                  <a:lumMod val="50000"/>
                </a:schemeClr>
              </a:buClr>
              <a:buSzPct val="100000"/>
              <a:buFont typeface="Wingdings" pitchFamily="2" charset="2"/>
              <a:buChar char="l"/>
              <a:defRPr sz="1600">
                <a:latin typeface="微软雅黑" pitchFamily="34" charset="-122"/>
                <a:ea typeface="微软雅黑" pitchFamily="34" charset="-122"/>
              </a:defRPr>
            </a:lvl2pPr>
            <a:lvl3pPr marL="987450" indent="-276232">
              <a:spcBef>
                <a:spcPts val="600"/>
              </a:spcBef>
              <a:spcAft>
                <a:spcPts val="0"/>
              </a:spcAft>
              <a:buClr>
                <a:schemeClr val="accent5">
                  <a:lumMod val="50000"/>
                </a:schemeClr>
              </a:buClr>
              <a:buSzPct val="80000"/>
              <a:buFont typeface="Wingdings" pitchFamily="2" charset="2"/>
              <a:buChar char="u"/>
              <a:defRPr sz="1400">
                <a:latin typeface="微软雅黑" pitchFamily="34" charset="-122"/>
                <a:ea typeface="微软雅黑" pitchFamily="34" charset="-122"/>
              </a:defRPr>
            </a:lvl3pPr>
            <a:lvl4pPr>
              <a:defRPr sz="1400"/>
            </a:lvl4pPr>
            <a:lvl5pPr>
              <a:defRPr sz="14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p:txBody>
      </p:sp>
    </p:spTree>
  </p:cSld>
  <p:clrMapOvr>
    <a:masterClrMapping/>
  </p:clrMapOvr>
  <p:transition spd="slow">
    <p:pull/>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cSld name="1_空白">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xfrm>
            <a:off x="914400" y="6248400"/>
            <a:ext cx="2540000" cy="457200"/>
          </a:xfrm>
          <a:prstGeom prst="rect">
            <a:avLst/>
          </a:prstGeom>
          <a:ln/>
        </p:spPr>
        <p:txBody>
          <a:bodyPr/>
          <a:lstStyle>
            <a:lvl1pPr>
              <a:defRPr>
                <a:ea typeface="微软雅黑" panose="020B0503020204020204" pitchFamily="34" charset="-122"/>
              </a:defRPr>
            </a:lvl1pPr>
          </a:lstStyle>
          <a:p>
            <a:pPr>
              <a:defRPr/>
            </a:pPr>
            <a:endParaRPr lang="en-US" altLang="zh-CN" dirty="0"/>
          </a:p>
        </p:txBody>
      </p:sp>
      <p:sp>
        <p:nvSpPr>
          <p:cNvPr id="3" name="Rectangle 14"/>
          <p:cNvSpPr>
            <a:spLocks noGrp="1" noChangeArrowheads="1"/>
          </p:cNvSpPr>
          <p:nvPr>
            <p:ph type="ftr" sz="quarter" idx="11"/>
          </p:nvPr>
        </p:nvSpPr>
        <p:spPr>
          <a:xfrm>
            <a:off x="4165600" y="6248400"/>
            <a:ext cx="3860800" cy="457200"/>
          </a:xfrm>
          <a:prstGeom prst="rect">
            <a:avLst/>
          </a:prstGeom>
          <a:ln/>
        </p:spPr>
        <p:txBody>
          <a:bodyPr/>
          <a:lstStyle>
            <a:lvl1pPr>
              <a:defRPr>
                <a:ea typeface="微软雅黑" panose="020B0503020204020204" pitchFamily="34" charset="-122"/>
              </a:defRPr>
            </a:lvl1pPr>
          </a:lstStyle>
          <a:p>
            <a:pPr>
              <a:defRPr/>
            </a:pPr>
            <a:endParaRPr lang="en-US" altLang="zh-CN" dirty="0"/>
          </a:p>
        </p:txBody>
      </p:sp>
      <p:sp>
        <p:nvSpPr>
          <p:cNvPr id="4" name="Rectangle 15"/>
          <p:cNvSpPr>
            <a:spLocks noGrp="1" noChangeArrowheads="1"/>
          </p:cNvSpPr>
          <p:nvPr>
            <p:ph type="sldNum" sz="quarter" idx="12"/>
          </p:nvPr>
        </p:nvSpPr>
        <p:spPr>
          <a:xfrm>
            <a:off x="8737600" y="6248400"/>
            <a:ext cx="2540000" cy="457200"/>
          </a:xfrm>
          <a:prstGeom prst="rect">
            <a:avLst/>
          </a:prstGeom>
          <a:ln/>
        </p:spPr>
        <p:txBody>
          <a:bodyPr/>
          <a:lstStyle>
            <a:lvl1pPr>
              <a:defRPr>
                <a:ea typeface="微软雅黑" panose="020B0503020204020204" pitchFamily="34" charset="-122"/>
              </a:defRPr>
            </a:lvl1pPr>
          </a:lstStyle>
          <a:p>
            <a:fld id="{734533BC-C67F-4130-8FB9-AE0B5E4C8010}" type="slidenum">
              <a:rPr lang="en-US" altLang="zh-CN" smtClean="0"/>
              <a:pPr/>
              <a:t>‹#›</a:t>
            </a:fld>
            <a:endParaRPr lang="en-US" altLang="zh-CN" dirty="0"/>
          </a:p>
        </p:txBody>
      </p:sp>
    </p:spTree>
    <p:extLst>
      <p:ext uri="{BB962C8B-B14F-4D97-AF65-F5344CB8AC3E}">
        <p14:creationId xmlns:p14="http://schemas.microsoft.com/office/powerpoint/2010/main" xmlns="" val="3274678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cSld name="4_空白">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609600" y="6362704"/>
            <a:ext cx="2844800" cy="365125"/>
          </a:xfrm>
          <a:prstGeom prst="rect">
            <a:avLst/>
          </a:prstGeom>
        </p:spPr>
        <p:txBody>
          <a:bodyPr/>
          <a:lstStyle>
            <a:lvl1pPr>
              <a:defRPr/>
            </a:lvl1pPr>
          </a:lstStyle>
          <a:p>
            <a:pPr>
              <a:defRPr/>
            </a:pPr>
            <a:fld id="{3C558123-959B-4489-AAC5-AA14D6468F37}" type="datetimeFigureOut">
              <a:rPr lang="zh-CN" altLang="en-US"/>
              <a:pPr>
                <a:defRPr/>
              </a:pPr>
              <a:t>2019/6/4</a:t>
            </a:fld>
            <a:endParaRPr lang="zh-CN" altLang="en-US"/>
          </a:p>
        </p:txBody>
      </p:sp>
      <p:sp>
        <p:nvSpPr>
          <p:cNvPr id="3" name="页脚占位符 3"/>
          <p:cNvSpPr>
            <a:spLocks noGrp="1"/>
          </p:cNvSpPr>
          <p:nvPr>
            <p:ph type="ftr" sz="quarter" idx="11"/>
          </p:nvPr>
        </p:nvSpPr>
        <p:spPr>
          <a:xfrm>
            <a:off x="4114800" y="6362704"/>
            <a:ext cx="3860800" cy="365125"/>
          </a:xfrm>
          <a:prstGeom prst="rect">
            <a:avLst/>
          </a:prstGeom>
        </p:spPr>
        <p:txBody>
          <a:bodyPr lIns="76618" tIns="38309" rIns="76618" bIns="38309"/>
          <a:lstStyle>
            <a:lvl1pPr>
              <a:defRPr lang="en-US" altLang="zh-CN">
                <a:solidFill>
                  <a:prstClr val="white">
                    <a:lumMod val="65000"/>
                  </a:prstClr>
                </a:solidFill>
                <a:latin typeface="Calibri" panose="020F0502020204030204"/>
              </a:defRPr>
            </a:lvl1pPr>
          </a:lstStyle>
          <a:p>
            <a:pPr>
              <a:defRPr/>
            </a:pPr>
            <a:endParaRPr lang="zh-CN" altLang="en-US"/>
          </a:p>
        </p:txBody>
      </p:sp>
      <p:sp>
        <p:nvSpPr>
          <p:cNvPr id="4" name="灯片编号占位符 4"/>
          <p:cNvSpPr>
            <a:spLocks noGrp="1"/>
          </p:cNvSpPr>
          <p:nvPr>
            <p:ph type="sldNum" sz="quarter" idx="12"/>
          </p:nvPr>
        </p:nvSpPr>
        <p:spPr>
          <a:xfrm>
            <a:off x="9264650" y="6351592"/>
            <a:ext cx="1851025" cy="376237"/>
          </a:xfrm>
          <a:prstGeom prst="rect">
            <a:avLst/>
          </a:prstGeom>
        </p:spPr>
        <p:txBody>
          <a:bodyPr/>
          <a:lstStyle>
            <a:lvl1pPr algn="r">
              <a:defRPr lang="zh-CN" altLang="en-US"/>
            </a:lvl1pPr>
          </a:lstStyle>
          <a:p>
            <a:pPr>
              <a:defRPr/>
            </a:pPr>
            <a:fld id="{821B6D3D-501C-4E1C-9D94-FA442774AF59}" type="slidenum">
              <a:rPr/>
              <a:pPr>
                <a:defRPr/>
              </a:pPr>
              <a:t>‹#›</a:t>
            </a:fld>
            <a:endParaRPr/>
          </a:p>
        </p:txBody>
      </p:sp>
    </p:spTree>
    <p:extLst>
      <p:ext uri="{BB962C8B-B14F-4D97-AF65-F5344CB8AC3E}">
        <p14:creationId xmlns:p14="http://schemas.microsoft.com/office/powerpoint/2010/main" xmlns="" val="4265804948"/>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
          <p:cNvSpPr>
            <a:spLocks noGrp="1" noChangeArrowheads="1"/>
          </p:cNvSpPr>
          <p:nvPr>
            <p:ph type="title"/>
          </p:nvPr>
        </p:nvSpPr>
        <p:spPr bwMode="auto">
          <a:xfrm>
            <a:off x="842112" y="231775"/>
            <a:ext cx="9179169"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pPr lvl="0"/>
            <a:r>
              <a:rPr lang="en-US" altLang="zh-CN"/>
              <a:t>Click to edit Master title style</a:t>
            </a:r>
          </a:p>
        </p:txBody>
      </p:sp>
    </p:spTree>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5" r:id="rId4"/>
    <p:sldLayoutId id="2147483849" r:id="rId5"/>
    <p:sldLayoutId id="2147483850" r:id="rId6"/>
    <p:sldLayoutId id="2147483851" r:id="rId7"/>
    <p:sldLayoutId id="2147483853" r:id="rId8"/>
    <p:sldLayoutId id="2147483855" r:id="rId9"/>
    <p:sldLayoutId id="2147483856" r:id="rId10"/>
    <p:sldLayoutId id="2147483857" r:id="rId11"/>
    <p:sldLayoutId id="2147483858" r:id="rId12"/>
    <p:sldLayoutId id="2147483859" r:id="rId13"/>
    <p:sldLayoutId id="2147483860" r:id="rId14"/>
    <p:sldLayoutId id="2147483861" r:id="rId15"/>
    <p:sldLayoutId id="2147483863" r:id="rId16"/>
    <p:sldLayoutId id="2147483865" r:id="rId17"/>
    <p:sldLayoutId id="2147483866" r:id="rId18"/>
  </p:sldLayoutIdLst>
  <p:transition spd="slow">
    <p:pull/>
  </p:transition>
  <p:txStyles>
    <p:titleStyle>
      <a:lvl1pPr algn="l" rtl="0" eaLnBrk="0" fontAlgn="base" hangingPunct="0">
        <a:spcBef>
          <a:spcPct val="0"/>
        </a:spcBef>
        <a:spcAft>
          <a:spcPct val="0"/>
        </a:spcAft>
        <a:defRPr sz="2000" b="1">
          <a:solidFill>
            <a:schemeClr val="tx1"/>
          </a:solidFill>
          <a:latin typeface="+mj-lt"/>
          <a:ea typeface="+mj-ea"/>
          <a:cs typeface="+mj-cs"/>
        </a:defRPr>
      </a:lvl1pPr>
      <a:lvl2pPr algn="l" rtl="0" eaLnBrk="0" fontAlgn="base" hangingPunct="0">
        <a:spcBef>
          <a:spcPct val="0"/>
        </a:spcBef>
        <a:spcAft>
          <a:spcPct val="0"/>
        </a:spcAft>
        <a:defRPr sz="2000" b="1">
          <a:solidFill>
            <a:schemeClr val="tx1"/>
          </a:solidFill>
          <a:latin typeface="Arial" pitchFamily="34" charset="0"/>
        </a:defRPr>
      </a:lvl2pPr>
      <a:lvl3pPr algn="l" rtl="0" eaLnBrk="0" fontAlgn="base" hangingPunct="0">
        <a:spcBef>
          <a:spcPct val="0"/>
        </a:spcBef>
        <a:spcAft>
          <a:spcPct val="0"/>
        </a:spcAft>
        <a:defRPr sz="2000" b="1">
          <a:solidFill>
            <a:schemeClr val="tx1"/>
          </a:solidFill>
          <a:latin typeface="Arial" pitchFamily="34" charset="0"/>
        </a:defRPr>
      </a:lvl3pPr>
      <a:lvl4pPr algn="l" rtl="0" eaLnBrk="0" fontAlgn="base" hangingPunct="0">
        <a:spcBef>
          <a:spcPct val="0"/>
        </a:spcBef>
        <a:spcAft>
          <a:spcPct val="0"/>
        </a:spcAft>
        <a:defRPr sz="2000" b="1">
          <a:solidFill>
            <a:schemeClr val="tx1"/>
          </a:solidFill>
          <a:latin typeface="Arial" pitchFamily="34" charset="0"/>
        </a:defRPr>
      </a:lvl4pPr>
      <a:lvl5pPr algn="l" rtl="0" eaLnBrk="0" fontAlgn="base" hangingPunct="0">
        <a:spcBef>
          <a:spcPct val="0"/>
        </a:spcBef>
        <a:spcAft>
          <a:spcPct val="0"/>
        </a:spcAft>
        <a:defRPr sz="2000" b="1">
          <a:solidFill>
            <a:schemeClr val="tx1"/>
          </a:solidFill>
          <a:latin typeface="Arial" pitchFamily="34" charset="0"/>
        </a:defRPr>
      </a:lvl5pPr>
      <a:lvl6pPr marL="457212" algn="l" rtl="0" eaLnBrk="0" fontAlgn="base" hangingPunct="0">
        <a:spcBef>
          <a:spcPct val="0"/>
        </a:spcBef>
        <a:spcAft>
          <a:spcPct val="0"/>
        </a:spcAft>
        <a:defRPr sz="2000" b="1">
          <a:solidFill>
            <a:schemeClr val="tx1"/>
          </a:solidFill>
          <a:latin typeface="Arial" pitchFamily="34" charset="0"/>
        </a:defRPr>
      </a:lvl6pPr>
      <a:lvl7pPr marL="914423" algn="l" rtl="0" eaLnBrk="0" fontAlgn="base" hangingPunct="0">
        <a:spcBef>
          <a:spcPct val="0"/>
        </a:spcBef>
        <a:spcAft>
          <a:spcPct val="0"/>
        </a:spcAft>
        <a:defRPr sz="2000" b="1">
          <a:solidFill>
            <a:schemeClr val="tx1"/>
          </a:solidFill>
          <a:latin typeface="Arial" pitchFamily="34" charset="0"/>
        </a:defRPr>
      </a:lvl7pPr>
      <a:lvl8pPr marL="1371634" algn="l" rtl="0" eaLnBrk="0" fontAlgn="base" hangingPunct="0">
        <a:spcBef>
          <a:spcPct val="0"/>
        </a:spcBef>
        <a:spcAft>
          <a:spcPct val="0"/>
        </a:spcAft>
        <a:defRPr sz="2000" b="1">
          <a:solidFill>
            <a:schemeClr val="tx1"/>
          </a:solidFill>
          <a:latin typeface="Arial" pitchFamily="34" charset="0"/>
        </a:defRPr>
      </a:lvl8pPr>
      <a:lvl9pPr marL="1828846" algn="l" rtl="0" eaLnBrk="0" fontAlgn="base" hangingPunct="0">
        <a:spcBef>
          <a:spcPct val="0"/>
        </a:spcBef>
        <a:spcAft>
          <a:spcPct val="0"/>
        </a:spcAft>
        <a:defRPr sz="2000" b="1">
          <a:solidFill>
            <a:schemeClr val="tx1"/>
          </a:solidFill>
          <a:latin typeface="Arial" pitchFamily="34" charset="0"/>
        </a:defRPr>
      </a:lvl9pPr>
    </p:titleStyle>
    <p:bodyStyle>
      <a:lvl1pPr marL="342908" indent="-342908" algn="l" rtl="0" eaLnBrk="0" fontAlgn="base" hangingPunct="0">
        <a:spcBef>
          <a:spcPct val="20000"/>
        </a:spcBef>
        <a:spcAft>
          <a:spcPct val="0"/>
        </a:spcAft>
        <a:buClr>
          <a:srgbClr val="000000"/>
        </a:buClr>
        <a:buSzPct val="100000"/>
        <a:buFont typeface="Wingdings" pitchFamily="2" charset="2"/>
        <a:buChar char="r"/>
        <a:defRPr>
          <a:solidFill>
            <a:srgbClr val="000000"/>
          </a:solidFill>
          <a:latin typeface="+mn-lt"/>
          <a:ea typeface="+mn-ea"/>
          <a:cs typeface="+mn-cs"/>
        </a:defRPr>
      </a:lvl1pPr>
      <a:lvl2pPr marL="682642" indent="-225431" algn="l" rtl="0" eaLnBrk="0" fontAlgn="base" hangingPunct="0">
        <a:spcBef>
          <a:spcPct val="20000"/>
        </a:spcBef>
        <a:spcAft>
          <a:spcPct val="0"/>
        </a:spcAft>
        <a:buClr>
          <a:srgbClr val="000000"/>
        </a:buClr>
        <a:buSzPct val="100000"/>
        <a:buFont typeface="Arial" charset="0"/>
        <a:buChar char="–"/>
        <a:defRPr sz="1600">
          <a:solidFill>
            <a:srgbClr val="000000"/>
          </a:solidFill>
          <a:latin typeface="+mn-lt"/>
        </a:defRPr>
      </a:lvl2pPr>
      <a:lvl3pPr marL="1023964" indent="-227019" algn="l" rtl="0" eaLnBrk="0" fontAlgn="base" hangingPunct="0">
        <a:spcBef>
          <a:spcPct val="20000"/>
        </a:spcBef>
        <a:spcAft>
          <a:spcPct val="0"/>
        </a:spcAft>
        <a:buClr>
          <a:srgbClr val="000000"/>
        </a:buClr>
        <a:buSzPct val="100000"/>
        <a:buFont typeface="Arial" charset="0"/>
        <a:buChar char="•"/>
        <a:defRPr sz="1600">
          <a:solidFill>
            <a:srgbClr val="000000"/>
          </a:solidFill>
          <a:latin typeface="+mn-lt"/>
        </a:defRPr>
      </a:lvl3pPr>
      <a:lvl4pPr marL="4270482" indent="-228606" algn="l" rtl="0" eaLnBrk="0" fontAlgn="base" hangingPunct="0">
        <a:spcBef>
          <a:spcPct val="20000"/>
        </a:spcBef>
        <a:spcAft>
          <a:spcPct val="0"/>
        </a:spcAft>
        <a:buClr>
          <a:schemeClr val="tx1"/>
        </a:buClr>
        <a:buChar char="•"/>
        <a:defRPr sz="2000">
          <a:solidFill>
            <a:schemeClr val="tx1"/>
          </a:solidFill>
          <a:latin typeface="+mn-lt"/>
        </a:defRPr>
      </a:lvl4pPr>
      <a:lvl5pPr marL="4500676" indent="-228606" algn="l" rtl="0" eaLnBrk="0" fontAlgn="base" hangingPunct="0">
        <a:spcBef>
          <a:spcPct val="20000"/>
        </a:spcBef>
        <a:spcAft>
          <a:spcPct val="0"/>
        </a:spcAft>
        <a:buClr>
          <a:schemeClr val="tx1"/>
        </a:buClr>
        <a:buChar char="•"/>
        <a:defRPr sz="2000">
          <a:solidFill>
            <a:schemeClr val="tx1"/>
          </a:solidFill>
          <a:latin typeface="+mn-lt"/>
        </a:defRPr>
      </a:lvl5pPr>
      <a:lvl6pPr marL="4957887" indent="-228606" algn="l" rtl="0" eaLnBrk="0" fontAlgn="base" hangingPunct="0">
        <a:spcBef>
          <a:spcPct val="20000"/>
        </a:spcBef>
        <a:spcAft>
          <a:spcPct val="0"/>
        </a:spcAft>
        <a:buClr>
          <a:schemeClr val="tx1"/>
        </a:buClr>
        <a:buChar char="•"/>
        <a:defRPr sz="2000">
          <a:solidFill>
            <a:schemeClr val="tx1"/>
          </a:solidFill>
          <a:latin typeface="+mn-lt"/>
        </a:defRPr>
      </a:lvl6pPr>
      <a:lvl7pPr marL="5415098" indent="-228606" algn="l" rtl="0" eaLnBrk="0" fontAlgn="base" hangingPunct="0">
        <a:spcBef>
          <a:spcPct val="20000"/>
        </a:spcBef>
        <a:spcAft>
          <a:spcPct val="0"/>
        </a:spcAft>
        <a:buClr>
          <a:schemeClr val="tx1"/>
        </a:buClr>
        <a:buChar char="•"/>
        <a:defRPr sz="2000">
          <a:solidFill>
            <a:schemeClr val="tx1"/>
          </a:solidFill>
          <a:latin typeface="+mn-lt"/>
        </a:defRPr>
      </a:lvl7pPr>
      <a:lvl8pPr marL="5872310" indent="-228606" algn="l" rtl="0" eaLnBrk="0" fontAlgn="base" hangingPunct="0">
        <a:spcBef>
          <a:spcPct val="20000"/>
        </a:spcBef>
        <a:spcAft>
          <a:spcPct val="0"/>
        </a:spcAft>
        <a:buClr>
          <a:schemeClr val="tx1"/>
        </a:buClr>
        <a:buChar char="•"/>
        <a:defRPr sz="2000">
          <a:solidFill>
            <a:schemeClr val="tx1"/>
          </a:solidFill>
          <a:latin typeface="+mn-lt"/>
        </a:defRPr>
      </a:lvl8pPr>
      <a:lvl9pPr marL="6329521" indent="-228606" algn="l" rtl="0" eaLnBrk="0" fontAlgn="base" hangingPunct="0">
        <a:spcBef>
          <a:spcPct val="20000"/>
        </a:spcBef>
        <a:spcAft>
          <a:spcPct val="0"/>
        </a:spcAft>
        <a:buClr>
          <a:schemeClr val="tx1"/>
        </a:buClr>
        <a:buChar char="•"/>
        <a:defRPr sz="2000">
          <a:solidFill>
            <a:schemeClr val="tx1"/>
          </a:solidFill>
          <a:latin typeface="+mn-lt"/>
        </a:defRPr>
      </a:lvl9pPr>
    </p:bodyStyle>
    <p:otherStyle>
      <a:defPPr>
        <a:defRPr lang="zh-CN"/>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4" algn="l" defTabSz="914423" rtl="0" eaLnBrk="1" latinLnBrk="0" hangingPunct="1">
        <a:defRPr sz="1800" kern="1200">
          <a:solidFill>
            <a:schemeClr val="tx1"/>
          </a:solidFill>
          <a:latin typeface="+mn-lt"/>
          <a:ea typeface="+mn-ea"/>
          <a:cs typeface="+mn-cs"/>
        </a:defRPr>
      </a:lvl4pPr>
      <a:lvl5pPr marL="1828846" algn="l" defTabSz="914423" rtl="0" eaLnBrk="1" latinLnBrk="0" hangingPunct="1">
        <a:defRPr sz="1800" kern="1200">
          <a:solidFill>
            <a:schemeClr val="tx1"/>
          </a:solidFill>
          <a:latin typeface="+mn-lt"/>
          <a:ea typeface="+mn-ea"/>
          <a:cs typeface="+mn-cs"/>
        </a:defRPr>
      </a:lvl5pPr>
      <a:lvl6pPr marL="2286057" algn="l" defTabSz="914423" rtl="0" eaLnBrk="1" latinLnBrk="0" hangingPunct="1">
        <a:defRPr sz="1800" kern="1200">
          <a:solidFill>
            <a:schemeClr val="tx1"/>
          </a:solidFill>
          <a:latin typeface="+mn-lt"/>
          <a:ea typeface="+mn-ea"/>
          <a:cs typeface="+mn-cs"/>
        </a:defRPr>
      </a:lvl6pPr>
      <a:lvl7pPr marL="2743269"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1"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pPr/>
              <a:t>6/4/2019</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pPr/>
              <a:t>‹#›</a:t>
            </a:fld>
            <a:endParaRPr lang="en-US" dirty="0"/>
          </a:p>
        </p:txBody>
      </p:sp>
    </p:spTree>
    <p:extLst>
      <p:ext uri="{BB962C8B-B14F-4D97-AF65-F5344CB8AC3E}">
        <p14:creationId xmlns:p14="http://schemas.microsoft.com/office/powerpoint/2010/main" xmlns="" val="868920100"/>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 id="2147483882" r:id="rId12"/>
    <p:sldLayoutId id="2147483868"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file:///C:\Users\Merry503\AppData\Local\Temp\&#22235;&#24029;&#30465;DMS&#35268;&#27169;&#21270;&#25512;&#36827;&#26041;&#26696;&#30740;&#31350;&#25253;&#21578;&#65288;20130826&#65289;.word" TargetMode="External"/><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jpeg"/></Relationships>
</file>

<file path=ppt/slides/_rels/slide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22.jpeg"/><Relationship Id="rId2" Type="http://schemas.openxmlformats.org/officeDocument/2006/relationships/image" Target="../media/image17.jpeg"/><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30.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15.xml.rels><?xml version="1.0" encoding="UTF-8" standalone="yes"?>
<Relationships xmlns="http://schemas.openxmlformats.org/package/2006/relationships"><Relationship Id="rId8" Type="http://schemas.openxmlformats.org/officeDocument/2006/relationships/image" Target="../media/image38.jpeg"/><Relationship Id="rId13" Type="http://schemas.openxmlformats.org/officeDocument/2006/relationships/image" Target="../media/image43.jpeg"/><Relationship Id="rId3" Type="http://schemas.openxmlformats.org/officeDocument/2006/relationships/image" Target="../media/image33.jpeg"/><Relationship Id="rId7" Type="http://schemas.openxmlformats.org/officeDocument/2006/relationships/image" Target="../media/image37.jpeg"/><Relationship Id="rId12" Type="http://schemas.openxmlformats.org/officeDocument/2006/relationships/image" Target="../media/image42.jpeg"/><Relationship Id="rId2" Type="http://schemas.openxmlformats.org/officeDocument/2006/relationships/image" Target="../media/image32.png"/><Relationship Id="rId1" Type="http://schemas.openxmlformats.org/officeDocument/2006/relationships/slideLayout" Target="../slideLayouts/slideLayout14.xml"/><Relationship Id="rId6" Type="http://schemas.openxmlformats.org/officeDocument/2006/relationships/image" Target="../media/image36.jpeg"/><Relationship Id="rId11" Type="http://schemas.openxmlformats.org/officeDocument/2006/relationships/image" Target="../media/image41.jpeg"/><Relationship Id="rId5" Type="http://schemas.openxmlformats.org/officeDocument/2006/relationships/image" Target="../media/image35.jpeg"/><Relationship Id="rId15" Type="http://schemas.openxmlformats.org/officeDocument/2006/relationships/image" Target="../media/image45.jpeg"/><Relationship Id="rId10" Type="http://schemas.openxmlformats.org/officeDocument/2006/relationships/image" Target="../media/image40.jpeg"/><Relationship Id="rId4" Type="http://schemas.openxmlformats.org/officeDocument/2006/relationships/image" Target="../media/image34.jpeg"/><Relationship Id="rId9" Type="http://schemas.openxmlformats.org/officeDocument/2006/relationships/image" Target="../media/image39.jpeg"/><Relationship Id="rId14" Type="http://schemas.openxmlformats.org/officeDocument/2006/relationships/image" Target="../media/image44.jpeg"/></Relationships>
</file>

<file path=ppt/slides/_rels/slide1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32.pn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32.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49.jpeg"/></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jpeg"/><Relationship Id="rId4" Type="http://schemas.openxmlformats.org/officeDocument/2006/relationships/image" Target="../media/image5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notesSlide" Target="../notesSlides/notesSlide11.xml"/><Relationship Id="rId7" Type="http://schemas.openxmlformats.org/officeDocument/2006/relationships/image" Target="../media/image62.png"/><Relationship Id="rId2" Type="http://schemas.openxmlformats.org/officeDocument/2006/relationships/slideLayout" Target="../slideLayouts/slideLayout15.xml"/><Relationship Id="rId1" Type="http://schemas.openxmlformats.org/officeDocument/2006/relationships/tags" Target="../tags/tag2.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 Id="rId9" Type="http://schemas.openxmlformats.org/officeDocument/2006/relationships/image" Target="../media/image6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emf"/><Relationship Id="rId1" Type="http://schemas.openxmlformats.org/officeDocument/2006/relationships/slideLayout" Target="../slideLayouts/slideLayout2.xml"/><Relationship Id="rId5" Type="http://schemas.openxmlformats.org/officeDocument/2006/relationships/image" Target="../media/image70.jpeg"/><Relationship Id="rId4" Type="http://schemas.openxmlformats.org/officeDocument/2006/relationships/image" Target="../media/image69.jpeg"/></Relationships>
</file>

<file path=ppt/slides/_rels/slide3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emf"/><Relationship Id="rId1" Type="http://schemas.openxmlformats.org/officeDocument/2006/relationships/slideLayout" Target="../slideLayouts/slideLayout2.xml"/><Relationship Id="rId4" Type="http://schemas.microsoft.com/office/2007/relationships/hdphoto" Target="../media/hdphoto3.wdp"/></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tags" Target="../tags/tag15.xml"/><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tags" Target="../tags/tag14.xml"/><Relationship Id="rId2" Type="http://schemas.openxmlformats.org/officeDocument/2006/relationships/tags" Target="../tags/tag4.xml"/><Relationship Id="rId16" Type="http://schemas.openxmlformats.org/officeDocument/2006/relationships/notesSlide" Target="../notesSlides/notesSlide14.xml"/><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tags" Target="../tags/tag13.xml"/><Relationship Id="rId5" Type="http://schemas.openxmlformats.org/officeDocument/2006/relationships/tags" Target="../tags/tag7.xml"/><Relationship Id="rId15" Type="http://schemas.openxmlformats.org/officeDocument/2006/relationships/slideLayout" Target="../slideLayouts/slideLayout11.xml"/><Relationship Id="rId10" Type="http://schemas.openxmlformats.org/officeDocument/2006/relationships/tags" Target="../tags/tag12.xml"/><Relationship Id="rId4" Type="http://schemas.openxmlformats.org/officeDocument/2006/relationships/tags" Target="../tags/tag6.xml"/><Relationship Id="rId9" Type="http://schemas.openxmlformats.org/officeDocument/2006/relationships/tags" Target="../tags/tag11.xml"/><Relationship Id="rId14" Type="http://schemas.openxmlformats.org/officeDocument/2006/relationships/tags" Target="../tags/tag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6.xml"/><Relationship Id="rId1" Type="http://schemas.openxmlformats.org/officeDocument/2006/relationships/slideLayout" Target="../slideLayouts/slideLayout10.xml"/><Relationship Id="rId4" Type="http://schemas.openxmlformats.org/officeDocument/2006/relationships/image" Target="../media/image7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7.xml"/><Relationship Id="rId1" Type="http://schemas.openxmlformats.org/officeDocument/2006/relationships/slideLayout" Target="../slideLayouts/slideLayout6.xml"/><Relationship Id="rId4" Type="http://schemas.openxmlformats.org/officeDocument/2006/relationships/image" Target="../media/image81.jpeg"/></Relationships>
</file>

<file path=ppt/slides/_rels/slide45.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notesSlide" Target="../notesSlides/notesSlide18.xml"/><Relationship Id="rId7" Type="http://schemas.openxmlformats.org/officeDocument/2006/relationships/image" Target="../media/image84.png"/><Relationship Id="rId2" Type="http://schemas.openxmlformats.org/officeDocument/2006/relationships/slideLayout" Target="../slideLayouts/slideLayout12.xml"/><Relationship Id="rId1" Type="http://schemas.openxmlformats.org/officeDocument/2006/relationships/vmlDrawing" Target="../drawings/vmlDrawing2.vml"/><Relationship Id="rId6" Type="http://schemas.openxmlformats.org/officeDocument/2006/relationships/image" Target="../media/image83.png"/><Relationship Id="rId5" Type="http://schemas.openxmlformats.org/officeDocument/2006/relationships/image" Target="../media/image81.jpeg"/><Relationship Id="rId4" Type="http://schemas.openxmlformats.org/officeDocument/2006/relationships/oleObject" Target="../embeddings/oleObject2.bin"/></Relationships>
</file>

<file path=ppt/slides/_rels/slide4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9.xml"/><Relationship Id="rId1" Type="http://schemas.openxmlformats.org/officeDocument/2006/relationships/slideLayout" Target="../slideLayouts/slideLayout6.xml"/><Relationship Id="rId5" Type="http://schemas.openxmlformats.org/officeDocument/2006/relationships/image" Target="../media/image81.jpeg"/><Relationship Id="rId4" Type="http://schemas.openxmlformats.org/officeDocument/2006/relationships/image" Target="../media/image80.jpeg"/></Relationships>
</file>

<file path=ppt/slides/_rels/slide47.xml.rels><?xml version="1.0" encoding="UTF-8" standalone="yes"?>
<Relationships xmlns="http://schemas.openxmlformats.org/package/2006/relationships"><Relationship Id="rId8" Type="http://schemas.openxmlformats.org/officeDocument/2006/relationships/diagramQuickStyle" Target="../diagrams/quickStyle1.xml"/><Relationship Id="rId3" Type="http://schemas.openxmlformats.org/officeDocument/2006/relationships/notesSlide" Target="../notesSlides/notesSlide20.xml"/><Relationship Id="rId7" Type="http://schemas.openxmlformats.org/officeDocument/2006/relationships/diagramLayout" Target="../diagrams/layout1.xml"/><Relationship Id="rId2" Type="http://schemas.openxmlformats.org/officeDocument/2006/relationships/slideLayout" Target="../slideLayouts/slideLayout12.xml"/><Relationship Id="rId1" Type="http://schemas.openxmlformats.org/officeDocument/2006/relationships/vmlDrawing" Target="../drawings/vmlDrawing3.vml"/><Relationship Id="rId6" Type="http://schemas.openxmlformats.org/officeDocument/2006/relationships/diagramData" Target="../diagrams/data1.xml"/><Relationship Id="rId5" Type="http://schemas.openxmlformats.org/officeDocument/2006/relationships/image" Target="../media/image81.jpeg"/><Relationship Id="rId10" Type="http://schemas.microsoft.com/office/2007/relationships/diagramDrawing" Target="../diagrams/drawing1.xml"/><Relationship Id="rId4" Type="http://schemas.openxmlformats.org/officeDocument/2006/relationships/oleObject" Target="../embeddings/oleObject3.bin"/><Relationship Id="rId9" Type="http://schemas.openxmlformats.org/officeDocument/2006/relationships/diagramColors" Target="../diagrams/colors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143000" y="1714500"/>
            <a:ext cx="9906000" cy="18430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3172" tIns="51586" rIns="103172" bIns="51586" anchor="ctr"/>
          <a:lstStyle/>
          <a:p>
            <a:pPr algn="ctr">
              <a:defRPr/>
            </a:pPr>
            <a:endParaRPr lang="zh-CN" altLang="en-US" dirty="0"/>
          </a:p>
        </p:txBody>
      </p:sp>
      <p:sp>
        <p:nvSpPr>
          <p:cNvPr id="10" name="矩形 9"/>
          <p:cNvSpPr/>
          <p:nvPr/>
        </p:nvSpPr>
        <p:spPr>
          <a:xfrm>
            <a:off x="1961544" y="1903316"/>
            <a:ext cx="3822425" cy="1656000"/>
          </a:xfrm>
          <a:prstGeom prst="rect">
            <a:avLst/>
          </a:prstGeom>
          <a:gradFill flip="none" rotWithShape="1">
            <a:gsLst>
              <a:gs pos="36000">
                <a:srgbClr val="026DCE"/>
              </a:gs>
              <a:gs pos="95000">
                <a:schemeClr val="tx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03172" tIns="51586" rIns="103172" bIns="51586" anchor="ctr"/>
          <a:lstStyle/>
          <a:p>
            <a:pPr algn="ctr">
              <a:defRPr/>
            </a:pPr>
            <a:endParaRPr lang="zh-CN" altLang="en-US" dirty="0"/>
          </a:p>
        </p:txBody>
      </p:sp>
      <p:sp>
        <p:nvSpPr>
          <p:cNvPr id="11" name="矩形 10"/>
          <p:cNvSpPr/>
          <p:nvPr/>
        </p:nvSpPr>
        <p:spPr>
          <a:xfrm>
            <a:off x="1143000" y="3494088"/>
            <a:ext cx="9906000" cy="222250"/>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3172" tIns="51586" rIns="103172" bIns="51586" anchor="ctr"/>
          <a:lstStyle/>
          <a:p>
            <a:pPr algn="ctr">
              <a:defRPr/>
            </a:pPr>
            <a:endParaRPr lang="zh-CN" altLang="en-US"/>
          </a:p>
        </p:txBody>
      </p:sp>
      <p:sp>
        <p:nvSpPr>
          <p:cNvPr id="8199" name="TextBox 6"/>
          <p:cNvSpPr txBox="1">
            <a:spLocks noChangeArrowheads="1"/>
          </p:cNvSpPr>
          <p:nvPr/>
        </p:nvSpPr>
        <p:spPr bwMode="auto">
          <a:xfrm>
            <a:off x="4779336" y="2000254"/>
            <a:ext cx="6269664" cy="658177"/>
          </a:xfrm>
          <a:prstGeom prst="rect">
            <a:avLst/>
          </a:prstGeom>
          <a:noFill/>
          <a:ln w="9525">
            <a:noFill/>
            <a:miter lim="800000"/>
            <a:headEnd/>
            <a:tailEnd/>
          </a:ln>
        </p:spPr>
        <p:txBody>
          <a:bodyPr wrap="square" lIns="103172" tIns="51586" rIns="103172" bIns="51586">
            <a:spAutoFit/>
          </a:bodyPr>
          <a:lstStyle/>
          <a:p>
            <a:pPr algn="ctr"/>
            <a:r>
              <a:rPr lang="zh-CN" altLang="en-US" sz="3600" b="1" dirty="0">
                <a:solidFill>
                  <a:schemeClr val="bg1"/>
                </a:solidFill>
                <a:latin typeface="微软雅黑" pitchFamily="34" charset="-122"/>
                <a:ea typeface="微软雅黑" pitchFamily="34" charset="-122"/>
                <a:cs typeface="Arial" charset="0"/>
              </a:rPr>
              <a:t>智慧水利技术进展</a:t>
            </a:r>
          </a:p>
        </p:txBody>
      </p:sp>
      <p:sp>
        <p:nvSpPr>
          <p:cNvPr id="21" name="TextBox 12">
            <a:hlinkClick r:id="rId3" action="ppaction://hlinkfile"/>
          </p:cNvPr>
          <p:cNvSpPr txBox="1">
            <a:spLocks noChangeArrowheads="1"/>
          </p:cNvSpPr>
          <p:nvPr/>
        </p:nvSpPr>
        <p:spPr bwMode="auto">
          <a:xfrm>
            <a:off x="3522051" y="4812001"/>
            <a:ext cx="6153240" cy="550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3172" tIns="51586" rIns="103172" bIns="51586">
            <a:spAutoFit/>
          </a:bodyPr>
          <a:lstStyle>
            <a:lvl1pPr>
              <a:defRPr>
                <a:solidFill>
                  <a:schemeClr val="tx1"/>
                </a:solidFill>
                <a:latin typeface="Franklin Gothic Medium" pitchFamily="34" charset="0"/>
                <a:ea typeface="微软雅黑" pitchFamily="34" charset="-122"/>
              </a:defRPr>
            </a:lvl1pPr>
            <a:lvl2pPr marL="742950" indent="-285750">
              <a:defRPr>
                <a:solidFill>
                  <a:schemeClr val="tx1"/>
                </a:solidFill>
                <a:latin typeface="Franklin Gothic Medium" pitchFamily="34" charset="0"/>
                <a:ea typeface="微软雅黑" pitchFamily="34" charset="-122"/>
              </a:defRPr>
            </a:lvl2pPr>
            <a:lvl3pPr marL="1143000" indent="-228600">
              <a:defRPr>
                <a:solidFill>
                  <a:schemeClr val="tx1"/>
                </a:solidFill>
                <a:latin typeface="Franklin Gothic Medium" pitchFamily="34" charset="0"/>
                <a:ea typeface="微软雅黑" pitchFamily="34" charset="-122"/>
              </a:defRPr>
            </a:lvl3pPr>
            <a:lvl4pPr marL="1600200" indent="-228600">
              <a:defRPr>
                <a:solidFill>
                  <a:schemeClr val="tx1"/>
                </a:solidFill>
                <a:latin typeface="Franklin Gothic Medium" pitchFamily="34" charset="0"/>
                <a:ea typeface="微软雅黑" pitchFamily="34" charset="-122"/>
              </a:defRPr>
            </a:lvl4pPr>
            <a:lvl5pPr marL="2057400" indent="-228600">
              <a:defRPr>
                <a:solidFill>
                  <a:schemeClr val="tx1"/>
                </a:solidFill>
                <a:latin typeface="Franklin Gothic Medium" pitchFamily="34" charset="0"/>
                <a:ea typeface="微软雅黑" pitchFamily="34" charset="-122"/>
              </a:defRPr>
            </a:lvl5pPr>
            <a:lvl6pPr marL="2514600" indent="-228600" fontAlgn="base">
              <a:spcBef>
                <a:spcPct val="0"/>
              </a:spcBef>
              <a:spcAft>
                <a:spcPct val="0"/>
              </a:spcAft>
              <a:defRPr>
                <a:solidFill>
                  <a:schemeClr val="tx1"/>
                </a:solidFill>
                <a:latin typeface="Franklin Gothic Medium" pitchFamily="34" charset="0"/>
                <a:ea typeface="微软雅黑" pitchFamily="34" charset="-122"/>
              </a:defRPr>
            </a:lvl6pPr>
            <a:lvl7pPr marL="2971800" indent="-228600" fontAlgn="base">
              <a:spcBef>
                <a:spcPct val="0"/>
              </a:spcBef>
              <a:spcAft>
                <a:spcPct val="0"/>
              </a:spcAft>
              <a:defRPr>
                <a:solidFill>
                  <a:schemeClr val="tx1"/>
                </a:solidFill>
                <a:latin typeface="Franklin Gothic Medium" pitchFamily="34" charset="0"/>
                <a:ea typeface="微软雅黑" pitchFamily="34" charset="-122"/>
              </a:defRPr>
            </a:lvl7pPr>
            <a:lvl8pPr marL="3429000" indent="-228600" fontAlgn="base">
              <a:spcBef>
                <a:spcPct val="0"/>
              </a:spcBef>
              <a:spcAft>
                <a:spcPct val="0"/>
              </a:spcAft>
              <a:defRPr>
                <a:solidFill>
                  <a:schemeClr val="tx1"/>
                </a:solidFill>
                <a:latin typeface="Franklin Gothic Medium" pitchFamily="34" charset="0"/>
                <a:ea typeface="微软雅黑" pitchFamily="34" charset="-122"/>
              </a:defRPr>
            </a:lvl8pPr>
            <a:lvl9pPr marL="3886200" indent="-228600" fontAlgn="base">
              <a:spcBef>
                <a:spcPct val="0"/>
              </a:spcBef>
              <a:spcAft>
                <a:spcPct val="0"/>
              </a:spcAft>
              <a:defRPr>
                <a:solidFill>
                  <a:schemeClr val="tx1"/>
                </a:solidFill>
                <a:latin typeface="Franklin Gothic Medium" pitchFamily="34" charset="0"/>
                <a:ea typeface="微软雅黑" pitchFamily="34" charset="-122"/>
              </a:defRPr>
            </a:lvl9pPr>
          </a:lstStyle>
          <a:p>
            <a:pPr algn="r">
              <a:defRPr/>
            </a:pPr>
            <a:r>
              <a:rPr lang="zh-CN" altLang="en-US" sz="2900" b="1" dirty="0">
                <a:solidFill>
                  <a:schemeClr val="tx2"/>
                </a:solidFill>
                <a:effectLst>
                  <a:outerShdw blurRad="38100" dist="38100" dir="2700000" algn="tl">
                    <a:srgbClr val="000000">
                      <a:alpha val="43137"/>
                    </a:srgbClr>
                  </a:outerShdw>
                </a:effectLst>
                <a:latin typeface="微软雅黑" panose="020B0503020204020204" pitchFamily="34" charset="-122"/>
                <a:cs typeface="Times New Roman" pitchFamily="18" charset="0"/>
              </a:rPr>
              <a:t>中国水利水电科学研究院</a:t>
            </a:r>
            <a:endParaRPr lang="en-US" altLang="zh-CN" sz="2900" b="1" dirty="0">
              <a:solidFill>
                <a:schemeClr val="tx2"/>
              </a:solidFill>
              <a:effectLst>
                <a:outerShdw blurRad="38100" dist="38100" dir="2700000" algn="tl">
                  <a:srgbClr val="000000">
                    <a:alpha val="43137"/>
                  </a:srgbClr>
                </a:outerShdw>
              </a:effectLst>
              <a:latin typeface="微软雅黑" panose="020B0503020204020204" pitchFamily="34" charset="-122"/>
              <a:cs typeface="Times New Roman" pitchFamily="18" charset="0"/>
            </a:endParaRPr>
          </a:p>
        </p:txBody>
      </p:sp>
      <p:sp>
        <p:nvSpPr>
          <p:cNvPr id="22" name="TextBox 12">
            <a:hlinkClick r:id="rId3" action="ppaction://hlinkfile"/>
          </p:cNvPr>
          <p:cNvSpPr txBox="1">
            <a:spLocks noChangeArrowheads="1"/>
          </p:cNvSpPr>
          <p:nvPr/>
        </p:nvSpPr>
        <p:spPr bwMode="auto">
          <a:xfrm>
            <a:off x="6587427" y="6124651"/>
            <a:ext cx="1381758" cy="48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103172" tIns="51586" rIns="103172" bIns="51586">
            <a:spAutoFit/>
          </a:bodyPr>
          <a:lstStyle>
            <a:lvl1pPr>
              <a:defRPr>
                <a:solidFill>
                  <a:schemeClr val="tx1"/>
                </a:solidFill>
                <a:latin typeface="Franklin Gothic Medium" pitchFamily="34" charset="0"/>
                <a:ea typeface="微软雅黑" pitchFamily="34" charset="-122"/>
              </a:defRPr>
            </a:lvl1pPr>
            <a:lvl2pPr marL="742950" indent="-285750">
              <a:defRPr>
                <a:solidFill>
                  <a:schemeClr val="tx1"/>
                </a:solidFill>
                <a:latin typeface="Franklin Gothic Medium" pitchFamily="34" charset="0"/>
                <a:ea typeface="微软雅黑" pitchFamily="34" charset="-122"/>
              </a:defRPr>
            </a:lvl2pPr>
            <a:lvl3pPr marL="1143000" indent="-228600">
              <a:defRPr>
                <a:solidFill>
                  <a:schemeClr val="tx1"/>
                </a:solidFill>
                <a:latin typeface="Franklin Gothic Medium" pitchFamily="34" charset="0"/>
                <a:ea typeface="微软雅黑" pitchFamily="34" charset="-122"/>
              </a:defRPr>
            </a:lvl3pPr>
            <a:lvl4pPr marL="1600200" indent="-228600">
              <a:defRPr>
                <a:solidFill>
                  <a:schemeClr val="tx1"/>
                </a:solidFill>
                <a:latin typeface="Franklin Gothic Medium" pitchFamily="34" charset="0"/>
                <a:ea typeface="微软雅黑" pitchFamily="34" charset="-122"/>
              </a:defRPr>
            </a:lvl4pPr>
            <a:lvl5pPr marL="2057400" indent="-228600">
              <a:defRPr>
                <a:solidFill>
                  <a:schemeClr val="tx1"/>
                </a:solidFill>
                <a:latin typeface="Franklin Gothic Medium" pitchFamily="34" charset="0"/>
                <a:ea typeface="微软雅黑" pitchFamily="34" charset="-122"/>
              </a:defRPr>
            </a:lvl5pPr>
            <a:lvl6pPr marL="2514600" indent="-228600" fontAlgn="base">
              <a:spcBef>
                <a:spcPct val="0"/>
              </a:spcBef>
              <a:spcAft>
                <a:spcPct val="0"/>
              </a:spcAft>
              <a:defRPr>
                <a:solidFill>
                  <a:schemeClr val="tx1"/>
                </a:solidFill>
                <a:latin typeface="Franklin Gothic Medium" pitchFamily="34" charset="0"/>
                <a:ea typeface="微软雅黑" pitchFamily="34" charset="-122"/>
              </a:defRPr>
            </a:lvl6pPr>
            <a:lvl7pPr marL="2971800" indent="-228600" fontAlgn="base">
              <a:spcBef>
                <a:spcPct val="0"/>
              </a:spcBef>
              <a:spcAft>
                <a:spcPct val="0"/>
              </a:spcAft>
              <a:defRPr>
                <a:solidFill>
                  <a:schemeClr val="tx1"/>
                </a:solidFill>
                <a:latin typeface="Franklin Gothic Medium" pitchFamily="34" charset="0"/>
                <a:ea typeface="微软雅黑" pitchFamily="34" charset="-122"/>
              </a:defRPr>
            </a:lvl7pPr>
            <a:lvl8pPr marL="3429000" indent="-228600" fontAlgn="base">
              <a:spcBef>
                <a:spcPct val="0"/>
              </a:spcBef>
              <a:spcAft>
                <a:spcPct val="0"/>
              </a:spcAft>
              <a:defRPr>
                <a:solidFill>
                  <a:schemeClr val="tx1"/>
                </a:solidFill>
                <a:latin typeface="Franklin Gothic Medium" pitchFamily="34" charset="0"/>
                <a:ea typeface="微软雅黑" pitchFamily="34" charset="-122"/>
              </a:defRPr>
            </a:lvl8pPr>
            <a:lvl9pPr marL="3886200" indent="-228600" fontAlgn="base">
              <a:spcBef>
                <a:spcPct val="0"/>
              </a:spcBef>
              <a:spcAft>
                <a:spcPct val="0"/>
              </a:spcAft>
              <a:defRPr>
                <a:solidFill>
                  <a:schemeClr val="tx1"/>
                </a:solidFill>
                <a:latin typeface="Franklin Gothic Medium" pitchFamily="34" charset="0"/>
                <a:ea typeface="微软雅黑" pitchFamily="34" charset="-122"/>
              </a:defRPr>
            </a:lvl9pPr>
          </a:lstStyle>
          <a:p>
            <a:pPr algn="r">
              <a:defRPr/>
            </a:pPr>
            <a:r>
              <a:rPr lang="en-US" altLang="zh-CN" sz="2500" b="1" dirty="0">
                <a:solidFill>
                  <a:schemeClr val="tx2"/>
                </a:solidFill>
                <a:effectLst>
                  <a:outerShdw blurRad="38100" dist="38100" dir="2700000" algn="tl">
                    <a:srgbClr val="000000">
                      <a:alpha val="43137"/>
                    </a:srgbClr>
                  </a:outerShdw>
                </a:effectLst>
                <a:latin typeface="微软雅黑" panose="020B0503020204020204" pitchFamily="34" charset="-122"/>
                <a:cs typeface="Times New Roman" pitchFamily="18" charset="0"/>
              </a:rPr>
              <a:t> 2019.5</a:t>
            </a:r>
            <a:endParaRPr lang="zh-CN" altLang="en-US" sz="2500" b="1" dirty="0">
              <a:solidFill>
                <a:schemeClr val="tx2"/>
              </a:solidFill>
              <a:effectLst>
                <a:outerShdw blurRad="38100" dist="38100" dir="2700000" algn="tl">
                  <a:srgbClr val="000000">
                    <a:alpha val="43137"/>
                  </a:srgbClr>
                </a:outerShdw>
              </a:effectLst>
              <a:latin typeface="微软雅黑" panose="020B0503020204020204" pitchFamily="34" charset="-122"/>
              <a:cs typeface="Times New Roman" pitchFamily="18" charset="0"/>
            </a:endParaRPr>
          </a:p>
        </p:txBody>
      </p:sp>
      <p:pic>
        <p:nvPicPr>
          <p:cNvPr id="13" name="Picture 8" descr="百年不遇（陆良）"/>
          <p:cNvPicPr>
            <a:picLocks noChangeArrowheads="1"/>
          </p:cNvPicPr>
          <p:nvPr/>
        </p:nvPicPr>
        <p:blipFill>
          <a:blip r:embed="rId4" cstate="screen"/>
          <a:srcRect/>
          <a:stretch>
            <a:fillRect/>
          </a:stretch>
        </p:blipFill>
        <p:spPr bwMode="auto">
          <a:xfrm>
            <a:off x="1143000" y="846846"/>
            <a:ext cx="2340000" cy="1800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5" name="Picture 7" descr="F:\temp\TERRA2.bmp"/>
          <p:cNvPicPr>
            <a:picLocks noChangeArrowheads="1"/>
          </p:cNvPicPr>
          <p:nvPr/>
        </p:nvPicPr>
        <p:blipFill>
          <a:blip r:embed="rId5" cstate="screen"/>
          <a:srcRect/>
          <a:stretch>
            <a:fillRect/>
          </a:stretch>
        </p:blipFill>
        <p:spPr bwMode="auto">
          <a:xfrm>
            <a:off x="1848797" y="1663061"/>
            <a:ext cx="2340000" cy="1800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4" name="Picture 16"/>
          <p:cNvPicPr>
            <a:picLocks noChangeArrowheads="1"/>
          </p:cNvPicPr>
          <p:nvPr/>
        </p:nvPicPr>
        <p:blipFill>
          <a:blip r:embed="rId6" cstate="screen"/>
          <a:srcRect/>
          <a:stretch>
            <a:fillRect/>
          </a:stretch>
        </p:blipFill>
        <p:spPr bwMode="auto">
          <a:xfrm>
            <a:off x="2566926" y="2616141"/>
            <a:ext cx="2340000" cy="1800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7" name="矩形 16"/>
          <p:cNvSpPr/>
          <p:nvPr/>
        </p:nvSpPr>
        <p:spPr>
          <a:xfrm>
            <a:off x="5938496" y="3816923"/>
            <a:ext cx="1603324" cy="769570"/>
          </a:xfrm>
          <a:prstGeom prst="rect">
            <a:avLst/>
          </a:prstGeom>
        </p:spPr>
        <p:txBody>
          <a:bodyPr wrap="none">
            <a:spAutoFit/>
          </a:bodyPr>
          <a:lstStyle/>
          <a:p>
            <a:pPr lvl="0" algn="ctr">
              <a:defRPr/>
            </a:pPr>
            <a:r>
              <a:rPr lang="zh-CN" altLang="en-US" sz="4401" b="1" dirty="0">
                <a:solidFill>
                  <a:prstClr val="black"/>
                </a:solidFill>
                <a:effectLst>
                  <a:outerShdw blurRad="38100" dist="38100" dir="2700000" algn="tl">
                    <a:srgbClr val="000000">
                      <a:alpha val="43137"/>
                    </a:srgbClr>
                  </a:outerShdw>
                </a:effectLst>
                <a:latin typeface="楷体" panose="02010609060101010101" pitchFamily="49" charset="-122"/>
                <a:ea typeface="楷体" panose="02010609060101010101" pitchFamily="49" charset="-122"/>
                <a:cs typeface="Times New Roman" pitchFamily="18" charset="0"/>
              </a:rPr>
              <a:t>     </a:t>
            </a:r>
          </a:p>
        </p:txBody>
      </p:sp>
      <p:sp>
        <p:nvSpPr>
          <p:cNvPr id="2" name="TextBox 1"/>
          <p:cNvSpPr txBox="1"/>
          <p:nvPr/>
        </p:nvSpPr>
        <p:spPr>
          <a:xfrm>
            <a:off x="6084973" y="5427228"/>
            <a:ext cx="2528003" cy="538609"/>
          </a:xfrm>
          <a:prstGeom prst="rect">
            <a:avLst/>
          </a:prstGeom>
          <a:noFill/>
        </p:spPr>
        <p:txBody>
          <a:bodyPr wrap="square" rtlCol="0">
            <a:spAutoFit/>
          </a:bodyPr>
          <a:lstStyle/>
          <a:p>
            <a:r>
              <a:rPr lang="zh-CN" altLang="en-US" dirty="0"/>
              <a:t>         </a:t>
            </a:r>
            <a:r>
              <a:rPr lang="zh-CN" altLang="en-US" sz="2900" b="1" dirty="0">
                <a:solidFill>
                  <a:schemeClr val="tx2"/>
                </a:solidFill>
                <a:effectLst>
                  <a:outerShdw blurRad="38100" dist="38100" dir="2700000" algn="tl">
                    <a:srgbClr val="000000">
                      <a:alpha val="43137"/>
                    </a:srgbClr>
                  </a:outerShdw>
                </a:effectLst>
                <a:latin typeface="微软雅黑" panose="020B0503020204020204" pitchFamily="34" charset="-122"/>
                <a:ea typeface="微软雅黑" pitchFamily="34" charset="-122"/>
                <a:cs typeface="Times New Roman" pitchFamily="18" charset="0"/>
              </a:rPr>
              <a:t>李纪人</a:t>
            </a:r>
          </a:p>
        </p:txBody>
      </p:sp>
    </p:spTree>
  </p:cSld>
  <p:clrMapOvr>
    <a:masterClrMapping/>
  </p:clrMapOvr>
  <p:transition spd="slow">
    <p:dissolv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endParaRPr lang="zh-CN" altLang="en-US"/>
          </a:p>
        </p:txBody>
      </p:sp>
      <p:pic>
        <p:nvPicPr>
          <p:cNvPr id="39938" name="Picture 2" descr="C:\Users\Administrator\Desktop\84f853480f6aab8950f9afa2e10fa55.pn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43000" y="0"/>
            <a:ext cx="9906000"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595528220"/>
      </p:ext>
    </p:extLst>
  </p:cSld>
  <p:clrMapOvr>
    <a:masterClrMapping/>
  </p:clrMapOvr>
  <p:transition spd="slow">
    <p:pull/>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endParaRPr lang="zh-CN" altLang="en-US"/>
          </a:p>
        </p:txBody>
      </p:sp>
      <p:pic>
        <p:nvPicPr>
          <p:cNvPr id="37890" name="Picture 2" descr="C:\Users\Administrator\Desktop\2365d1e9f836cb15562a408f9f22b3f.pn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53601" y="0"/>
            <a:ext cx="9895401"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472314720"/>
      </p:ext>
    </p:extLst>
  </p:cSld>
  <p:clrMapOvr>
    <a:masterClrMapping/>
  </p:clrMapOvr>
  <p:transition spd="slow">
    <p:pull/>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cstate="print">
            <a:extLst>
              <a:ext uri="{28A0092B-C50C-407E-A947-70E740481C1C}">
                <a14:useLocalDpi xmlns:a14="http://schemas.microsoft.com/office/drawing/2010/main" xmlns="" val="0"/>
              </a:ext>
            </a:extLst>
          </a:blip>
          <a:srcRect r="17380"/>
          <a:stretch>
            <a:fillRect/>
          </a:stretch>
        </p:blipFill>
        <p:spPr bwMode="auto">
          <a:xfrm>
            <a:off x="6355259" y="1750916"/>
            <a:ext cx="4029472" cy="2664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p:cNvPicPr>
          <p:nvPr/>
        </p:nvPicPr>
        <p:blipFill>
          <a:blip r:embed="rId3" cstate="print">
            <a:extLst>
              <a:ext uri="{28A0092B-C50C-407E-A947-70E740481C1C}">
                <a14:useLocalDpi xmlns:a14="http://schemas.microsoft.com/office/drawing/2010/main" xmlns="" val="0"/>
              </a:ext>
            </a:extLst>
          </a:blip>
          <a:srcRect r="18381"/>
          <a:stretch>
            <a:fillRect/>
          </a:stretch>
        </p:blipFill>
        <p:spPr bwMode="auto">
          <a:xfrm>
            <a:off x="1848545" y="1748336"/>
            <a:ext cx="4025602" cy="26673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 name="组合 5"/>
          <p:cNvGrpSpPr/>
          <p:nvPr/>
        </p:nvGrpSpPr>
        <p:grpSpPr bwMode="auto">
          <a:xfrm>
            <a:off x="1481455" y="4738192"/>
            <a:ext cx="4440674" cy="1069131"/>
            <a:chOff x="416751" y="5040330"/>
            <a:chExt cx="5464591" cy="1315828"/>
          </a:xfrm>
        </p:grpSpPr>
        <p:sp>
          <p:nvSpPr>
            <p:cNvPr id="8202" name="文本框 6"/>
            <p:cNvSpPr txBox="1">
              <a:spLocks noChangeArrowheads="1"/>
            </p:cNvSpPr>
            <p:nvPr/>
          </p:nvSpPr>
          <p:spPr bwMode="auto">
            <a:xfrm>
              <a:off x="416751" y="5040330"/>
              <a:ext cx="5464591" cy="42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625" b="1">
                  <a:solidFill>
                    <a:srgbClr val="3CBDDC"/>
                  </a:solidFill>
                  <a:latin typeface="微软雅黑" panose="020B0503020204020204" pitchFamily="34" charset="-122"/>
                  <a:ea typeface="微软雅黑" panose="020B0503020204020204" pitchFamily="34" charset="-122"/>
                </a:rPr>
                <a:t>  物联网</a:t>
              </a:r>
              <a:r>
                <a:rPr lang="en-US" altLang="zh-CN" sz="1625" b="1">
                  <a:solidFill>
                    <a:srgbClr val="3CBDDC"/>
                  </a:solidFill>
                  <a:latin typeface="微软雅黑" panose="020B0503020204020204" pitchFamily="34" charset="-122"/>
                  <a:ea typeface="微软雅黑" panose="020B0503020204020204" pitchFamily="34" charset="-122"/>
                </a:rPr>
                <a:t>+</a:t>
              </a:r>
              <a:r>
                <a:rPr lang="zh-CN" altLang="en-US" sz="1625" b="1">
                  <a:solidFill>
                    <a:srgbClr val="3CBDDC"/>
                  </a:solidFill>
                  <a:latin typeface="微软雅黑" panose="020B0503020204020204" pitchFamily="34" charset="-122"/>
                  <a:ea typeface="微软雅黑" panose="020B0503020204020204" pitchFamily="34" charset="-122"/>
                  <a:sym typeface="+mn-ea"/>
                </a:rPr>
                <a:t>无人船</a:t>
              </a:r>
              <a:r>
                <a:rPr lang="zh-CN" altLang="en-US" sz="1625" b="1">
                  <a:solidFill>
                    <a:srgbClr val="3CBDDC"/>
                  </a:solidFill>
                  <a:latin typeface="微软雅黑" panose="020B0503020204020204" pitchFamily="34" charset="-122"/>
                  <a:ea typeface="微软雅黑" panose="020B0503020204020204" pitchFamily="34" charset="-122"/>
                </a:rPr>
                <a:t>服务于水库</a:t>
              </a:r>
              <a:r>
                <a:rPr lang="en-US" altLang="zh-CN" sz="1625" b="1">
                  <a:solidFill>
                    <a:srgbClr val="3CBDDC"/>
                  </a:solidFill>
                  <a:latin typeface="微软雅黑" panose="020B0503020204020204" pitchFamily="34" charset="-122"/>
                  <a:ea typeface="微软雅黑" panose="020B0503020204020204" pitchFamily="34" charset="-122"/>
                </a:rPr>
                <a:t>/</a:t>
              </a:r>
              <a:r>
                <a:rPr lang="zh-CN" altLang="en-US" sz="1625" b="1">
                  <a:solidFill>
                    <a:srgbClr val="3CBDDC"/>
                  </a:solidFill>
                  <a:latin typeface="微软雅黑" panose="020B0503020204020204" pitchFamily="34" charset="-122"/>
                  <a:ea typeface="微软雅黑" panose="020B0503020204020204" pitchFamily="34" charset="-122"/>
                </a:rPr>
                <a:t>湖泊 巡查 监控</a:t>
              </a:r>
            </a:p>
          </p:txBody>
        </p:sp>
        <p:sp>
          <p:nvSpPr>
            <p:cNvPr id="8203" name="文本框 7"/>
            <p:cNvSpPr txBox="1">
              <a:spLocks noChangeArrowheads="1"/>
            </p:cNvSpPr>
            <p:nvPr/>
          </p:nvSpPr>
          <p:spPr bwMode="auto">
            <a:xfrm>
              <a:off x="517065" y="5503871"/>
              <a:ext cx="5364277" cy="85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l" eaLnBrk="1" hangingPunct="1"/>
              <a:r>
                <a:rPr lang="zh-CN" altLang="en-US" sz="1300">
                  <a:solidFill>
                    <a:srgbClr val="060517"/>
                  </a:solidFill>
                  <a:latin typeface="微软雅黑" panose="020B0503020204020204" pitchFamily="34" charset="-122"/>
                  <a:ea typeface="微软雅黑" panose="020B0503020204020204" pitchFamily="34" charset="-122"/>
                </a:rPr>
                <a:t>全程水质在线监测（溶解氧、氨氮、浊度、</a:t>
              </a:r>
              <a:r>
                <a:rPr lang="en-US" altLang="zh-CN" sz="1300">
                  <a:solidFill>
                    <a:srgbClr val="060517"/>
                  </a:solidFill>
                  <a:latin typeface="微软雅黑" panose="020B0503020204020204" pitchFamily="34" charset="-122"/>
                  <a:ea typeface="微软雅黑" panose="020B0503020204020204" pitchFamily="34" charset="-122"/>
                </a:rPr>
                <a:t>ORP 4</a:t>
              </a:r>
              <a:r>
                <a:rPr lang="zh-CN" altLang="en-US" sz="1300">
                  <a:solidFill>
                    <a:srgbClr val="060517"/>
                  </a:solidFill>
                  <a:latin typeface="微软雅黑" panose="020B0503020204020204" pitchFamily="34" charset="-122"/>
                  <a:ea typeface="微软雅黑" panose="020B0503020204020204" pitchFamily="34" charset="-122"/>
                </a:rPr>
                <a:t>参数同步，在线、实时监测）</a:t>
              </a:r>
              <a:r>
                <a:rPr lang="zh-CN" altLang="en-US" sz="1300">
                  <a:latin typeface="微软雅黑" panose="020B0503020204020204" pitchFamily="34" charset="-122"/>
                  <a:ea typeface="微软雅黑" panose="020B0503020204020204" pitchFamily="34" charset="-122"/>
                </a:rPr>
                <a:t>和微纳米水处理等一体化无人船（水利云数据一部分）</a:t>
              </a:r>
            </a:p>
          </p:txBody>
        </p:sp>
      </p:grpSp>
      <p:grpSp>
        <p:nvGrpSpPr>
          <p:cNvPr id="9" name="组合 8"/>
          <p:cNvGrpSpPr/>
          <p:nvPr/>
        </p:nvGrpSpPr>
        <p:grpSpPr bwMode="auto">
          <a:xfrm>
            <a:off x="6235564" y="4738191"/>
            <a:ext cx="3971171" cy="969209"/>
            <a:chOff x="6268138" y="5040330"/>
            <a:chExt cx="4886831" cy="1192850"/>
          </a:xfrm>
        </p:grpSpPr>
        <p:sp>
          <p:nvSpPr>
            <p:cNvPr id="8200" name="文本框 9"/>
            <p:cNvSpPr txBox="1">
              <a:spLocks noChangeArrowheads="1"/>
            </p:cNvSpPr>
            <p:nvPr/>
          </p:nvSpPr>
          <p:spPr bwMode="auto">
            <a:xfrm>
              <a:off x="6268138" y="5040330"/>
              <a:ext cx="4771914" cy="421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625" b="1">
                  <a:solidFill>
                    <a:srgbClr val="3CBDDC"/>
                  </a:solidFill>
                  <a:latin typeface="微软雅黑" panose="020B0503020204020204" pitchFamily="34" charset="-122"/>
                  <a:ea typeface="微软雅黑" panose="020B0503020204020204" pitchFamily="34" charset="-122"/>
                </a:rPr>
                <a:t>机动灵活水体在线监测和巡查无人船</a:t>
              </a:r>
            </a:p>
          </p:txBody>
        </p:sp>
        <p:sp>
          <p:nvSpPr>
            <p:cNvPr id="8201" name="文本框 10"/>
            <p:cNvSpPr txBox="1">
              <a:spLocks noChangeArrowheads="1"/>
            </p:cNvSpPr>
            <p:nvPr/>
          </p:nvSpPr>
          <p:spPr bwMode="auto">
            <a:xfrm>
              <a:off x="6383690" y="5627108"/>
              <a:ext cx="4771279" cy="6060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l" eaLnBrk="1" hangingPunct="1"/>
              <a:r>
                <a:rPr lang="zh-CN" altLang="en-US" sz="1300">
                  <a:latin typeface="微软雅黑" panose="020B0503020204020204" pitchFamily="34" charset="-122"/>
                  <a:ea typeface="微软雅黑" panose="020B0503020204020204" pitchFamily="34" charset="-122"/>
                </a:rPr>
                <a:t>船为载体：在线监测</a:t>
              </a:r>
              <a:r>
                <a:rPr lang="en-US" altLang="zh-CN" sz="1300">
                  <a:latin typeface="微软雅黑" panose="020B0503020204020204" pitchFamily="34" charset="-122"/>
                  <a:ea typeface="微软雅黑" panose="020B0503020204020204" pitchFamily="34" charset="-122"/>
                </a:rPr>
                <a:t>+</a:t>
              </a:r>
              <a:r>
                <a:rPr lang="zh-CN" altLang="en-US" sz="1300" dirty="0">
                  <a:latin typeface="微软雅黑" panose="020B0503020204020204" pitchFamily="34" charset="-122"/>
                  <a:ea typeface="微软雅黑" panose="020B0503020204020204" pitchFamily="34" charset="-122"/>
                  <a:sym typeface="+mn-ea"/>
                </a:rPr>
                <a:t>原位生态修复措施 性能价格比高的智能装备</a:t>
              </a:r>
              <a:endParaRPr lang="zh-CN" altLang="zh-CN" sz="1300" dirty="0">
                <a:latin typeface="微软雅黑" panose="020B0503020204020204" pitchFamily="34" charset="-122"/>
                <a:ea typeface="微软雅黑" panose="020B0503020204020204" pitchFamily="34" charset="-122"/>
                <a:sym typeface="+mn-ea"/>
              </a:endParaRPr>
            </a:p>
          </p:txBody>
        </p:sp>
      </p:grpSp>
      <p:cxnSp>
        <p:nvCxnSpPr>
          <p:cNvPr id="12" name="直接连接符 11"/>
          <p:cNvCxnSpPr/>
          <p:nvPr/>
        </p:nvCxnSpPr>
        <p:spPr>
          <a:xfrm>
            <a:off x="1816298" y="1394917"/>
            <a:ext cx="8390434" cy="0"/>
          </a:xfrm>
          <a:prstGeom prst="line">
            <a:avLst/>
          </a:prstGeom>
          <a:ln w="31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199" name="Title 13"/>
          <p:cNvSpPr txBox="1"/>
          <p:nvPr/>
        </p:nvSpPr>
        <p:spPr bwMode="auto">
          <a:xfrm>
            <a:off x="1340089" y="948890"/>
            <a:ext cx="9642356" cy="4462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8867" tIns="49433" rIns="98867" bIns="49433"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275" b="1">
                <a:solidFill>
                  <a:srgbClr val="FF0000"/>
                </a:solidFill>
                <a:latin typeface="微软雅黑" panose="020B0503020204020204" pitchFamily="34" charset="-122"/>
                <a:ea typeface="微软雅黑" panose="020B0503020204020204" pitchFamily="34" charset="-122"/>
              </a:rPr>
              <a:t>服务水库、湖泊巡查</a:t>
            </a:r>
            <a:r>
              <a:rPr lang="en-US" altLang="zh-CN" sz="2275" b="1">
                <a:solidFill>
                  <a:srgbClr val="FF0000"/>
                </a:solidFill>
                <a:latin typeface="微软雅黑" panose="020B0503020204020204" pitchFamily="34" charset="-122"/>
                <a:ea typeface="微软雅黑" panose="020B0503020204020204" pitchFamily="34" charset="-122"/>
              </a:rPr>
              <a:t>/</a:t>
            </a:r>
            <a:r>
              <a:rPr lang="zh-CN" altLang="en-US" sz="2275" b="1">
                <a:solidFill>
                  <a:srgbClr val="FF0000"/>
                </a:solidFill>
                <a:latin typeface="微软雅黑" panose="020B0503020204020204" pitchFamily="34" charset="-122"/>
                <a:ea typeface="微软雅黑" panose="020B0503020204020204" pitchFamily="34" charset="-122"/>
              </a:rPr>
              <a:t>监控   </a:t>
            </a:r>
            <a:r>
              <a:rPr lang="en-US" altLang="zh-CN" sz="2275" b="1">
                <a:solidFill>
                  <a:srgbClr val="FF0000"/>
                </a:solidFill>
                <a:latin typeface="微软雅黑" panose="020B0503020204020204" pitchFamily="34" charset="-122"/>
                <a:ea typeface="微软雅黑" panose="020B0503020204020204" pitchFamily="34" charset="-122"/>
              </a:rPr>
              <a:t> </a:t>
            </a:r>
            <a:r>
              <a:rPr lang="zh-CN" altLang="en-US" sz="2275" b="1">
                <a:solidFill>
                  <a:srgbClr val="FF0000"/>
                </a:solidFill>
                <a:latin typeface="微软雅黑" panose="020B0503020204020204" pitchFamily="34" charset="-122"/>
                <a:ea typeface="微软雅黑" panose="020B0503020204020204" pitchFamily="34" charset="-122"/>
              </a:rPr>
              <a:t>无人船</a:t>
            </a:r>
          </a:p>
        </p:txBody>
      </p:sp>
      <p:pic>
        <p:nvPicPr>
          <p:cNvPr id="2" name="图片 1"/>
          <p:cNvPicPr>
            <a:picLocks noChangeAspect="1"/>
          </p:cNvPicPr>
          <p:nvPr/>
        </p:nvPicPr>
        <p:blipFill>
          <a:blip r:embed="rId4" cstate="print"/>
          <a:stretch>
            <a:fillRect/>
          </a:stretch>
        </p:blipFill>
        <p:spPr>
          <a:xfrm>
            <a:off x="1655844" y="1537575"/>
            <a:ext cx="4218305" cy="3163213"/>
          </a:xfrm>
          <a:prstGeom prst="rect">
            <a:avLst/>
          </a:prstGeom>
        </p:spPr>
      </p:pic>
      <p:pic>
        <p:nvPicPr>
          <p:cNvPr id="3" name="图片 2"/>
          <p:cNvPicPr>
            <a:picLocks noChangeAspect="1"/>
          </p:cNvPicPr>
          <p:nvPr/>
        </p:nvPicPr>
        <p:blipFill>
          <a:blip r:embed="rId5" cstate="print"/>
          <a:stretch>
            <a:fillRect/>
          </a:stretch>
        </p:blipFill>
        <p:spPr>
          <a:xfrm>
            <a:off x="5964438" y="1489593"/>
            <a:ext cx="4420553" cy="3210679"/>
          </a:xfrm>
          <a:prstGeom prst="rect">
            <a:avLst/>
          </a:prstGeom>
        </p:spPr>
      </p:pic>
      <p:pic>
        <p:nvPicPr>
          <p:cNvPr id="55" name="图片 54"/>
          <p:cNvPicPr>
            <a:picLocks noChangeAspect="1"/>
          </p:cNvPicPr>
          <p:nvPr/>
        </p:nvPicPr>
        <p:blipFill>
          <a:blip r:embed="rId6" cstate="print"/>
          <a:stretch>
            <a:fillRect/>
          </a:stretch>
        </p:blipFill>
        <p:spPr>
          <a:xfrm>
            <a:off x="1143001" y="5789414"/>
            <a:ext cx="797639" cy="413266"/>
          </a:xfrm>
          <a:prstGeom prst="rect">
            <a:avLst/>
          </a:prstGeom>
        </p:spPr>
      </p:pic>
      <p:pic>
        <p:nvPicPr>
          <p:cNvPr id="7" name="图片 6" descr="微信图片_20181112103937"/>
          <p:cNvPicPr>
            <a:picLocks noChangeAspect="1"/>
          </p:cNvPicPr>
          <p:nvPr/>
        </p:nvPicPr>
        <p:blipFill>
          <a:blip r:embed="rId7" cstate="print"/>
          <a:stretch>
            <a:fillRect/>
          </a:stretch>
        </p:blipFill>
        <p:spPr>
          <a:xfrm>
            <a:off x="5874149" y="1489591"/>
            <a:ext cx="4649113" cy="3282394"/>
          </a:xfrm>
          <a:prstGeom prst="rect">
            <a:avLst/>
          </a:prstGeom>
        </p:spPr>
      </p:pic>
    </p:spTree>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750" fill="hold"/>
                                        <p:tgtEl>
                                          <p:spTgt spid="5"/>
                                        </p:tgtEl>
                                        <p:attrNameLst>
                                          <p:attrName>ppt_w</p:attrName>
                                        </p:attrNameLst>
                                      </p:cBhvr>
                                      <p:tavLst>
                                        <p:tav tm="0">
                                          <p:val>
                                            <p:fltVal val="0"/>
                                          </p:val>
                                        </p:tav>
                                        <p:tav tm="100000">
                                          <p:val>
                                            <p:strVal val="#ppt_w"/>
                                          </p:val>
                                        </p:tav>
                                      </p:tavLst>
                                    </p:anim>
                                    <p:anim calcmode="lin" valueType="num">
                                      <p:cBhvr>
                                        <p:cTn id="8" dur="750" fill="hold"/>
                                        <p:tgtEl>
                                          <p:spTgt spid="5"/>
                                        </p:tgtEl>
                                        <p:attrNameLst>
                                          <p:attrName>ppt_h</p:attrName>
                                        </p:attrNameLst>
                                      </p:cBhvr>
                                      <p:tavLst>
                                        <p:tav tm="0">
                                          <p:val>
                                            <p:fltVal val="0"/>
                                          </p:val>
                                        </p:tav>
                                        <p:tav tm="100000">
                                          <p:val>
                                            <p:strVal val="#ppt_h"/>
                                          </p:val>
                                        </p:tav>
                                      </p:tavLst>
                                    </p:anim>
                                    <p:animEffect transition="in" filter="fade">
                                      <p:cBhvr>
                                        <p:cTn id="9" dur="750"/>
                                        <p:tgtEl>
                                          <p:spTgt spid="5"/>
                                        </p:tgtEl>
                                      </p:cBhvr>
                                    </p:animEffect>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750" fill="hold"/>
                                        <p:tgtEl>
                                          <p:spTgt spid="4"/>
                                        </p:tgtEl>
                                        <p:attrNameLst>
                                          <p:attrName>ppt_w</p:attrName>
                                        </p:attrNameLst>
                                      </p:cBhvr>
                                      <p:tavLst>
                                        <p:tav tm="0">
                                          <p:val>
                                            <p:fltVal val="0"/>
                                          </p:val>
                                        </p:tav>
                                        <p:tav tm="100000">
                                          <p:val>
                                            <p:strVal val="#ppt_w"/>
                                          </p:val>
                                        </p:tav>
                                      </p:tavLst>
                                    </p:anim>
                                    <p:anim calcmode="lin" valueType="num">
                                      <p:cBhvr>
                                        <p:cTn id="19" dur="750" fill="hold"/>
                                        <p:tgtEl>
                                          <p:spTgt spid="4"/>
                                        </p:tgtEl>
                                        <p:attrNameLst>
                                          <p:attrName>ppt_h</p:attrName>
                                        </p:attrNameLst>
                                      </p:cBhvr>
                                      <p:tavLst>
                                        <p:tav tm="0">
                                          <p:val>
                                            <p:fltVal val="0"/>
                                          </p:val>
                                        </p:tav>
                                        <p:tav tm="100000">
                                          <p:val>
                                            <p:strVal val="#ppt_h"/>
                                          </p:val>
                                        </p:tav>
                                      </p:tavLst>
                                    </p:anim>
                                    <p:animEffect transition="in" filter="fade">
                                      <p:cBhvr>
                                        <p:cTn id="20" dur="750"/>
                                        <p:tgtEl>
                                          <p:spTgt spid="4"/>
                                        </p:tgtEl>
                                      </p:cBhvr>
                                    </p:animEffect>
                                  </p:childTnLst>
                                </p:cTn>
                              </p:par>
                              <p:par>
                                <p:cTn id="21" presetID="42" presetClass="entr" presetSubtype="0"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3"/>
          <p:cNvSpPr>
            <a:spLocks noChangeArrowheads="1"/>
          </p:cNvSpPr>
          <p:nvPr/>
        </p:nvSpPr>
        <p:spPr bwMode="gray">
          <a:xfrm>
            <a:off x="5051219" y="1687700"/>
            <a:ext cx="2146300" cy="2148880"/>
          </a:xfrm>
          <a:prstGeom prst="ellipse">
            <a:avLst/>
          </a:prstGeom>
          <a:solidFill>
            <a:schemeClr val="accent2">
              <a:alpha val="34901"/>
            </a:schemeClr>
          </a:solidFill>
          <a:ln w="9525" algn="ctr">
            <a:noFill/>
            <a:round/>
          </a:ln>
        </p:spPr>
        <p:txBody>
          <a:bodyPr wrap="none" anchor="ctr"/>
          <a:lstStyle/>
          <a:p>
            <a:endParaRPr lang="zh-CN" altLang="en-US" sz="1463">
              <a:ea typeface="宋体" panose="02010600030101010101" pitchFamily="2" charset="-122"/>
            </a:endParaRPr>
          </a:p>
        </p:txBody>
      </p:sp>
      <p:sp>
        <p:nvSpPr>
          <p:cNvPr id="8" name="Oval 4"/>
          <p:cNvSpPr>
            <a:spLocks noChangeArrowheads="1"/>
          </p:cNvSpPr>
          <p:nvPr/>
        </p:nvSpPr>
        <p:spPr bwMode="gray">
          <a:xfrm>
            <a:off x="5929612" y="3014962"/>
            <a:ext cx="2147589" cy="2147589"/>
          </a:xfrm>
          <a:prstGeom prst="ellipse">
            <a:avLst/>
          </a:prstGeom>
          <a:solidFill>
            <a:schemeClr val="folHlink">
              <a:alpha val="34901"/>
            </a:schemeClr>
          </a:solidFill>
          <a:ln w="9525" algn="ctr">
            <a:noFill/>
            <a:round/>
          </a:ln>
        </p:spPr>
        <p:txBody>
          <a:bodyPr wrap="none" anchor="ctr"/>
          <a:lstStyle/>
          <a:p>
            <a:endParaRPr lang="zh-CN" altLang="en-US" sz="1463">
              <a:ea typeface="宋体" panose="02010600030101010101" pitchFamily="2" charset="-122"/>
            </a:endParaRPr>
          </a:p>
        </p:txBody>
      </p:sp>
      <p:sp>
        <p:nvSpPr>
          <p:cNvPr id="9" name="Oval 5"/>
          <p:cNvSpPr>
            <a:spLocks noChangeArrowheads="1"/>
          </p:cNvSpPr>
          <p:nvPr/>
        </p:nvSpPr>
        <p:spPr bwMode="gray">
          <a:xfrm>
            <a:off x="4249461" y="3014962"/>
            <a:ext cx="2148880" cy="2147589"/>
          </a:xfrm>
          <a:prstGeom prst="ellipse">
            <a:avLst/>
          </a:prstGeom>
          <a:solidFill>
            <a:schemeClr val="accent1">
              <a:alpha val="34901"/>
            </a:schemeClr>
          </a:solidFill>
          <a:ln w="9525" algn="ctr">
            <a:noFill/>
            <a:round/>
          </a:ln>
        </p:spPr>
        <p:txBody>
          <a:bodyPr wrap="none" anchor="ctr"/>
          <a:lstStyle/>
          <a:p>
            <a:endParaRPr lang="zh-CN" altLang="en-US" sz="1463">
              <a:ea typeface="宋体" panose="02010600030101010101" pitchFamily="2" charset="-122"/>
            </a:endParaRPr>
          </a:p>
        </p:txBody>
      </p:sp>
      <p:sp>
        <p:nvSpPr>
          <p:cNvPr id="10" name="Line 6"/>
          <p:cNvSpPr>
            <a:spLocks noChangeShapeType="1"/>
          </p:cNvSpPr>
          <p:nvPr/>
        </p:nvSpPr>
        <p:spPr bwMode="auto">
          <a:xfrm flipH="1" flipV="1">
            <a:off x="4326336" y="2561709"/>
            <a:ext cx="309563" cy="990600"/>
          </a:xfrm>
          <a:prstGeom prst="line">
            <a:avLst/>
          </a:prstGeom>
          <a:noFill/>
          <a:ln w="19050">
            <a:solidFill>
              <a:srgbClr val="4D4D4D"/>
            </a:solidFill>
            <a:round/>
            <a:headEnd type="oval" w="lg" len="lg"/>
          </a:ln>
        </p:spPr>
        <p:txBody>
          <a:bodyPr wrap="none" anchor="ctr"/>
          <a:lstStyle/>
          <a:p>
            <a:endParaRPr lang="zh-CN" altLang="en-US" sz="1463"/>
          </a:p>
        </p:txBody>
      </p:sp>
      <p:sp>
        <p:nvSpPr>
          <p:cNvPr id="11" name="Line 7"/>
          <p:cNvSpPr>
            <a:spLocks noChangeShapeType="1"/>
          </p:cNvSpPr>
          <p:nvPr/>
        </p:nvSpPr>
        <p:spPr bwMode="auto">
          <a:xfrm flipV="1">
            <a:off x="6900864" y="2123164"/>
            <a:ext cx="1052513" cy="309563"/>
          </a:xfrm>
          <a:prstGeom prst="line">
            <a:avLst/>
          </a:prstGeom>
          <a:noFill/>
          <a:ln w="19050">
            <a:solidFill>
              <a:srgbClr val="4D4D4D"/>
            </a:solidFill>
            <a:round/>
            <a:headEnd type="oval" w="lg" len="lg"/>
          </a:ln>
        </p:spPr>
        <p:txBody>
          <a:bodyPr wrap="none" anchor="ctr"/>
          <a:lstStyle/>
          <a:p>
            <a:endParaRPr lang="zh-CN" altLang="en-US" sz="1463"/>
          </a:p>
        </p:txBody>
      </p:sp>
      <p:sp>
        <p:nvSpPr>
          <p:cNvPr id="12" name="Line 8"/>
          <p:cNvSpPr>
            <a:spLocks noChangeShapeType="1"/>
          </p:cNvSpPr>
          <p:nvPr/>
        </p:nvSpPr>
        <p:spPr bwMode="auto">
          <a:xfrm flipH="1">
            <a:off x="6217762" y="4729164"/>
            <a:ext cx="683101" cy="764103"/>
          </a:xfrm>
          <a:prstGeom prst="line">
            <a:avLst/>
          </a:prstGeom>
          <a:noFill/>
          <a:ln w="19050">
            <a:solidFill>
              <a:srgbClr val="4D4D4D"/>
            </a:solidFill>
            <a:round/>
            <a:headEnd type="oval" w="lg" len="lg"/>
          </a:ln>
        </p:spPr>
        <p:txBody>
          <a:bodyPr wrap="none" anchor="ctr"/>
          <a:lstStyle/>
          <a:p>
            <a:endParaRPr lang="zh-CN" altLang="en-US" sz="1463"/>
          </a:p>
        </p:txBody>
      </p:sp>
      <p:sp>
        <p:nvSpPr>
          <p:cNvPr id="13" name="Rectangle 9"/>
          <p:cNvSpPr>
            <a:spLocks noChangeArrowheads="1"/>
          </p:cNvSpPr>
          <p:nvPr/>
        </p:nvSpPr>
        <p:spPr bwMode="gray">
          <a:xfrm>
            <a:off x="4735990" y="3325815"/>
            <a:ext cx="2851071" cy="342401"/>
          </a:xfrm>
          <a:prstGeom prst="rect">
            <a:avLst/>
          </a:prstGeom>
          <a:noFill/>
          <a:ln w="9525" algn="ctr">
            <a:noFill/>
            <a:miter lim="800000"/>
          </a:ln>
        </p:spPr>
        <p:txBody>
          <a:bodyPr wrap="square">
            <a:spAutoFit/>
          </a:bodyPr>
          <a:lstStyle/>
          <a:p>
            <a:pPr algn="ctr"/>
            <a:r>
              <a:rPr lang="zh-CN" altLang="en-US" sz="1625" b="1" dirty="0">
                <a:solidFill>
                  <a:srgbClr val="7030A0"/>
                </a:solidFill>
                <a:latin typeface="华文细黑" panose="02010600040101010101" pitchFamily="2" charset="-122"/>
                <a:ea typeface="华文细黑" panose="02010600040101010101" pitchFamily="2" charset="-122"/>
              </a:rPr>
              <a:t>微生物</a:t>
            </a:r>
            <a:r>
              <a:rPr lang="en-US" altLang="zh-CN" sz="1625" b="1" dirty="0">
                <a:solidFill>
                  <a:srgbClr val="7030A0"/>
                </a:solidFill>
                <a:latin typeface="华文细黑" panose="02010600040101010101" pitchFamily="2" charset="-122"/>
                <a:ea typeface="华文细黑" panose="02010600040101010101" pitchFamily="2" charset="-122"/>
              </a:rPr>
              <a:t>/</a:t>
            </a:r>
            <a:r>
              <a:rPr lang="zh-CN" altLang="en-US" sz="1625" b="1" dirty="0">
                <a:solidFill>
                  <a:srgbClr val="7030A0"/>
                </a:solidFill>
                <a:latin typeface="华文细黑" panose="02010600040101010101" pitchFamily="2" charset="-122"/>
                <a:ea typeface="华文细黑" panose="02010600040101010101" pitchFamily="2" charset="-122"/>
              </a:rPr>
              <a:t>生物快繁</a:t>
            </a:r>
          </a:p>
        </p:txBody>
      </p:sp>
      <p:sp>
        <p:nvSpPr>
          <p:cNvPr id="14" name="Text Box 11"/>
          <p:cNvSpPr txBox="1">
            <a:spLocks noChangeArrowheads="1"/>
          </p:cNvSpPr>
          <p:nvPr/>
        </p:nvSpPr>
        <p:spPr bwMode="auto">
          <a:xfrm>
            <a:off x="7953891" y="1254323"/>
            <a:ext cx="2627154" cy="617670"/>
          </a:xfrm>
          <a:prstGeom prst="rect">
            <a:avLst/>
          </a:prstGeom>
          <a:noFill/>
          <a:ln w="9525">
            <a:noFill/>
            <a:miter lim="800000"/>
          </a:ln>
        </p:spPr>
        <p:txBody>
          <a:bodyPr wrap="square">
            <a:spAutoFit/>
          </a:bodyPr>
          <a:lstStyle/>
          <a:p>
            <a:pPr marL="98031" indent="-98031">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无人船专利设备等</a:t>
            </a:r>
          </a:p>
          <a:p>
            <a:pPr marL="98031" indent="-98031">
              <a:buFont typeface="Arial" panose="020B0604020202020204" pitchFamily="34" charset="0"/>
              <a:buChar char="•"/>
            </a:pPr>
            <a:r>
              <a:rPr lang="zh-CN" altLang="en-US" sz="1138">
                <a:latin typeface="微软雅黑" panose="020B0503020204020204" pitchFamily="34" charset="-122"/>
                <a:ea typeface="微软雅黑" panose="020B0503020204020204" pitchFamily="34" charset="-122"/>
                <a:sym typeface="+mn-ea"/>
              </a:rPr>
              <a:t>强力搅动水体</a:t>
            </a:r>
            <a:endPar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endParaRPr>
          </a:p>
          <a:p>
            <a:pPr marL="98031" indent="-98031">
              <a:buFont typeface="Arial" panose="020B0604020202020204" pitchFamily="34" charset="0"/>
              <a:buChar char="•"/>
            </a:pPr>
            <a:r>
              <a:rPr lang="zh-CN"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河湖连通</a:t>
            </a:r>
            <a:r>
              <a:rPr lang="en-US"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a:t>
            </a: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sym typeface="+mn-ea"/>
              </a:rPr>
              <a:t>流量加大</a:t>
            </a:r>
            <a:endPar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endParaRPr>
          </a:p>
        </p:txBody>
      </p:sp>
      <p:sp>
        <p:nvSpPr>
          <p:cNvPr id="15" name="Text Box 12"/>
          <p:cNvSpPr txBox="1">
            <a:spLocks noChangeArrowheads="1"/>
          </p:cNvSpPr>
          <p:nvPr/>
        </p:nvSpPr>
        <p:spPr bwMode="auto">
          <a:xfrm>
            <a:off x="3753128" y="5283799"/>
            <a:ext cx="6074132" cy="667683"/>
          </a:xfrm>
          <a:prstGeom prst="rect">
            <a:avLst/>
          </a:prstGeom>
          <a:noFill/>
          <a:ln w="9525">
            <a:noFill/>
            <a:miter lim="800000"/>
          </a:ln>
        </p:spPr>
        <p:txBody>
          <a:bodyPr wrap="square">
            <a:spAutoFit/>
          </a:bodyPr>
          <a:lstStyle/>
          <a:p>
            <a:pPr>
              <a:buFont typeface="Arial" panose="020B0604020202020204" pitchFamily="34" charset="0"/>
              <a:buChar char="•"/>
            </a:pPr>
            <a:endParaRPr lang="zh-CN" altLang="en-US" sz="1463" dirty="0">
              <a:solidFill>
                <a:schemeClr val="tx2"/>
              </a:solidFill>
              <a:latin typeface="微软雅黑" panose="020B0503020204020204" pitchFamily="34" charset="-122"/>
              <a:ea typeface="微软雅黑" panose="020B0503020204020204" pitchFamily="34" charset="-122"/>
            </a:endParaRPr>
          </a:p>
          <a:p>
            <a:pPr>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rPr>
              <a:t>碳纤维生物载体比表面积大，给外来及本土微生物提供一个舒适的生长家园 </a:t>
            </a:r>
          </a:p>
          <a:p>
            <a:pPr>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rPr>
              <a:t>促进微生物高倍繁殖，高效分解有机污染物，底泥污染无机化，恢复原生态</a:t>
            </a:r>
            <a:endPar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endParaRPr>
          </a:p>
        </p:txBody>
      </p:sp>
      <p:sp>
        <p:nvSpPr>
          <p:cNvPr id="16" name="Text Box 13"/>
          <p:cNvSpPr txBox="1">
            <a:spLocks noChangeArrowheads="1"/>
          </p:cNvSpPr>
          <p:nvPr/>
        </p:nvSpPr>
        <p:spPr bwMode="black">
          <a:xfrm>
            <a:off x="5353052" y="2326178"/>
            <a:ext cx="1482031" cy="392415"/>
          </a:xfrm>
          <a:prstGeom prst="rect">
            <a:avLst/>
          </a:prstGeom>
          <a:noFill/>
          <a:ln w="9525" algn="ctr">
            <a:noFill/>
            <a:miter lim="800000"/>
          </a:ln>
        </p:spPr>
        <p:txBody>
          <a:bodyPr>
            <a:spAutoFit/>
          </a:bodyPr>
          <a:lstStyle/>
          <a:p>
            <a:pPr algn="ctr"/>
            <a:r>
              <a:rPr lang="zh-CN" altLang="en-US" sz="1950" b="1" dirty="0">
                <a:solidFill>
                  <a:srgbClr val="C00000"/>
                </a:solidFill>
                <a:latin typeface="微软雅黑" panose="020B0503020204020204" pitchFamily="34" charset="-122"/>
                <a:ea typeface="微软雅黑" panose="020B0503020204020204" pitchFamily="34" charset="-122"/>
              </a:rPr>
              <a:t>死水</a:t>
            </a:r>
            <a:r>
              <a:rPr lang="en-US" altLang="zh-CN" sz="1950" b="1" dirty="0">
                <a:solidFill>
                  <a:srgbClr val="C00000"/>
                </a:solidFill>
                <a:latin typeface="微软雅黑" panose="020B0503020204020204" pitchFamily="34" charset="-122"/>
                <a:ea typeface="微软雅黑" panose="020B0503020204020204" pitchFamily="34" charset="-122"/>
              </a:rPr>
              <a:t>→</a:t>
            </a:r>
            <a:r>
              <a:rPr lang="zh-CN" altLang="en-US" sz="1950" b="1" dirty="0">
                <a:solidFill>
                  <a:srgbClr val="C00000"/>
                </a:solidFill>
                <a:latin typeface="微软雅黑" panose="020B0503020204020204" pitchFamily="34" charset="-122"/>
                <a:ea typeface="微软雅黑" panose="020B0503020204020204" pitchFamily="34" charset="-122"/>
              </a:rPr>
              <a:t>活水</a:t>
            </a:r>
          </a:p>
        </p:txBody>
      </p:sp>
      <p:sp>
        <p:nvSpPr>
          <p:cNvPr id="17" name="Text Box 13"/>
          <p:cNvSpPr txBox="1">
            <a:spLocks noChangeArrowheads="1"/>
          </p:cNvSpPr>
          <p:nvPr/>
        </p:nvSpPr>
        <p:spPr bwMode="black">
          <a:xfrm>
            <a:off x="4326335" y="3924300"/>
            <a:ext cx="1604050" cy="892552"/>
          </a:xfrm>
          <a:prstGeom prst="rect">
            <a:avLst/>
          </a:prstGeom>
          <a:noFill/>
          <a:ln w="9525" algn="ctr">
            <a:noFill/>
            <a:miter lim="800000"/>
          </a:ln>
        </p:spPr>
        <p:txBody>
          <a:bodyPr wrap="square">
            <a:spAutoFit/>
          </a:bodyPr>
          <a:lstStyle/>
          <a:p>
            <a:pPr algn="ctr"/>
            <a:r>
              <a:rPr lang="zh-CN" altLang="en-US" sz="1950" b="1" dirty="0">
                <a:solidFill>
                  <a:srgbClr val="C00000"/>
                </a:solidFill>
                <a:latin typeface="微软雅黑" panose="020B0503020204020204" pitchFamily="34" charset="-122"/>
                <a:ea typeface="微软雅黑" panose="020B0503020204020204" pitchFamily="34" charset="-122"/>
              </a:rPr>
              <a:t>缺氧</a:t>
            </a:r>
            <a:r>
              <a:rPr lang="en-US" altLang="zh-CN" sz="1950" b="1" dirty="0">
                <a:solidFill>
                  <a:srgbClr val="C00000"/>
                </a:solidFill>
                <a:latin typeface="微软雅黑" panose="020B0503020204020204" pitchFamily="34" charset="-122"/>
                <a:ea typeface="微软雅黑" panose="020B0503020204020204" pitchFamily="34" charset="-122"/>
              </a:rPr>
              <a:t>→</a:t>
            </a:r>
            <a:r>
              <a:rPr lang="zh-CN" altLang="en-US" sz="1950" b="1" dirty="0">
                <a:solidFill>
                  <a:srgbClr val="C00000"/>
                </a:solidFill>
                <a:latin typeface="微软雅黑" panose="020B0503020204020204" pitchFamily="34" charset="-122"/>
                <a:ea typeface="微软雅黑" panose="020B0503020204020204" pitchFamily="34" charset="-122"/>
              </a:rPr>
              <a:t>富氧</a:t>
            </a:r>
          </a:p>
          <a:p>
            <a:pPr algn="ctr"/>
            <a:r>
              <a:rPr lang="zh-CN" altLang="en-US" sz="1625" b="1" dirty="0">
                <a:solidFill>
                  <a:srgbClr val="1C1C1C"/>
                </a:solidFill>
                <a:sym typeface="+mn-ea"/>
              </a:rPr>
              <a:t>高效</a:t>
            </a:r>
            <a:r>
              <a:rPr lang="zh-CN" altLang="en-US" sz="1625" b="1" dirty="0">
                <a:solidFill>
                  <a:srgbClr val="1C1C1C"/>
                </a:solidFill>
                <a:ea typeface="宋体" panose="02010600030101010101" pitchFamily="2" charset="-122"/>
              </a:rPr>
              <a:t>可持续增氧</a:t>
            </a:r>
            <a:endParaRPr lang="en-US" altLang="zh-CN" sz="1625" b="1" dirty="0">
              <a:solidFill>
                <a:srgbClr val="1C1C1C"/>
              </a:solidFill>
              <a:ea typeface="宋体" panose="02010600030101010101" pitchFamily="2" charset="-122"/>
            </a:endParaRPr>
          </a:p>
        </p:txBody>
      </p:sp>
      <p:sp>
        <p:nvSpPr>
          <p:cNvPr id="18" name="Text Box 13"/>
          <p:cNvSpPr txBox="1">
            <a:spLocks noChangeArrowheads="1"/>
          </p:cNvSpPr>
          <p:nvPr/>
        </p:nvSpPr>
        <p:spPr bwMode="black">
          <a:xfrm>
            <a:off x="5857638" y="3985696"/>
            <a:ext cx="2687518" cy="567528"/>
          </a:xfrm>
          <a:prstGeom prst="rect">
            <a:avLst/>
          </a:prstGeom>
          <a:noFill/>
          <a:ln w="9525" algn="ctr">
            <a:noFill/>
            <a:miter lim="800000"/>
          </a:ln>
        </p:spPr>
        <p:txBody>
          <a:bodyPr wrap="square">
            <a:spAutoFit/>
          </a:bodyPr>
          <a:lstStyle/>
          <a:p>
            <a:pPr algn="ctr"/>
            <a:r>
              <a:rPr lang="zh-CN" altLang="en-US" sz="1625" b="1" dirty="0">
                <a:solidFill>
                  <a:srgbClr val="C00000"/>
                </a:solidFill>
                <a:latin typeface="微软雅黑" panose="020B0503020204020204" pitchFamily="34" charset="-122"/>
                <a:ea typeface="微软雅黑" panose="020B0503020204020204" pitchFamily="34" charset="-122"/>
                <a:sym typeface="+mn-ea"/>
              </a:rPr>
              <a:t>微生物挂膜</a:t>
            </a:r>
            <a:r>
              <a:rPr lang="zh-CN" altLang="en-US" sz="1625" b="1" dirty="0">
                <a:solidFill>
                  <a:srgbClr val="C00000"/>
                </a:solidFill>
                <a:latin typeface="微软雅黑" panose="020B0503020204020204" pitchFamily="34" charset="-122"/>
                <a:ea typeface="微软雅黑" panose="020B0503020204020204" pitchFamily="34" charset="-122"/>
              </a:rPr>
              <a:t>低效</a:t>
            </a:r>
            <a:r>
              <a:rPr lang="en-US" altLang="zh-CN" sz="1625" b="1" dirty="0">
                <a:solidFill>
                  <a:srgbClr val="C00000"/>
                </a:solidFill>
                <a:latin typeface="微软雅黑" panose="020B0503020204020204" pitchFamily="34" charset="-122"/>
                <a:ea typeface="微软雅黑" panose="020B0503020204020204" pitchFamily="34" charset="-122"/>
              </a:rPr>
              <a:t>→</a:t>
            </a:r>
            <a:r>
              <a:rPr lang="zh-CN" altLang="en-US" sz="1625" b="1" dirty="0">
                <a:solidFill>
                  <a:srgbClr val="C00000"/>
                </a:solidFill>
                <a:latin typeface="微软雅黑" panose="020B0503020204020204" pitchFamily="34" charset="-122"/>
                <a:ea typeface="微软雅黑" panose="020B0503020204020204" pitchFamily="34" charset="-122"/>
              </a:rPr>
              <a:t>高效</a:t>
            </a:r>
          </a:p>
          <a:p>
            <a:pPr algn="ctr"/>
            <a:r>
              <a:rPr lang="zh-CN" altLang="en-US" sz="1463" b="1" dirty="0">
                <a:solidFill>
                  <a:srgbClr val="1C1C1C"/>
                </a:solidFill>
                <a:ea typeface="宋体" panose="02010600030101010101" pitchFamily="2" charset="-122"/>
              </a:rPr>
              <a:t>碳纤维生物载体</a:t>
            </a:r>
          </a:p>
        </p:txBody>
      </p:sp>
      <p:sp>
        <p:nvSpPr>
          <p:cNvPr id="19" name="Text Box 11"/>
          <p:cNvSpPr txBox="1">
            <a:spLocks noChangeArrowheads="1"/>
          </p:cNvSpPr>
          <p:nvPr/>
        </p:nvSpPr>
        <p:spPr bwMode="auto">
          <a:xfrm>
            <a:off x="1947864" y="2180430"/>
            <a:ext cx="2930525" cy="617670"/>
          </a:xfrm>
          <a:prstGeom prst="rect">
            <a:avLst/>
          </a:prstGeom>
          <a:noFill/>
          <a:ln w="9525">
            <a:noFill/>
            <a:miter lim="800000"/>
          </a:ln>
        </p:spPr>
        <p:txBody>
          <a:bodyPr wrap="square">
            <a:spAutoFit/>
          </a:bodyPr>
          <a:lstStyle/>
          <a:p>
            <a:pPr>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臭氧微纳米水处理机（船上</a:t>
            </a:r>
            <a:r>
              <a:rPr lang="en-US"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a:t>
            </a: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岸边）</a:t>
            </a:r>
          </a:p>
          <a:p>
            <a:pPr>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提供充足</a:t>
            </a:r>
            <a:r>
              <a:rPr lang="en-US"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a:t>
            </a: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稳定</a:t>
            </a:r>
            <a:r>
              <a:rPr lang="en-US"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a:t>
            </a: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可持续的溶解氧</a:t>
            </a:r>
          </a:p>
          <a:p>
            <a:pPr>
              <a:buFont typeface="Arial" panose="020B0604020202020204" pitchFamily="34" charset="0"/>
              <a:buChar char="•"/>
            </a:pP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利于微生物和生物生存</a:t>
            </a:r>
            <a:r>
              <a:rPr lang="en-US" altLang="zh-CN"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a:t>
            </a:r>
            <a:r>
              <a:rPr lang="zh-CN" altLang="en-US" sz="1138" dirty="0">
                <a:solidFill>
                  <a:schemeClr val="tx2"/>
                </a:solidFill>
                <a:latin typeface="微软雅黑" panose="020B0503020204020204" pitchFamily="34" charset="-122"/>
                <a:ea typeface="微软雅黑" panose="020B0503020204020204" pitchFamily="34" charset="-122"/>
                <a:cs typeface="宋体" panose="02010600030101010101" pitchFamily="2" charset="-122"/>
              </a:rPr>
              <a:t>繁殖环境</a:t>
            </a:r>
          </a:p>
        </p:txBody>
      </p:sp>
      <p:sp>
        <p:nvSpPr>
          <p:cNvPr id="20" name="矩形 19"/>
          <p:cNvSpPr/>
          <p:nvPr/>
        </p:nvSpPr>
        <p:spPr>
          <a:xfrm>
            <a:off x="1367949" y="954190"/>
            <a:ext cx="6753622" cy="1017651"/>
          </a:xfrm>
          <a:prstGeom prst="rect">
            <a:avLst/>
          </a:prstGeom>
        </p:spPr>
        <p:txBody>
          <a:bodyPr wrap="square">
            <a:spAutoFit/>
          </a:bodyPr>
          <a:lstStyle/>
          <a:p>
            <a:pPr>
              <a:defRPr/>
            </a:pPr>
            <a:r>
              <a:rPr lang="zh-CN" altLang="en-US" sz="1463" b="1" dirty="0">
                <a:solidFill>
                  <a:schemeClr val="tx2"/>
                </a:solidFill>
                <a:latin typeface="微软雅黑" panose="020B0503020204020204" pitchFamily="34" charset="-122"/>
                <a:ea typeface="微软雅黑" panose="020B0503020204020204" pitchFamily="34" charset="-122"/>
              </a:rPr>
              <a:t> </a:t>
            </a:r>
            <a:endParaRPr lang="zh-CN" altLang="en-US" sz="1300" b="1" dirty="0">
              <a:solidFill>
                <a:srgbClr val="0070C0"/>
              </a:solidFill>
              <a:latin typeface="微软雅黑" panose="020B0503020204020204" pitchFamily="34" charset="-122"/>
              <a:ea typeface="微软雅黑" panose="020B0503020204020204" pitchFamily="34" charset="-122"/>
            </a:endParaRPr>
          </a:p>
          <a:p>
            <a:pPr>
              <a:defRPr/>
            </a:pPr>
            <a:r>
              <a:rPr lang="zh-CN" altLang="en-US" sz="1300" b="1" dirty="0">
                <a:solidFill>
                  <a:srgbClr val="00B0F0"/>
                </a:solidFill>
                <a:latin typeface="微软雅黑" panose="020B0503020204020204" pitchFamily="34" charset="-122"/>
                <a:ea typeface="微软雅黑" panose="020B0503020204020204" pitchFamily="34" charset="-122"/>
              </a:rPr>
              <a:t> </a:t>
            </a:r>
            <a:r>
              <a:rPr lang="zh-CN" altLang="en-US" sz="1300" b="1" dirty="0">
                <a:solidFill>
                  <a:srgbClr val="0070C0"/>
                </a:solidFill>
                <a:latin typeface="微软雅黑" panose="020B0503020204020204" pitchFamily="34" charset="-122"/>
                <a:ea typeface="微软雅黑" panose="020B0503020204020204" pitchFamily="34" charset="-122"/>
                <a:sym typeface="+mn-ea"/>
              </a:rPr>
              <a:t>高效</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安全</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省工</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省时</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可持续的黑臭水体治理</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提高水体自我修复的能力</a:t>
            </a:r>
          </a:p>
          <a:p>
            <a:pPr>
              <a:defRPr/>
            </a:pPr>
            <a:r>
              <a:rPr lang="zh-CN" altLang="en-US" sz="1300" b="1" dirty="0">
                <a:solidFill>
                  <a:srgbClr val="0070C0"/>
                </a:solidFill>
                <a:latin typeface="微软雅黑" panose="020B0503020204020204" pitchFamily="34" charset="-122"/>
                <a:ea typeface="微软雅黑" panose="020B0503020204020204" pitchFamily="34" charset="-122"/>
                <a:sym typeface="+mn-ea"/>
              </a:rPr>
              <a:t>智能型微纳米增氧</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高效挂膜快繁微生物</a:t>
            </a:r>
            <a:r>
              <a:rPr lang="en-US" altLang="zh-CN" sz="1300" b="1" dirty="0">
                <a:solidFill>
                  <a:srgbClr val="0070C0"/>
                </a:solidFill>
                <a:latin typeface="微软雅黑" panose="020B0503020204020204" pitchFamily="34" charset="-122"/>
                <a:ea typeface="微软雅黑" panose="020B0503020204020204" pitchFamily="34" charset="-122"/>
                <a:sym typeface="+mn-ea"/>
              </a:rPr>
              <a:t>+</a:t>
            </a:r>
            <a:r>
              <a:rPr lang="zh-CN" altLang="en-US" sz="1300" b="1" dirty="0">
                <a:solidFill>
                  <a:srgbClr val="0070C0"/>
                </a:solidFill>
                <a:latin typeface="微软雅黑" panose="020B0503020204020204" pitchFamily="34" charset="-122"/>
                <a:ea typeface="微软雅黑" panose="020B0503020204020204" pitchFamily="34" charset="-122"/>
                <a:sym typeface="+mn-ea"/>
              </a:rPr>
              <a:t>河湖连通生态补水</a:t>
            </a:r>
            <a:endParaRPr lang="en-US" altLang="zh-CN" sz="1300" b="1" dirty="0">
              <a:solidFill>
                <a:srgbClr val="0070C0"/>
              </a:solidFill>
              <a:latin typeface="微软雅黑" panose="020B0503020204020204" pitchFamily="34" charset="-122"/>
              <a:ea typeface="微软雅黑" panose="020B0503020204020204" pitchFamily="34" charset="-122"/>
              <a:sym typeface="+mn-ea"/>
            </a:endParaRPr>
          </a:p>
          <a:p>
            <a:pPr>
              <a:defRPr/>
            </a:pPr>
            <a:endParaRPr lang="zh-CN" altLang="en-US" sz="975" b="1" dirty="0">
              <a:solidFill>
                <a:srgbClr val="00B050"/>
              </a:solidFill>
              <a:latin typeface="微软雅黑" panose="020B0503020204020204" pitchFamily="34" charset="-122"/>
              <a:ea typeface="微软雅黑" panose="020B0503020204020204" pitchFamily="34" charset="-122"/>
            </a:endParaRPr>
          </a:p>
          <a:p>
            <a:pPr>
              <a:defRPr/>
            </a:pPr>
            <a:endParaRPr lang="en-US" altLang="zh-CN" sz="975" b="1" dirty="0">
              <a:solidFill>
                <a:srgbClr val="00B050"/>
              </a:solidFill>
              <a:latin typeface="微软雅黑" panose="020B0503020204020204" pitchFamily="34" charset="-122"/>
              <a:ea typeface="微软雅黑" panose="020B0503020204020204" pitchFamily="34" charset="-122"/>
            </a:endParaRPr>
          </a:p>
        </p:txBody>
      </p:sp>
      <p:pic>
        <p:nvPicPr>
          <p:cNvPr id="2" name="图片 1"/>
          <p:cNvPicPr>
            <a:picLocks noChangeAspect="1"/>
          </p:cNvPicPr>
          <p:nvPr/>
        </p:nvPicPr>
        <p:blipFill>
          <a:blip r:embed="rId3" cstate="print"/>
          <a:stretch>
            <a:fillRect/>
          </a:stretch>
        </p:blipFill>
        <p:spPr>
          <a:xfrm>
            <a:off x="1988622" y="2901196"/>
            <a:ext cx="2260838" cy="1488480"/>
          </a:xfrm>
          <a:prstGeom prst="rect">
            <a:avLst/>
          </a:prstGeom>
        </p:spPr>
      </p:pic>
      <p:pic>
        <p:nvPicPr>
          <p:cNvPr id="3" name="图片 2"/>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10059433" y="640358"/>
            <a:ext cx="764619" cy="747078"/>
          </a:xfrm>
          <a:prstGeom prst="rect">
            <a:avLst/>
          </a:prstGeom>
        </p:spPr>
      </p:pic>
      <p:pic>
        <p:nvPicPr>
          <p:cNvPr id="4" name="图片 3" descr="DJI_0019"/>
          <p:cNvPicPr>
            <a:picLocks noChangeAspect="1"/>
          </p:cNvPicPr>
          <p:nvPr/>
        </p:nvPicPr>
        <p:blipFill>
          <a:blip r:embed="rId5" cstate="print"/>
          <a:stretch>
            <a:fillRect/>
          </a:stretch>
        </p:blipFill>
        <p:spPr>
          <a:xfrm>
            <a:off x="8022513" y="1853329"/>
            <a:ext cx="3011011" cy="1969849"/>
          </a:xfrm>
          <a:prstGeom prst="rect">
            <a:avLst/>
          </a:prstGeom>
        </p:spPr>
      </p:pic>
      <p:pic>
        <p:nvPicPr>
          <p:cNvPr id="37" name="图片 3"/>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a:xfrm>
            <a:off x="8317629" y="3823176"/>
            <a:ext cx="2715895" cy="1751092"/>
          </a:xfrm>
          <a:prstGeom prst="rect">
            <a:avLst/>
          </a:prstGeom>
          <a:noFill/>
          <a:ln>
            <a:noFill/>
          </a:ln>
        </p:spPr>
      </p:pic>
      <p:sp>
        <p:nvSpPr>
          <p:cNvPr id="5" name="文本框 4"/>
          <p:cNvSpPr txBox="1"/>
          <p:nvPr/>
        </p:nvSpPr>
        <p:spPr>
          <a:xfrm>
            <a:off x="1572776" y="405534"/>
            <a:ext cx="8254484" cy="492443"/>
          </a:xfrm>
          <a:prstGeom prst="rect">
            <a:avLst/>
          </a:prstGeom>
          <a:noFill/>
        </p:spPr>
        <p:txBody>
          <a:bodyPr wrap="square" rtlCol="0" anchor="t">
            <a:spAutoFit/>
          </a:bodyPr>
          <a:lstStyle/>
          <a:p>
            <a:r>
              <a:rPr lang="zh-CN" altLang="en-US" sz="2600" b="1" dirty="0">
                <a:solidFill>
                  <a:srgbClr val="7030A0"/>
                </a:solidFill>
                <a:latin typeface="微软雅黑" panose="020B0503020204020204" pitchFamily="34" charset="-122"/>
                <a:ea typeface="微软雅黑" panose="020B0503020204020204" pitchFamily="34" charset="-122"/>
                <a:sym typeface="+mn-ea"/>
              </a:rPr>
              <a:t>国家发明专利 </a:t>
            </a:r>
            <a:r>
              <a:rPr lang="zh-CN" altLang="en-US" sz="2600" b="1" dirty="0">
                <a:solidFill>
                  <a:schemeClr val="tx2"/>
                </a:solidFill>
                <a:latin typeface="微软雅黑" panose="020B0503020204020204" pitchFamily="34" charset="-122"/>
                <a:ea typeface="微软雅黑" panose="020B0503020204020204" pitchFamily="34" charset="-122"/>
                <a:sym typeface="+mn-ea"/>
              </a:rPr>
              <a:t>黑臭水体原位智能修复</a:t>
            </a:r>
            <a:r>
              <a:rPr lang="zh-CN" altLang="en-US" sz="2600" b="1" dirty="0">
                <a:solidFill>
                  <a:srgbClr val="C00000"/>
                </a:solidFill>
                <a:latin typeface="微软雅黑" panose="020B0503020204020204" pitchFamily="34" charset="-122"/>
                <a:ea typeface="微软雅黑" panose="020B0503020204020204" pitchFamily="34" charset="-122"/>
                <a:sym typeface="+mn-ea"/>
              </a:rPr>
              <a:t>关键技术开发应用</a:t>
            </a:r>
            <a:r>
              <a:rPr lang="zh-CN" altLang="en-US" sz="2275" b="1" dirty="0">
                <a:solidFill>
                  <a:srgbClr val="C00000"/>
                </a:solidFill>
                <a:latin typeface="微软雅黑" panose="020B0503020204020204" pitchFamily="34" charset="-122"/>
                <a:ea typeface="微软雅黑" panose="020B0503020204020204" pitchFamily="34" charset="-122"/>
                <a:sym typeface="+mn-ea"/>
              </a:rPr>
              <a:t>  </a:t>
            </a:r>
            <a:endParaRPr lang="zh-CN" altLang="en-US" sz="2275" dirty="0"/>
          </a:p>
        </p:txBody>
      </p:sp>
      <p:sp>
        <p:nvSpPr>
          <p:cNvPr id="100" name="文本框 99"/>
          <p:cNvSpPr txBox="1"/>
          <p:nvPr/>
        </p:nvSpPr>
        <p:spPr>
          <a:xfrm>
            <a:off x="2792453" y="5110440"/>
            <a:ext cx="1457008" cy="267446"/>
          </a:xfrm>
          <a:prstGeom prst="rect">
            <a:avLst/>
          </a:prstGeom>
          <a:noFill/>
          <a:ln w="9525">
            <a:noFill/>
          </a:ln>
        </p:spPr>
        <p:txBody>
          <a:bodyPr wrap="square">
            <a:spAutoFit/>
          </a:bodyPr>
          <a:lstStyle/>
          <a:p>
            <a:endParaRPr lang="zh-CN" altLang="en-US" sz="1138" b="1">
              <a:solidFill>
                <a:srgbClr val="0070C0"/>
              </a:solidFill>
              <a:latin typeface="宋体" panose="02010600030101010101" pitchFamily="2" charset="-122"/>
              <a:ea typeface="宋体" panose="02010600030101010101" pitchFamily="2" charset="-122"/>
              <a:cs typeface="宋体" panose="02010600030101010101" pitchFamily="2" charset="-122"/>
            </a:endParaRPr>
          </a:p>
        </p:txBody>
      </p:sp>
      <p:pic>
        <p:nvPicPr>
          <p:cNvPr id="70" name="图片 69"/>
          <p:cNvPicPr>
            <a:picLocks noChangeAspect="1"/>
          </p:cNvPicPr>
          <p:nvPr/>
        </p:nvPicPr>
        <p:blipFill>
          <a:blip r:embed="rId7" cstate="print"/>
          <a:stretch>
            <a:fillRect/>
          </a:stretch>
        </p:blipFill>
        <p:spPr>
          <a:xfrm>
            <a:off x="1150224" y="5740916"/>
            <a:ext cx="797639" cy="413266"/>
          </a:xfrm>
          <a:prstGeom prst="rect">
            <a:avLst/>
          </a:prstGeom>
        </p:spPr>
      </p:pic>
    </p:spTree>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3000" fill="hold"/>
                                        <p:tgtEl>
                                          <p:spTgt spid="1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3953660" y="1112299"/>
            <a:ext cx="4102405" cy="492443"/>
          </a:xfrm>
          <a:prstGeom prst="rect">
            <a:avLst/>
          </a:prstGeom>
          <a:noFill/>
        </p:spPr>
        <p:txBody>
          <a:bodyPr wrap="none" rtlCol="0">
            <a:spAutoFit/>
          </a:bodyPr>
          <a:lstStyle/>
          <a:p>
            <a:pPr algn="ctr" defTabSz="742969" fontAlgn="auto">
              <a:spcBef>
                <a:spcPts val="0"/>
              </a:spcBef>
              <a:spcAft>
                <a:spcPts val="0"/>
              </a:spcAft>
            </a:pPr>
            <a:r>
              <a:rPr lang="zh-CN" altLang="en-US" sz="2600" dirty="0">
                <a:solidFill>
                  <a:prstClr val="black"/>
                </a:solidFill>
                <a:latin typeface="华文新魏" panose="02010800040101010101" pitchFamily="2" charset="-122"/>
                <a:ea typeface="华文新魏" panose="02010800040101010101" pitchFamily="2" charset="-122"/>
              </a:rPr>
              <a:t>全自动测量无人船</a:t>
            </a:r>
            <a:r>
              <a:rPr lang="zh-CN" altLang="en-US" sz="1950" dirty="0">
                <a:solidFill>
                  <a:prstClr val="black"/>
                </a:solidFill>
                <a:latin typeface="宋体" panose="02010600030101010101" pitchFamily="2" charset="-122"/>
                <a:ea typeface="宋体" panose="02010600030101010101" pitchFamily="2" charset="-122"/>
              </a:rPr>
              <a:t>（</a:t>
            </a:r>
            <a:r>
              <a:rPr lang="en-US" altLang="zh-CN" sz="1950" dirty="0">
                <a:solidFill>
                  <a:prstClr val="black"/>
                </a:solidFill>
                <a:latin typeface="宋体" panose="02010600030101010101" pitchFamily="2" charset="-122"/>
                <a:ea typeface="宋体" panose="02010600030101010101" pitchFamily="2" charset="-122"/>
              </a:rPr>
              <a:t>SL40</a:t>
            </a:r>
            <a:r>
              <a:rPr lang="zh-CN" altLang="en-US" sz="1950" dirty="0">
                <a:solidFill>
                  <a:prstClr val="black"/>
                </a:solidFill>
                <a:latin typeface="宋体" panose="02010600030101010101" pitchFamily="2" charset="-122"/>
                <a:ea typeface="宋体" panose="02010600030101010101" pitchFamily="2" charset="-122"/>
              </a:rPr>
              <a:t>型）</a:t>
            </a:r>
          </a:p>
        </p:txBody>
      </p:sp>
      <p:pic>
        <p:nvPicPr>
          <p:cNvPr id="7" name="图片 6"/>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325775" y="768473"/>
            <a:ext cx="1062168" cy="446039"/>
          </a:xfrm>
          <a:prstGeom prst="rect">
            <a:avLst/>
          </a:prstGeom>
        </p:spPr>
      </p:pic>
      <p:sp>
        <p:nvSpPr>
          <p:cNvPr id="9" name="矩形 8"/>
          <p:cNvSpPr/>
          <p:nvPr/>
        </p:nvSpPr>
        <p:spPr>
          <a:xfrm>
            <a:off x="1325776" y="1349865"/>
            <a:ext cx="1849488" cy="992579"/>
          </a:xfrm>
          <a:prstGeom prst="rect">
            <a:avLst/>
          </a:prstGeom>
        </p:spPr>
        <p:txBody>
          <a:bodyPr wrap="square">
            <a:spAutoFit/>
          </a:bodyPr>
          <a:lstStyle/>
          <a:p>
            <a:pPr algn="just" defTabSz="742969" fontAlgn="auto">
              <a:spcBef>
                <a:spcPts val="0"/>
              </a:spcBef>
              <a:spcAft>
                <a:spcPts val="0"/>
              </a:spcAft>
            </a:pPr>
            <a:r>
              <a:rPr lang="zh-CN" altLang="zh-CN" sz="1950" b="1" kern="100" dirty="0">
                <a:solidFill>
                  <a:prstClr val="black"/>
                </a:solidFill>
                <a:latin typeface="Calibri" panose="020F0502020204030204" pitchFamily="34" charset="0"/>
                <a:ea typeface="宋体" panose="02010600030101010101" pitchFamily="2" charset="-122"/>
                <a:cs typeface="Times New Roman" panose="02020603050405020304" pitchFamily="18" charset="0"/>
              </a:rPr>
              <a:t>典型应用</a:t>
            </a:r>
            <a:r>
              <a:rPr lang="zh-CN" altLang="en-US" sz="1950" b="1" kern="100" dirty="0">
                <a:solidFill>
                  <a:prstClr val="black"/>
                </a:solidFill>
                <a:latin typeface="Calibri" panose="020F0502020204030204" pitchFamily="34" charset="0"/>
                <a:ea typeface="宋体" panose="02010600030101010101" pitchFamily="2" charset="-122"/>
                <a:cs typeface="Times New Roman" panose="02020603050405020304" pitchFamily="18" charset="0"/>
              </a:rPr>
              <a:t>：</a:t>
            </a:r>
            <a:endParaRPr lang="zh-CN" altLang="zh-CN" sz="1300" kern="100" dirty="0">
              <a:solidFill>
                <a:prstClr val="black"/>
              </a:solidFill>
              <a:latin typeface="Calibri" panose="020F0502020204030204" pitchFamily="34" charset="0"/>
              <a:ea typeface="宋体" panose="02010600030101010101" pitchFamily="2" charset="-122"/>
              <a:cs typeface="Times New Roman" panose="02020603050405020304" pitchFamily="18" charset="0"/>
            </a:endParaRP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水文流量流速测量</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水下地形测绘</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水下暗管探测</a:t>
            </a:r>
            <a:r>
              <a:rPr lang="en-US" altLang="zh-CN" sz="1300" dirty="0">
                <a:solidFill>
                  <a:prstClr val="black"/>
                </a:solidFill>
                <a:latin typeface="Calibri" panose="020F0502020204030204"/>
                <a:ea typeface="宋体" panose="02010600030101010101" pitchFamily="2" charset="-122"/>
              </a:rPr>
              <a:t>        </a:t>
            </a:r>
            <a:endParaRPr lang="zh-CN" altLang="zh-CN" sz="1300" dirty="0">
              <a:solidFill>
                <a:prstClr val="black"/>
              </a:solidFill>
              <a:latin typeface="Calibri" panose="020F0502020204030204"/>
              <a:ea typeface="宋体" panose="02010600030101010101" pitchFamily="2" charset="-122"/>
            </a:endParaRPr>
          </a:p>
        </p:txBody>
      </p:sp>
      <p:sp>
        <p:nvSpPr>
          <p:cNvPr id="10" name="矩形 9"/>
          <p:cNvSpPr/>
          <p:nvPr/>
        </p:nvSpPr>
        <p:spPr>
          <a:xfrm>
            <a:off x="1325777" y="2437715"/>
            <a:ext cx="2756305" cy="2593018"/>
          </a:xfrm>
          <a:prstGeom prst="rect">
            <a:avLst/>
          </a:prstGeom>
        </p:spPr>
        <p:txBody>
          <a:bodyPr wrap="square">
            <a:spAutoFit/>
          </a:bodyPr>
          <a:lstStyle/>
          <a:p>
            <a:pPr algn="just" defTabSz="742969" fontAlgn="auto">
              <a:spcBef>
                <a:spcPts val="0"/>
              </a:spcBef>
              <a:spcAft>
                <a:spcPts val="0"/>
              </a:spcAft>
            </a:pPr>
            <a:r>
              <a:rPr lang="zh-CN" altLang="zh-CN" sz="1950" b="1" kern="100" dirty="0">
                <a:solidFill>
                  <a:prstClr val="black"/>
                </a:solidFill>
                <a:latin typeface="Calibri" panose="020F0502020204030204" pitchFamily="34" charset="0"/>
                <a:ea typeface="宋体" panose="02010600030101010101" pitchFamily="2" charset="-122"/>
                <a:cs typeface="Times New Roman" panose="02020603050405020304" pitchFamily="18" charset="0"/>
              </a:rPr>
              <a:t>产品特点</a:t>
            </a:r>
            <a:r>
              <a:rPr lang="zh-CN" altLang="en-US" sz="1950" b="1" kern="100" dirty="0">
                <a:solidFill>
                  <a:prstClr val="black"/>
                </a:solidFill>
                <a:latin typeface="Calibri" panose="020F0502020204030204" pitchFamily="34" charset="0"/>
                <a:ea typeface="宋体" panose="02010600030101010101" pitchFamily="2" charset="-122"/>
                <a:cs typeface="Times New Roman" panose="02020603050405020304" pitchFamily="18" charset="0"/>
              </a:rPr>
              <a:t>：</a:t>
            </a:r>
            <a:endParaRPr lang="zh-CN" altLang="zh-CN" sz="1300" kern="100" dirty="0">
              <a:solidFill>
                <a:prstClr val="black"/>
              </a:solidFill>
              <a:latin typeface="Calibri" panose="020F0502020204030204" pitchFamily="34" charset="0"/>
              <a:ea typeface="宋体" panose="02010600030101010101" pitchFamily="2" charset="-122"/>
              <a:cs typeface="Times New Roman" panose="02020603050405020304" pitchFamily="18" charset="0"/>
            </a:endParaRPr>
          </a:p>
          <a:p>
            <a:pPr marL="232178" indent="-232178" defTabSz="742969" fontAlgn="auto">
              <a:spcBef>
                <a:spcPts val="0"/>
              </a:spcBef>
              <a:spcAft>
                <a:spcPts val="0"/>
              </a:spcAft>
              <a:buFont typeface="Arial" panose="020B0604020202020204" pitchFamily="34" charset="0"/>
              <a:buChar char="•"/>
            </a:pPr>
            <a:r>
              <a:rPr lang="en-US" altLang="zh-CN" sz="1300" dirty="0">
                <a:solidFill>
                  <a:prstClr val="black"/>
                </a:solidFill>
                <a:latin typeface="Calibri" panose="020F0502020204030204"/>
                <a:ea typeface="宋体" panose="02010600030101010101" pitchFamily="2" charset="-122"/>
              </a:rPr>
              <a:t>M</a:t>
            </a:r>
            <a:r>
              <a:rPr lang="zh-CN" altLang="zh-CN" sz="1300" dirty="0">
                <a:solidFill>
                  <a:prstClr val="black"/>
                </a:solidFill>
                <a:latin typeface="Calibri" panose="020F0502020204030204"/>
                <a:ea typeface="宋体" panose="02010600030101010101" pitchFamily="2" charset="-122"/>
              </a:rPr>
              <a:t>型流线船体</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推进器与艇体齐平，易收放、易运输</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喷泵推进器</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防水草、防渔网、防垃圾、防碰撞</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模块化设计</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电池、仪器快速更换</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智能避障</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最大距离</a:t>
            </a:r>
            <a:r>
              <a:rPr lang="en-US" altLang="zh-CN" sz="1300" dirty="0">
                <a:solidFill>
                  <a:prstClr val="black"/>
                </a:solidFill>
                <a:latin typeface="Calibri" panose="020F0502020204030204"/>
                <a:ea typeface="宋体" panose="02010600030101010101" pitchFamily="2" charset="-122"/>
              </a:rPr>
              <a:t>50m</a:t>
            </a:r>
            <a:r>
              <a:rPr lang="zh-CN" altLang="zh-CN" sz="1300" dirty="0">
                <a:solidFill>
                  <a:prstClr val="black"/>
                </a:solidFill>
                <a:latin typeface="Calibri" panose="020F0502020204030204"/>
                <a:ea typeface="宋体" panose="02010600030101010101" pitchFamily="2" charset="-122"/>
              </a:rPr>
              <a:t>，可调</a:t>
            </a: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高流速作业</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最高航速</a:t>
            </a:r>
            <a:r>
              <a:rPr lang="en-US" altLang="zh-CN" sz="1300" dirty="0">
                <a:solidFill>
                  <a:prstClr val="black"/>
                </a:solidFill>
                <a:latin typeface="Calibri" panose="020F0502020204030204"/>
                <a:ea typeface="宋体" panose="02010600030101010101" pitchFamily="2" charset="-122"/>
              </a:rPr>
              <a:t>6m/s</a:t>
            </a:r>
            <a:endParaRPr lang="zh-CN" altLang="zh-CN" sz="1300" dirty="0">
              <a:solidFill>
                <a:prstClr val="black"/>
              </a:solidFill>
              <a:latin typeface="Calibri" panose="020F0502020204030204"/>
              <a:ea typeface="宋体" panose="02010600030101010101" pitchFamily="2" charset="-122"/>
            </a:endParaRP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高航行精度</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测量偏航小于</a:t>
            </a:r>
            <a:r>
              <a:rPr lang="en-US" altLang="zh-CN" sz="1300" dirty="0">
                <a:solidFill>
                  <a:prstClr val="black"/>
                </a:solidFill>
                <a:latin typeface="Calibri" panose="020F0502020204030204"/>
                <a:ea typeface="宋体" panose="02010600030101010101" pitchFamily="2" charset="-122"/>
              </a:rPr>
              <a:t>1m</a:t>
            </a:r>
            <a:endParaRPr lang="zh-CN" altLang="zh-CN" sz="1300" dirty="0">
              <a:solidFill>
                <a:prstClr val="black"/>
              </a:solidFill>
              <a:latin typeface="Calibri" panose="020F0502020204030204"/>
              <a:ea typeface="宋体" panose="02010600030101010101" pitchFamily="2" charset="-122"/>
            </a:endParaRPr>
          </a:p>
          <a:p>
            <a:pPr marL="232178" indent="-232178" defTabSz="742969" fontAlgn="auto">
              <a:spcBef>
                <a:spcPts val="0"/>
              </a:spcBef>
              <a:spcAft>
                <a:spcPts val="0"/>
              </a:spcAft>
              <a:buFont typeface="Arial" panose="020B0604020202020204" pitchFamily="34" charset="0"/>
              <a:buChar char="•"/>
            </a:pPr>
            <a:r>
              <a:rPr lang="zh-CN" altLang="zh-CN" sz="1300" dirty="0">
                <a:solidFill>
                  <a:prstClr val="black"/>
                </a:solidFill>
                <a:latin typeface="Calibri" panose="020F0502020204030204"/>
                <a:ea typeface="宋体" panose="02010600030101010101" pitchFamily="2" charset="-122"/>
              </a:rPr>
              <a:t>自动返航</a:t>
            </a:r>
            <a:r>
              <a:rPr lang="en-US" altLang="zh-CN" sz="1300" dirty="0">
                <a:solidFill>
                  <a:prstClr val="black"/>
                </a:solidFill>
                <a:latin typeface="Calibri" panose="020F0502020204030204"/>
                <a:ea typeface="宋体" panose="02010600030101010101" pitchFamily="2" charset="-122"/>
              </a:rPr>
              <a:t>/</a:t>
            </a:r>
            <a:r>
              <a:rPr lang="zh-CN" altLang="zh-CN" sz="1300" dirty="0">
                <a:solidFill>
                  <a:prstClr val="black"/>
                </a:solidFill>
                <a:latin typeface="Calibri" panose="020F0502020204030204"/>
                <a:ea typeface="宋体" panose="02010600030101010101" pitchFamily="2" charset="-122"/>
              </a:rPr>
              <a:t>任务结束或失联能自动返航</a:t>
            </a:r>
          </a:p>
        </p:txBody>
      </p:sp>
      <p:sp>
        <p:nvSpPr>
          <p:cNvPr id="11" name="矩形 10"/>
          <p:cNvSpPr/>
          <p:nvPr/>
        </p:nvSpPr>
        <p:spPr>
          <a:xfrm>
            <a:off x="1325776" y="4925954"/>
            <a:ext cx="2648466" cy="992579"/>
          </a:xfrm>
          <a:prstGeom prst="rect">
            <a:avLst/>
          </a:prstGeom>
        </p:spPr>
        <p:txBody>
          <a:bodyPr wrap="square">
            <a:spAutoFit/>
          </a:bodyPr>
          <a:lstStyle/>
          <a:p>
            <a:pPr algn="just" defTabSz="742969" fontAlgn="auto">
              <a:spcBef>
                <a:spcPts val="0"/>
              </a:spcBef>
              <a:spcAft>
                <a:spcPts val="0"/>
              </a:spcAft>
            </a:pPr>
            <a:r>
              <a:rPr lang="zh-CN" altLang="en-US" sz="1950" b="1" kern="100" dirty="0">
                <a:solidFill>
                  <a:prstClr val="black"/>
                </a:solidFill>
                <a:latin typeface="Calibri" panose="020F0502020204030204" pitchFamily="34" charset="0"/>
                <a:ea typeface="宋体" panose="02010600030101010101" pitchFamily="2" charset="-122"/>
                <a:cs typeface="Times New Roman" panose="02020603050405020304" pitchFamily="18" charset="0"/>
              </a:rPr>
              <a:t>可搭载仪器：</a:t>
            </a:r>
            <a:endParaRPr lang="zh-CN" altLang="zh-CN" sz="1300" kern="100" dirty="0">
              <a:solidFill>
                <a:prstClr val="black"/>
              </a:solidFill>
              <a:latin typeface="Calibri" panose="020F0502020204030204" pitchFamily="34" charset="0"/>
              <a:ea typeface="宋体" panose="02010600030101010101" pitchFamily="2" charset="-122"/>
              <a:cs typeface="Times New Roman" panose="02020603050405020304" pitchFamily="18" charset="0"/>
            </a:endParaRPr>
          </a:p>
          <a:p>
            <a:pPr marL="232178" indent="-232178" algn="just" defTabSz="742969" fontAlgn="auto">
              <a:spcBef>
                <a:spcPts val="0"/>
              </a:spcBef>
              <a:spcAft>
                <a:spcPts val="0"/>
              </a:spcAft>
              <a:buFont typeface="Arial" panose="020B0604020202020204" pitchFamily="34" charset="0"/>
              <a:buChar char="•"/>
            </a:pPr>
            <a:r>
              <a:rPr lang="en-US" altLang="zh-CN" sz="1300" kern="100" dirty="0">
                <a:solidFill>
                  <a:prstClr val="black"/>
                </a:solidFill>
                <a:latin typeface="Times New Roman" panose="02020603050405020304" pitchFamily="18" charset="0"/>
                <a:ea typeface="宋体" panose="02010600030101010101" pitchFamily="2" charset="-122"/>
                <a:cs typeface="Times New Roman" panose="02020603050405020304" pitchFamily="18" charset="0"/>
              </a:rPr>
              <a:t>ADCP</a:t>
            </a:r>
          </a:p>
          <a:p>
            <a:pPr marL="232178" indent="-232178" algn="just" defTabSz="742969" fontAlgn="auto">
              <a:spcBef>
                <a:spcPts val="0"/>
              </a:spcBef>
              <a:spcAft>
                <a:spcPts val="0"/>
              </a:spcAft>
              <a:buFont typeface="Arial" panose="020B0604020202020204" pitchFamily="34" charset="0"/>
              <a:buChar char="•"/>
            </a:pPr>
            <a:r>
              <a:rPr lang="zh-CN" altLang="en-US" sz="1300" kern="100" dirty="0">
                <a:solidFill>
                  <a:prstClr val="black"/>
                </a:solidFill>
                <a:latin typeface="Times New Roman" panose="02020603050405020304" pitchFamily="18" charset="0"/>
                <a:ea typeface="宋体" panose="02010600030101010101" pitchFamily="2" charset="-122"/>
                <a:cs typeface="Times New Roman" panose="02020603050405020304" pitchFamily="18" charset="0"/>
              </a:rPr>
              <a:t>单波束测深仪</a:t>
            </a:r>
            <a:r>
              <a:rPr lang="en-US" altLang="zh-CN" sz="1300" kern="100" dirty="0">
                <a:solidFill>
                  <a:prstClr val="black"/>
                </a:solidFill>
                <a:latin typeface="Times New Roman" panose="02020603050405020304" pitchFamily="18" charset="0"/>
                <a:ea typeface="宋体" panose="02010600030101010101" pitchFamily="2" charset="-122"/>
                <a:cs typeface="Times New Roman" panose="02020603050405020304" pitchFamily="18" charset="0"/>
              </a:rPr>
              <a:t>/RTK GPS</a:t>
            </a:r>
          </a:p>
          <a:p>
            <a:pPr marL="232178" indent="-232178" algn="just" defTabSz="742969" fontAlgn="auto">
              <a:spcBef>
                <a:spcPts val="0"/>
              </a:spcBef>
              <a:spcAft>
                <a:spcPts val="0"/>
              </a:spcAft>
              <a:buFont typeface="Arial" panose="020B0604020202020204" pitchFamily="34" charset="0"/>
              <a:buChar char="•"/>
            </a:pPr>
            <a:r>
              <a:rPr lang="zh-CN" altLang="en-US" sz="1300" kern="100" dirty="0">
                <a:solidFill>
                  <a:prstClr val="black"/>
                </a:solidFill>
                <a:latin typeface="Times New Roman" panose="02020603050405020304" pitchFamily="18" charset="0"/>
                <a:ea typeface="宋体" panose="02010600030101010101" pitchFamily="2" charset="-122"/>
                <a:cs typeface="Times New Roman" panose="02020603050405020304" pitchFamily="18" charset="0"/>
              </a:rPr>
              <a:t>侧扫声呐</a:t>
            </a:r>
            <a:endParaRPr lang="zh-CN" altLang="zh-CN" sz="1300" kern="100" dirty="0">
              <a:solidFill>
                <a:prstClr val="black"/>
              </a:solidFill>
              <a:latin typeface="Times New Roman" panose="02020603050405020304" pitchFamily="18" charset="0"/>
              <a:ea typeface="宋体" panose="02010600030101010101" pitchFamily="2" charset="-122"/>
              <a:cs typeface="Times New Roman" panose="02020603050405020304" pitchFamily="18" charset="0"/>
            </a:endParaRPr>
          </a:p>
        </p:txBody>
      </p:sp>
      <p:pic>
        <p:nvPicPr>
          <p:cNvPr id="12" name="图片 11"/>
          <p:cNvPicPr>
            <a:picLocks noChangeAspect="1"/>
          </p:cNvPicPr>
          <p:nvPr/>
        </p:nvPicPr>
        <p:blipFill rotWithShape="1">
          <a:blip r:embed="rId3" cstate="print">
            <a:extLst>
              <a:ext uri="{28A0092B-C50C-407E-A947-70E740481C1C}">
                <a14:useLocalDpi xmlns:a14="http://schemas.microsoft.com/office/drawing/2010/main" xmlns="" val="0"/>
              </a:ext>
            </a:extLst>
          </a:blip>
          <a:srcRect l="23143" t="19040" r="25341" b="20766"/>
          <a:stretch/>
        </p:blipFill>
        <p:spPr>
          <a:xfrm>
            <a:off x="4158383" y="2021592"/>
            <a:ext cx="3692956" cy="2791774"/>
          </a:xfrm>
          <a:prstGeom prst="rect">
            <a:avLst/>
          </a:prstGeom>
        </p:spPr>
      </p:pic>
      <p:pic>
        <p:nvPicPr>
          <p:cNvPr id="14" name="图片 13"/>
          <p:cNvPicPr>
            <a:picLocks noChangeAspect="1"/>
          </p:cNvPicPr>
          <p:nvPr/>
        </p:nvPicPr>
        <p:blipFill rotWithShape="1">
          <a:blip r:embed="rId4" cstate="print">
            <a:extLst>
              <a:ext uri="{28A0092B-C50C-407E-A947-70E740481C1C}">
                <a14:useLocalDpi xmlns:a14="http://schemas.microsoft.com/office/drawing/2010/main" xmlns="" val="0"/>
              </a:ext>
            </a:extLst>
          </a:blip>
          <a:srcRect l="270" r="9843"/>
          <a:stretch/>
        </p:blipFill>
        <p:spPr>
          <a:xfrm>
            <a:off x="8457124" y="2815434"/>
            <a:ext cx="2231698" cy="1398383"/>
          </a:xfrm>
          <a:prstGeom prst="rect">
            <a:avLst/>
          </a:prstGeom>
        </p:spPr>
      </p:pic>
      <p:pic>
        <p:nvPicPr>
          <p:cNvPr id="15" name="图片 14"/>
          <p:cNvPicPr>
            <a:picLocks noChangeAspect="1"/>
          </p:cNvPicPr>
          <p:nvPr/>
        </p:nvPicPr>
        <p:blipFill rotWithShape="1">
          <a:blip r:embed="rId5" cstate="print">
            <a:extLst>
              <a:ext uri="{28A0092B-C50C-407E-A947-70E740481C1C}">
                <a14:useLocalDpi xmlns:a14="http://schemas.microsoft.com/office/drawing/2010/main" xmlns="" val="0"/>
              </a:ext>
            </a:extLst>
          </a:blip>
          <a:srcRect l="11887" t="15339" r="5191" b="10733"/>
          <a:stretch/>
        </p:blipFill>
        <p:spPr>
          <a:xfrm>
            <a:off x="8457124" y="1185154"/>
            <a:ext cx="2242236" cy="1499287"/>
          </a:xfrm>
          <a:prstGeom prst="rect">
            <a:avLst/>
          </a:prstGeom>
        </p:spPr>
      </p:pic>
      <p:pic>
        <p:nvPicPr>
          <p:cNvPr id="16" name="图片 15"/>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8457125" y="4344808"/>
            <a:ext cx="2231698" cy="1459520"/>
          </a:xfrm>
          <a:prstGeom prst="rect">
            <a:avLst/>
          </a:prstGeom>
        </p:spPr>
      </p:pic>
    </p:spTree>
    <p:extLst>
      <p:ext uri="{BB962C8B-B14F-4D97-AF65-F5344CB8AC3E}">
        <p14:creationId xmlns:p14="http://schemas.microsoft.com/office/powerpoint/2010/main" xmlns="" val="35037542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p:cNvGrpSpPr/>
          <p:nvPr/>
        </p:nvGrpSpPr>
        <p:grpSpPr>
          <a:xfrm>
            <a:off x="1143000" y="32821"/>
            <a:ext cx="9906000" cy="915355"/>
            <a:chOff x="0" y="45948"/>
            <a:chExt cx="12192000" cy="1281497"/>
          </a:xfrm>
        </p:grpSpPr>
        <p:grpSp>
          <p:nvGrpSpPr>
            <p:cNvPr id="40" name="组合 39"/>
            <p:cNvGrpSpPr/>
            <p:nvPr/>
          </p:nvGrpSpPr>
          <p:grpSpPr>
            <a:xfrm>
              <a:off x="167871" y="45948"/>
              <a:ext cx="1152129" cy="1179581"/>
              <a:chOff x="222127" y="164363"/>
              <a:chExt cx="1152129" cy="1179581"/>
            </a:xfrm>
          </p:grpSpPr>
          <p:sp>
            <p:nvSpPr>
              <p:cNvPr id="42" name="椭圆 41"/>
              <p:cNvSpPr/>
              <p:nvPr/>
            </p:nvSpPr>
            <p:spPr>
              <a:xfrm>
                <a:off x="222127" y="164363"/>
                <a:ext cx="1152129" cy="1179581"/>
              </a:xfrm>
              <a:prstGeom prst="ellipse">
                <a:avLst/>
              </a:prstGeom>
              <a:gradFill flip="none" rotWithShape="1">
                <a:gsLst>
                  <a:gs pos="100000">
                    <a:schemeClr val="bg1">
                      <a:alpha val="53000"/>
                    </a:schemeClr>
                  </a:gs>
                  <a:gs pos="0">
                    <a:schemeClr val="bg1">
                      <a:alpha val="0"/>
                    </a:schemeClr>
                  </a:gs>
                </a:gsLst>
                <a:path path="circle">
                  <a:fillToRect l="50000" t="50000" r="50000" b="50000"/>
                </a:path>
                <a:tileRect/>
              </a:gra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p:cNvGrpSpPr/>
              <p:nvPr/>
            </p:nvGrpSpPr>
            <p:grpSpPr>
              <a:xfrm>
                <a:off x="337782" y="300487"/>
                <a:ext cx="920817" cy="907331"/>
                <a:chOff x="1820088" y="219858"/>
                <a:chExt cx="920817" cy="907331"/>
              </a:xfrm>
            </p:grpSpPr>
            <p:sp>
              <p:nvSpPr>
                <p:cNvPr id="44" name="椭圆 43"/>
                <p:cNvSpPr/>
                <p:nvPr/>
              </p:nvSpPr>
              <p:spPr>
                <a:xfrm flipH="1" flipV="1">
                  <a:off x="1820088" y="219858"/>
                  <a:ext cx="920817" cy="907331"/>
                </a:xfrm>
                <a:prstGeom prst="ellipse">
                  <a:avLst/>
                </a:prstGeom>
                <a:solidFill>
                  <a:schemeClr val="accent1">
                    <a:lumMod val="20000"/>
                    <a:lumOff val="80000"/>
                  </a:schemeClr>
                </a:solidFill>
                <a:ln w="12700">
                  <a:gradFill>
                    <a:gsLst>
                      <a:gs pos="89000">
                        <a:schemeClr val="bg1">
                          <a:lumMod val="50000"/>
                        </a:schemeClr>
                      </a:gs>
                      <a:gs pos="0">
                        <a:schemeClr val="bg1"/>
                      </a:gs>
                    </a:gsLst>
                    <a:lin ang="186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5" name="图片 44"/>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867335" y="448513"/>
                  <a:ext cx="854282" cy="470709"/>
                </a:xfrm>
                <a:prstGeom prst="rect">
                  <a:avLst/>
                </a:prstGeom>
              </p:spPr>
            </p:pic>
          </p:grpSp>
        </p:grpSp>
        <p:sp>
          <p:nvSpPr>
            <p:cNvPr id="41" name="Line 24"/>
            <p:cNvSpPr>
              <a:spLocks noChangeShapeType="1"/>
            </p:cNvSpPr>
            <p:nvPr/>
          </p:nvSpPr>
          <p:spPr bwMode="auto">
            <a:xfrm>
              <a:off x="0" y="1253250"/>
              <a:ext cx="12192000" cy="74195"/>
            </a:xfrm>
            <a:prstGeom prst="line">
              <a:avLst/>
            </a:prstGeom>
            <a:noFill/>
            <a:ln w="9525">
              <a:solidFill>
                <a:srgbClr val="C0C0C0"/>
              </a:solidFill>
              <a:round/>
            </a:ln>
          </p:spPr>
          <p:txBody>
            <a:bodyPr wrap="none" anchor="ctr"/>
            <a:lstStyle/>
            <a:p>
              <a:endParaRPr lang="zh-CN" altLang="en-US">
                <a:solidFill>
                  <a:srgbClr val="1C1C1C"/>
                </a:solidFill>
                <a:ea typeface="经典特宋简"/>
              </a:endParaRPr>
            </a:p>
          </p:txBody>
        </p:sp>
      </p:grpSp>
      <p:sp>
        <p:nvSpPr>
          <p:cNvPr id="46" name="文本框 45"/>
          <p:cNvSpPr txBox="1"/>
          <p:nvPr/>
        </p:nvSpPr>
        <p:spPr>
          <a:xfrm>
            <a:off x="4445001" y="118625"/>
            <a:ext cx="4715177" cy="684637"/>
          </a:xfrm>
          <a:prstGeom prst="rect">
            <a:avLst/>
          </a:prstGeom>
          <a:noFill/>
        </p:spPr>
        <p:txBody>
          <a:bodyPr wrap="square" lIns="68415" tIns="34208" rIns="68415" bIns="34208" rtlCol="0">
            <a:spAutoFit/>
          </a:bodyPr>
          <a:lstStyle/>
          <a:p>
            <a:r>
              <a:rPr lang="zh-CN" altLang="en-US" sz="4000" dirty="0">
                <a:latin typeface="黑体" panose="02010609060101010101" pitchFamily="49" charset="-122"/>
                <a:ea typeface="黑体" panose="02010609060101010101" pitchFamily="49" charset="-122"/>
              </a:rPr>
              <a:t>泥石流和滑坡监测</a:t>
            </a:r>
          </a:p>
        </p:txBody>
      </p:sp>
      <p:sp>
        <p:nvSpPr>
          <p:cNvPr id="47" name="矩形 46"/>
          <p:cNvSpPr/>
          <p:nvPr/>
        </p:nvSpPr>
        <p:spPr>
          <a:xfrm>
            <a:off x="10194018" y="26801"/>
            <a:ext cx="825500" cy="65952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415" tIns="34208" rIns="68415" bIns="34208" rtlCol="0" anchor="ctr"/>
          <a:lstStyle/>
          <a:p>
            <a:pPr algn="ctr"/>
            <a:endParaRPr lang="zh-CN" altLang="en-US"/>
          </a:p>
        </p:txBody>
      </p:sp>
      <p:pic>
        <p:nvPicPr>
          <p:cNvPr id="2" name="图片 1"/>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4410605" y="2589608"/>
            <a:ext cx="3370792" cy="2875643"/>
          </a:xfrm>
          <a:prstGeom prst="rect">
            <a:avLst/>
          </a:prstGeom>
        </p:spPr>
      </p:pic>
      <p:sp>
        <p:nvSpPr>
          <p:cNvPr id="3" name="矩形 2"/>
          <p:cNvSpPr/>
          <p:nvPr/>
        </p:nvSpPr>
        <p:spPr>
          <a:xfrm>
            <a:off x="6803573" y="5007141"/>
            <a:ext cx="884464"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415" tIns="34208" rIns="68415" bIns="34208" rtlCol="0" anchor="ctr"/>
          <a:lstStyle/>
          <a:p>
            <a:pPr algn="ctr"/>
            <a:endParaRPr lang="zh-CN" altLang="en-US"/>
          </a:p>
        </p:txBody>
      </p:sp>
      <p:sp>
        <p:nvSpPr>
          <p:cNvPr id="4" name="上下箭头 3"/>
          <p:cNvSpPr/>
          <p:nvPr/>
        </p:nvSpPr>
        <p:spPr>
          <a:xfrm>
            <a:off x="6037038" y="3156572"/>
            <a:ext cx="117929" cy="272143"/>
          </a:xfrm>
          <a:prstGeom prst="upDownArrow">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15" tIns="34208" rIns="68415" bIns="34208" rtlCol="0" anchor="ctr"/>
          <a:lstStyle/>
          <a:p>
            <a:pPr algn="ctr"/>
            <a:endParaRPr lang="zh-CN" altLang="en-US"/>
          </a:p>
        </p:txBody>
      </p:sp>
      <p:sp>
        <p:nvSpPr>
          <p:cNvPr id="5" name="圆角矩形 4"/>
          <p:cNvSpPr/>
          <p:nvPr/>
        </p:nvSpPr>
        <p:spPr>
          <a:xfrm>
            <a:off x="5742214" y="2775572"/>
            <a:ext cx="825500" cy="326571"/>
          </a:xfrm>
          <a:prstGeom prst="roundRect">
            <a:avLst/>
          </a:prstGeom>
        </p:spPr>
        <p:style>
          <a:lnRef idx="1">
            <a:schemeClr val="accent1"/>
          </a:lnRef>
          <a:fillRef idx="3">
            <a:schemeClr val="accent1"/>
          </a:fillRef>
          <a:effectRef idx="2">
            <a:schemeClr val="accent1"/>
          </a:effectRef>
          <a:fontRef idx="minor">
            <a:schemeClr val="lt1"/>
          </a:fontRef>
        </p:style>
        <p:txBody>
          <a:bodyPr lIns="68415" tIns="34208" rIns="68415" bIns="34208" rtlCol="0" anchor="ctr"/>
          <a:lstStyle/>
          <a:p>
            <a:pPr algn="ctr"/>
            <a:r>
              <a:rPr lang="zh-CN" altLang="en-US" sz="1200" dirty="0">
                <a:latin typeface="华文中宋" panose="02010600040101010101" pitchFamily="2" charset="-122"/>
                <a:ea typeface="华文中宋" panose="02010600040101010101" pitchFamily="2" charset="-122"/>
              </a:rPr>
              <a:t>自然灾害</a:t>
            </a:r>
          </a:p>
        </p:txBody>
      </p:sp>
      <p:pic>
        <p:nvPicPr>
          <p:cNvPr id="6" name="图片 5"/>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494265" y="2566722"/>
            <a:ext cx="1621518" cy="1043214"/>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2494265" y="3702233"/>
            <a:ext cx="1621518" cy="879929"/>
          </a:xfrm>
          <a:prstGeom prst="rect">
            <a:avLst/>
          </a:prstGeom>
        </p:spPr>
      </p:pic>
      <p:pic>
        <p:nvPicPr>
          <p:cNvPr id="8" name="图片 7"/>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2494265" y="4582161"/>
            <a:ext cx="1621518" cy="961571"/>
          </a:xfrm>
          <a:prstGeom prst="rect">
            <a:avLst/>
          </a:prstGeom>
        </p:spPr>
      </p:pic>
      <p:cxnSp>
        <p:nvCxnSpPr>
          <p:cNvPr id="10" name="直接连接符 9"/>
          <p:cNvCxnSpPr/>
          <p:nvPr/>
        </p:nvCxnSpPr>
        <p:spPr>
          <a:xfrm>
            <a:off x="3265716" y="5543731"/>
            <a:ext cx="5542643"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p:nvPr/>
        </p:nvCxnSpPr>
        <p:spPr>
          <a:xfrm>
            <a:off x="3125381" y="2503427"/>
            <a:ext cx="5542643" cy="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pic>
        <p:nvPicPr>
          <p:cNvPr id="11" name="图片 10"/>
          <p:cNvPicPr>
            <a:picLocks noChangeAspect="1"/>
          </p:cNvPicPr>
          <p:nvPr/>
        </p:nvPicPr>
        <p:blipFill>
          <a:blip r:embed="rId7" cstate="print">
            <a:extLst>
              <a:ext uri="{28A0092B-C50C-407E-A947-70E740481C1C}">
                <a14:useLocalDpi xmlns:a14="http://schemas.microsoft.com/office/drawing/2010/main" xmlns="" val="0"/>
              </a:ext>
            </a:extLst>
          </a:blip>
          <a:stretch>
            <a:fillRect/>
          </a:stretch>
        </p:blipFill>
        <p:spPr>
          <a:xfrm>
            <a:off x="2558143" y="5707017"/>
            <a:ext cx="1621518" cy="1179286"/>
          </a:xfrm>
          <a:prstGeom prst="rect">
            <a:avLst/>
          </a:prstGeom>
        </p:spPr>
      </p:pic>
      <p:pic>
        <p:nvPicPr>
          <p:cNvPr id="50" name="图片 49"/>
          <p:cNvPicPr>
            <a:picLocks noChangeAspect="1"/>
          </p:cNvPicPr>
          <p:nvPr/>
        </p:nvPicPr>
        <p:blipFill>
          <a:blip r:embed="rId8" cstate="print">
            <a:extLst>
              <a:ext uri="{28A0092B-C50C-407E-A947-70E740481C1C}">
                <a14:useLocalDpi xmlns:a14="http://schemas.microsoft.com/office/drawing/2010/main" xmlns="" val="0"/>
              </a:ext>
            </a:extLst>
          </a:blip>
          <a:stretch>
            <a:fillRect/>
          </a:stretch>
        </p:blipFill>
        <p:spPr>
          <a:xfrm>
            <a:off x="4410604" y="5742215"/>
            <a:ext cx="1611690" cy="1170214"/>
          </a:xfrm>
          <a:prstGeom prst="rect">
            <a:avLst/>
          </a:prstGeom>
        </p:spPr>
      </p:pic>
      <p:pic>
        <p:nvPicPr>
          <p:cNvPr id="51" name="图片 50"/>
          <p:cNvPicPr>
            <a:picLocks noChangeAspect="1"/>
          </p:cNvPicPr>
          <p:nvPr/>
        </p:nvPicPr>
        <p:blipFill>
          <a:blip r:embed="rId9" cstate="print">
            <a:extLst>
              <a:ext uri="{28A0092B-C50C-407E-A947-70E740481C1C}">
                <a14:useLocalDpi xmlns:a14="http://schemas.microsoft.com/office/drawing/2010/main" xmlns="" val="0"/>
              </a:ext>
            </a:extLst>
          </a:blip>
          <a:stretch>
            <a:fillRect/>
          </a:stretch>
        </p:blipFill>
        <p:spPr>
          <a:xfrm>
            <a:off x="6253239" y="5742215"/>
            <a:ext cx="1562554" cy="1170214"/>
          </a:xfrm>
          <a:prstGeom prst="rect">
            <a:avLst/>
          </a:prstGeom>
        </p:spPr>
      </p:pic>
      <p:pic>
        <p:nvPicPr>
          <p:cNvPr id="52" name="图片 51"/>
          <p:cNvPicPr>
            <a:picLocks noChangeAspect="1"/>
          </p:cNvPicPr>
          <p:nvPr/>
        </p:nvPicPr>
        <p:blipFill>
          <a:blip r:embed="rId10" cstate="print">
            <a:extLst>
              <a:ext uri="{28A0092B-C50C-407E-A947-70E740481C1C}">
                <a14:useLocalDpi xmlns:a14="http://schemas.microsoft.com/office/drawing/2010/main" xmlns="" val="0"/>
              </a:ext>
            </a:extLst>
          </a:blip>
          <a:stretch>
            <a:fillRect/>
          </a:stretch>
        </p:blipFill>
        <p:spPr>
          <a:xfrm>
            <a:off x="8159750" y="5707017"/>
            <a:ext cx="1621518" cy="1170214"/>
          </a:xfrm>
          <a:prstGeom prst="rect">
            <a:avLst/>
          </a:prstGeom>
        </p:spPr>
      </p:pic>
      <p:pic>
        <p:nvPicPr>
          <p:cNvPr id="53" name="图片 52"/>
          <p:cNvPicPr>
            <a:picLocks noChangeAspect="1"/>
          </p:cNvPicPr>
          <p:nvPr/>
        </p:nvPicPr>
        <p:blipFill>
          <a:blip r:embed="rId11" cstate="print">
            <a:extLst>
              <a:ext uri="{28A0092B-C50C-407E-A947-70E740481C1C}">
                <a14:useLocalDpi xmlns:a14="http://schemas.microsoft.com/office/drawing/2010/main" xmlns="" val="0"/>
              </a:ext>
            </a:extLst>
          </a:blip>
          <a:stretch>
            <a:fillRect/>
          </a:stretch>
        </p:blipFill>
        <p:spPr>
          <a:xfrm>
            <a:off x="8228543" y="2589606"/>
            <a:ext cx="1768929" cy="1043214"/>
          </a:xfrm>
          <a:prstGeom prst="rect">
            <a:avLst/>
          </a:prstGeom>
        </p:spPr>
      </p:pic>
      <p:pic>
        <p:nvPicPr>
          <p:cNvPr id="54" name="图片 53"/>
          <p:cNvPicPr>
            <a:picLocks noChangeAspect="1"/>
          </p:cNvPicPr>
          <p:nvPr/>
        </p:nvPicPr>
        <p:blipFill>
          <a:blip r:embed="rId12" cstate="print">
            <a:extLst>
              <a:ext uri="{28A0092B-C50C-407E-A947-70E740481C1C}">
                <a14:useLocalDpi xmlns:a14="http://schemas.microsoft.com/office/drawing/2010/main" xmlns="" val="0"/>
              </a:ext>
            </a:extLst>
          </a:blip>
          <a:stretch>
            <a:fillRect/>
          </a:stretch>
        </p:blipFill>
        <p:spPr>
          <a:xfrm>
            <a:off x="8231590" y="3640879"/>
            <a:ext cx="1768929" cy="879929"/>
          </a:xfrm>
          <a:prstGeom prst="rect">
            <a:avLst/>
          </a:prstGeom>
        </p:spPr>
      </p:pic>
      <p:pic>
        <p:nvPicPr>
          <p:cNvPr id="55" name="图片 54"/>
          <p:cNvPicPr>
            <a:picLocks noChangeAspect="1"/>
          </p:cNvPicPr>
          <p:nvPr/>
        </p:nvPicPr>
        <p:blipFill>
          <a:blip r:embed="rId13" cstate="print">
            <a:extLst>
              <a:ext uri="{28A0092B-C50C-407E-A947-70E740481C1C}">
                <a14:useLocalDpi xmlns:a14="http://schemas.microsoft.com/office/drawing/2010/main" xmlns="" val="0"/>
              </a:ext>
            </a:extLst>
          </a:blip>
          <a:stretch>
            <a:fillRect/>
          </a:stretch>
        </p:blipFill>
        <p:spPr>
          <a:xfrm>
            <a:off x="8223628" y="4503679"/>
            <a:ext cx="1778756" cy="961571"/>
          </a:xfrm>
          <a:prstGeom prst="rect">
            <a:avLst/>
          </a:prstGeom>
        </p:spPr>
      </p:pic>
      <p:pic>
        <p:nvPicPr>
          <p:cNvPr id="56" name="图片 6" descr="一体化泥石流监测系统图片"/>
          <p:cNvPicPr>
            <a:picLocks noChangeAspect="1"/>
          </p:cNvPicPr>
          <p:nvPr/>
        </p:nvPicPr>
        <p:blipFill>
          <a:blip r:embed="rId14" cstate="print"/>
          <a:stretch>
            <a:fillRect/>
          </a:stretch>
        </p:blipFill>
        <p:spPr>
          <a:xfrm>
            <a:off x="3973287" y="1088343"/>
            <a:ext cx="1440203" cy="1219696"/>
          </a:xfrm>
          <a:prstGeom prst="rect">
            <a:avLst/>
          </a:prstGeom>
          <a:noFill/>
          <a:ln w="9525">
            <a:noFill/>
          </a:ln>
        </p:spPr>
      </p:pic>
      <p:pic>
        <p:nvPicPr>
          <p:cNvPr id="57" name="图片 3" descr="一体化山体滑坡监测系统图"/>
          <p:cNvPicPr>
            <a:picLocks noChangeAspect="1" noChangeArrowheads="1"/>
          </p:cNvPicPr>
          <p:nvPr/>
        </p:nvPicPr>
        <p:blipFill>
          <a:blip r:embed="rId15" cstate="print">
            <a:extLst>
              <a:ext uri="{28A0092B-C50C-407E-A947-70E740481C1C}">
                <a14:useLocalDpi xmlns:a14="http://schemas.microsoft.com/office/drawing/2010/main" xmlns="" val="0"/>
              </a:ext>
            </a:extLst>
          </a:blip>
          <a:srcRect/>
          <a:stretch>
            <a:fillRect/>
          </a:stretch>
        </p:blipFill>
        <p:spPr bwMode="auto">
          <a:xfrm>
            <a:off x="6484167" y="1005928"/>
            <a:ext cx="1357571" cy="14397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sp>
        <p:nvSpPr>
          <p:cNvPr id="58" name="矩形 57"/>
          <p:cNvSpPr/>
          <p:nvPr/>
        </p:nvSpPr>
        <p:spPr>
          <a:xfrm>
            <a:off x="7945561" y="1418170"/>
            <a:ext cx="1523161" cy="623082"/>
          </a:xfrm>
          <a:prstGeom prst="rect">
            <a:avLst/>
          </a:prstGeom>
        </p:spPr>
        <p:txBody>
          <a:bodyPr wrap="none" lIns="68415" tIns="34208" rIns="68415" bIns="34208">
            <a:spAutoFit/>
          </a:bodyPr>
          <a:lstStyle/>
          <a:p>
            <a:r>
              <a:rPr lang="zh-CN" altLang="en-US" dirty="0">
                <a:effectLst>
                  <a:innerShdw blurRad="114300">
                    <a:prstClr val="black"/>
                  </a:innerShdw>
                </a:effectLst>
                <a:latin typeface="华文楷体" panose="02010600040101010101" pitchFamily="2" charset="-122"/>
                <a:ea typeface="华文楷体" panose="02010600040101010101" pitchFamily="2" charset="-122"/>
              </a:rPr>
              <a:t>一体化山体</a:t>
            </a:r>
            <a:endParaRPr lang="en-US" altLang="zh-CN" dirty="0">
              <a:effectLst>
                <a:innerShdw blurRad="114300">
                  <a:prstClr val="black"/>
                </a:innerShdw>
              </a:effectLst>
              <a:latin typeface="华文楷体" panose="02010600040101010101" pitchFamily="2" charset="-122"/>
              <a:ea typeface="华文楷体" panose="02010600040101010101" pitchFamily="2" charset="-122"/>
            </a:endParaRPr>
          </a:p>
          <a:p>
            <a:r>
              <a:rPr lang="zh-CN" altLang="en-US" dirty="0">
                <a:effectLst>
                  <a:innerShdw blurRad="114300">
                    <a:prstClr val="black"/>
                  </a:innerShdw>
                </a:effectLst>
                <a:latin typeface="华文楷体" panose="02010600040101010101" pitchFamily="2" charset="-122"/>
                <a:ea typeface="华文楷体" panose="02010600040101010101" pitchFamily="2" charset="-122"/>
              </a:rPr>
              <a:t>滑坡监测系统</a:t>
            </a:r>
          </a:p>
        </p:txBody>
      </p:sp>
      <p:sp>
        <p:nvSpPr>
          <p:cNvPr id="59" name="文本框 58"/>
          <p:cNvSpPr txBox="1"/>
          <p:nvPr/>
        </p:nvSpPr>
        <p:spPr>
          <a:xfrm>
            <a:off x="2790980" y="1171042"/>
            <a:ext cx="1182306" cy="1223246"/>
          </a:xfrm>
          <a:prstGeom prst="rect">
            <a:avLst/>
          </a:prstGeom>
          <a:noFill/>
          <a:effectLst/>
        </p:spPr>
        <p:txBody>
          <a:bodyPr wrap="square" lIns="68415" tIns="34208" rIns="68415" bIns="34208" rtlCol="0">
            <a:spAutoFit/>
          </a:bodyPr>
          <a:lstStyle/>
          <a:p>
            <a:r>
              <a:rPr lang="en-US" altLang="zh-CN" sz="2100" dirty="0">
                <a:solidFill>
                  <a:srgbClr val="C00000"/>
                </a:solidFill>
                <a:effectLst>
                  <a:innerShdw blurRad="114300">
                    <a:prstClr val="black"/>
                  </a:innerShdw>
                </a:effectLst>
                <a:latin typeface="华文楷体" panose="02010600040101010101" pitchFamily="2" charset="-122"/>
                <a:ea typeface="华文楷体" panose="02010600040101010101" pitchFamily="2" charset="-122"/>
              </a:rPr>
              <a:t>             </a:t>
            </a:r>
            <a:r>
              <a:rPr lang="zh-CN" altLang="en-US" dirty="0">
                <a:effectLst>
                  <a:innerShdw blurRad="114300">
                    <a:prstClr val="black"/>
                  </a:innerShdw>
                </a:effectLst>
                <a:latin typeface="华文楷体" panose="02010600040101010101" pitchFamily="2" charset="-122"/>
                <a:ea typeface="华文楷体" panose="02010600040101010101" pitchFamily="2" charset="-122"/>
              </a:rPr>
              <a:t>一体化泥石流监测系统</a:t>
            </a:r>
          </a:p>
        </p:txBody>
      </p:sp>
    </p:spTree>
    <p:extLst>
      <p:ext uri="{BB962C8B-B14F-4D97-AF65-F5344CB8AC3E}">
        <p14:creationId xmlns:p14="http://schemas.microsoft.com/office/powerpoint/2010/main" xmlns="" val="37815130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p:cNvGrpSpPr/>
          <p:nvPr/>
        </p:nvGrpSpPr>
        <p:grpSpPr>
          <a:xfrm>
            <a:off x="1143000" y="32821"/>
            <a:ext cx="9906000" cy="915355"/>
            <a:chOff x="0" y="45948"/>
            <a:chExt cx="12192000" cy="1281497"/>
          </a:xfrm>
        </p:grpSpPr>
        <p:grpSp>
          <p:nvGrpSpPr>
            <p:cNvPr id="40" name="组合 39"/>
            <p:cNvGrpSpPr/>
            <p:nvPr/>
          </p:nvGrpSpPr>
          <p:grpSpPr>
            <a:xfrm>
              <a:off x="167871" y="45948"/>
              <a:ext cx="1152129" cy="1179581"/>
              <a:chOff x="222127" y="164363"/>
              <a:chExt cx="1152129" cy="1179581"/>
            </a:xfrm>
          </p:grpSpPr>
          <p:sp>
            <p:nvSpPr>
              <p:cNvPr id="42" name="椭圆 41"/>
              <p:cNvSpPr/>
              <p:nvPr/>
            </p:nvSpPr>
            <p:spPr>
              <a:xfrm>
                <a:off x="222127" y="164363"/>
                <a:ext cx="1152129" cy="1179581"/>
              </a:xfrm>
              <a:prstGeom prst="ellipse">
                <a:avLst/>
              </a:prstGeom>
              <a:gradFill flip="none" rotWithShape="1">
                <a:gsLst>
                  <a:gs pos="100000">
                    <a:schemeClr val="bg1">
                      <a:alpha val="53000"/>
                    </a:schemeClr>
                  </a:gs>
                  <a:gs pos="0">
                    <a:schemeClr val="bg1">
                      <a:alpha val="0"/>
                    </a:schemeClr>
                  </a:gs>
                </a:gsLst>
                <a:path path="circle">
                  <a:fillToRect l="50000" t="50000" r="50000" b="50000"/>
                </a:path>
                <a:tileRect/>
              </a:gra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p:cNvGrpSpPr/>
              <p:nvPr/>
            </p:nvGrpSpPr>
            <p:grpSpPr>
              <a:xfrm>
                <a:off x="337782" y="300487"/>
                <a:ext cx="920817" cy="907331"/>
                <a:chOff x="1820088" y="219858"/>
                <a:chExt cx="920817" cy="907331"/>
              </a:xfrm>
            </p:grpSpPr>
            <p:sp>
              <p:nvSpPr>
                <p:cNvPr id="44" name="椭圆 43"/>
                <p:cNvSpPr/>
                <p:nvPr/>
              </p:nvSpPr>
              <p:spPr>
                <a:xfrm flipH="1" flipV="1">
                  <a:off x="1820088" y="219858"/>
                  <a:ext cx="920817" cy="907331"/>
                </a:xfrm>
                <a:prstGeom prst="ellipse">
                  <a:avLst/>
                </a:prstGeom>
                <a:solidFill>
                  <a:schemeClr val="accent1">
                    <a:lumMod val="20000"/>
                    <a:lumOff val="80000"/>
                  </a:schemeClr>
                </a:solidFill>
                <a:ln w="12700">
                  <a:gradFill>
                    <a:gsLst>
                      <a:gs pos="89000">
                        <a:schemeClr val="bg1">
                          <a:lumMod val="50000"/>
                        </a:schemeClr>
                      </a:gs>
                      <a:gs pos="0">
                        <a:schemeClr val="bg1"/>
                      </a:gs>
                    </a:gsLst>
                    <a:lin ang="186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5" name="图片 44"/>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867335" y="448513"/>
                  <a:ext cx="854282" cy="470709"/>
                </a:xfrm>
                <a:prstGeom prst="rect">
                  <a:avLst/>
                </a:prstGeom>
              </p:spPr>
            </p:pic>
          </p:grpSp>
        </p:grpSp>
        <p:sp>
          <p:nvSpPr>
            <p:cNvPr id="41" name="Line 24"/>
            <p:cNvSpPr>
              <a:spLocks noChangeShapeType="1"/>
            </p:cNvSpPr>
            <p:nvPr/>
          </p:nvSpPr>
          <p:spPr bwMode="auto">
            <a:xfrm>
              <a:off x="0" y="1253250"/>
              <a:ext cx="12192000" cy="74195"/>
            </a:xfrm>
            <a:prstGeom prst="line">
              <a:avLst/>
            </a:prstGeom>
            <a:noFill/>
            <a:ln w="9525">
              <a:solidFill>
                <a:srgbClr val="C0C0C0"/>
              </a:solidFill>
              <a:round/>
            </a:ln>
          </p:spPr>
          <p:txBody>
            <a:bodyPr wrap="none" anchor="ctr"/>
            <a:lstStyle/>
            <a:p>
              <a:endParaRPr lang="zh-CN" altLang="en-US">
                <a:solidFill>
                  <a:srgbClr val="1C1C1C"/>
                </a:solidFill>
                <a:ea typeface="经典特宋简"/>
              </a:endParaRPr>
            </a:p>
          </p:txBody>
        </p:sp>
      </p:grpSp>
      <p:sp>
        <p:nvSpPr>
          <p:cNvPr id="47" name="矩形 46"/>
          <p:cNvSpPr/>
          <p:nvPr/>
        </p:nvSpPr>
        <p:spPr>
          <a:xfrm>
            <a:off x="10194018" y="26801"/>
            <a:ext cx="825500" cy="65952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415" tIns="34208" rIns="68415" bIns="34208" rtlCol="0" anchor="ctr"/>
          <a:lstStyle/>
          <a:p>
            <a:pPr algn="ctr"/>
            <a:endParaRPr lang="zh-CN" altLang="en-US"/>
          </a:p>
        </p:txBody>
      </p:sp>
      <p:pic>
        <p:nvPicPr>
          <p:cNvPr id="12" name="图片 3" descr="一体化山体滑坡监测系统图"/>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295907" y="1292104"/>
            <a:ext cx="5038032" cy="49933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pic>
      <p:sp>
        <p:nvSpPr>
          <p:cNvPr id="3" name="矩形 2"/>
          <p:cNvSpPr/>
          <p:nvPr/>
        </p:nvSpPr>
        <p:spPr>
          <a:xfrm>
            <a:off x="6744609" y="1339093"/>
            <a:ext cx="4274911" cy="4547233"/>
          </a:xfrm>
          <a:prstGeom prst="rect">
            <a:avLst/>
          </a:prstGeom>
        </p:spPr>
        <p:txBody>
          <a:bodyPr wrap="square" lIns="68415" tIns="34208" rIns="68415" bIns="34208">
            <a:spAutoFit/>
          </a:bodyPr>
          <a:lstStyle/>
          <a:p>
            <a:r>
              <a:rPr lang="en-US" altLang="zh-CN" kern="100" dirty="0">
                <a:latin typeface="华文楷体" panose="02010600040101010101" pitchFamily="2" charset="-122"/>
                <a:ea typeface="华文楷体" panose="02010600040101010101" pitchFamily="2" charset="-122"/>
              </a:rPr>
              <a:t> </a:t>
            </a:r>
            <a:r>
              <a:rPr lang="zh-CN" altLang="zh-CN" sz="2700" b="1" kern="100" dirty="0">
                <a:solidFill>
                  <a:srgbClr val="FF0000"/>
                </a:solidFill>
                <a:latin typeface="华文楷体" panose="02010600040101010101" pitchFamily="2" charset="-122"/>
                <a:ea typeface="华文楷体" panose="02010600040101010101" pitchFamily="2" charset="-122"/>
              </a:rPr>
              <a:t>一体化山体滑坡监测系统</a:t>
            </a:r>
            <a:endParaRPr lang="en-US" altLang="zh-CN" sz="2700" b="1" kern="100" dirty="0">
              <a:solidFill>
                <a:srgbClr val="FF0000"/>
              </a:solidFill>
              <a:latin typeface="华文楷体" panose="02010600040101010101" pitchFamily="2" charset="-122"/>
              <a:ea typeface="华文楷体" panose="02010600040101010101" pitchFamily="2" charset="-122"/>
            </a:endParaRPr>
          </a:p>
          <a:p>
            <a:r>
              <a:rPr lang="zh-CN" altLang="zh-CN" sz="2400" kern="100" dirty="0">
                <a:latin typeface="华文楷体" panose="02010600040101010101" pitchFamily="2" charset="-122"/>
                <a:ea typeface="华文楷体" panose="02010600040101010101" pitchFamily="2" charset="-122"/>
              </a:rPr>
              <a:t>由传感器、智能调理模块、采集传输终端组成，</a:t>
            </a:r>
            <a:r>
              <a:rPr lang="zh-CN" altLang="zh-CN" sz="2400" b="1" kern="100" dirty="0">
                <a:solidFill>
                  <a:srgbClr val="FF0000"/>
                </a:solidFill>
                <a:latin typeface="华文楷体" panose="02010600040101010101" pitchFamily="2" charset="-122"/>
                <a:ea typeface="华文楷体" panose="02010600040101010101" pitchFamily="2" charset="-122"/>
              </a:rPr>
              <a:t>可将雨量计、水位计、测缝计、渗压计、位移计、倾斜计、应变计、沉降计、多点变位计</a:t>
            </a:r>
            <a:r>
              <a:rPr lang="zh-CN" altLang="zh-CN" sz="2400" kern="100" dirty="0">
                <a:latin typeface="华文楷体" panose="02010600040101010101" pitchFamily="2" charset="-122"/>
                <a:ea typeface="华文楷体" panose="02010600040101010101" pitchFamily="2" charset="-122"/>
              </a:rPr>
              <a:t>等多种传感器通过无线方式组合成一个实时采集网络，通过采集传输终端将数据由</a:t>
            </a:r>
            <a:r>
              <a:rPr lang="en-US" altLang="zh-CN" sz="2400" kern="100" dirty="0">
                <a:latin typeface="华文楷体" panose="02010600040101010101" pitchFamily="2" charset="-122"/>
                <a:ea typeface="华文楷体" panose="02010600040101010101" pitchFamily="2" charset="-122"/>
              </a:rPr>
              <a:t>GPRS/4G/</a:t>
            </a:r>
            <a:r>
              <a:rPr lang="zh-CN" altLang="zh-CN" sz="2400" kern="100" dirty="0">
                <a:latin typeface="华文楷体" panose="02010600040101010101" pitchFamily="2" charset="-122"/>
                <a:ea typeface="华文楷体" panose="02010600040101010101" pitchFamily="2" charset="-122"/>
              </a:rPr>
              <a:t>卫星等通信网络传输至中心监测平台，实现对山体崩塌、滑坡的实时监测预警</a:t>
            </a:r>
            <a:r>
              <a:rPr lang="en-US" altLang="zh-CN" sz="2400" kern="100" dirty="0">
                <a:latin typeface="华文楷体" panose="02010600040101010101" pitchFamily="2" charset="-122"/>
                <a:ea typeface="华文楷体" panose="02010600040101010101" pitchFamily="2" charset="-122"/>
              </a:rPr>
              <a:t>.</a:t>
            </a:r>
            <a:endParaRPr lang="zh-CN" altLang="en-US" sz="2400" dirty="0"/>
          </a:p>
        </p:txBody>
      </p:sp>
    </p:spTree>
    <p:extLst>
      <p:ext uri="{BB962C8B-B14F-4D97-AF65-F5344CB8AC3E}">
        <p14:creationId xmlns:p14="http://schemas.microsoft.com/office/powerpoint/2010/main" xmlns="" val="2646553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p:cNvGrpSpPr/>
          <p:nvPr/>
        </p:nvGrpSpPr>
        <p:grpSpPr>
          <a:xfrm>
            <a:off x="1143000" y="32821"/>
            <a:ext cx="9906000" cy="915355"/>
            <a:chOff x="0" y="45948"/>
            <a:chExt cx="12192000" cy="1281497"/>
          </a:xfrm>
        </p:grpSpPr>
        <p:grpSp>
          <p:nvGrpSpPr>
            <p:cNvPr id="40" name="组合 39"/>
            <p:cNvGrpSpPr/>
            <p:nvPr/>
          </p:nvGrpSpPr>
          <p:grpSpPr>
            <a:xfrm>
              <a:off x="167871" y="45948"/>
              <a:ext cx="1152129" cy="1179581"/>
              <a:chOff x="222127" y="164363"/>
              <a:chExt cx="1152129" cy="1179581"/>
            </a:xfrm>
          </p:grpSpPr>
          <p:sp>
            <p:nvSpPr>
              <p:cNvPr id="42" name="椭圆 41"/>
              <p:cNvSpPr/>
              <p:nvPr/>
            </p:nvSpPr>
            <p:spPr>
              <a:xfrm>
                <a:off x="222127" y="164363"/>
                <a:ext cx="1152129" cy="1179581"/>
              </a:xfrm>
              <a:prstGeom prst="ellipse">
                <a:avLst/>
              </a:prstGeom>
              <a:gradFill flip="none" rotWithShape="1">
                <a:gsLst>
                  <a:gs pos="100000">
                    <a:schemeClr val="bg1">
                      <a:alpha val="53000"/>
                    </a:schemeClr>
                  </a:gs>
                  <a:gs pos="0">
                    <a:schemeClr val="bg1">
                      <a:alpha val="0"/>
                    </a:schemeClr>
                  </a:gs>
                </a:gsLst>
                <a:path path="circle">
                  <a:fillToRect l="50000" t="50000" r="50000" b="50000"/>
                </a:path>
                <a:tileRect/>
              </a:gra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p:cNvGrpSpPr/>
              <p:nvPr/>
            </p:nvGrpSpPr>
            <p:grpSpPr>
              <a:xfrm>
                <a:off x="337782" y="300487"/>
                <a:ext cx="920817" cy="907331"/>
                <a:chOff x="1820088" y="219858"/>
                <a:chExt cx="920817" cy="907331"/>
              </a:xfrm>
            </p:grpSpPr>
            <p:sp>
              <p:nvSpPr>
                <p:cNvPr id="44" name="椭圆 43"/>
                <p:cNvSpPr/>
                <p:nvPr/>
              </p:nvSpPr>
              <p:spPr>
                <a:xfrm flipH="1" flipV="1">
                  <a:off x="1820088" y="219858"/>
                  <a:ext cx="920817" cy="907331"/>
                </a:xfrm>
                <a:prstGeom prst="ellipse">
                  <a:avLst/>
                </a:prstGeom>
                <a:solidFill>
                  <a:schemeClr val="accent1">
                    <a:lumMod val="20000"/>
                    <a:lumOff val="80000"/>
                  </a:schemeClr>
                </a:solidFill>
                <a:ln w="12700">
                  <a:gradFill>
                    <a:gsLst>
                      <a:gs pos="89000">
                        <a:schemeClr val="bg1">
                          <a:lumMod val="50000"/>
                        </a:schemeClr>
                      </a:gs>
                      <a:gs pos="0">
                        <a:schemeClr val="bg1"/>
                      </a:gs>
                    </a:gsLst>
                    <a:lin ang="18600000" scaled="0"/>
                  </a:gradFill>
                </a:ln>
                <a:effectLst>
                  <a:outerShdw blurRad="254000" dist="127000" dir="816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5" name="图片 44"/>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867335" y="448513"/>
                  <a:ext cx="854282" cy="470709"/>
                </a:xfrm>
                <a:prstGeom prst="rect">
                  <a:avLst/>
                </a:prstGeom>
              </p:spPr>
            </p:pic>
          </p:grpSp>
        </p:grpSp>
        <p:sp>
          <p:nvSpPr>
            <p:cNvPr id="41" name="Line 24"/>
            <p:cNvSpPr>
              <a:spLocks noChangeShapeType="1"/>
            </p:cNvSpPr>
            <p:nvPr/>
          </p:nvSpPr>
          <p:spPr bwMode="auto">
            <a:xfrm>
              <a:off x="0" y="1253250"/>
              <a:ext cx="12192000" cy="74195"/>
            </a:xfrm>
            <a:prstGeom prst="line">
              <a:avLst/>
            </a:prstGeom>
            <a:noFill/>
            <a:ln w="9525">
              <a:solidFill>
                <a:srgbClr val="C0C0C0"/>
              </a:solidFill>
              <a:round/>
            </a:ln>
          </p:spPr>
          <p:txBody>
            <a:bodyPr wrap="none" anchor="ctr"/>
            <a:lstStyle/>
            <a:p>
              <a:endParaRPr lang="zh-CN" altLang="en-US">
                <a:solidFill>
                  <a:srgbClr val="1C1C1C"/>
                </a:solidFill>
                <a:ea typeface="经典特宋简"/>
              </a:endParaRPr>
            </a:p>
          </p:txBody>
        </p:sp>
      </p:grpSp>
      <p:sp>
        <p:nvSpPr>
          <p:cNvPr id="47" name="矩形 46"/>
          <p:cNvSpPr/>
          <p:nvPr/>
        </p:nvSpPr>
        <p:spPr>
          <a:xfrm>
            <a:off x="10194018" y="26801"/>
            <a:ext cx="825500" cy="65952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415" tIns="34208" rIns="68415" bIns="34208" rtlCol="0" anchor="ctr"/>
          <a:lstStyle/>
          <a:p>
            <a:pPr algn="ctr"/>
            <a:endParaRPr lang="zh-CN" altLang="en-US"/>
          </a:p>
        </p:txBody>
      </p:sp>
      <p:sp>
        <p:nvSpPr>
          <p:cNvPr id="3" name="矩形 2"/>
          <p:cNvSpPr/>
          <p:nvPr/>
        </p:nvSpPr>
        <p:spPr>
          <a:xfrm>
            <a:off x="6449785" y="1415145"/>
            <a:ext cx="4621230" cy="2223520"/>
          </a:xfrm>
          <a:prstGeom prst="rect">
            <a:avLst/>
          </a:prstGeom>
        </p:spPr>
        <p:txBody>
          <a:bodyPr wrap="square" lIns="68415" tIns="34208" rIns="68415" bIns="34208">
            <a:spAutoFit/>
          </a:bodyPr>
          <a:lstStyle/>
          <a:p>
            <a:r>
              <a:rPr lang="zh-CN" altLang="en-US" sz="2800" b="1" kern="100" dirty="0">
                <a:solidFill>
                  <a:srgbClr val="FF0000"/>
                </a:solidFill>
                <a:latin typeface="华文楷体" panose="02010600040101010101" pitchFamily="2" charset="-122"/>
                <a:ea typeface="华文楷体" panose="02010600040101010101" pitchFamily="2" charset="-122"/>
              </a:rPr>
              <a:t>由雨量监测、地声监测、泥位监测、土壤含水率监测、断线监测、图像监测、次声监测和预警指示等子系统组成的一体化泥石流监测系统</a:t>
            </a:r>
            <a:r>
              <a:rPr lang="zh-CN" altLang="en-US" sz="2800" kern="100" dirty="0">
                <a:latin typeface="华文楷体" panose="02010600040101010101" pitchFamily="2" charset="-122"/>
                <a:ea typeface="华文楷体" panose="02010600040101010101" pitchFamily="2" charset="-122"/>
              </a:rPr>
              <a:t>，</a:t>
            </a:r>
            <a:endParaRPr lang="zh-CN" altLang="en-US" sz="2800" dirty="0"/>
          </a:p>
        </p:txBody>
      </p:sp>
      <p:pic>
        <p:nvPicPr>
          <p:cNvPr id="13" name="图片 6" descr="一体化泥石流监测系统图片"/>
          <p:cNvPicPr>
            <a:picLocks noChangeAspect="1"/>
          </p:cNvPicPr>
          <p:nvPr/>
        </p:nvPicPr>
        <p:blipFill>
          <a:blip r:embed="rId3" cstate="print"/>
          <a:stretch>
            <a:fillRect/>
          </a:stretch>
        </p:blipFill>
        <p:spPr>
          <a:xfrm>
            <a:off x="1157742" y="1415146"/>
            <a:ext cx="5270029" cy="4463143"/>
          </a:xfrm>
          <a:prstGeom prst="rect">
            <a:avLst/>
          </a:prstGeom>
          <a:noFill/>
          <a:ln w="9525">
            <a:noFill/>
          </a:ln>
        </p:spPr>
      </p:pic>
    </p:spTree>
    <p:extLst>
      <p:ext uri="{BB962C8B-B14F-4D97-AF65-F5344CB8AC3E}">
        <p14:creationId xmlns:p14="http://schemas.microsoft.com/office/powerpoint/2010/main" xmlns="" val="21671754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1308100" y="430215"/>
            <a:ext cx="9575800" cy="1139825"/>
          </a:xfrm>
          <a:extLst>
            <a:ext uri="{91240B29-F687-4F45-9708-019B960494DF}">
              <a14:hiddenLine xmlns:a14="http://schemas.microsoft.com/office/drawing/2010/main" xmlns="" w="9525" cap="flat" cmpd="sng" algn="ctr">
                <a:solidFill>
                  <a:srgbClr val="000000"/>
                </a:solidFill>
                <a:prstDash val="solid"/>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a:lstStyle/>
          <a:p>
            <a:pPr algn="ctr" eaLnBrk="1" hangingPunct="1"/>
            <a:r>
              <a:rPr lang="zh-CN" altLang="en-US" sz="3600" dirty="0">
                <a:solidFill>
                  <a:srgbClr val="0000FF"/>
                </a:solidFill>
                <a:ea typeface="黑体" pitchFamily="49" charset="-122"/>
              </a:rPr>
              <a:t>浙江丽水“</a:t>
            </a:r>
            <a:r>
              <a:rPr lang="en-US" altLang="zh-CN" sz="3600" dirty="0">
                <a:solidFill>
                  <a:srgbClr val="0000FF"/>
                </a:solidFill>
                <a:ea typeface="黑体" pitchFamily="49" charset="-122"/>
              </a:rPr>
              <a:t>11.13</a:t>
            </a:r>
            <a:r>
              <a:rPr lang="zh-CN" altLang="en-US" sz="3600" dirty="0">
                <a:solidFill>
                  <a:srgbClr val="0000FF"/>
                </a:solidFill>
                <a:ea typeface="黑体" pitchFamily="49" charset="-122"/>
              </a:rPr>
              <a:t>” 山体滑坡</a:t>
            </a:r>
          </a:p>
        </p:txBody>
      </p:sp>
      <p:graphicFrame>
        <p:nvGraphicFramePr>
          <p:cNvPr id="2" name="对象 1"/>
          <p:cNvGraphicFramePr>
            <a:graphicFrameLocks noChangeAspect="1"/>
          </p:cNvGraphicFramePr>
          <p:nvPr>
            <p:extLst>
              <p:ext uri="{D42A27DB-BD31-4B8C-83A1-F6EECF244321}">
                <p14:modId xmlns:p14="http://schemas.microsoft.com/office/powerpoint/2010/main" xmlns="" val="2861282968"/>
              </p:ext>
            </p:extLst>
          </p:nvPr>
        </p:nvGraphicFramePr>
        <p:xfrm>
          <a:off x="1493490" y="1916835"/>
          <a:ext cx="5153991" cy="3631207"/>
        </p:xfrm>
        <a:graphic>
          <a:graphicData uri="http://schemas.openxmlformats.org/presentationml/2006/ole">
            <p:oleObj spid="_x0000_s36886" name="Picture" r:id="rId3" imgW="4005447" imgH="3061407" progId="Word.Picture.8">
              <p:embed/>
            </p:oleObj>
          </a:graphicData>
        </a:graphic>
      </p:graphicFrame>
      <p:pic>
        <p:nvPicPr>
          <p:cNvPr id="6" name="图片 5" descr="C:\Users\YangXiaolin\Desktop\n1.JPG"/>
          <p:cNvPicPr/>
          <p:nvPr/>
        </p:nvPicPr>
        <p:blipFill rotWithShape="1">
          <a:blip r:embed="rId4" cstate="print">
            <a:extLst>
              <a:ext uri="{28A0092B-C50C-407E-A947-70E740481C1C}">
                <a14:useLocalDpi xmlns:a14="http://schemas.microsoft.com/office/drawing/2010/main" xmlns="" val="0"/>
              </a:ext>
            </a:extLst>
          </a:blip>
          <a:srcRect r="37566"/>
          <a:stretch/>
        </p:blipFill>
        <p:spPr>
          <a:xfrm>
            <a:off x="6850918" y="1484785"/>
            <a:ext cx="3613569" cy="2384290"/>
          </a:xfrm>
          <a:prstGeom prst="rect">
            <a:avLst/>
          </a:prstGeom>
          <a:noFill/>
          <a:ln>
            <a:noFill/>
          </a:ln>
        </p:spPr>
      </p:pic>
      <p:pic>
        <p:nvPicPr>
          <p:cNvPr id="7" name="图片 6" descr="C:\Users\YangXiaolin\Desktop\n1.JPG"/>
          <p:cNvPicPr/>
          <p:nvPr/>
        </p:nvPicPr>
        <p:blipFill rotWithShape="1">
          <a:blip r:embed="rId4" cstate="print">
            <a:extLst>
              <a:ext uri="{28A0092B-C50C-407E-A947-70E740481C1C}">
                <a14:useLocalDpi xmlns:a14="http://schemas.microsoft.com/office/drawing/2010/main" xmlns="" val="0"/>
              </a:ext>
            </a:extLst>
          </a:blip>
          <a:srcRect l="62465"/>
          <a:stretch/>
        </p:blipFill>
        <p:spPr>
          <a:xfrm>
            <a:off x="6815491" y="3911693"/>
            <a:ext cx="3648997" cy="2757669"/>
          </a:xfrm>
          <a:prstGeom prst="rect">
            <a:avLst/>
          </a:prstGeom>
          <a:noFill/>
          <a:ln>
            <a:noFill/>
          </a:ln>
        </p:spPr>
      </p:pic>
      <p:sp>
        <p:nvSpPr>
          <p:cNvPr id="9" name="TextBox 8"/>
          <p:cNvSpPr txBox="1"/>
          <p:nvPr/>
        </p:nvSpPr>
        <p:spPr>
          <a:xfrm>
            <a:off x="1493489" y="5661248"/>
            <a:ext cx="5148572" cy="923330"/>
          </a:xfrm>
          <a:prstGeom prst="rect">
            <a:avLst/>
          </a:prstGeom>
          <a:noFill/>
        </p:spPr>
        <p:txBody>
          <a:bodyPr wrap="square" rtlCol="0">
            <a:spAutoFit/>
          </a:bodyPr>
          <a:lstStyle/>
          <a:p>
            <a:pPr>
              <a:buFont typeface="Wingdings" pitchFamily="2" charset="2"/>
              <a:buChar char="n"/>
            </a:pPr>
            <a:r>
              <a:rPr lang="en-US" altLang="zh-CN" dirty="0"/>
              <a:t>3mm/h</a:t>
            </a:r>
          </a:p>
          <a:p>
            <a:pPr>
              <a:buFont typeface="Wingdings" pitchFamily="2" charset="2"/>
              <a:buChar char="n"/>
            </a:pPr>
            <a:r>
              <a:rPr lang="en-US" altLang="zh-CN" dirty="0"/>
              <a:t>6mm/h</a:t>
            </a:r>
          </a:p>
          <a:p>
            <a:pPr>
              <a:buFont typeface="Wingdings" pitchFamily="2" charset="2"/>
              <a:buChar char="n"/>
            </a:pPr>
            <a:r>
              <a:rPr lang="en-US" altLang="zh-CN" dirty="0"/>
              <a:t>10mm/h</a:t>
            </a:r>
            <a:endParaRPr lang="zh-CN" altLang="en-US" dirty="0"/>
          </a:p>
        </p:txBody>
      </p:sp>
      <p:sp>
        <p:nvSpPr>
          <p:cNvPr id="10" name="TextBox 9"/>
          <p:cNvSpPr txBox="1"/>
          <p:nvPr/>
        </p:nvSpPr>
        <p:spPr>
          <a:xfrm>
            <a:off x="2897645" y="5930116"/>
            <a:ext cx="3744416" cy="523220"/>
          </a:xfrm>
          <a:prstGeom prst="rect">
            <a:avLst/>
          </a:prstGeom>
          <a:noFill/>
        </p:spPr>
        <p:txBody>
          <a:bodyPr wrap="square" rtlCol="0">
            <a:spAutoFit/>
          </a:bodyPr>
          <a:lstStyle/>
          <a:p>
            <a:pPr algn="ctr"/>
            <a:r>
              <a:rPr lang="zh-CN" altLang="en-US" sz="2800" dirty="0"/>
              <a:t>长期预报与临滑监测</a:t>
            </a:r>
          </a:p>
        </p:txBody>
      </p:sp>
    </p:spTree>
    <p:extLst>
      <p:ext uri="{BB962C8B-B14F-4D97-AF65-F5344CB8AC3E}">
        <p14:creationId xmlns:p14="http://schemas.microsoft.com/office/powerpoint/2010/main" xmlns="" val="2885801730"/>
      </p:ext>
    </p:extLst>
  </p:cSld>
  <p:clrMapOvr>
    <a:masterClrMapping/>
  </p:clrMapOvr>
  <p:transition spd="slow">
    <p:pull/>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1143001" y="-184666"/>
            <a:ext cx="184731" cy="369332"/>
          </a:xfrm>
          <a:prstGeom prst="rect">
            <a:avLst/>
          </a:prstGeom>
          <a:noFill/>
          <a:ln>
            <a:noFill/>
          </a:ln>
          <a:effectLst>
            <a:prstShdw prst="shdw17" dist="17961" dir="2700000">
              <a:schemeClr val="accent1">
                <a:gamma/>
                <a:shade val="60000"/>
                <a:invGamma/>
              </a:schemeClr>
            </a:prst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nchor="ctr">
            <a:spAutoFit/>
          </a:bodyPr>
          <a:lstStyle/>
          <a:p>
            <a:pPr>
              <a:defRPr/>
            </a:pPr>
            <a:endParaRPr lang="zh-CN" altLang="en-US"/>
          </a:p>
        </p:txBody>
      </p:sp>
      <p:sp>
        <p:nvSpPr>
          <p:cNvPr id="6" name="TextBox 5"/>
          <p:cNvSpPr txBox="1"/>
          <p:nvPr/>
        </p:nvSpPr>
        <p:spPr>
          <a:xfrm>
            <a:off x="1555750" y="183324"/>
            <a:ext cx="9163050" cy="646331"/>
          </a:xfrm>
          <a:prstGeom prst="rect">
            <a:avLst/>
          </a:prstGeom>
          <a:noFill/>
        </p:spPr>
        <p:txBody>
          <a:bodyPr>
            <a:spAutoFit/>
          </a:bodyPr>
          <a:lstStyle/>
          <a:p>
            <a:pPr>
              <a:defRPr/>
            </a:pPr>
            <a:r>
              <a:rPr lang="zh-CN" altLang="en-US" sz="3600" b="1" dirty="0">
                <a:solidFill>
                  <a:srgbClr val="FF000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边坡雷达</a:t>
            </a:r>
          </a:p>
        </p:txBody>
      </p:sp>
      <p:pic>
        <p:nvPicPr>
          <p:cNvPr id="46082"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37471" y="1515361"/>
            <a:ext cx="4540250" cy="503870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46083"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017992" y="1515362"/>
            <a:ext cx="4732746" cy="24747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46084" name="Picture 4"/>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017991" y="4221089"/>
            <a:ext cx="4716660" cy="21602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603458542"/>
      </p:ext>
    </p:extLst>
  </p:cSld>
  <p:clrMapOvr>
    <a:masterClrMapping/>
  </p:clrMapOvr>
  <p:transition spd="slow">
    <p:pull/>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p:cNvGrpSpPr>
          <p:nvPr/>
        </p:nvGrpSpPr>
        <p:grpSpPr bwMode="auto">
          <a:xfrm>
            <a:off x="1787153" y="1597818"/>
            <a:ext cx="7933599" cy="4692066"/>
            <a:chOff x="617" y="1370"/>
            <a:chExt cx="4531" cy="2740"/>
          </a:xfrm>
          <a:solidFill>
            <a:schemeClr val="bg1">
              <a:lumMod val="65000"/>
              <a:alpha val="47000"/>
            </a:schemeClr>
          </a:solidFill>
        </p:grpSpPr>
        <p:sp>
          <p:nvSpPr>
            <p:cNvPr id="19" name="Freeform 5"/>
            <p:cNvSpPr>
              <a:spLocks/>
            </p:cNvSpPr>
            <p:nvPr/>
          </p:nvSpPr>
          <p:spPr bwMode="gray">
            <a:xfrm>
              <a:off x="1599" y="1634"/>
              <a:ext cx="84" cy="186"/>
            </a:xfrm>
            <a:custGeom>
              <a:avLst/>
              <a:gdLst/>
              <a:ahLst/>
              <a:cxnLst>
                <a:cxn ang="0">
                  <a:pos x="76" y="8"/>
                </a:cxn>
                <a:cxn ang="0">
                  <a:pos x="74" y="4"/>
                </a:cxn>
                <a:cxn ang="0">
                  <a:pos x="74" y="0"/>
                </a:cxn>
                <a:cxn ang="0">
                  <a:pos x="70" y="0"/>
                </a:cxn>
                <a:cxn ang="0">
                  <a:pos x="64" y="8"/>
                </a:cxn>
                <a:cxn ang="0">
                  <a:pos x="50" y="22"/>
                </a:cxn>
                <a:cxn ang="0">
                  <a:pos x="38" y="30"/>
                </a:cxn>
                <a:cxn ang="0">
                  <a:pos x="34" y="32"/>
                </a:cxn>
                <a:cxn ang="0">
                  <a:pos x="2" y="116"/>
                </a:cxn>
                <a:cxn ang="0">
                  <a:pos x="0" y="148"/>
                </a:cxn>
                <a:cxn ang="0">
                  <a:pos x="2" y="148"/>
                </a:cxn>
                <a:cxn ang="0">
                  <a:pos x="6" y="150"/>
                </a:cxn>
                <a:cxn ang="0">
                  <a:pos x="4" y="158"/>
                </a:cxn>
                <a:cxn ang="0">
                  <a:pos x="4" y="168"/>
                </a:cxn>
                <a:cxn ang="0">
                  <a:pos x="6" y="176"/>
                </a:cxn>
                <a:cxn ang="0">
                  <a:pos x="14" y="178"/>
                </a:cxn>
                <a:cxn ang="0">
                  <a:pos x="24" y="180"/>
                </a:cxn>
                <a:cxn ang="0">
                  <a:pos x="28" y="184"/>
                </a:cxn>
                <a:cxn ang="0">
                  <a:pos x="40" y="186"/>
                </a:cxn>
                <a:cxn ang="0">
                  <a:pos x="44" y="184"/>
                </a:cxn>
                <a:cxn ang="0">
                  <a:pos x="48" y="180"/>
                </a:cxn>
                <a:cxn ang="0">
                  <a:pos x="48" y="174"/>
                </a:cxn>
                <a:cxn ang="0">
                  <a:pos x="44" y="170"/>
                </a:cxn>
                <a:cxn ang="0">
                  <a:pos x="40" y="170"/>
                </a:cxn>
                <a:cxn ang="0">
                  <a:pos x="30" y="154"/>
                </a:cxn>
                <a:cxn ang="0">
                  <a:pos x="26" y="128"/>
                </a:cxn>
                <a:cxn ang="0">
                  <a:pos x="34" y="100"/>
                </a:cxn>
                <a:cxn ang="0">
                  <a:pos x="32" y="96"/>
                </a:cxn>
                <a:cxn ang="0">
                  <a:pos x="34" y="86"/>
                </a:cxn>
                <a:cxn ang="0">
                  <a:pos x="40" y="76"/>
                </a:cxn>
                <a:cxn ang="0">
                  <a:pos x="56" y="50"/>
                </a:cxn>
                <a:cxn ang="0">
                  <a:pos x="84" y="22"/>
                </a:cxn>
              </a:cxnLst>
              <a:rect l="0" t="0" r="r" b="b"/>
              <a:pathLst>
                <a:path w="84" h="186">
                  <a:moveTo>
                    <a:pt x="76" y="8"/>
                  </a:moveTo>
                  <a:lnTo>
                    <a:pt x="76" y="8"/>
                  </a:lnTo>
                  <a:lnTo>
                    <a:pt x="76" y="6"/>
                  </a:lnTo>
                  <a:lnTo>
                    <a:pt x="74" y="4"/>
                  </a:lnTo>
                  <a:lnTo>
                    <a:pt x="74" y="2"/>
                  </a:lnTo>
                  <a:lnTo>
                    <a:pt x="74" y="0"/>
                  </a:lnTo>
                  <a:lnTo>
                    <a:pt x="72" y="0"/>
                  </a:lnTo>
                  <a:lnTo>
                    <a:pt x="70" y="0"/>
                  </a:lnTo>
                  <a:lnTo>
                    <a:pt x="66" y="2"/>
                  </a:lnTo>
                  <a:lnTo>
                    <a:pt x="64" y="8"/>
                  </a:lnTo>
                  <a:lnTo>
                    <a:pt x="56" y="16"/>
                  </a:lnTo>
                  <a:lnTo>
                    <a:pt x="50" y="22"/>
                  </a:lnTo>
                  <a:lnTo>
                    <a:pt x="44" y="28"/>
                  </a:lnTo>
                  <a:lnTo>
                    <a:pt x="38" y="30"/>
                  </a:lnTo>
                  <a:lnTo>
                    <a:pt x="36" y="32"/>
                  </a:lnTo>
                  <a:lnTo>
                    <a:pt x="34" y="32"/>
                  </a:lnTo>
                  <a:lnTo>
                    <a:pt x="8" y="88"/>
                  </a:lnTo>
                  <a:lnTo>
                    <a:pt x="2" y="116"/>
                  </a:lnTo>
                  <a:lnTo>
                    <a:pt x="2" y="124"/>
                  </a:lnTo>
                  <a:lnTo>
                    <a:pt x="0" y="148"/>
                  </a:lnTo>
                  <a:lnTo>
                    <a:pt x="2" y="148"/>
                  </a:lnTo>
                  <a:lnTo>
                    <a:pt x="2" y="148"/>
                  </a:lnTo>
                  <a:lnTo>
                    <a:pt x="4" y="148"/>
                  </a:lnTo>
                  <a:lnTo>
                    <a:pt x="6" y="150"/>
                  </a:lnTo>
                  <a:lnTo>
                    <a:pt x="6" y="154"/>
                  </a:lnTo>
                  <a:lnTo>
                    <a:pt x="4" y="158"/>
                  </a:lnTo>
                  <a:lnTo>
                    <a:pt x="4" y="162"/>
                  </a:lnTo>
                  <a:lnTo>
                    <a:pt x="4" y="168"/>
                  </a:lnTo>
                  <a:lnTo>
                    <a:pt x="4" y="172"/>
                  </a:lnTo>
                  <a:lnTo>
                    <a:pt x="6" y="176"/>
                  </a:lnTo>
                  <a:lnTo>
                    <a:pt x="8" y="178"/>
                  </a:lnTo>
                  <a:lnTo>
                    <a:pt x="14" y="178"/>
                  </a:lnTo>
                  <a:lnTo>
                    <a:pt x="20" y="178"/>
                  </a:lnTo>
                  <a:lnTo>
                    <a:pt x="24" y="180"/>
                  </a:lnTo>
                  <a:lnTo>
                    <a:pt x="26" y="182"/>
                  </a:lnTo>
                  <a:lnTo>
                    <a:pt x="28" y="184"/>
                  </a:lnTo>
                  <a:lnTo>
                    <a:pt x="28" y="184"/>
                  </a:lnTo>
                  <a:lnTo>
                    <a:pt x="40" y="186"/>
                  </a:lnTo>
                  <a:lnTo>
                    <a:pt x="42" y="186"/>
                  </a:lnTo>
                  <a:lnTo>
                    <a:pt x="44" y="184"/>
                  </a:lnTo>
                  <a:lnTo>
                    <a:pt x="46" y="184"/>
                  </a:lnTo>
                  <a:lnTo>
                    <a:pt x="48" y="180"/>
                  </a:lnTo>
                  <a:lnTo>
                    <a:pt x="50" y="178"/>
                  </a:lnTo>
                  <a:lnTo>
                    <a:pt x="48" y="174"/>
                  </a:lnTo>
                  <a:lnTo>
                    <a:pt x="46" y="172"/>
                  </a:lnTo>
                  <a:lnTo>
                    <a:pt x="44" y="170"/>
                  </a:lnTo>
                  <a:lnTo>
                    <a:pt x="40" y="170"/>
                  </a:lnTo>
                  <a:lnTo>
                    <a:pt x="40" y="170"/>
                  </a:lnTo>
                  <a:lnTo>
                    <a:pt x="30" y="158"/>
                  </a:lnTo>
                  <a:lnTo>
                    <a:pt x="30" y="154"/>
                  </a:lnTo>
                  <a:lnTo>
                    <a:pt x="26" y="142"/>
                  </a:lnTo>
                  <a:lnTo>
                    <a:pt x="26" y="128"/>
                  </a:lnTo>
                  <a:lnTo>
                    <a:pt x="26" y="112"/>
                  </a:lnTo>
                  <a:lnTo>
                    <a:pt x="34" y="100"/>
                  </a:lnTo>
                  <a:lnTo>
                    <a:pt x="34" y="98"/>
                  </a:lnTo>
                  <a:lnTo>
                    <a:pt x="32" y="96"/>
                  </a:lnTo>
                  <a:lnTo>
                    <a:pt x="32" y="92"/>
                  </a:lnTo>
                  <a:lnTo>
                    <a:pt x="34" y="86"/>
                  </a:lnTo>
                  <a:lnTo>
                    <a:pt x="36" y="82"/>
                  </a:lnTo>
                  <a:lnTo>
                    <a:pt x="40" y="76"/>
                  </a:lnTo>
                  <a:lnTo>
                    <a:pt x="48" y="66"/>
                  </a:lnTo>
                  <a:lnTo>
                    <a:pt x="56" y="50"/>
                  </a:lnTo>
                  <a:lnTo>
                    <a:pt x="66" y="36"/>
                  </a:lnTo>
                  <a:lnTo>
                    <a:pt x="84" y="22"/>
                  </a:lnTo>
                  <a:lnTo>
                    <a:pt x="76"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 name="Freeform 6"/>
            <p:cNvSpPr>
              <a:spLocks/>
            </p:cNvSpPr>
            <p:nvPr/>
          </p:nvSpPr>
          <p:spPr bwMode="gray">
            <a:xfrm>
              <a:off x="1421" y="1478"/>
              <a:ext cx="110" cy="70"/>
            </a:xfrm>
            <a:custGeom>
              <a:avLst/>
              <a:gdLst/>
              <a:ahLst/>
              <a:cxnLst>
                <a:cxn ang="0">
                  <a:pos x="26" y="10"/>
                </a:cxn>
                <a:cxn ang="0">
                  <a:pos x="26" y="10"/>
                </a:cxn>
                <a:cxn ang="0">
                  <a:pos x="26" y="12"/>
                </a:cxn>
                <a:cxn ang="0">
                  <a:pos x="24" y="16"/>
                </a:cxn>
                <a:cxn ang="0">
                  <a:pos x="22" y="18"/>
                </a:cxn>
                <a:cxn ang="0">
                  <a:pos x="20" y="20"/>
                </a:cxn>
                <a:cxn ang="0">
                  <a:pos x="14" y="22"/>
                </a:cxn>
                <a:cxn ang="0">
                  <a:pos x="10" y="24"/>
                </a:cxn>
                <a:cxn ang="0">
                  <a:pos x="4" y="24"/>
                </a:cxn>
                <a:cxn ang="0">
                  <a:pos x="2" y="28"/>
                </a:cxn>
                <a:cxn ang="0">
                  <a:pos x="0" y="30"/>
                </a:cxn>
                <a:cxn ang="0">
                  <a:pos x="0" y="32"/>
                </a:cxn>
                <a:cxn ang="0">
                  <a:pos x="2" y="34"/>
                </a:cxn>
                <a:cxn ang="0">
                  <a:pos x="8" y="38"/>
                </a:cxn>
                <a:cxn ang="0">
                  <a:pos x="22" y="42"/>
                </a:cxn>
                <a:cxn ang="0">
                  <a:pos x="34" y="44"/>
                </a:cxn>
                <a:cxn ang="0">
                  <a:pos x="46" y="44"/>
                </a:cxn>
                <a:cxn ang="0">
                  <a:pos x="50" y="44"/>
                </a:cxn>
                <a:cxn ang="0">
                  <a:pos x="68" y="70"/>
                </a:cxn>
                <a:cxn ang="0">
                  <a:pos x="86" y="56"/>
                </a:cxn>
                <a:cxn ang="0">
                  <a:pos x="88" y="44"/>
                </a:cxn>
                <a:cxn ang="0">
                  <a:pos x="88" y="44"/>
                </a:cxn>
                <a:cxn ang="0">
                  <a:pos x="92" y="42"/>
                </a:cxn>
                <a:cxn ang="0">
                  <a:pos x="96" y="40"/>
                </a:cxn>
                <a:cxn ang="0">
                  <a:pos x="100" y="36"/>
                </a:cxn>
                <a:cxn ang="0">
                  <a:pos x="104" y="32"/>
                </a:cxn>
                <a:cxn ang="0">
                  <a:pos x="108" y="28"/>
                </a:cxn>
                <a:cxn ang="0">
                  <a:pos x="110" y="22"/>
                </a:cxn>
                <a:cxn ang="0">
                  <a:pos x="110" y="18"/>
                </a:cxn>
                <a:cxn ang="0">
                  <a:pos x="110" y="16"/>
                </a:cxn>
                <a:cxn ang="0">
                  <a:pos x="108" y="16"/>
                </a:cxn>
                <a:cxn ang="0">
                  <a:pos x="106" y="16"/>
                </a:cxn>
                <a:cxn ang="0">
                  <a:pos x="104" y="18"/>
                </a:cxn>
                <a:cxn ang="0">
                  <a:pos x="102" y="18"/>
                </a:cxn>
                <a:cxn ang="0">
                  <a:pos x="100" y="20"/>
                </a:cxn>
                <a:cxn ang="0">
                  <a:pos x="98" y="22"/>
                </a:cxn>
                <a:cxn ang="0">
                  <a:pos x="98" y="22"/>
                </a:cxn>
                <a:cxn ang="0">
                  <a:pos x="80" y="32"/>
                </a:cxn>
                <a:cxn ang="0">
                  <a:pos x="62" y="30"/>
                </a:cxn>
                <a:cxn ang="0">
                  <a:pos x="60" y="28"/>
                </a:cxn>
                <a:cxn ang="0">
                  <a:pos x="58" y="28"/>
                </a:cxn>
                <a:cxn ang="0">
                  <a:pos x="56" y="24"/>
                </a:cxn>
                <a:cxn ang="0">
                  <a:pos x="56" y="22"/>
                </a:cxn>
                <a:cxn ang="0">
                  <a:pos x="56" y="18"/>
                </a:cxn>
                <a:cxn ang="0">
                  <a:pos x="58" y="14"/>
                </a:cxn>
                <a:cxn ang="0">
                  <a:pos x="62" y="10"/>
                </a:cxn>
                <a:cxn ang="0">
                  <a:pos x="64" y="6"/>
                </a:cxn>
                <a:cxn ang="0">
                  <a:pos x="66" y="4"/>
                </a:cxn>
                <a:cxn ang="0">
                  <a:pos x="66" y="4"/>
                </a:cxn>
                <a:cxn ang="0">
                  <a:pos x="62" y="2"/>
                </a:cxn>
                <a:cxn ang="0">
                  <a:pos x="54" y="2"/>
                </a:cxn>
                <a:cxn ang="0">
                  <a:pos x="44" y="0"/>
                </a:cxn>
                <a:cxn ang="0">
                  <a:pos x="34" y="4"/>
                </a:cxn>
                <a:cxn ang="0">
                  <a:pos x="26" y="10"/>
                </a:cxn>
              </a:cxnLst>
              <a:rect l="0" t="0" r="r" b="b"/>
              <a:pathLst>
                <a:path w="110" h="70">
                  <a:moveTo>
                    <a:pt x="26" y="10"/>
                  </a:moveTo>
                  <a:lnTo>
                    <a:pt x="26" y="10"/>
                  </a:lnTo>
                  <a:lnTo>
                    <a:pt x="26" y="12"/>
                  </a:lnTo>
                  <a:lnTo>
                    <a:pt x="24" y="16"/>
                  </a:lnTo>
                  <a:lnTo>
                    <a:pt x="22" y="18"/>
                  </a:lnTo>
                  <a:lnTo>
                    <a:pt x="20" y="20"/>
                  </a:lnTo>
                  <a:lnTo>
                    <a:pt x="14" y="22"/>
                  </a:lnTo>
                  <a:lnTo>
                    <a:pt x="10" y="24"/>
                  </a:lnTo>
                  <a:lnTo>
                    <a:pt x="4" y="24"/>
                  </a:lnTo>
                  <a:lnTo>
                    <a:pt x="2" y="28"/>
                  </a:lnTo>
                  <a:lnTo>
                    <a:pt x="0" y="30"/>
                  </a:lnTo>
                  <a:lnTo>
                    <a:pt x="0" y="32"/>
                  </a:lnTo>
                  <a:lnTo>
                    <a:pt x="2" y="34"/>
                  </a:lnTo>
                  <a:lnTo>
                    <a:pt x="8" y="38"/>
                  </a:lnTo>
                  <a:lnTo>
                    <a:pt x="22" y="42"/>
                  </a:lnTo>
                  <a:lnTo>
                    <a:pt x="34" y="44"/>
                  </a:lnTo>
                  <a:lnTo>
                    <a:pt x="46" y="44"/>
                  </a:lnTo>
                  <a:lnTo>
                    <a:pt x="50" y="44"/>
                  </a:lnTo>
                  <a:lnTo>
                    <a:pt x="68" y="70"/>
                  </a:lnTo>
                  <a:lnTo>
                    <a:pt x="86" y="56"/>
                  </a:lnTo>
                  <a:lnTo>
                    <a:pt x="88" y="44"/>
                  </a:lnTo>
                  <a:lnTo>
                    <a:pt x="88" y="44"/>
                  </a:lnTo>
                  <a:lnTo>
                    <a:pt x="92" y="42"/>
                  </a:lnTo>
                  <a:lnTo>
                    <a:pt x="96" y="40"/>
                  </a:lnTo>
                  <a:lnTo>
                    <a:pt x="100" y="36"/>
                  </a:lnTo>
                  <a:lnTo>
                    <a:pt x="104" y="32"/>
                  </a:lnTo>
                  <a:lnTo>
                    <a:pt x="108" y="28"/>
                  </a:lnTo>
                  <a:lnTo>
                    <a:pt x="110" y="22"/>
                  </a:lnTo>
                  <a:lnTo>
                    <a:pt x="110" y="18"/>
                  </a:lnTo>
                  <a:lnTo>
                    <a:pt x="110" y="16"/>
                  </a:lnTo>
                  <a:lnTo>
                    <a:pt x="108" y="16"/>
                  </a:lnTo>
                  <a:lnTo>
                    <a:pt x="106" y="16"/>
                  </a:lnTo>
                  <a:lnTo>
                    <a:pt x="104" y="18"/>
                  </a:lnTo>
                  <a:lnTo>
                    <a:pt x="102" y="18"/>
                  </a:lnTo>
                  <a:lnTo>
                    <a:pt x="100" y="20"/>
                  </a:lnTo>
                  <a:lnTo>
                    <a:pt x="98" y="22"/>
                  </a:lnTo>
                  <a:lnTo>
                    <a:pt x="98" y="22"/>
                  </a:lnTo>
                  <a:lnTo>
                    <a:pt x="80" y="32"/>
                  </a:lnTo>
                  <a:lnTo>
                    <a:pt x="62" y="30"/>
                  </a:lnTo>
                  <a:lnTo>
                    <a:pt x="60" y="28"/>
                  </a:lnTo>
                  <a:lnTo>
                    <a:pt x="58" y="28"/>
                  </a:lnTo>
                  <a:lnTo>
                    <a:pt x="56" y="24"/>
                  </a:lnTo>
                  <a:lnTo>
                    <a:pt x="56" y="22"/>
                  </a:lnTo>
                  <a:lnTo>
                    <a:pt x="56" y="18"/>
                  </a:lnTo>
                  <a:lnTo>
                    <a:pt x="58" y="14"/>
                  </a:lnTo>
                  <a:lnTo>
                    <a:pt x="62" y="10"/>
                  </a:lnTo>
                  <a:lnTo>
                    <a:pt x="64" y="6"/>
                  </a:lnTo>
                  <a:lnTo>
                    <a:pt x="66" y="4"/>
                  </a:lnTo>
                  <a:lnTo>
                    <a:pt x="66" y="4"/>
                  </a:lnTo>
                  <a:lnTo>
                    <a:pt x="62" y="2"/>
                  </a:lnTo>
                  <a:lnTo>
                    <a:pt x="54" y="2"/>
                  </a:lnTo>
                  <a:lnTo>
                    <a:pt x="44" y="0"/>
                  </a:lnTo>
                  <a:lnTo>
                    <a:pt x="34" y="4"/>
                  </a:lnTo>
                  <a:lnTo>
                    <a:pt x="26"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1" name="Freeform 7"/>
            <p:cNvSpPr>
              <a:spLocks/>
            </p:cNvSpPr>
            <p:nvPr/>
          </p:nvSpPr>
          <p:spPr bwMode="gray">
            <a:xfrm>
              <a:off x="1051" y="1494"/>
              <a:ext cx="110" cy="220"/>
            </a:xfrm>
            <a:custGeom>
              <a:avLst/>
              <a:gdLst/>
              <a:ahLst/>
              <a:cxnLst>
                <a:cxn ang="0">
                  <a:pos x="44" y="20"/>
                </a:cxn>
                <a:cxn ang="0">
                  <a:pos x="40" y="20"/>
                </a:cxn>
                <a:cxn ang="0">
                  <a:pos x="36" y="20"/>
                </a:cxn>
                <a:cxn ang="0">
                  <a:pos x="34" y="26"/>
                </a:cxn>
                <a:cxn ang="0">
                  <a:pos x="32" y="32"/>
                </a:cxn>
                <a:cxn ang="0">
                  <a:pos x="28" y="34"/>
                </a:cxn>
                <a:cxn ang="0">
                  <a:pos x="24" y="34"/>
                </a:cxn>
                <a:cxn ang="0">
                  <a:pos x="24" y="34"/>
                </a:cxn>
                <a:cxn ang="0">
                  <a:pos x="20" y="26"/>
                </a:cxn>
                <a:cxn ang="0">
                  <a:pos x="12" y="18"/>
                </a:cxn>
                <a:cxn ang="0">
                  <a:pos x="2" y="16"/>
                </a:cxn>
                <a:cxn ang="0">
                  <a:pos x="0" y="60"/>
                </a:cxn>
                <a:cxn ang="0">
                  <a:pos x="4" y="72"/>
                </a:cxn>
                <a:cxn ang="0">
                  <a:pos x="14" y="94"/>
                </a:cxn>
                <a:cxn ang="0">
                  <a:pos x="42" y="106"/>
                </a:cxn>
                <a:cxn ang="0">
                  <a:pos x="58" y="94"/>
                </a:cxn>
                <a:cxn ang="0">
                  <a:pos x="60" y="96"/>
                </a:cxn>
                <a:cxn ang="0">
                  <a:pos x="66" y="100"/>
                </a:cxn>
                <a:cxn ang="0">
                  <a:pos x="68" y="106"/>
                </a:cxn>
                <a:cxn ang="0">
                  <a:pos x="62" y="114"/>
                </a:cxn>
                <a:cxn ang="0">
                  <a:pos x="46" y="126"/>
                </a:cxn>
                <a:cxn ang="0">
                  <a:pos x="38" y="130"/>
                </a:cxn>
                <a:cxn ang="0">
                  <a:pos x="36" y="144"/>
                </a:cxn>
                <a:cxn ang="0">
                  <a:pos x="36" y="166"/>
                </a:cxn>
                <a:cxn ang="0">
                  <a:pos x="38" y="170"/>
                </a:cxn>
                <a:cxn ang="0">
                  <a:pos x="42" y="182"/>
                </a:cxn>
                <a:cxn ang="0">
                  <a:pos x="48" y="192"/>
                </a:cxn>
                <a:cxn ang="0">
                  <a:pos x="56" y="202"/>
                </a:cxn>
                <a:cxn ang="0">
                  <a:pos x="62" y="212"/>
                </a:cxn>
                <a:cxn ang="0">
                  <a:pos x="66" y="220"/>
                </a:cxn>
                <a:cxn ang="0">
                  <a:pos x="74" y="212"/>
                </a:cxn>
                <a:cxn ang="0">
                  <a:pos x="90" y="154"/>
                </a:cxn>
                <a:cxn ang="0">
                  <a:pos x="104" y="98"/>
                </a:cxn>
                <a:cxn ang="0">
                  <a:pos x="108" y="88"/>
                </a:cxn>
                <a:cxn ang="0">
                  <a:pos x="108" y="66"/>
                </a:cxn>
                <a:cxn ang="0">
                  <a:pos x="102" y="22"/>
                </a:cxn>
                <a:cxn ang="0">
                  <a:pos x="70" y="2"/>
                </a:cxn>
                <a:cxn ang="0">
                  <a:pos x="64" y="4"/>
                </a:cxn>
                <a:cxn ang="0">
                  <a:pos x="58" y="8"/>
                </a:cxn>
                <a:cxn ang="0">
                  <a:pos x="58" y="14"/>
                </a:cxn>
                <a:cxn ang="0">
                  <a:pos x="56" y="24"/>
                </a:cxn>
                <a:cxn ang="0">
                  <a:pos x="54" y="30"/>
                </a:cxn>
                <a:cxn ang="0">
                  <a:pos x="44" y="22"/>
                </a:cxn>
              </a:cxnLst>
              <a:rect l="0" t="0" r="r" b="b"/>
              <a:pathLst>
                <a:path w="110" h="220">
                  <a:moveTo>
                    <a:pt x="44" y="22"/>
                  </a:moveTo>
                  <a:lnTo>
                    <a:pt x="44" y="20"/>
                  </a:lnTo>
                  <a:lnTo>
                    <a:pt x="42" y="20"/>
                  </a:lnTo>
                  <a:lnTo>
                    <a:pt x="40" y="20"/>
                  </a:lnTo>
                  <a:lnTo>
                    <a:pt x="38" y="20"/>
                  </a:lnTo>
                  <a:lnTo>
                    <a:pt x="36" y="20"/>
                  </a:lnTo>
                  <a:lnTo>
                    <a:pt x="34" y="22"/>
                  </a:lnTo>
                  <a:lnTo>
                    <a:pt x="34" y="26"/>
                  </a:lnTo>
                  <a:lnTo>
                    <a:pt x="34" y="28"/>
                  </a:lnTo>
                  <a:lnTo>
                    <a:pt x="32" y="32"/>
                  </a:lnTo>
                  <a:lnTo>
                    <a:pt x="32" y="34"/>
                  </a:lnTo>
                  <a:lnTo>
                    <a:pt x="28" y="34"/>
                  </a:lnTo>
                  <a:lnTo>
                    <a:pt x="26" y="34"/>
                  </a:lnTo>
                  <a:lnTo>
                    <a:pt x="24" y="34"/>
                  </a:lnTo>
                  <a:lnTo>
                    <a:pt x="24" y="34"/>
                  </a:lnTo>
                  <a:lnTo>
                    <a:pt x="24" y="34"/>
                  </a:lnTo>
                  <a:lnTo>
                    <a:pt x="22" y="30"/>
                  </a:lnTo>
                  <a:lnTo>
                    <a:pt x="20" y="26"/>
                  </a:lnTo>
                  <a:lnTo>
                    <a:pt x="16" y="22"/>
                  </a:lnTo>
                  <a:lnTo>
                    <a:pt x="12" y="18"/>
                  </a:lnTo>
                  <a:lnTo>
                    <a:pt x="8" y="16"/>
                  </a:lnTo>
                  <a:lnTo>
                    <a:pt x="2" y="16"/>
                  </a:lnTo>
                  <a:lnTo>
                    <a:pt x="0" y="36"/>
                  </a:lnTo>
                  <a:lnTo>
                    <a:pt x="0" y="60"/>
                  </a:lnTo>
                  <a:lnTo>
                    <a:pt x="0" y="64"/>
                  </a:lnTo>
                  <a:lnTo>
                    <a:pt x="4" y="72"/>
                  </a:lnTo>
                  <a:lnTo>
                    <a:pt x="8" y="84"/>
                  </a:lnTo>
                  <a:lnTo>
                    <a:pt x="14" y="94"/>
                  </a:lnTo>
                  <a:lnTo>
                    <a:pt x="28" y="114"/>
                  </a:lnTo>
                  <a:lnTo>
                    <a:pt x="42" y="106"/>
                  </a:lnTo>
                  <a:lnTo>
                    <a:pt x="44" y="94"/>
                  </a:lnTo>
                  <a:lnTo>
                    <a:pt x="58" y="94"/>
                  </a:lnTo>
                  <a:lnTo>
                    <a:pt x="58" y="96"/>
                  </a:lnTo>
                  <a:lnTo>
                    <a:pt x="60" y="96"/>
                  </a:lnTo>
                  <a:lnTo>
                    <a:pt x="64" y="98"/>
                  </a:lnTo>
                  <a:lnTo>
                    <a:pt x="66" y="100"/>
                  </a:lnTo>
                  <a:lnTo>
                    <a:pt x="68" y="104"/>
                  </a:lnTo>
                  <a:lnTo>
                    <a:pt x="68" y="106"/>
                  </a:lnTo>
                  <a:lnTo>
                    <a:pt x="66" y="110"/>
                  </a:lnTo>
                  <a:lnTo>
                    <a:pt x="62" y="114"/>
                  </a:lnTo>
                  <a:lnTo>
                    <a:pt x="54" y="122"/>
                  </a:lnTo>
                  <a:lnTo>
                    <a:pt x="46" y="126"/>
                  </a:lnTo>
                  <a:lnTo>
                    <a:pt x="40" y="128"/>
                  </a:lnTo>
                  <a:lnTo>
                    <a:pt x="38" y="130"/>
                  </a:lnTo>
                  <a:lnTo>
                    <a:pt x="36" y="132"/>
                  </a:lnTo>
                  <a:lnTo>
                    <a:pt x="36" y="144"/>
                  </a:lnTo>
                  <a:lnTo>
                    <a:pt x="46" y="152"/>
                  </a:lnTo>
                  <a:lnTo>
                    <a:pt x="36" y="166"/>
                  </a:lnTo>
                  <a:lnTo>
                    <a:pt x="36" y="166"/>
                  </a:lnTo>
                  <a:lnTo>
                    <a:pt x="38" y="170"/>
                  </a:lnTo>
                  <a:lnTo>
                    <a:pt x="40" y="176"/>
                  </a:lnTo>
                  <a:lnTo>
                    <a:pt x="42" y="182"/>
                  </a:lnTo>
                  <a:lnTo>
                    <a:pt x="44" y="188"/>
                  </a:lnTo>
                  <a:lnTo>
                    <a:pt x="48" y="192"/>
                  </a:lnTo>
                  <a:lnTo>
                    <a:pt x="52" y="196"/>
                  </a:lnTo>
                  <a:lnTo>
                    <a:pt x="56" y="202"/>
                  </a:lnTo>
                  <a:lnTo>
                    <a:pt x="58" y="208"/>
                  </a:lnTo>
                  <a:lnTo>
                    <a:pt x="62" y="212"/>
                  </a:lnTo>
                  <a:lnTo>
                    <a:pt x="64" y="216"/>
                  </a:lnTo>
                  <a:lnTo>
                    <a:pt x="66" y="220"/>
                  </a:lnTo>
                  <a:lnTo>
                    <a:pt x="66" y="220"/>
                  </a:lnTo>
                  <a:lnTo>
                    <a:pt x="74" y="212"/>
                  </a:lnTo>
                  <a:lnTo>
                    <a:pt x="84" y="172"/>
                  </a:lnTo>
                  <a:lnTo>
                    <a:pt x="90" y="154"/>
                  </a:lnTo>
                  <a:lnTo>
                    <a:pt x="94" y="132"/>
                  </a:lnTo>
                  <a:lnTo>
                    <a:pt x="104" y="98"/>
                  </a:lnTo>
                  <a:lnTo>
                    <a:pt x="106" y="96"/>
                  </a:lnTo>
                  <a:lnTo>
                    <a:pt x="108" y="88"/>
                  </a:lnTo>
                  <a:lnTo>
                    <a:pt x="110" y="76"/>
                  </a:lnTo>
                  <a:lnTo>
                    <a:pt x="108" y="66"/>
                  </a:lnTo>
                  <a:lnTo>
                    <a:pt x="98" y="46"/>
                  </a:lnTo>
                  <a:lnTo>
                    <a:pt x="102" y="22"/>
                  </a:lnTo>
                  <a:lnTo>
                    <a:pt x="70" y="0"/>
                  </a:lnTo>
                  <a:lnTo>
                    <a:pt x="70" y="2"/>
                  </a:lnTo>
                  <a:lnTo>
                    <a:pt x="66" y="2"/>
                  </a:lnTo>
                  <a:lnTo>
                    <a:pt x="64" y="4"/>
                  </a:lnTo>
                  <a:lnTo>
                    <a:pt x="60" y="6"/>
                  </a:lnTo>
                  <a:lnTo>
                    <a:pt x="58" y="8"/>
                  </a:lnTo>
                  <a:lnTo>
                    <a:pt x="58" y="10"/>
                  </a:lnTo>
                  <a:lnTo>
                    <a:pt x="58" y="14"/>
                  </a:lnTo>
                  <a:lnTo>
                    <a:pt x="58" y="18"/>
                  </a:lnTo>
                  <a:lnTo>
                    <a:pt x="56" y="24"/>
                  </a:lnTo>
                  <a:lnTo>
                    <a:pt x="56" y="26"/>
                  </a:lnTo>
                  <a:lnTo>
                    <a:pt x="54" y="30"/>
                  </a:lnTo>
                  <a:lnTo>
                    <a:pt x="54" y="30"/>
                  </a:lnTo>
                  <a:lnTo>
                    <a:pt x="44" y="2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2" name="Freeform 8"/>
            <p:cNvSpPr>
              <a:spLocks/>
            </p:cNvSpPr>
            <p:nvPr/>
          </p:nvSpPr>
          <p:spPr bwMode="gray">
            <a:xfrm>
              <a:off x="1139" y="1454"/>
              <a:ext cx="122" cy="94"/>
            </a:xfrm>
            <a:custGeom>
              <a:avLst/>
              <a:gdLst/>
              <a:ahLst/>
              <a:cxnLst>
                <a:cxn ang="0">
                  <a:pos x="22" y="0"/>
                </a:cxn>
                <a:cxn ang="0">
                  <a:pos x="14" y="20"/>
                </a:cxn>
                <a:cxn ang="0">
                  <a:pos x="0" y="32"/>
                </a:cxn>
                <a:cxn ang="0">
                  <a:pos x="0" y="32"/>
                </a:cxn>
                <a:cxn ang="0">
                  <a:pos x="2" y="36"/>
                </a:cxn>
                <a:cxn ang="0">
                  <a:pos x="4" y="40"/>
                </a:cxn>
                <a:cxn ang="0">
                  <a:pos x="6" y="46"/>
                </a:cxn>
                <a:cxn ang="0">
                  <a:pos x="10" y="50"/>
                </a:cxn>
                <a:cxn ang="0">
                  <a:pos x="12" y="52"/>
                </a:cxn>
                <a:cxn ang="0">
                  <a:pos x="14" y="54"/>
                </a:cxn>
                <a:cxn ang="0">
                  <a:pos x="18" y="54"/>
                </a:cxn>
                <a:cxn ang="0">
                  <a:pos x="22" y="56"/>
                </a:cxn>
                <a:cxn ang="0">
                  <a:pos x="26" y="56"/>
                </a:cxn>
                <a:cxn ang="0">
                  <a:pos x="28" y="56"/>
                </a:cxn>
                <a:cxn ang="0">
                  <a:pos x="30" y="58"/>
                </a:cxn>
                <a:cxn ang="0">
                  <a:pos x="32" y="60"/>
                </a:cxn>
                <a:cxn ang="0">
                  <a:pos x="30" y="62"/>
                </a:cxn>
                <a:cxn ang="0">
                  <a:pos x="28" y="66"/>
                </a:cxn>
                <a:cxn ang="0">
                  <a:pos x="24" y="70"/>
                </a:cxn>
                <a:cxn ang="0">
                  <a:pos x="24" y="74"/>
                </a:cxn>
                <a:cxn ang="0">
                  <a:pos x="26" y="80"/>
                </a:cxn>
                <a:cxn ang="0">
                  <a:pos x="28" y="82"/>
                </a:cxn>
                <a:cxn ang="0">
                  <a:pos x="32" y="86"/>
                </a:cxn>
                <a:cxn ang="0">
                  <a:pos x="36" y="88"/>
                </a:cxn>
                <a:cxn ang="0">
                  <a:pos x="40" y="88"/>
                </a:cxn>
                <a:cxn ang="0">
                  <a:pos x="50" y="88"/>
                </a:cxn>
                <a:cxn ang="0">
                  <a:pos x="64" y="88"/>
                </a:cxn>
                <a:cxn ang="0">
                  <a:pos x="80" y="94"/>
                </a:cxn>
                <a:cxn ang="0">
                  <a:pos x="122" y="42"/>
                </a:cxn>
                <a:cxn ang="0">
                  <a:pos x="114" y="24"/>
                </a:cxn>
                <a:cxn ang="0">
                  <a:pos x="92" y="20"/>
                </a:cxn>
                <a:cxn ang="0">
                  <a:pos x="56" y="0"/>
                </a:cxn>
                <a:cxn ang="0">
                  <a:pos x="54" y="12"/>
                </a:cxn>
                <a:cxn ang="0">
                  <a:pos x="40" y="10"/>
                </a:cxn>
                <a:cxn ang="0">
                  <a:pos x="22" y="0"/>
                </a:cxn>
              </a:cxnLst>
              <a:rect l="0" t="0" r="r" b="b"/>
              <a:pathLst>
                <a:path w="122" h="94">
                  <a:moveTo>
                    <a:pt x="22" y="0"/>
                  </a:moveTo>
                  <a:lnTo>
                    <a:pt x="14" y="20"/>
                  </a:lnTo>
                  <a:lnTo>
                    <a:pt x="0" y="32"/>
                  </a:lnTo>
                  <a:lnTo>
                    <a:pt x="0" y="32"/>
                  </a:lnTo>
                  <a:lnTo>
                    <a:pt x="2" y="36"/>
                  </a:lnTo>
                  <a:lnTo>
                    <a:pt x="4" y="40"/>
                  </a:lnTo>
                  <a:lnTo>
                    <a:pt x="6" y="46"/>
                  </a:lnTo>
                  <a:lnTo>
                    <a:pt x="10" y="50"/>
                  </a:lnTo>
                  <a:lnTo>
                    <a:pt x="12" y="52"/>
                  </a:lnTo>
                  <a:lnTo>
                    <a:pt x="14" y="54"/>
                  </a:lnTo>
                  <a:lnTo>
                    <a:pt x="18" y="54"/>
                  </a:lnTo>
                  <a:lnTo>
                    <a:pt x="22" y="56"/>
                  </a:lnTo>
                  <a:lnTo>
                    <a:pt x="26" y="56"/>
                  </a:lnTo>
                  <a:lnTo>
                    <a:pt x="28" y="56"/>
                  </a:lnTo>
                  <a:lnTo>
                    <a:pt x="30" y="58"/>
                  </a:lnTo>
                  <a:lnTo>
                    <a:pt x="32" y="60"/>
                  </a:lnTo>
                  <a:lnTo>
                    <a:pt x="30" y="62"/>
                  </a:lnTo>
                  <a:lnTo>
                    <a:pt x="28" y="66"/>
                  </a:lnTo>
                  <a:lnTo>
                    <a:pt x="24" y="70"/>
                  </a:lnTo>
                  <a:lnTo>
                    <a:pt x="24" y="74"/>
                  </a:lnTo>
                  <a:lnTo>
                    <a:pt x="26" y="80"/>
                  </a:lnTo>
                  <a:lnTo>
                    <a:pt x="28" y="82"/>
                  </a:lnTo>
                  <a:lnTo>
                    <a:pt x="32" y="86"/>
                  </a:lnTo>
                  <a:lnTo>
                    <a:pt x="36" y="88"/>
                  </a:lnTo>
                  <a:lnTo>
                    <a:pt x="40" y="88"/>
                  </a:lnTo>
                  <a:lnTo>
                    <a:pt x="50" y="88"/>
                  </a:lnTo>
                  <a:lnTo>
                    <a:pt x="64" y="88"/>
                  </a:lnTo>
                  <a:lnTo>
                    <a:pt x="80" y="94"/>
                  </a:lnTo>
                  <a:lnTo>
                    <a:pt x="122" y="42"/>
                  </a:lnTo>
                  <a:lnTo>
                    <a:pt x="114" y="24"/>
                  </a:lnTo>
                  <a:lnTo>
                    <a:pt x="92" y="20"/>
                  </a:lnTo>
                  <a:lnTo>
                    <a:pt x="56" y="0"/>
                  </a:lnTo>
                  <a:lnTo>
                    <a:pt x="54" y="12"/>
                  </a:lnTo>
                  <a:lnTo>
                    <a:pt x="40" y="10"/>
                  </a:lnTo>
                  <a:lnTo>
                    <a:pt x="2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3" name="Freeform 9"/>
            <p:cNvSpPr>
              <a:spLocks/>
            </p:cNvSpPr>
            <p:nvPr/>
          </p:nvSpPr>
          <p:spPr bwMode="gray">
            <a:xfrm>
              <a:off x="1167" y="1618"/>
              <a:ext cx="46" cy="46"/>
            </a:xfrm>
            <a:custGeom>
              <a:avLst/>
              <a:gdLst/>
              <a:ahLst/>
              <a:cxnLst>
                <a:cxn ang="0">
                  <a:pos x="28" y="8"/>
                </a:cxn>
                <a:cxn ang="0">
                  <a:pos x="28" y="6"/>
                </a:cxn>
                <a:cxn ang="0">
                  <a:pos x="26" y="4"/>
                </a:cxn>
                <a:cxn ang="0">
                  <a:pos x="22" y="2"/>
                </a:cxn>
                <a:cxn ang="0">
                  <a:pos x="20" y="0"/>
                </a:cxn>
                <a:cxn ang="0">
                  <a:pos x="16" y="0"/>
                </a:cxn>
                <a:cxn ang="0">
                  <a:pos x="12" y="0"/>
                </a:cxn>
                <a:cxn ang="0">
                  <a:pos x="10" y="0"/>
                </a:cxn>
                <a:cxn ang="0">
                  <a:pos x="8" y="4"/>
                </a:cxn>
                <a:cxn ang="0">
                  <a:pos x="4" y="8"/>
                </a:cxn>
                <a:cxn ang="0">
                  <a:pos x="2" y="12"/>
                </a:cxn>
                <a:cxn ang="0">
                  <a:pos x="2" y="16"/>
                </a:cxn>
                <a:cxn ang="0">
                  <a:pos x="0" y="20"/>
                </a:cxn>
                <a:cxn ang="0">
                  <a:pos x="2" y="24"/>
                </a:cxn>
                <a:cxn ang="0">
                  <a:pos x="4" y="26"/>
                </a:cxn>
                <a:cxn ang="0">
                  <a:pos x="8" y="30"/>
                </a:cxn>
                <a:cxn ang="0">
                  <a:pos x="12" y="34"/>
                </a:cxn>
                <a:cxn ang="0">
                  <a:pos x="16" y="36"/>
                </a:cxn>
                <a:cxn ang="0">
                  <a:pos x="20" y="40"/>
                </a:cxn>
                <a:cxn ang="0">
                  <a:pos x="24" y="42"/>
                </a:cxn>
                <a:cxn ang="0">
                  <a:pos x="28" y="44"/>
                </a:cxn>
                <a:cxn ang="0">
                  <a:pos x="28" y="46"/>
                </a:cxn>
                <a:cxn ang="0">
                  <a:pos x="28" y="44"/>
                </a:cxn>
                <a:cxn ang="0">
                  <a:pos x="32" y="44"/>
                </a:cxn>
                <a:cxn ang="0">
                  <a:pos x="36" y="40"/>
                </a:cxn>
                <a:cxn ang="0">
                  <a:pos x="40" y="38"/>
                </a:cxn>
                <a:cxn ang="0">
                  <a:pos x="42" y="34"/>
                </a:cxn>
                <a:cxn ang="0">
                  <a:pos x="46" y="32"/>
                </a:cxn>
                <a:cxn ang="0">
                  <a:pos x="46" y="28"/>
                </a:cxn>
                <a:cxn ang="0">
                  <a:pos x="46" y="24"/>
                </a:cxn>
                <a:cxn ang="0">
                  <a:pos x="42" y="20"/>
                </a:cxn>
                <a:cxn ang="0">
                  <a:pos x="38" y="16"/>
                </a:cxn>
                <a:cxn ang="0">
                  <a:pos x="34" y="12"/>
                </a:cxn>
                <a:cxn ang="0">
                  <a:pos x="32" y="10"/>
                </a:cxn>
                <a:cxn ang="0">
                  <a:pos x="28" y="8"/>
                </a:cxn>
                <a:cxn ang="0">
                  <a:pos x="28" y="8"/>
                </a:cxn>
              </a:cxnLst>
              <a:rect l="0" t="0" r="r" b="b"/>
              <a:pathLst>
                <a:path w="46" h="46">
                  <a:moveTo>
                    <a:pt x="28" y="8"/>
                  </a:moveTo>
                  <a:lnTo>
                    <a:pt x="28" y="6"/>
                  </a:lnTo>
                  <a:lnTo>
                    <a:pt x="26" y="4"/>
                  </a:lnTo>
                  <a:lnTo>
                    <a:pt x="22" y="2"/>
                  </a:lnTo>
                  <a:lnTo>
                    <a:pt x="20" y="0"/>
                  </a:lnTo>
                  <a:lnTo>
                    <a:pt x="16" y="0"/>
                  </a:lnTo>
                  <a:lnTo>
                    <a:pt x="12" y="0"/>
                  </a:lnTo>
                  <a:lnTo>
                    <a:pt x="10" y="0"/>
                  </a:lnTo>
                  <a:lnTo>
                    <a:pt x="8" y="4"/>
                  </a:lnTo>
                  <a:lnTo>
                    <a:pt x="4" y="8"/>
                  </a:lnTo>
                  <a:lnTo>
                    <a:pt x="2" y="12"/>
                  </a:lnTo>
                  <a:lnTo>
                    <a:pt x="2" y="16"/>
                  </a:lnTo>
                  <a:lnTo>
                    <a:pt x="0" y="20"/>
                  </a:lnTo>
                  <a:lnTo>
                    <a:pt x="2" y="24"/>
                  </a:lnTo>
                  <a:lnTo>
                    <a:pt x="4" y="26"/>
                  </a:lnTo>
                  <a:lnTo>
                    <a:pt x="8" y="30"/>
                  </a:lnTo>
                  <a:lnTo>
                    <a:pt x="12" y="34"/>
                  </a:lnTo>
                  <a:lnTo>
                    <a:pt x="16" y="36"/>
                  </a:lnTo>
                  <a:lnTo>
                    <a:pt x="20" y="40"/>
                  </a:lnTo>
                  <a:lnTo>
                    <a:pt x="24" y="42"/>
                  </a:lnTo>
                  <a:lnTo>
                    <a:pt x="28" y="44"/>
                  </a:lnTo>
                  <a:lnTo>
                    <a:pt x="28" y="46"/>
                  </a:lnTo>
                  <a:lnTo>
                    <a:pt x="28" y="44"/>
                  </a:lnTo>
                  <a:lnTo>
                    <a:pt x="32" y="44"/>
                  </a:lnTo>
                  <a:lnTo>
                    <a:pt x="36" y="40"/>
                  </a:lnTo>
                  <a:lnTo>
                    <a:pt x="40" y="38"/>
                  </a:lnTo>
                  <a:lnTo>
                    <a:pt x="42" y="34"/>
                  </a:lnTo>
                  <a:lnTo>
                    <a:pt x="46" y="32"/>
                  </a:lnTo>
                  <a:lnTo>
                    <a:pt x="46" y="28"/>
                  </a:lnTo>
                  <a:lnTo>
                    <a:pt x="46" y="24"/>
                  </a:lnTo>
                  <a:lnTo>
                    <a:pt x="42" y="20"/>
                  </a:lnTo>
                  <a:lnTo>
                    <a:pt x="38" y="16"/>
                  </a:lnTo>
                  <a:lnTo>
                    <a:pt x="34" y="12"/>
                  </a:lnTo>
                  <a:lnTo>
                    <a:pt x="32" y="10"/>
                  </a:lnTo>
                  <a:lnTo>
                    <a:pt x="28" y="8"/>
                  </a:lnTo>
                  <a:lnTo>
                    <a:pt x="28"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4" name="Freeform 10"/>
            <p:cNvSpPr>
              <a:spLocks/>
            </p:cNvSpPr>
            <p:nvPr/>
          </p:nvSpPr>
          <p:spPr bwMode="gray">
            <a:xfrm>
              <a:off x="2641" y="2278"/>
              <a:ext cx="32" cy="164"/>
            </a:xfrm>
            <a:custGeom>
              <a:avLst/>
              <a:gdLst/>
              <a:ahLst/>
              <a:cxnLst>
                <a:cxn ang="0">
                  <a:pos x="26" y="8"/>
                </a:cxn>
                <a:cxn ang="0">
                  <a:pos x="26" y="6"/>
                </a:cxn>
                <a:cxn ang="0">
                  <a:pos x="24" y="6"/>
                </a:cxn>
                <a:cxn ang="0">
                  <a:pos x="22" y="2"/>
                </a:cxn>
                <a:cxn ang="0">
                  <a:pos x="20" y="2"/>
                </a:cxn>
                <a:cxn ang="0">
                  <a:pos x="18" y="0"/>
                </a:cxn>
                <a:cxn ang="0">
                  <a:pos x="16" y="2"/>
                </a:cxn>
                <a:cxn ang="0">
                  <a:pos x="14" y="6"/>
                </a:cxn>
                <a:cxn ang="0">
                  <a:pos x="12" y="10"/>
                </a:cxn>
                <a:cxn ang="0">
                  <a:pos x="10" y="14"/>
                </a:cxn>
                <a:cxn ang="0">
                  <a:pos x="8" y="18"/>
                </a:cxn>
                <a:cxn ang="0">
                  <a:pos x="8" y="22"/>
                </a:cxn>
                <a:cxn ang="0">
                  <a:pos x="8" y="22"/>
                </a:cxn>
                <a:cxn ang="0">
                  <a:pos x="2" y="42"/>
                </a:cxn>
                <a:cxn ang="0">
                  <a:pos x="2" y="44"/>
                </a:cxn>
                <a:cxn ang="0">
                  <a:pos x="2" y="46"/>
                </a:cxn>
                <a:cxn ang="0">
                  <a:pos x="4" y="52"/>
                </a:cxn>
                <a:cxn ang="0">
                  <a:pos x="4" y="56"/>
                </a:cxn>
                <a:cxn ang="0">
                  <a:pos x="6" y="60"/>
                </a:cxn>
                <a:cxn ang="0">
                  <a:pos x="6" y="66"/>
                </a:cxn>
                <a:cxn ang="0">
                  <a:pos x="8" y="82"/>
                </a:cxn>
                <a:cxn ang="0">
                  <a:pos x="6" y="100"/>
                </a:cxn>
                <a:cxn ang="0">
                  <a:pos x="6" y="118"/>
                </a:cxn>
                <a:cxn ang="0">
                  <a:pos x="6" y="132"/>
                </a:cxn>
                <a:cxn ang="0">
                  <a:pos x="6" y="140"/>
                </a:cxn>
                <a:cxn ang="0">
                  <a:pos x="6" y="142"/>
                </a:cxn>
                <a:cxn ang="0">
                  <a:pos x="4" y="146"/>
                </a:cxn>
                <a:cxn ang="0">
                  <a:pos x="2" y="150"/>
                </a:cxn>
                <a:cxn ang="0">
                  <a:pos x="0" y="156"/>
                </a:cxn>
                <a:cxn ang="0">
                  <a:pos x="0" y="158"/>
                </a:cxn>
                <a:cxn ang="0">
                  <a:pos x="0" y="160"/>
                </a:cxn>
                <a:cxn ang="0">
                  <a:pos x="8" y="164"/>
                </a:cxn>
                <a:cxn ang="0">
                  <a:pos x="12" y="152"/>
                </a:cxn>
                <a:cxn ang="0">
                  <a:pos x="22" y="162"/>
                </a:cxn>
                <a:cxn ang="0">
                  <a:pos x="22" y="160"/>
                </a:cxn>
                <a:cxn ang="0">
                  <a:pos x="22" y="158"/>
                </a:cxn>
                <a:cxn ang="0">
                  <a:pos x="22" y="152"/>
                </a:cxn>
                <a:cxn ang="0">
                  <a:pos x="22" y="146"/>
                </a:cxn>
                <a:cxn ang="0">
                  <a:pos x="20" y="140"/>
                </a:cxn>
                <a:cxn ang="0">
                  <a:pos x="16" y="130"/>
                </a:cxn>
                <a:cxn ang="0">
                  <a:pos x="16" y="118"/>
                </a:cxn>
                <a:cxn ang="0">
                  <a:pos x="24" y="106"/>
                </a:cxn>
                <a:cxn ang="0">
                  <a:pos x="28" y="102"/>
                </a:cxn>
                <a:cxn ang="0">
                  <a:pos x="32" y="96"/>
                </a:cxn>
                <a:cxn ang="0">
                  <a:pos x="32" y="92"/>
                </a:cxn>
                <a:cxn ang="0">
                  <a:pos x="32" y="88"/>
                </a:cxn>
                <a:cxn ang="0">
                  <a:pos x="30" y="84"/>
                </a:cxn>
                <a:cxn ang="0">
                  <a:pos x="30" y="80"/>
                </a:cxn>
                <a:cxn ang="0">
                  <a:pos x="30" y="74"/>
                </a:cxn>
                <a:cxn ang="0">
                  <a:pos x="28" y="62"/>
                </a:cxn>
                <a:cxn ang="0">
                  <a:pos x="26" y="50"/>
                </a:cxn>
                <a:cxn ang="0">
                  <a:pos x="24" y="40"/>
                </a:cxn>
                <a:cxn ang="0">
                  <a:pos x="24" y="36"/>
                </a:cxn>
                <a:cxn ang="0">
                  <a:pos x="24" y="36"/>
                </a:cxn>
                <a:cxn ang="0">
                  <a:pos x="22" y="32"/>
                </a:cxn>
                <a:cxn ang="0">
                  <a:pos x="22" y="28"/>
                </a:cxn>
                <a:cxn ang="0">
                  <a:pos x="22" y="22"/>
                </a:cxn>
                <a:cxn ang="0">
                  <a:pos x="22" y="16"/>
                </a:cxn>
                <a:cxn ang="0">
                  <a:pos x="24" y="12"/>
                </a:cxn>
                <a:cxn ang="0">
                  <a:pos x="26" y="8"/>
                </a:cxn>
              </a:cxnLst>
              <a:rect l="0" t="0" r="r" b="b"/>
              <a:pathLst>
                <a:path w="32" h="164">
                  <a:moveTo>
                    <a:pt x="26" y="8"/>
                  </a:moveTo>
                  <a:lnTo>
                    <a:pt x="26" y="6"/>
                  </a:lnTo>
                  <a:lnTo>
                    <a:pt x="24" y="6"/>
                  </a:lnTo>
                  <a:lnTo>
                    <a:pt x="22" y="2"/>
                  </a:lnTo>
                  <a:lnTo>
                    <a:pt x="20" y="2"/>
                  </a:lnTo>
                  <a:lnTo>
                    <a:pt x="18" y="0"/>
                  </a:lnTo>
                  <a:lnTo>
                    <a:pt x="16" y="2"/>
                  </a:lnTo>
                  <a:lnTo>
                    <a:pt x="14" y="6"/>
                  </a:lnTo>
                  <a:lnTo>
                    <a:pt x="12" y="10"/>
                  </a:lnTo>
                  <a:lnTo>
                    <a:pt x="10" y="14"/>
                  </a:lnTo>
                  <a:lnTo>
                    <a:pt x="8" y="18"/>
                  </a:lnTo>
                  <a:lnTo>
                    <a:pt x="8" y="22"/>
                  </a:lnTo>
                  <a:lnTo>
                    <a:pt x="8" y="22"/>
                  </a:lnTo>
                  <a:lnTo>
                    <a:pt x="2" y="42"/>
                  </a:lnTo>
                  <a:lnTo>
                    <a:pt x="2" y="44"/>
                  </a:lnTo>
                  <a:lnTo>
                    <a:pt x="2" y="46"/>
                  </a:lnTo>
                  <a:lnTo>
                    <a:pt x="4" y="52"/>
                  </a:lnTo>
                  <a:lnTo>
                    <a:pt x="4" y="56"/>
                  </a:lnTo>
                  <a:lnTo>
                    <a:pt x="6" y="60"/>
                  </a:lnTo>
                  <a:lnTo>
                    <a:pt x="6" y="66"/>
                  </a:lnTo>
                  <a:lnTo>
                    <a:pt x="8" y="82"/>
                  </a:lnTo>
                  <a:lnTo>
                    <a:pt x="6" y="100"/>
                  </a:lnTo>
                  <a:lnTo>
                    <a:pt x="6" y="118"/>
                  </a:lnTo>
                  <a:lnTo>
                    <a:pt x="6" y="132"/>
                  </a:lnTo>
                  <a:lnTo>
                    <a:pt x="6" y="140"/>
                  </a:lnTo>
                  <a:lnTo>
                    <a:pt x="6" y="142"/>
                  </a:lnTo>
                  <a:lnTo>
                    <a:pt x="4" y="146"/>
                  </a:lnTo>
                  <a:lnTo>
                    <a:pt x="2" y="150"/>
                  </a:lnTo>
                  <a:lnTo>
                    <a:pt x="0" y="156"/>
                  </a:lnTo>
                  <a:lnTo>
                    <a:pt x="0" y="158"/>
                  </a:lnTo>
                  <a:lnTo>
                    <a:pt x="0" y="160"/>
                  </a:lnTo>
                  <a:lnTo>
                    <a:pt x="8" y="164"/>
                  </a:lnTo>
                  <a:lnTo>
                    <a:pt x="12" y="152"/>
                  </a:lnTo>
                  <a:lnTo>
                    <a:pt x="22" y="162"/>
                  </a:lnTo>
                  <a:lnTo>
                    <a:pt x="22" y="160"/>
                  </a:lnTo>
                  <a:lnTo>
                    <a:pt x="22" y="158"/>
                  </a:lnTo>
                  <a:lnTo>
                    <a:pt x="22" y="152"/>
                  </a:lnTo>
                  <a:lnTo>
                    <a:pt x="22" y="146"/>
                  </a:lnTo>
                  <a:lnTo>
                    <a:pt x="20" y="140"/>
                  </a:lnTo>
                  <a:lnTo>
                    <a:pt x="16" y="130"/>
                  </a:lnTo>
                  <a:lnTo>
                    <a:pt x="16" y="118"/>
                  </a:lnTo>
                  <a:lnTo>
                    <a:pt x="24" y="106"/>
                  </a:lnTo>
                  <a:lnTo>
                    <a:pt x="28" y="102"/>
                  </a:lnTo>
                  <a:lnTo>
                    <a:pt x="32" y="96"/>
                  </a:lnTo>
                  <a:lnTo>
                    <a:pt x="32" y="92"/>
                  </a:lnTo>
                  <a:lnTo>
                    <a:pt x="32" y="88"/>
                  </a:lnTo>
                  <a:lnTo>
                    <a:pt x="30" y="84"/>
                  </a:lnTo>
                  <a:lnTo>
                    <a:pt x="30" y="80"/>
                  </a:lnTo>
                  <a:lnTo>
                    <a:pt x="30" y="74"/>
                  </a:lnTo>
                  <a:lnTo>
                    <a:pt x="28" y="62"/>
                  </a:lnTo>
                  <a:lnTo>
                    <a:pt x="26" y="50"/>
                  </a:lnTo>
                  <a:lnTo>
                    <a:pt x="24" y="40"/>
                  </a:lnTo>
                  <a:lnTo>
                    <a:pt x="24" y="36"/>
                  </a:lnTo>
                  <a:lnTo>
                    <a:pt x="24" y="36"/>
                  </a:lnTo>
                  <a:lnTo>
                    <a:pt x="22" y="32"/>
                  </a:lnTo>
                  <a:lnTo>
                    <a:pt x="22" y="28"/>
                  </a:lnTo>
                  <a:lnTo>
                    <a:pt x="22" y="22"/>
                  </a:lnTo>
                  <a:lnTo>
                    <a:pt x="22" y="16"/>
                  </a:lnTo>
                  <a:lnTo>
                    <a:pt x="24" y="12"/>
                  </a:lnTo>
                  <a:lnTo>
                    <a:pt x="26"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5" name="Freeform 11"/>
            <p:cNvSpPr>
              <a:spLocks/>
            </p:cNvSpPr>
            <p:nvPr/>
          </p:nvSpPr>
          <p:spPr bwMode="gray">
            <a:xfrm>
              <a:off x="1121" y="1472"/>
              <a:ext cx="2132" cy="1160"/>
            </a:xfrm>
            <a:custGeom>
              <a:avLst/>
              <a:gdLst/>
              <a:ahLst/>
              <a:cxnLst>
                <a:cxn ang="0">
                  <a:pos x="1494" y="916"/>
                </a:cxn>
                <a:cxn ang="0">
                  <a:pos x="1558" y="688"/>
                </a:cxn>
                <a:cxn ang="0">
                  <a:pos x="1762" y="626"/>
                </a:cxn>
                <a:cxn ang="0">
                  <a:pos x="1698" y="776"/>
                </a:cxn>
                <a:cxn ang="0">
                  <a:pos x="1790" y="726"/>
                </a:cxn>
                <a:cxn ang="0">
                  <a:pos x="1876" y="654"/>
                </a:cxn>
                <a:cxn ang="0">
                  <a:pos x="1998" y="586"/>
                </a:cxn>
                <a:cxn ang="0">
                  <a:pos x="2084" y="548"/>
                </a:cxn>
                <a:cxn ang="0">
                  <a:pos x="2074" y="480"/>
                </a:cxn>
                <a:cxn ang="0">
                  <a:pos x="1880" y="370"/>
                </a:cxn>
                <a:cxn ang="0">
                  <a:pos x="1640" y="308"/>
                </a:cxn>
                <a:cxn ang="0">
                  <a:pos x="1578" y="268"/>
                </a:cxn>
                <a:cxn ang="0">
                  <a:pos x="1412" y="308"/>
                </a:cxn>
                <a:cxn ang="0">
                  <a:pos x="1338" y="230"/>
                </a:cxn>
                <a:cxn ang="0">
                  <a:pos x="1160" y="170"/>
                </a:cxn>
                <a:cxn ang="0">
                  <a:pos x="1134" y="160"/>
                </a:cxn>
                <a:cxn ang="0">
                  <a:pos x="1086" y="8"/>
                </a:cxn>
                <a:cxn ang="0">
                  <a:pos x="1020" y="108"/>
                </a:cxn>
                <a:cxn ang="0">
                  <a:pos x="906" y="98"/>
                </a:cxn>
                <a:cxn ang="0">
                  <a:pos x="764" y="244"/>
                </a:cxn>
                <a:cxn ang="0">
                  <a:pos x="812" y="382"/>
                </a:cxn>
                <a:cxn ang="0">
                  <a:pos x="778" y="298"/>
                </a:cxn>
                <a:cxn ang="0">
                  <a:pos x="706" y="244"/>
                </a:cxn>
                <a:cxn ang="0">
                  <a:pos x="670" y="318"/>
                </a:cxn>
                <a:cxn ang="0">
                  <a:pos x="726" y="416"/>
                </a:cxn>
                <a:cxn ang="0">
                  <a:pos x="756" y="470"/>
                </a:cxn>
                <a:cxn ang="0">
                  <a:pos x="712" y="492"/>
                </a:cxn>
                <a:cxn ang="0">
                  <a:pos x="676" y="424"/>
                </a:cxn>
                <a:cxn ang="0">
                  <a:pos x="648" y="466"/>
                </a:cxn>
                <a:cxn ang="0">
                  <a:pos x="656" y="368"/>
                </a:cxn>
                <a:cxn ang="0">
                  <a:pos x="610" y="280"/>
                </a:cxn>
                <a:cxn ang="0">
                  <a:pos x="552" y="374"/>
                </a:cxn>
                <a:cxn ang="0">
                  <a:pos x="390" y="422"/>
                </a:cxn>
                <a:cxn ang="0">
                  <a:pos x="328" y="410"/>
                </a:cxn>
                <a:cxn ang="0">
                  <a:pos x="302" y="490"/>
                </a:cxn>
                <a:cxn ang="0">
                  <a:pos x="208" y="560"/>
                </a:cxn>
                <a:cxn ang="0">
                  <a:pos x="258" y="480"/>
                </a:cxn>
                <a:cxn ang="0">
                  <a:pos x="162" y="368"/>
                </a:cxn>
                <a:cxn ang="0">
                  <a:pos x="134" y="606"/>
                </a:cxn>
                <a:cxn ang="0">
                  <a:pos x="54" y="674"/>
                </a:cxn>
                <a:cxn ang="0">
                  <a:pos x="28" y="730"/>
                </a:cxn>
                <a:cxn ang="0">
                  <a:pos x="42" y="810"/>
                </a:cxn>
                <a:cxn ang="0">
                  <a:pos x="38" y="892"/>
                </a:cxn>
                <a:cxn ang="0">
                  <a:pos x="60" y="918"/>
                </a:cxn>
                <a:cxn ang="0">
                  <a:pos x="114" y="970"/>
                </a:cxn>
                <a:cxn ang="0">
                  <a:pos x="174" y="998"/>
                </a:cxn>
                <a:cxn ang="0">
                  <a:pos x="212" y="974"/>
                </a:cxn>
                <a:cxn ang="0">
                  <a:pos x="236" y="1020"/>
                </a:cxn>
                <a:cxn ang="0">
                  <a:pos x="316" y="1092"/>
                </a:cxn>
                <a:cxn ang="0">
                  <a:pos x="348" y="1034"/>
                </a:cxn>
                <a:cxn ang="0">
                  <a:pos x="390" y="992"/>
                </a:cxn>
                <a:cxn ang="0">
                  <a:pos x="410" y="1058"/>
                </a:cxn>
                <a:cxn ang="0">
                  <a:pos x="452" y="1122"/>
                </a:cxn>
                <a:cxn ang="0">
                  <a:pos x="560" y="1128"/>
                </a:cxn>
                <a:cxn ang="0">
                  <a:pos x="660" y="1104"/>
                </a:cxn>
                <a:cxn ang="0">
                  <a:pos x="732" y="1050"/>
                </a:cxn>
                <a:cxn ang="0">
                  <a:pos x="752" y="994"/>
                </a:cxn>
                <a:cxn ang="0">
                  <a:pos x="834" y="912"/>
                </a:cxn>
                <a:cxn ang="0">
                  <a:pos x="964" y="912"/>
                </a:cxn>
                <a:cxn ang="0">
                  <a:pos x="1168" y="880"/>
                </a:cxn>
                <a:cxn ang="0">
                  <a:pos x="1354" y="904"/>
                </a:cxn>
                <a:cxn ang="0">
                  <a:pos x="1432" y="908"/>
                </a:cxn>
              </a:cxnLst>
              <a:rect l="0" t="0" r="r" b="b"/>
              <a:pathLst>
                <a:path w="2132" h="1160">
                  <a:moveTo>
                    <a:pt x="1396" y="998"/>
                  </a:moveTo>
                  <a:lnTo>
                    <a:pt x="1398" y="994"/>
                  </a:lnTo>
                  <a:lnTo>
                    <a:pt x="1398" y="994"/>
                  </a:lnTo>
                  <a:lnTo>
                    <a:pt x="1398" y="994"/>
                  </a:lnTo>
                  <a:lnTo>
                    <a:pt x="1398" y="996"/>
                  </a:lnTo>
                  <a:lnTo>
                    <a:pt x="1396" y="1000"/>
                  </a:lnTo>
                  <a:lnTo>
                    <a:pt x="1396" y="1002"/>
                  </a:lnTo>
                  <a:lnTo>
                    <a:pt x="1394" y="1006"/>
                  </a:lnTo>
                  <a:lnTo>
                    <a:pt x="1394" y="1010"/>
                  </a:lnTo>
                  <a:lnTo>
                    <a:pt x="1394" y="1012"/>
                  </a:lnTo>
                  <a:lnTo>
                    <a:pt x="1392" y="1012"/>
                  </a:lnTo>
                  <a:lnTo>
                    <a:pt x="1394" y="1018"/>
                  </a:lnTo>
                  <a:lnTo>
                    <a:pt x="1398" y="1024"/>
                  </a:lnTo>
                  <a:lnTo>
                    <a:pt x="1402" y="1028"/>
                  </a:lnTo>
                  <a:lnTo>
                    <a:pt x="1406" y="1030"/>
                  </a:lnTo>
                  <a:lnTo>
                    <a:pt x="1410" y="1032"/>
                  </a:lnTo>
                  <a:lnTo>
                    <a:pt x="1412" y="1034"/>
                  </a:lnTo>
                  <a:lnTo>
                    <a:pt x="1414" y="1034"/>
                  </a:lnTo>
                  <a:lnTo>
                    <a:pt x="1424" y="1026"/>
                  </a:lnTo>
                  <a:lnTo>
                    <a:pt x="1436" y="1010"/>
                  </a:lnTo>
                  <a:lnTo>
                    <a:pt x="1450" y="992"/>
                  </a:lnTo>
                  <a:lnTo>
                    <a:pt x="1464" y="970"/>
                  </a:lnTo>
                  <a:lnTo>
                    <a:pt x="1476" y="950"/>
                  </a:lnTo>
                  <a:lnTo>
                    <a:pt x="1486" y="932"/>
                  </a:lnTo>
                  <a:lnTo>
                    <a:pt x="1492" y="920"/>
                  </a:lnTo>
                  <a:lnTo>
                    <a:pt x="1494" y="916"/>
                  </a:lnTo>
                  <a:lnTo>
                    <a:pt x="1496" y="898"/>
                  </a:lnTo>
                  <a:lnTo>
                    <a:pt x="1502" y="884"/>
                  </a:lnTo>
                  <a:lnTo>
                    <a:pt x="1506" y="876"/>
                  </a:lnTo>
                  <a:lnTo>
                    <a:pt x="1510" y="872"/>
                  </a:lnTo>
                  <a:lnTo>
                    <a:pt x="1512" y="846"/>
                  </a:lnTo>
                  <a:lnTo>
                    <a:pt x="1514" y="842"/>
                  </a:lnTo>
                  <a:lnTo>
                    <a:pt x="1516" y="830"/>
                  </a:lnTo>
                  <a:lnTo>
                    <a:pt x="1514" y="818"/>
                  </a:lnTo>
                  <a:lnTo>
                    <a:pt x="1510" y="808"/>
                  </a:lnTo>
                  <a:lnTo>
                    <a:pt x="1500" y="804"/>
                  </a:lnTo>
                  <a:lnTo>
                    <a:pt x="1494" y="804"/>
                  </a:lnTo>
                  <a:lnTo>
                    <a:pt x="1486" y="806"/>
                  </a:lnTo>
                  <a:lnTo>
                    <a:pt x="1478" y="808"/>
                  </a:lnTo>
                  <a:lnTo>
                    <a:pt x="1472" y="808"/>
                  </a:lnTo>
                  <a:lnTo>
                    <a:pt x="1466" y="806"/>
                  </a:lnTo>
                  <a:lnTo>
                    <a:pt x="1462" y="802"/>
                  </a:lnTo>
                  <a:lnTo>
                    <a:pt x="1460" y="800"/>
                  </a:lnTo>
                  <a:lnTo>
                    <a:pt x="1458" y="798"/>
                  </a:lnTo>
                  <a:lnTo>
                    <a:pt x="1456" y="798"/>
                  </a:lnTo>
                  <a:lnTo>
                    <a:pt x="1444" y="794"/>
                  </a:lnTo>
                  <a:lnTo>
                    <a:pt x="1470" y="770"/>
                  </a:lnTo>
                  <a:lnTo>
                    <a:pt x="1472" y="762"/>
                  </a:lnTo>
                  <a:lnTo>
                    <a:pt x="1494" y="738"/>
                  </a:lnTo>
                  <a:lnTo>
                    <a:pt x="1542" y="686"/>
                  </a:lnTo>
                  <a:lnTo>
                    <a:pt x="1546" y="686"/>
                  </a:lnTo>
                  <a:lnTo>
                    <a:pt x="1558" y="688"/>
                  </a:lnTo>
                  <a:lnTo>
                    <a:pt x="1572" y="692"/>
                  </a:lnTo>
                  <a:lnTo>
                    <a:pt x="1588" y="694"/>
                  </a:lnTo>
                  <a:lnTo>
                    <a:pt x="1602" y="698"/>
                  </a:lnTo>
                  <a:lnTo>
                    <a:pt x="1608" y="698"/>
                  </a:lnTo>
                  <a:lnTo>
                    <a:pt x="1612" y="698"/>
                  </a:lnTo>
                  <a:lnTo>
                    <a:pt x="1612" y="694"/>
                  </a:lnTo>
                  <a:lnTo>
                    <a:pt x="1612" y="692"/>
                  </a:lnTo>
                  <a:lnTo>
                    <a:pt x="1612" y="688"/>
                  </a:lnTo>
                  <a:lnTo>
                    <a:pt x="1612" y="686"/>
                  </a:lnTo>
                  <a:lnTo>
                    <a:pt x="1612" y="686"/>
                  </a:lnTo>
                  <a:lnTo>
                    <a:pt x="1622" y="680"/>
                  </a:lnTo>
                  <a:lnTo>
                    <a:pt x="1634" y="682"/>
                  </a:lnTo>
                  <a:lnTo>
                    <a:pt x="1642" y="682"/>
                  </a:lnTo>
                  <a:lnTo>
                    <a:pt x="1650" y="700"/>
                  </a:lnTo>
                  <a:lnTo>
                    <a:pt x="1694" y="686"/>
                  </a:lnTo>
                  <a:lnTo>
                    <a:pt x="1694" y="676"/>
                  </a:lnTo>
                  <a:lnTo>
                    <a:pt x="1732" y="642"/>
                  </a:lnTo>
                  <a:lnTo>
                    <a:pt x="1734" y="642"/>
                  </a:lnTo>
                  <a:lnTo>
                    <a:pt x="1736" y="640"/>
                  </a:lnTo>
                  <a:lnTo>
                    <a:pt x="1738" y="636"/>
                  </a:lnTo>
                  <a:lnTo>
                    <a:pt x="1742" y="634"/>
                  </a:lnTo>
                  <a:lnTo>
                    <a:pt x="1746" y="630"/>
                  </a:lnTo>
                  <a:lnTo>
                    <a:pt x="1750" y="628"/>
                  </a:lnTo>
                  <a:lnTo>
                    <a:pt x="1756" y="626"/>
                  </a:lnTo>
                  <a:lnTo>
                    <a:pt x="1760" y="624"/>
                  </a:lnTo>
                  <a:lnTo>
                    <a:pt x="1762" y="626"/>
                  </a:lnTo>
                  <a:lnTo>
                    <a:pt x="1764" y="628"/>
                  </a:lnTo>
                  <a:lnTo>
                    <a:pt x="1764" y="632"/>
                  </a:lnTo>
                  <a:lnTo>
                    <a:pt x="1760" y="638"/>
                  </a:lnTo>
                  <a:lnTo>
                    <a:pt x="1758" y="644"/>
                  </a:lnTo>
                  <a:lnTo>
                    <a:pt x="1754" y="648"/>
                  </a:lnTo>
                  <a:lnTo>
                    <a:pt x="1754" y="652"/>
                  </a:lnTo>
                  <a:lnTo>
                    <a:pt x="1754" y="654"/>
                  </a:lnTo>
                  <a:lnTo>
                    <a:pt x="1758" y="654"/>
                  </a:lnTo>
                  <a:lnTo>
                    <a:pt x="1760" y="654"/>
                  </a:lnTo>
                  <a:lnTo>
                    <a:pt x="1764" y="654"/>
                  </a:lnTo>
                  <a:lnTo>
                    <a:pt x="1768" y="652"/>
                  </a:lnTo>
                  <a:lnTo>
                    <a:pt x="1770" y="650"/>
                  </a:lnTo>
                  <a:lnTo>
                    <a:pt x="1776" y="644"/>
                  </a:lnTo>
                  <a:lnTo>
                    <a:pt x="1784" y="634"/>
                  </a:lnTo>
                  <a:lnTo>
                    <a:pt x="1790" y="624"/>
                  </a:lnTo>
                  <a:lnTo>
                    <a:pt x="1796" y="616"/>
                  </a:lnTo>
                  <a:lnTo>
                    <a:pt x="1798" y="614"/>
                  </a:lnTo>
                  <a:lnTo>
                    <a:pt x="1792" y="626"/>
                  </a:lnTo>
                  <a:lnTo>
                    <a:pt x="1792" y="638"/>
                  </a:lnTo>
                  <a:lnTo>
                    <a:pt x="1794" y="648"/>
                  </a:lnTo>
                  <a:lnTo>
                    <a:pt x="1796" y="652"/>
                  </a:lnTo>
                  <a:lnTo>
                    <a:pt x="1762" y="676"/>
                  </a:lnTo>
                  <a:lnTo>
                    <a:pt x="1752" y="706"/>
                  </a:lnTo>
                  <a:lnTo>
                    <a:pt x="1714" y="736"/>
                  </a:lnTo>
                  <a:lnTo>
                    <a:pt x="1698" y="776"/>
                  </a:lnTo>
                  <a:lnTo>
                    <a:pt x="1698" y="776"/>
                  </a:lnTo>
                  <a:lnTo>
                    <a:pt x="1696" y="780"/>
                  </a:lnTo>
                  <a:lnTo>
                    <a:pt x="1696" y="784"/>
                  </a:lnTo>
                  <a:lnTo>
                    <a:pt x="1694" y="790"/>
                  </a:lnTo>
                  <a:lnTo>
                    <a:pt x="1696" y="798"/>
                  </a:lnTo>
                  <a:lnTo>
                    <a:pt x="1698" y="806"/>
                  </a:lnTo>
                  <a:lnTo>
                    <a:pt x="1702" y="820"/>
                  </a:lnTo>
                  <a:lnTo>
                    <a:pt x="1708" y="838"/>
                  </a:lnTo>
                  <a:lnTo>
                    <a:pt x="1712" y="854"/>
                  </a:lnTo>
                  <a:lnTo>
                    <a:pt x="1718" y="868"/>
                  </a:lnTo>
                  <a:lnTo>
                    <a:pt x="1718" y="874"/>
                  </a:lnTo>
                  <a:lnTo>
                    <a:pt x="1736" y="848"/>
                  </a:lnTo>
                  <a:lnTo>
                    <a:pt x="1766" y="802"/>
                  </a:lnTo>
                  <a:lnTo>
                    <a:pt x="1782" y="798"/>
                  </a:lnTo>
                  <a:lnTo>
                    <a:pt x="1780" y="794"/>
                  </a:lnTo>
                  <a:lnTo>
                    <a:pt x="1780" y="784"/>
                  </a:lnTo>
                  <a:lnTo>
                    <a:pt x="1782" y="772"/>
                  </a:lnTo>
                  <a:lnTo>
                    <a:pt x="1786" y="758"/>
                  </a:lnTo>
                  <a:lnTo>
                    <a:pt x="1790" y="750"/>
                  </a:lnTo>
                  <a:lnTo>
                    <a:pt x="1792" y="744"/>
                  </a:lnTo>
                  <a:lnTo>
                    <a:pt x="1792" y="740"/>
                  </a:lnTo>
                  <a:lnTo>
                    <a:pt x="1792" y="736"/>
                  </a:lnTo>
                  <a:lnTo>
                    <a:pt x="1792" y="732"/>
                  </a:lnTo>
                  <a:lnTo>
                    <a:pt x="1792" y="730"/>
                  </a:lnTo>
                  <a:lnTo>
                    <a:pt x="1790" y="730"/>
                  </a:lnTo>
                  <a:lnTo>
                    <a:pt x="1790" y="728"/>
                  </a:lnTo>
                  <a:lnTo>
                    <a:pt x="1790" y="726"/>
                  </a:lnTo>
                  <a:lnTo>
                    <a:pt x="1788" y="724"/>
                  </a:lnTo>
                  <a:lnTo>
                    <a:pt x="1786" y="720"/>
                  </a:lnTo>
                  <a:lnTo>
                    <a:pt x="1786" y="716"/>
                  </a:lnTo>
                  <a:lnTo>
                    <a:pt x="1786" y="712"/>
                  </a:lnTo>
                  <a:lnTo>
                    <a:pt x="1790" y="708"/>
                  </a:lnTo>
                  <a:lnTo>
                    <a:pt x="1792" y="704"/>
                  </a:lnTo>
                  <a:lnTo>
                    <a:pt x="1796" y="702"/>
                  </a:lnTo>
                  <a:lnTo>
                    <a:pt x="1802" y="702"/>
                  </a:lnTo>
                  <a:lnTo>
                    <a:pt x="1812" y="700"/>
                  </a:lnTo>
                  <a:lnTo>
                    <a:pt x="1816" y="698"/>
                  </a:lnTo>
                  <a:lnTo>
                    <a:pt x="1818" y="696"/>
                  </a:lnTo>
                  <a:lnTo>
                    <a:pt x="1820" y="692"/>
                  </a:lnTo>
                  <a:lnTo>
                    <a:pt x="1820" y="688"/>
                  </a:lnTo>
                  <a:lnTo>
                    <a:pt x="1820" y="684"/>
                  </a:lnTo>
                  <a:lnTo>
                    <a:pt x="1820" y="680"/>
                  </a:lnTo>
                  <a:lnTo>
                    <a:pt x="1820" y="678"/>
                  </a:lnTo>
                  <a:lnTo>
                    <a:pt x="1822" y="676"/>
                  </a:lnTo>
                  <a:lnTo>
                    <a:pt x="1824" y="676"/>
                  </a:lnTo>
                  <a:lnTo>
                    <a:pt x="1832" y="676"/>
                  </a:lnTo>
                  <a:lnTo>
                    <a:pt x="1838" y="674"/>
                  </a:lnTo>
                  <a:lnTo>
                    <a:pt x="1846" y="670"/>
                  </a:lnTo>
                  <a:lnTo>
                    <a:pt x="1858" y="660"/>
                  </a:lnTo>
                  <a:lnTo>
                    <a:pt x="1862" y="656"/>
                  </a:lnTo>
                  <a:lnTo>
                    <a:pt x="1868" y="654"/>
                  </a:lnTo>
                  <a:lnTo>
                    <a:pt x="1872" y="654"/>
                  </a:lnTo>
                  <a:lnTo>
                    <a:pt x="1876" y="654"/>
                  </a:lnTo>
                  <a:lnTo>
                    <a:pt x="1880" y="656"/>
                  </a:lnTo>
                  <a:lnTo>
                    <a:pt x="1882" y="660"/>
                  </a:lnTo>
                  <a:lnTo>
                    <a:pt x="1884" y="662"/>
                  </a:lnTo>
                  <a:lnTo>
                    <a:pt x="1884" y="664"/>
                  </a:lnTo>
                  <a:lnTo>
                    <a:pt x="1884" y="664"/>
                  </a:lnTo>
                  <a:lnTo>
                    <a:pt x="1906" y="656"/>
                  </a:lnTo>
                  <a:lnTo>
                    <a:pt x="1914" y="642"/>
                  </a:lnTo>
                  <a:lnTo>
                    <a:pt x="1926" y="630"/>
                  </a:lnTo>
                  <a:lnTo>
                    <a:pt x="1944" y="622"/>
                  </a:lnTo>
                  <a:lnTo>
                    <a:pt x="1948" y="610"/>
                  </a:lnTo>
                  <a:lnTo>
                    <a:pt x="1964" y="610"/>
                  </a:lnTo>
                  <a:lnTo>
                    <a:pt x="1966" y="610"/>
                  </a:lnTo>
                  <a:lnTo>
                    <a:pt x="1970" y="610"/>
                  </a:lnTo>
                  <a:lnTo>
                    <a:pt x="1974" y="610"/>
                  </a:lnTo>
                  <a:lnTo>
                    <a:pt x="1978" y="610"/>
                  </a:lnTo>
                  <a:lnTo>
                    <a:pt x="1982" y="612"/>
                  </a:lnTo>
                  <a:lnTo>
                    <a:pt x="1986" y="612"/>
                  </a:lnTo>
                  <a:lnTo>
                    <a:pt x="1988" y="610"/>
                  </a:lnTo>
                  <a:lnTo>
                    <a:pt x="1992" y="608"/>
                  </a:lnTo>
                  <a:lnTo>
                    <a:pt x="1996" y="604"/>
                  </a:lnTo>
                  <a:lnTo>
                    <a:pt x="2000" y="602"/>
                  </a:lnTo>
                  <a:lnTo>
                    <a:pt x="2002" y="598"/>
                  </a:lnTo>
                  <a:lnTo>
                    <a:pt x="2004" y="596"/>
                  </a:lnTo>
                  <a:lnTo>
                    <a:pt x="2006" y="596"/>
                  </a:lnTo>
                  <a:lnTo>
                    <a:pt x="2004" y="592"/>
                  </a:lnTo>
                  <a:lnTo>
                    <a:pt x="1998" y="586"/>
                  </a:lnTo>
                  <a:lnTo>
                    <a:pt x="1990" y="576"/>
                  </a:lnTo>
                  <a:lnTo>
                    <a:pt x="1984" y="568"/>
                  </a:lnTo>
                  <a:lnTo>
                    <a:pt x="1978" y="562"/>
                  </a:lnTo>
                  <a:lnTo>
                    <a:pt x="1974" y="560"/>
                  </a:lnTo>
                  <a:lnTo>
                    <a:pt x="1972" y="556"/>
                  </a:lnTo>
                  <a:lnTo>
                    <a:pt x="1972" y="552"/>
                  </a:lnTo>
                  <a:lnTo>
                    <a:pt x="1972" y="550"/>
                  </a:lnTo>
                  <a:lnTo>
                    <a:pt x="1972" y="546"/>
                  </a:lnTo>
                  <a:lnTo>
                    <a:pt x="1974" y="546"/>
                  </a:lnTo>
                  <a:lnTo>
                    <a:pt x="1978" y="546"/>
                  </a:lnTo>
                  <a:lnTo>
                    <a:pt x="1982" y="546"/>
                  </a:lnTo>
                  <a:lnTo>
                    <a:pt x="1986" y="546"/>
                  </a:lnTo>
                  <a:lnTo>
                    <a:pt x="1988" y="544"/>
                  </a:lnTo>
                  <a:lnTo>
                    <a:pt x="1992" y="542"/>
                  </a:lnTo>
                  <a:lnTo>
                    <a:pt x="1994" y="540"/>
                  </a:lnTo>
                  <a:lnTo>
                    <a:pt x="1994" y="540"/>
                  </a:lnTo>
                  <a:lnTo>
                    <a:pt x="2016" y="518"/>
                  </a:lnTo>
                  <a:lnTo>
                    <a:pt x="2014" y="502"/>
                  </a:lnTo>
                  <a:lnTo>
                    <a:pt x="2024" y="494"/>
                  </a:lnTo>
                  <a:lnTo>
                    <a:pt x="2032" y="512"/>
                  </a:lnTo>
                  <a:lnTo>
                    <a:pt x="2050" y="518"/>
                  </a:lnTo>
                  <a:lnTo>
                    <a:pt x="2054" y="520"/>
                  </a:lnTo>
                  <a:lnTo>
                    <a:pt x="2060" y="526"/>
                  </a:lnTo>
                  <a:lnTo>
                    <a:pt x="2068" y="534"/>
                  </a:lnTo>
                  <a:lnTo>
                    <a:pt x="2076" y="542"/>
                  </a:lnTo>
                  <a:lnTo>
                    <a:pt x="2084" y="548"/>
                  </a:lnTo>
                  <a:lnTo>
                    <a:pt x="2088" y="550"/>
                  </a:lnTo>
                  <a:lnTo>
                    <a:pt x="2090" y="552"/>
                  </a:lnTo>
                  <a:lnTo>
                    <a:pt x="2094" y="550"/>
                  </a:lnTo>
                  <a:lnTo>
                    <a:pt x="2094" y="550"/>
                  </a:lnTo>
                  <a:lnTo>
                    <a:pt x="2096" y="550"/>
                  </a:lnTo>
                  <a:lnTo>
                    <a:pt x="2100" y="524"/>
                  </a:lnTo>
                  <a:lnTo>
                    <a:pt x="2100" y="518"/>
                  </a:lnTo>
                  <a:lnTo>
                    <a:pt x="2102" y="518"/>
                  </a:lnTo>
                  <a:lnTo>
                    <a:pt x="2106" y="518"/>
                  </a:lnTo>
                  <a:lnTo>
                    <a:pt x="2110" y="518"/>
                  </a:lnTo>
                  <a:lnTo>
                    <a:pt x="2116" y="518"/>
                  </a:lnTo>
                  <a:lnTo>
                    <a:pt x="2122" y="516"/>
                  </a:lnTo>
                  <a:lnTo>
                    <a:pt x="2126" y="512"/>
                  </a:lnTo>
                  <a:lnTo>
                    <a:pt x="2130" y="508"/>
                  </a:lnTo>
                  <a:lnTo>
                    <a:pt x="2132" y="500"/>
                  </a:lnTo>
                  <a:lnTo>
                    <a:pt x="2124" y="494"/>
                  </a:lnTo>
                  <a:lnTo>
                    <a:pt x="2114" y="488"/>
                  </a:lnTo>
                  <a:lnTo>
                    <a:pt x="2102" y="482"/>
                  </a:lnTo>
                  <a:lnTo>
                    <a:pt x="2092" y="476"/>
                  </a:lnTo>
                  <a:lnTo>
                    <a:pt x="2088" y="472"/>
                  </a:lnTo>
                  <a:lnTo>
                    <a:pt x="2084" y="472"/>
                  </a:lnTo>
                  <a:lnTo>
                    <a:pt x="2080" y="474"/>
                  </a:lnTo>
                  <a:lnTo>
                    <a:pt x="2078" y="474"/>
                  </a:lnTo>
                  <a:lnTo>
                    <a:pt x="2076" y="478"/>
                  </a:lnTo>
                  <a:lnTo>
                    <a:pt x="2074" y="478"/>
                  </a:lnTo>
                  <a:lnTo>
                    <a:pt x="2074" y="480"/>
                  </a:lnTo>
                  <a:lnTo>
                    <a:pt x="2066" y="464"/>
                  </a:lnTo>
                  <a:lnTo>
                    <a:pt x="2054" y="446"/>
                  </a:lnTo>
                  <a:lnTo>
                    <a:pt x="2040" y="432"/>
                  </a:lnTo>
                  <a:lnTo>
                    <a:pt x="2024" y="420"/>
                  </a:lnTo>
                  <a:lnTo>
                    <a:pt x="2010" y="412"/>
                  </a:lnTo>
                  <a:lnTo>
                    <a:pt x="1998" y="408"/>
                  </a:lnTo>
                  <a:lnTo>
                    <a:pt x="1994" y="406"/>
                  </a:lnTo>
                  <a:lnTo>
                    <a:pt x="1960" y="376"/>
                  </a:lnTo>
                  <a:lnTo>
                    <a:pt x="1954" y="376"/>
                  </a:lnTo>
                  <a:lnTo>
                    <a:pt x="1942" y="376"/>
                  </a:lnTo>
                  <a:lnTo>
                    <a:pt x="1930" y="374"/>
                  </a:lnTo>
                  <a:lnTo>
                    <a:pt x="1922" y="372"/>
                  </a:lnTo>
                  <a:lnTo>
                    <a:pt x="1920" y="370"/>
                  </a:lnTo>
                  <a:lnTo>
                    <a:pt x="1916" y="366"/>
                  </a:lnTo>
                  <a:lnTo>
                    <a:pt x="1910" y="366"/>
                  </a:lnTo>
                  <a:lnTo>
                    <a:pt x="1906" y="364"/>
                  </a:lnTo>
                  <a:lnTo>
                    <a:pt x="1902" y="364"/>
                  </a:lnTo>
                  <a:lnTo>
                    <a:pt x="1902" y="364"/>
                  </a:lnTo>
                  <a:lnTo>
                    <a:pt x="1900" y="388"/>
                  </a:lnTo>
                  <a:lnTo>
                    <a:pt x="1900" y="406"/>
                  </a:lnTo>
                  <a:lnTo>
                    <a:pt x="1896" y="414"/>
                  </a:lnTo>
                  <a:lnTo>
                    <a:pt x="1884" y="416"/>
                  </a:lnTo>
                  <a:lnTo>
                    <a:pt x="1884" y="408"/>
                  </a:lnTo>
                  <a:lnTo>
                    <a:pt x="1866" y="386"/>
                  </a:lnTo>
                  <a:lnTo>
                    <a:pt x="1880" y="376"/>
                  </a:lnTo>
                  <a:lnTo>
                    <a:pt x="1880" y="370"/>
                  </a:lnTo>
                  <a:lnTo>
                    <a:pt x="1842" y="386"/>
                  </a:lnTo>
                  <a:lnTo>
                    <a:pt x="1834" y="382"/>
                  </a:lnTo>
                  <a:lnTo>
                    <a:pt x="1790" y="378"/>
                  </a:lnTo>
                  <a:lnTo>
                    <a:pt x="1774" y="398"/>
                  </a:lnTo>
                  <a:lnTo>
                    <a:pt x="1762" y="380"/>
                  </a:lnTo>
                  <a:lnTo>
                    <a:pt x="1762" y="378"/>
                  </a:lnTo>
                  <a:lnTo>
                    <a:pt x="1764" y="370"/>
                  </a:lnTo>
                  <a:lnTo>
                    <a:pt x="1762" y="358"/>
                  </a:lnTo>
                  <a:lnTo>
                    <a:pt x="1758" y="342"/>
                  </a:lnTo>
                  <a:lnTo>
                    <a:pt x="1748" y="332"/>
                  </a:lnTo>
                  <a:lnTo>
                    <a:pt x="1734" y="326"/>
                  </a:lnTo>
                  <a:lnTo>
                    <a:pt x="1722" y="326"/>
                  </a:lnTo>
                  <a:lnTo>
                    <a:pt x="1712" y="326"/>
                  </a:lnTo>
                  <a:lnTo>
                    <a:pt x="1710" y="328"/>
                  </a:lnTo>
                  <a:lnTo>
                    <a:pt x="1704" y="328"/>
                  </a:lnTo>
                  <a:lnTo>
                    <a:pt x="1690" y="330"/>
                  </a:lnTo>
                  <a:lnTo>
                    <a:pt x="1676" y="330"/>
                  </a:lnTo>
                  <a:lnTo>
                    <a:pt x="1664" y="328"/>
                  </a:lnTo>
                  <a:lnTo>
                    <a:pt x="1660" y="324"/>
                  </a:lnTo>
                  <a:lnTo>
                    <a:pt x="1654" y="322"/>
                  </a:lnTo>
                  <a:lnTo>
                    <a:pt x="1650" y="322"/>
                  </a:lnTo>
                  <a:lnTo>
                    <a:pt x="1648" y="324"/>
                  </a:lnTo>
                  <a:lnTo>
                    <a:pt x="1646" y="324"/>
                  </a:lnTo>
                  <a:lnTo>
                    <a:pt x="1646" y="314"/>
                  </a:lnTo>
                  <a:lnTo>
                    <a:pt x="1638" y="310"/>
                  </a:lnTo>
                  <a:lnTo>
                    <a:pt x="1640" y="308"/>
                  </a:lnTo>
                  <a:lnTo>
                    <a:pt x="1640" y="304"/>
                  </a:lnTo>
                  <a:lnTo>
                    <a:pt x="1638" y="298"/>
                  </a:lnTo>
                  <a:lnTo>
                    <a:pt x="1636" y="290"/>
                  </a:lnTo>
                  <a:lnTo>
                    <a:pt x="1634" y="282"/>
                  </a:lnTo>
                  <a:lnTo>
                    <a:pt x="1630" y="278"/>
                  </a:lnTo>
                  <a:lnTo>
                    <a:pt x="1626" y="276"/>
                  </a:lnTo>
                  <a:lnTo>
                    <a:pt x="1622" y="276"/>
                  </a:lnTo>
                  <a:lnTo>
                    <a:pt x="1618" y="278"/>
                  </a:lnTo>
                  <a:lnTo>
                    <a:pt x="1614" y="280"/>
                  </a:lnTo>
                  <a:lnTo>
                    <a:pt x="1610" y="282"/>
                  </a:lnTo>
                  <a:lnTo>
                    <a:pt x="1606" y="286"/>
                  </a:lnTo>
                  <a:lnTo>
                    <a:pt x="1604" y="288"/>
                  </a:lnTo>
                  <a:lnTo>
                    <a:pt x="1604" y="288"/>
                  </a:lnTo>
                  <a:lnTo>
                    <a:pt x="1602" y="288"/>
                  </a:lnTo>
                  <a:lnTo>
                    <a:pt x="1600" y="288"/>
                  </a:lnTo>
                  <a:lnTo>
                    <a:pt x="1598" y="290"/>
                  </a:lnTo>
                  <a:lnTo>
                    <a:pt x="1596" y="288"/>
                  </a:lnTo>
                  <a:lnTo>
                    <a:pt x="1594" y="288"/>
                  </a:lnTo>
                  <a:lnTo>
                    <a:pt x="1592" y="286"/>
                  </a:lnTo>
                  <a:lnTo>
                    <a:pt x="1592" y="282"/>
                  </a:lnTo>
                  <a:lnTo>
                    <a:pt x="1592" y="280"/>
                  </a:lnTo>
                  <a:lnTo>
                    <a:pt x="1592" y="276"/>
                  </a:lnTo>
                  <a:lnTo>
                    <a:pt x="1590" y="272"/>
                  </a:lnTo>
                  <a:lnTo>
                    <a:pt x="1588" y="270"/>
                  </a:lnTo>
                  <a:lnTo>
                    <a:pt x="1584" y="268"/>
                  </a:lnTo>
                  <a:lnTo>
                    <a:pt x="1578" y="268"/>
                  </a:lnTo>
                  <a:lnTo>
                    <a:pt x="1566" y="266"/>
                  </a:lnTo>
                  <a:lnTo>
                    <a:pt x="1552" y="264"/>
                  </a:lnTo>
                  <a:lnTo>
                    <a:pt x="1538" y="260"/>
                  </a:lnTo>
                  <a:lnTo>
                    <a:pt x="1528" y="256"/>
                  </a:lnTo>
                  <a:lnTo>
                    <a:pt x="1524" y="256"/>
                  </a:lnTo>
                  <a:lnTo>
                    <a:pt x="1528" y="260"/>
                  </a:lnTo>
                  <a:lnTo>
                    <a:pt x="1526" y="264"/>
                  </a:lnTo>
                  <a:lnTo>
                    <a:pt x="1524" y="268"/>
                  </a:lnTo>
                  <a:lnTo>
                    <a:pt x="1518" y="270"/>
                  </a:lnTo>
                  <a:lnTo>
                    <a:pt x="1512" y="272"/>
                  </a:lnTo>
                  <a:lnTo>
                    <a:pt x="1504" y="276"/>
                  </a:lnTo>
                  <a:lnTo>
                    <a:pt x="1502" y="286"/>
                  </a:lnTo>
                  <a:lnTo>
                    <a:pt x="1502" y="296"/>
                  </a:lnTo>
                  <a:lnTo>
                    <a:pt x="1502" y="306"/>
                  </a:lnTo>
                  <a:lnTo>
                    <a:pt x="1502" y="310"/>
                  </a:lnTo>
                  <a:lnTo>
                    <a:pt x="1494" y="312"/>
                  </a:lnTo>
                  <a:lnTo>
                    <a:pt x="1482" y="318"/>
                  </a:lnTo>
                  <a:lnTo>
                    <a:pt x="1460" y="304"/>
                  </a:lnTo>
                  <a:lnTo>
                    <a:pt x="1452" y="310"/>
                  </a:lnTo>
                  <a:lnTo>
                    <a:pt x="1438" y="310"/>
                  </a:lnTo>
                  <a:lnTo>
                    <a:pt x="1422" y="294"/>
                  </a:lnTo>
                  <a:lnTo>
                    <a:pt x="1422" y="294"/>
                  </a:lnTo>
                  <a:lnTo>
                    <a:pt x="1420" y="296"/>
                  </a:lnTo>
                  <a:lnTo>
                    <a:pt x="1418" y="300"/>
                  </a:lnTo>
                  <a:lnTo>
                    <a:pt x="1416" y="304"/>
                  </a:lnTo>
                  <a:lnTo>
                    <a:pt x="1412" y="308"/>
                  </a:lnTo>
                  <a:lnTo>
                    <a:pt x="1410" y="312"/>
                  </a:lnTo>
                  <a:lnTo>
                    <a:pt x="1410" y="316"/>
                  </a:lnTo>
                  <a:lnTo>
                    <a:pt x="1408" y="320"/>
                  </a:lnTo>
                  <a:lnTo>
                    <a:pt x="1404" y="324"/>
                  </a:lnTo>
                  <a:lnTo>
                    <a:pt x="1402" y="328"/>
                  </a:lnTo>
                  <a:lnTo>
                    <a:pt x="1398" y="330"/>
                  </a:lnTo>
                  <a:lnTo>
                    <a:pt x="1396" y="334"/>
                  </a:lnTo>
                  <a:lnTo>
                    <a:pt x="1396" y="334"/>
                  </a:lnTo>
                  <a:lnTo>
                    <a:pt x="1392" y="320"/>
                  </a:lnTo>
                  <a:lnTo>
                    <a:pt x="1384" y="304"/>
                  </a:lnTo>
                  <a:lnTo>
                    <a:pt x="1384" y="274"/>
                  </a:lnTo>
                  <a:lnTo>
                    <a:pt x="1388" y="254"/>
                  </a:lnTo>
                  <a:lnTo>
                    <a:pt x="1386" y="248"/>
                  </a:lnTo>
                  <a:lnTo>
                    <a:pt x="1384" y="246"/>
                  </a:lnTo>
                  <a:lnTo>
                    <a:pt x="1382" y="244"/>
                  </a:lnTo>
                  <a:lnTo>
                    <a:pt x="1378" y="242"/>
                  </a:lnTo>
                  <a:lnTo>
                    <a:pt x="1374" y="242"/>
                  </a:lnTo>
                  <a:lnTo>
                    <a:pt x="1372" y="244"/>
                  </a:lnTo>
                  <a:lnTo>
                    <a:pt x="1370" y="244"/>
                  </a:lnTo>
                  <a:lnTo>
                    <a:pt x="1368" y="244"/>
                  </a:lnTo>
                  <a:lnTo>
                    <a:pt x="1368" y="244"/>
                  </a:lnTo>
                  <a:lnTo>
                    <a:pt x="1366" y="240"/>
                  </a:lnTo>
                  <a:lnTo>
                    <a:pt x="1362" y="238"/>
                  </a:lnTo>
                  <a:lnTo>
                    <a:pt x="1356" y="234"/>
                  </a:lnTo>
                  <a:lnTo>
                    <a:pt x="1348" y="232"/>
                  </a:lnTo>
                  <a:lnTo>
                    <a:pt x="1338" y="230"/>
                  </a:lnTo>
                  <a:lnTo>
                    <a:pt x="1332" y="230"/>
                  </a:lnTo>
                  <a:lnTo>
                    <a:pt x="1326" y="228"/>
                  </a:lnTo>
                  <a:lnTo>
                    <a:pt x="1322" y="228"/>
                  </a:lnTo>
                  <a:lnTo>
                    <a:pt x="1320" y="230"/>
                  </a:lnTo>
                  <a:lnTo>
                    <a:pt x="1316" y="232"/>
                  </a:lnTo>
                  <a:lnTo>
                    <a:pt x="1312" y="234"/>
                  </a:lnTo>
                  <a:lnTo>
                    <a:pt x="1308" y="238"/>
                  </a:lnTo>
                  <a:lnTo>
                    <a:pt x="1296" y="242"/>
                  </a:lnTo>
                  <a:lnTo>
                    <a:pt x="1284" y="240"/>
                  </a:lnTo>
                  <a:lnTo>
                    <a:pt x="1272" y="238"/>
                  </a:lnTo>
                  <a:lnTo>
                    <a:pt x="1262" y="236"/>
                  </a:lnTo>
                  <a:lnTo>
                    <a:pt x="1258" y="234"/>
                  </a:lnTo>
                  <a:lnTo>
                    <a:pt x="1224" y="216"/>
                  </a:lnTo>
                  <a:lnTo>
                    <a:pt x="1210" y="216"/>
                  </a:lnTo>
                  <a:lnTo>
                    <a:pt x="1194" y="214"/>
                  </a:lnTo>
                  <a:lnTo>
                    <a:pt x="1182" y="208"/>
                  </a:lnTo>
                  <a:lnTo>
                    <a:pt x="1172" y="204"/>
                  </a:lnTo>
                  <a:lnTo>
                    <a:pt x="1168" y="202"/>
                  </a:lnTo>
                  <a:lnTo>
                    <a:pt x="1160" y="196"/>
                  </a:lnTo>
                  <a:lnTo>
                    <a:pt x="1156" y="190"/>
                  </a:lnTo>
                  <a:lnTo>
                    <a:pt x="1164" y="186"/>
                  </a:lnTo>
                  <a:lnTo>
                    <a:pt x="1166" y="184"/>
                  </a:lnTo>
                  <a:lnTo>
                    <a:pt x="1166" y="182"/>
                  </a:lnTo>
                  <a:lnTo>
                    <a:pt x="1166" y="178"/>
                  </a:lnTo>
                  <a:lnTo>
                    <a:pt x="1164" y="172"/>
                  </a:lnTo>
                  <a:lnTo>
                    <a:pt x="1160" y="170"/>
                  </a:lnTo>
                  <a:lnTo>
                    <a:pt x="1158" y="168"/>
                  </a:lnTo>
                  <a:lnTo>
                    <a:pt x="1156" y="168"/>
                  </a:lnTo>
                  <a:lnTo>
                    <a:pt x="1152" y="170"/>
                  </a:lnTo>
                  <a:lnTo>
                    <a:pt x="1150" y="170"/>
                  </a:lnTo>
                  <a:lnTo>
                    <a:pt x="1148" y="172"/>
                  </a:lnTo>
                  <a:lnTo>
                    <a:pt x="1148" y="172"/>
                  </a:lnTo>
                  <a:lnTo>
                    <a:pt x="1146" y="174"/>
                  </a:lnTo>
                  <a:lnTo>
                    <a:pt x="1144" y="176"/>
                  </a:lnTo>
                  <a:lnTo>
                    <a:pt x="1142" y="180"/>
                  </a:lnTo>
                  <a:lnTo>
                    <a:pt x="1140" y="184"/>
                  </a:lnTo>
                  <a:lnTo>
                    <a:pt x="1136" y="190"/>
                  </a:lnTo>
                  <a:lnTo>
                    <a:pt x="1132" y="194"/>
                  </a:lnTo>
                  <a:lnTo>
                    <a:pt x="1128" y="198"/>
                  </a:lnTo>
                  <a:lnTo>
                    <a:pt x="1126" y="200"/>
                  </a:lnTo>
                  <a:lnTo>
                    <a:pt x="1120" y="202"/>
                  </a:lnTo>
                  <a:lnTo>
                    <a:pt x="1116" y="206"/>
                  </a:lnTo>
                  <a:lnTo>
                    <a:pt x="1112" y="210"/>
                  </a:lnTo>
                  <a:lnTo>
                    <a:pt x="1110" y="216"/>
                  </a:lnTo>
                  <a:lnTo>
                    <a:pt x="1108" y="220"/>
                  </a:lnTo>
                  <a:lnTo>
                    <a:pt x="1106" y="222"/>
                  </a:lnTo>
                  <a:lnTo>
                    <a:pt x="1104" y="224"/>
                  </a:lnTo>
                  <a:lnTo>
                    <a:pt x="1096" y="224"/>
                  </a:lnTo>
                  <a:lnTo>
                    <a:pt x="1092" y="204"/>
                  </a:lnTo>
                  <a:lnTo>
                    <a:pt x="1084" y="194"/>
                  </a:lnTo>
                  <a:lnTo>
                    <a:pt x="1108" y="192"/>
                  </a:lnTo>
                  <a:lnTo>
                    <a:pt x="1134" y="160"/>
                  </a:lnTo>
                  <a:lnTo>
                    <a:pt x="1150" y="144"/>
                  </a:lnTo>
                  <a:lnTo>
                    <a:pt x="1158" y="130"/>
                  </a:lnTo>
                  <a:lnTo>
                    <a:pt x="1162" y="122"/>
                  </a:lnTo>
                  <a:lnTo>
                    <a:pt x="1164" y="120"/>
                  </a:lnTo>
                  <a:lnTo>
                    <a:pt x="1164" y="96"/>
                  </a:lnTo>
                  <a:lnTo>
                    <a:pt x="1166" y="78"/>
                  </a:lnTo>
                  <a:lnTo>
                    <a:pt x="1160" y="64"/>
                  </a:lnTo>
                  <a:lnTo>
                    <a:pt x="1148" y="54"/>
                  </a:lnTo>
                  <a:lnTo>
                    <a:pt x="1134" y="52"/>
                  </a:lnTo>
                  <a:lnTo>
                    <a:pt x="1122" y="56"/>
                  </a:lnTo>
                  <a:lnTo>
                    <a:pt x="1108" y="64"/>
                  </a:lnTo>
                  <a:lnTo>
                    <a:pt x="1098" y="68"/>
                  </a:lnTo>
                  <a:lnTo>
                    <a:pt x="1090" y="70"/>
                  </a:lnTo>
                  <a:lnTo>
                    <a:pt x="1084" y="70"/>
                  </a:lnTo>
                  <a:lnTo>
                    <a:pt x="1080" y="70"/>
                  </a:lnTo>
                  <a:lnTo>
                    <a:pt x="1080" y="70"/>
                  </a:lnTo>
                  <a:lnTo>
                    <a:pt x="1078" y="52"/>
                  </a:lnTo>
                  <a:lnTo>
                    <a:pt x="1070" y="46"/>
                  </a:lnTo>
                  <a:lnTo>
                    <a:pt x="1080" y="20"/>
                  </a:lnTo>
                  <a:lnTo>
                    <a:pt x="1082" y="20"/>
                  </a:lnTo>
                  <a:lnTo>
                    <a:pt x="1084" y="18"/>
                  </a:lnTo>
                  <a:lnTo>
                    <a:pt x="1086" y="18"/>
                  </a:lnTo>
                  <a:lnTo>
                    <a:pt x="1088" y="16"/>
                  </a:lnTo>
                  <a:lnTo>
                    <a:pt x="1088" y="14"/>
                  </a:lnTo>
                  <a:lnTo>
                    <a:pt x="1088" y="10"/>
                  </a:lnTo>
                  <a:lnTo>
                    <a:pt x="1086" y="8"/>
                  </a:lnTo>
                  <a:lnTo>
                    <a:pt x="1080" y="4"/>
                  </a:lnTo>
                  <a:lnTo>
                    <a:pt x="1068" y="0"/>
                  </a:lnTo>
                  <a:lnTo>
                    <a:pt x="1056" y="4"/>
                  </a:lnTo>
                  <a:lnTo>
                    <a:pt x="1048" y="10"/>
                  </a:lnTo>
                  <a:lnTo>
                    <a:pt x="1042" y="16"/>
                  </a:lnTo>
                  <a:lnTo>
                    <a:pt x="1038" y="22"/>
                  </a:lnTo>
                  <a:lnTo>
                    <a:pt x="1030" y="32"/>
                  </a:lnTo>
                  <a:lnTo>
                    <a:pt x="1022" y="42"/>
                  </a:lnTo>
                  <a:lnTo>
                    <a:pt x="1016" y="50"/>
                  </a:lnTo>
                  <a:lnTo>
                    <a:pt x="1012" y="54"/>
                  </a:lnTo>
                  <a:lnTo>
                    <a:pt x="1016" y="62"/>
                  </a:lnTo>
                  <a:lnTo>
                    <a:pt x="1008" y="76"/>
                  </a:lnTo>
                  <a:lnTo>
                    <a:pt x="990" y="68"/>
                  </a:lnTo>
                  <a:lnTo>
                    <a:pt x="988" y="68"/>
                  </a:lnTo>
                  <a:lnTo>
                    <a:pt x="986" y="68"/>
                  </a:lnTo>
                  <a:lnTo>
                    <a:pt x="986" y="68"/>
                  </a:lnTo>
                  <a:lnTo>
                    <a:pt x="986" y="70"/>
                  </a:lnTo>
                  <a:lnTo>
                    <a:pt x="988" y="72"/>
                  </a:lnTo>
                  <a:lnTo>
                    <a:pt x="990" y="74"/>
                  </a:lnTo>
                  <a:lnTo>
                    <a:pt x="992" y="76"/>
                  </a:lnTo>
                  <a:lnTo>
                    <a:pt x="992" y="78"/>
                  </a:lnTo>
                  <a:lnTo>
                    <a:pt x="994" y="78"/>
                  </a:lnTo>
                  <a:lnTo>
                    <a:pt x="1020" y="98"/>
                  </a:lnTo>
                  <a:lnTo>
                    <a:pt x="1020" y="100"/>
                  </a:lnTo>
                  <a:lnTo>
                    <a:pt x="1020" y="102"/>
                  </a:lnTo>
                  <a:lnTo>
                    <a:pt x="1020" y="108"/>
                  </a:lnTo>
                  <a:lnTo>
                    <a:pt x="1020" y="114"/>
                  </a:lnTo>
                  <a:lnTo>
                    <a:pt x="1020" y="122"/>
                  </a:lnTo>
                  <a:lnTo>
                    <a:pt x="1018" y="126"/>
                  </a:lnTo>
                  <a:lnTo>
                    <a:pt x="1014" y="130"/>
                  </a:lnTo>
                  <a:lnTo>
                    <a:pt x="1010" y="128"/>
                  </a:lnTo>
                  <a:lnTo>
                    <a:pt x="1006" y="126"/>
                  </a:lnTo>
                  <a:lnTo>
                    <a:pt x="1002" y="120"/>
                  </a:lnTo>
                  <a:lnTo>
                    <a:pt x="998" y="112"/>
                  </a:lnTo>
                  <a:lnTo>
                    <a:pt x="992" y="100"/>
                  </a:lnTo>
                  <a:lnTo>
                    <a:pt x="980" y="92"/>
                  </a:lnTo>
                  <a:lnTo>
                    <a:pt x="966" y="90"/>
                  </a:lnTo>
                  <a:lnTo>
                    <a:pt x="952" y="92"/>
                  </a:lnTo>
                  <a:lnTo>
                    <a:pt x="944" y="92"/>
                  </a:lnTo>
                  <a:lnTo>
                    <a:pt x="940" y="92"/>
                  </a:lnTo>
                  <a:lnTo>
                    <a:pt x="936" y="92"/>
                  </a:lnTo>
                  <a:lnTo>
                    <a:pt x="932" y="90"/>
                  </a:lnTo>
                  <a:lnTo>
                    <a:pt x="930" y="88"/>
                  </a:lnTo>
                  <a:lnTo>
                    <a:pt x="930" y="86"/>
                  </a:lnTo>
                  <a:lnTo>
                    <a:pt x="930" y="84"/>
                  </a:lnTo>
                  <a:lnTo>
                    <a:pt x="930" y="84"/>
                  </a:lnTo>
                  <a:lnTo>
                    <a:pt x="928" y="84"/>
                  </a:lnTo>
                  <a:lnTo>
                    <a:pt x="924" y="86"/>
                  </a:lnTo>
                  <a:lnTo>
                    <a:pt x="920" y="88"/>
                  </a:lnTo>
                  <a:lnTo>
                    <a:pt x="914" y="92"/>
                  </a:lnTo>
                  <a:lnTo>
                    <a:pt x="910" y="94"/>
                  </a:lnTo>
                  <a:lnTo>
                    <a:pt x="906" y="98"/>
                  </a:lnTo>
                  <a:lnTo>
                    <a:pt x="902" y="100"/>
                  </a:lnTo>
                  <a:lnTo>
                    <a:pt x="898" y="104"/>
                  </a:lnTo>
                  <a:lnTo>
                    <a:pt x="892" y="110"/>
                  </a:lnTo>
                  <a:lnTo>
                    <a:pt x="884" y="114"/>
                  </a:lnTo>
                  <a:lnTo>
                    <a:pt x="872" y="116"/>
                  </a:lnTo>
                  <a:lnTo>
                    <a:pt x="864" y="122"/>
                  </a:lnTo>
                  <a:lnTo>
                    <a:pt x="856" y="132"/>
                  </a:lnTo>
                  <a:lnTo>
                    <a:pt x="850" y="146"/>
                  </a:lnTo>
                  <a:lnTo>
                    <a:pt x="846" y="158"/>
                  </a:lnTo>
                  <a:lnTo>
                    <a:pt x="844" y="162"/>
                  </a:lnTo>
                  <a:lnTo>
                    <a:pt x="842" y="168"/>
                  </a:lnTo>
                  <a:lnTo>
                    <a:pt x="836" y="172"/>
                  </a:lnTo>
                  <a:lnTo>
                    <a:pt x="830" y="176"/>
                  </a:lnTo>
                  <a:lnTo>
                    <a:pt x="826" y="180"/>
                  </a:lnTo>
                  <a:lnTo>
                    <a:pt x="822" y="182"/>
                  </a:lnTo>
                  <a:lnTo>
                    <a:pt x="818" y="184"/>
                  </a:lnTo>
                  <a:lnTo>
                    <a:pt x="818" y="188"/>
                  </a:lnTo>
                  <a:lnTo>
                    <a:pt x="820" y="190"/>
                  </a:lnTo>
                  <a:lnTo>
                    <a:pt x="822" y="192"/>
                  </a:lnTo>
                  <a:lnTo>
                    <a:pt x="822" y="196"/>
                  </a:lnTo>
                  <a:lnTo>
                    <a:pt x="818" y="202"/>
                  </a:lnTo>
                  <a:lnTo>
                    <a:pt x="804" y="208"/>
                  </a:lnTo>
                  <a:lnTo>
                    <a:pt x="782" y="214"/>
                  </a:lnTo>
                  <a:lnTo>
                    <a:pt x="772" y="220"/>
                  </a:lnTo>
                  <a:lnTo>
                    <a:pt x="768" y="232"/>
                  </a:lnTo>
                  <a:lnTo>
                    <a:pt x="764" y="244"/>
                  </a:lnTo>
                  <a:lnTo>
                    <a:pt x="766" y="256"/>
                  </a:lnTo>
                  <a:lnTo>
                    <a:pt x="766" y="266"/>
                  </a:lnTo>
                  <a:lnTo>
                    <a:pt x="766" y="272"/>
                  </a:lnTo>
                  <a:lnTo>
                    <a:pt x="768" y="276"/>
                  </a:lnTo>
                  <a:lnTo>
                    <a:pt x="772" y="276"/>
                  </a:lnTo>
                  <a:lnTo>
                    <a:pt x="776" y="278"/>
                  </a:lnTo>
                  <a:lnTo>
                    <a:pt x="782" y="278"/>
                  </a:lnTo>
                  <a:lnTo>
                    <a:pt x="784" y="278"/>
                  </a:lnTo>
                  <a:lnTo>
                    <a:pt x="786" y="278"/>
                  </a:lnTo>
                  <a:lnTo>
                    <a:pt x="786" y="282"/>
                  </a:lnTo>
                  <a:lnTo>
                    <a:pt x="788" y="284"/>
                  </a:lnTo>
                  <a:lnTo>
                    <a:pt x="792" y="288"/>
                  </a:lnTo>
                  <a:lnTo>
                    <a:pt x="796" y="292"/>
                  </a:lnTo>
                  <a:lnTo>
                    <a:pt x="800" y="294"/>
                  </a:lnTo>
                  <a:lnTo>
                    <a:pt x="802" y="296"/>
                  </a:lnTo>
                  <a:lnTo>
                    <a:pt x="804" y="298"/>
                  </a:lnTo>
                  <a:lnTo>
                    <a:pt x="804" y="344"/>
                  </a:lnTo>
                  <a:lnTo>
                    <a:pt x="800" y="352"/>
                  </a:lnTo>
                  <a:lnTo>
                    <a:pt x="800" y="358"/>
                  </a:lnTo>
                  <a:lnTo>
                    <a:pt x="800" y="364"/>
                  </a:lnTo>
                  <a:lnTo>
                    <a:pt x="802" y="368"/>
                  </a:lnTo>
                  <a:lnTo>
                    <a:pt x="806" y="372"/>
                  </a:lnTo>
                  <a:lnTo>
                    <a:pt x="808" y="374"/>
                  </a:lnTo>
                  <a:lnTo>
                    <a:pt x="810" y="376"/>
                  </a:lnTo>
                  <a:lnTo>
                    <a:pt x="812" y="376"/>
                  </a:lnTo>
                  <a:lnTo>
                    <a:pt x="812" y="382"/>
                  </a:lnTo>
                  <a:lnTo>
                    <a:pt x="800" y="380"/>
                  </a:lnTo>
                  <a:lnTo>
                    <a:pt x="796" y="378"/>
                  </a:lnTo>
                  <a:lnTo>
                    <a:pt x="792" y="374"/>
                  </a:lnTo>
                  <a:lnTo>
                    <a:pt x="788" y="370"/>
                  </a:lnTo>
                  <a:lnTo>
                    <a:pt x="784" y="366"/>
                  </a:lnTo>
                  <a:lnTo>
                    <a:pt x="782" y="360"/>
                  </a:lnTo>
                  <a:lnTo>
                    <a:pt x="782" y="356"/>
                  </a:lnTo>
                  <a:lnTo>
                    <a:pt x="782" y="352"/>
                  </a:lnTo>
                  <a:lnTo>
                    <a:pt x="784" y="348"/>
                  </a:lnTo>
                  <a:lnTo>
                    <a:pt x="784" y="344"/>
                  </a:lnTo>
                  <a:lnTo>
                    <a:pt x="782" y="340"/>
                  </a:lnTo>
                  <a:lnTo>
                    <a:pt x="778" y="338"/>
                  </a:lnTo>
                  <a:lnTo>
                    <a:pt x="776" y="338"/>
                  </a:lnTo>
                  <a:lnTo>
                    <a:pt x="776" y="336"/>
                  </a:lnTo>
                  <a:lnTo>
                    <a:pt x="776" y="334"/>
                  </a:lnTo>
                  <a:lnTo>
                    <a:pt x="778" y="332"/>
                  </a:lnTo>
                  <a:lnTo>
                    <a:pt x="782" y="326"/>
                  </a:lnTo>
                  <a:lnTo>
                    <a:pt x="784" y="322"/>
                  </a:lnTo>
                  <a:lnTo>
                    <a:pt x="788" y="316"/>
                  </a:lnTo>
                  <a:lnTo>
                    <a:pt x="790" y="308"/>
                  </a:lnTo>
                  <a:lnTo>
                    <a:pt x="790" y="304"/>
                  </a:lnTo>
                  <a:lnTo>
                    <a:pt x="788" y="300"/>
                  </a:lnTo>
                  <a:lnTo>
                    <a:pt x="788" y="298"/>
                  </a:lnTo>
                  <a:lnTo>
                    <a:pt x="786" y="298"/>
                  </a:lnTo>
                  <a:lnTo>
                    <a:pt x="782" y="298"/>
                  </a:lnTo>
                  <a:lnTo>
                    <a:pt x="778" y="298"/>
                  </a:lnTo>
                  <a:lnTo>
                    <a:pt x="774" y="298"/>
                  </a:lnTo>
                  <a:lnTo>
                    <a:pt x="768" y="296"/>
                  </a:lnTo>
                  <a:lnTo>
                    <a:pt x="766" y="294"/>
                  </a:lnTo>
                  <a:lnTo>
                    <a:pt x="764" y="292"/>
                  </a:lnTo>
                  <a:lnTo>
                    <a:pt x="762" y="290"/>
                  </a:lnTo>
                  <a:lnTo>
                    <a:pt x="762" y="290"/>
                  </a:lnTo>
                  <a:lnTo>
                    <a:pt x="758" y="290"/>
                  </a:lnTo>
                  <a:lnTo>
                    <a:pt x="754" y="290"/>
                  </a:lnTo>
                  <a:lnTo>
                    <a:pt x="750" y="288"/>
                  </a:lnTo>
                  <a:lnTo>
                    <a:pt x="744" y="286"/>
                  </a:lnTo>
                  <a:lnTo>
                    <a:pt x="738" y="284"/>
                  </a:lnTo>
                  <a:lnTo>
                    <a:pt x="732" y="280"/>
                  </a:lnTo>
                  <a:lnTo>
                    <a:pt x="728" y="276"/>
                  </a:lnTo>
                  <a:lnTo>
                    <a:pt x="726" y="276"/>
                  </a:lnTo>
                  <a:lnTo>
                    <a:pt x="724" y="274"/>
                  </a:lnTo>
                  <a:lnTo>
                    <a:pt x="722" y="276"/>
                  </a:lnTo>
                  <a:lnTo>
                    <a:pt x="720" y="278"/>
                  </a:lnTo>
                  <a:lnTo>
                    <a:pt x="718" y="280"/>
                  </a:lnTo>
                  <a:lnTo>
                    <a:pt x="718" y="282"/>
                  </a:lnTo>
                  <a:lnTo>
                    <a:pt x="716" y="282"/>
                  </a:lnTo>
                  <a:lnTo>
                    <a:pt x="712" y="278"/>
                  </a:lnTo>
                  <a:lnTo>
                    <a:pt x="710" y="270"/>
                  </a:lnTo>
                  <a:lnTo>
                    <a:pt x="710" y="260"/>
                  </a:lnTo>
                  <a:lnTo>
                    <a:pt x="710" y="250"/>
                  </a:lnTo>
                  <a:lnTo>
                    <a:pt x="708" y="246"/>
                  </a:lnTo>
                  <a:lnTo>
                    <a:pt x="706" y="244"/>
                  </a:lnTo>
                  <a:lnTo>
                    <a:pt x="704" y="244"/>
                  </a:lnTo>
                  <a:lnTo>
                    <a:pt x="700" y="242"/>
                  </a:lnTo>
                  <a:lnTo>
                    <a:pt x="696" y="242"/>
                  </a:lnTo>
                  <a:lnTo>
                    <a:pt x="694" y="244"/>
                  </a:lnTo>
                  <a:lnTo>
                    <a:pt x="692" y="244"/>
                  </a:lnTo>
                  <a:lnTo>
                    <a:pt x="690" y="244"/>
                  </a:lnTo>
                  <a:lnTo>
                    <a:pt x="688" y="246"/>
                  </a:lnTo>
                  <a:lnTo>
                    <a:pt x="684" y="248"/>
                  </a:lnTo>
                  <a:lnTo>
                    <a:pt x="684" y="250"/>
                  </a:lnTo>
                  <a:lnTo>
                    <a:pt x="684" y="254"/>
                  </a:lnTo>
                  <a:lnTo>
                    <a:pt x="684" y="258"/>
                  </a:lnTo>
                  <a:lnTo>
                    <a:pt x="686" y="262"/>
                  </a:lnTo>
                  <a:lnTo>
                    <a:pt x="686" y="266"/>
                  </a:lnTo>
                  <a:lnTo>
                    <a:pt x="688" y="270"/>
                  </a:lnTo>
                  <a:lnTo>
                    <a:pt x="690" y="274"/>
                  </a:lnTo>
                  <a:lnTo>
                    <a:pt x="690" y="278"/>
                  </a:lnTo>
                  <a:lnTo>
                    <a:pt x="690" y="282"/>
                  </a:lnTo>
                  <a:lnTo>
                    <a:pt x="690" y="284"/>
                  </a:lnTo>
                  <a:lnTo>
                    <a:pt x="686" y="288"/>
                  </a:lnTo>
                  <a:lnTo>
                    <a:pt x="682" y="290"/>
                  </a:lnTo>
                  <a:lnTo>
                    <a:pt x="676" y="292"/>
                  </a:lnTo>
                  <a:lnTo>
                    <a:pt x="672" y="298"/>
                  </a:lnTo>
                  <a:lnTo>
                    <a:pt x="670" y="304"/>
                  </a:lnTo>
                  <a:lnTo>
                    <a:pt x="668" y="308"/>
                  </a:lnTo>
                  <a:lnTo>
                    <a:pt x="670" y="314"/>
                  </a:lnTo>
                  <a:lnTo>
                    <a:pt x="670" y="318"/>
                  </a:lnTo>
                  <a:lnTo>
                    <a:pt x="672" y="320"/>
                  </a:lnTo>
                  <a:lnTo>
                    <a:pt x="674" y="322"/>
                  </a:lnTo>
                  <a:lnTo>
                    <a:pt x="678" y="324"/>
                  </a:lnTo>
                  <a:lnTo>
                    <a:pt x="680" y="326"/>
                  </a:lnTo>
                  <a:lnTo>
                    <a:pt x="680" y="330"/>
                  </a:lnTo>
                  <a:lnTo>
                    <a:pt x="682" y="332"/>
                  </a:lnTo>
                  <a:lnTo>
                    <a:pt x="680" y="338"/>
                  </a:lnTo>
                  <a:lnTo>
                    <a:pt x="680" y="344"/>
                  </a:lnTo>
                  <a:lnTo>
                    <a:pt x="678" y="350"/>
                  </a:lnTo>
                  <a:lnTo>
                    <a:pt x="674" y="354"/>
                  </a:lnTo>
                  <a:lnTo>
                    <a:pt x="670" y="364"/>
                  </a:lnTo>
                  <a:lnTo>
                    <a:pt x="670" y="378"/>
                  </a:lnTo>
                  <a:lnTo>
                    <a:pt x="668" y="392"/>
                  </a:lnTo>
                  <a:lnTo>
                    <a:pt x="668" y="398"/>
                  </a:lnTo>
                  <a:lnTo>
                    <a:pt x="684" y="400"/>
                  </a:lnTo>
                  <a:lnTo>
                    <a:pt x="698" y="390"/>
                  </a:lnTo>
                  <a:lnTo>
                    <a:pt x="704" y="390"/>
                  </a:lnTo>
                  <a:lnTo>
                    <a:pt x="710" y="390"/>
                  </a:lnTo>
                  <a:lnTo>
                    <a:pt x="714" y="392"/>
                  </a:lnTo>
                  <a:lnTo>
                    <a:pt x="716" y="394"/>
                  </a:lnTo>
                  <a:lnTo>
                    <a:pt x="718" y="398"/>
                  </a:lnTo>
                  <a:lnTo>
                    <a:pt x="720" y="400"/>
                  </a:lnTo>
                  <a:lnTo>
                    <a:pt x="722" y="402"/>
                  </a:lnTo>
                  <a:lnTo>
                    <a:pt x="722" y="404"/>
                  </a:lnTo>
                  <a:lnTo>
                    <a:pt x="724" y="406"/>
                  </a:lnTo>
                  <a:lnTo>
                    <a:pt x="726" y="416"/>
                  </a:lnTo>
                  <a:lnTo>
                    <a:pt x="730" y="428"/>
                  </a:lnTo>
                  <a:lnTo>
                    <a:pt x="732" y="438"/>
                  </a:lnTo>
                  <a:lnTo>
                    <a:pt x="732" y="444"/>
                  </a:lnTo>
                  <a:lnTo>
                    <a:pt x="734" y="446"/>
                  </a:lnTo>
                  <a:lnTo>
                    <a:pt x="736" y="448"/>
                  </a:lnTo>
                  <a:lnTo>
                    <a:pt x="738" y="450"/>
                  </a:lnTo>
                  <a:lnTo>
                    <a:pt x="740" y="450"/>
                  </a:lnTo>
                  <a:lnTo>
                    <a:pt x="742" y="450"/>
                  </a:lnTo>
                  <a:lnTo>
                    <a:pt x="742" y="450"/>
                  </a:lnTo>
                  <a:lnTo>
                    <a:pt x="742" y="450"/>
                  </a:lnTo>
                  <a:lnTo>
                    <a:pt x="746" y="448"/>
                  </a:lnTo>
                  <a:lnTo>
                    <a:pt x="748" y="448"/>
                  </a:lnTo>
                  <a:lnTo>
                    <a:pt x="752" y="448"/>
                  </a:lnTo>
                  <a:lnTo>
                    <a:pt x="754" y="450"/>
                  </a:lnTo>
                  <a:lnTo>
                    <a:pt x="758" y="452"/>
                  </a:lnTo>
                  <a:lnTo>
                    <a:pt x="760" y="454"/>
                  </a:lnTo>
                  <a:lnTo>
                    <a:pt x="766" y="456"/>
                  </a:lnTo>
                  <a:lnTo>
                    <a:pt x="770" y="458"/>
                  </a:lnTo>
                  <a:lnTo>
                    <a:pt x="774" y="458"/>
                  </a:lnTo>
                  <a:lnTo>
                    <a:pt x="774" y="458"/>
                  </a:lnTo>
                  <a:lnTo>
                    <a:pt x="772" y="462"/>
                  </a:lnTo>
                  <a:lnTo>
                    <a:pt x="768" y="466"/>
                  </a:lnTo>
                  <a:lnTo>
                    <a:pt x="764" y="468"/>
                  </a:lnTo>
                  <a:lnTo>
                    <a:pt x="760" y="468"/>
                  </a:lnTo>
                  <a:lnTo>
                    <a:pt x="758" y="470"/>
                  </a:lnTo>
                  <a:lnTo>
                    <a:pt x="756" y="470"/>
                  </a:lnTo>
                  <a:lnTo>
                    <a:pt x="752" y="470"/>
                  </a:lnTo>
                  <a:lnTo>
                    <a:pt x="750" y="472"/>
                  </a:lnTo>
                  <a:lnTo>
                    <a:pt x="748" y="476"/>
                  </a:lnTo>
                  <a:lnTo>
                    <a:pt x="746" y="480"/>
                  </a:lnTo>
                  <a:lnTo>
                    <a:pt x="746" y="484"/>
                  </a:lnTo>
                  <a:lnTo>
                    <a:pt x="748" y="486"/>
                  </a:lnTo>
                  <a:lnTo>
                    <a:pt x="752" y="496"/>
                  </a:lnTo>
                  <a:lnTo>
                    <a:pt x="752" y="510"/>
                  </a:lnTo>
                  <a:lnTo>
                    <a:pt x="752" y="520"/>
                  </a:lnTo>
                  <a:lnTo>
                    <a:pt x="750" y="522"/>
                  </a:lnTo>
                  <a:lnTo>
                    <a:pt x="746" y="524"/>
                  </a:lnTo>
                  <a:lnTo>
                    <a:pt x="744" y="522"/>
                  </a:lnTo>
                  <a:lnTo>
                    <a:pt x="740" y="520"/>
                  </a:lnTo>
                  <a:lnTo>
                    <a:pt x="738" y="516"/>
                  </a:lnTo>
                  <a:lnTo>
                    <a:pt x="738" y="510"/>
                  </a:lnTo>
                  <a:lnTo>
                    <a:pt x="736" y="498"/>
                  </a:lnTo>
                  <a:lnTo>
                    <a:pt x="730" y="484"/>
                  </a:lnTo>
                  <a:lnTo>
                    <a:pt x="726" y="476"/>
                  </a:lnTo>
                  <a:lnTo>
                    <a:pt x="724" y="474"/>
                  </a:lnTo>
                  <a:lnTo>
                    <a:pt x="722" y="474"/>
                  </a:lnTo>
                  <a:lnTo>
                    <a:pt x="720" y="476"/>
                  </a:lnTo>
                  <a:lnTo>
                    <a:pt x="718" y="480"/>
                  </a:lnTo>
                  <a:lnTo>
                    <a:pt x="716" y="482"/>
                  </a:lnTo>
                  <a:lnTo>
                    <a:pt x="716" y="484"/>
                  </a:lnTo>
                  <a:lnTo>
                    <a:pt x="714" y="488"/>
                  </a:lnTo>
                  <a:lnTo>
                    <a:pt x="712" y="492"/>
                  </a:lnTo>
                  <a:lnTo>
                    <a:pt x="710" y="494"/>
                  </a:lnTo>
                  <a:lnTo>
                    <a:pt x="706" y="494"/>
                  </a:lnTo>
                  <a:lnTo>
                    <a:pt x="704" y="494"/>
                  </a:lnTo>
                  <a:lnTo>
                    <a:pt x="704" y="492"/>
                  </a:lnTo>
                  <a:lnTo>
                    <a:pt x="704" y="490"/>
                  </a:lnTo>
                  <a:lnTo>
                    <a:pt x="704" y="488"/>
                  </a:lnTo>
                  <a:lnTo>
                    <a:pt x="706" y="486"/>
                  </a:lnTo>
                  <a:lnTo>
                    <a:pt x="706" y="486"/>
                  </a:lnTo>
                  <a:lnTo>
                    <a:pt x="708" y="476"/>
                  </a:lnTo>
                  <a:lnTo>
                    <a:pt x="710" y="460"/>
                  </a:lnTo>
                  <a:lnTo>
                    <a:pt x="712" y="442"/>
                  </a:lnTo>
                  <a:lnTo>
                    <a:pt x="712" y="424"/>
                  </a:lnTo>
                  <a:lnTo>
                    <a:pt x="712" y="412"/>
                  </a:lnTo>
                  <a:lnTo>
                    <a:pt x="710" y="408"/>
                  </a:lnTo>
                  <a:lnTo>
                    <a:pt x="706" y="398"/>
                  </a:lnTo>
                  <a:lnTo>
                    <a:pt x="698" y="408"/>
                  </a:lnTo>
                  <a:lnTo>
                    <a:pt x="698" y="408"/>
                  </a:lnTo>
                  <a:lnTo>
                    <a:pt x="696" y="410"/>
                  </a:lnTo>
                  <a:lnTo>
                    <a:pt x="692" y="410"/>
                  </a:lnTo>
                  <a:lnTo>
                    <a:pt x="686" y="410"/>
                  </a:lnTo>
                  <a:lnTo>
                    <a:pt x="682" y="412"/>
                  </a:lnTo>
                  <a:lnTo>
                    <a:pt x="680" y="414"/>
                  </a:lnTo>
                  <a:lnTo>
                    <a:pt x="678" y="416"/>
                  </a:lnTo>
                  <a:lnTo>
                    <a:pt x="678" y="418"/>
                  </a:lnTo>
                  <a:lnTo>
                    <a:pt x="678" y="418"/>
                  </a:lnTo>
                  <a:lnTo>
                    <a:pt x="676" y="424"/>
                  </a:lnTo>
                  <a:lnTo>
                    <a:pt x="676" y="440"/>
                  </a:lnTo>
                  <a:lnTo>
                    <a:pt x="676" y="456"/>
                  </a:lnTo>
                  <a:lnTo>
                    <a:pt x="676" y="468"/>
                  </a:lnTo>
                  <a:lnTo>
                    <a:pt x="674" y="474"/>
                  </a:lnTo>
                  <a:lnTo>
                    <a:pt x="674" y="478"/>
                  </a:lnTo>
                  <a:lnTo>
                    <a:pt x="670" y="482"/>
                  </a:lnTo>
                  <a:lnTo>
                    <a:pt x="666" y="486"/>
                  </a:lnTo>
                  <a:lnTo>
                    <a:pt x="662" y="486"/>
                  </a:lnTo>
                  <a:lnTo>
                    <a:pt x="658" y="486"/>
                  </a:lnTo>
                  <a:lnTo>
                    <a:pt x="652" y="488"/>
                  </a:lnTo>
                  <a:lnTo>
                    <a:pt x="648" y="490"/>
                  </a:lnTo>
                  <a:lnTo>
                    <a:pt x="646" y="492"/>
                  </a:lnTo>
                  <a:lnTo>
                    <a:pt x="646" y="492"/>
                  </a:lnTo>
                  <a:lnTo>
                    <a:pt x="632" y="494"/>
                  </a:lnTo>
                  <a:lnTo>
                    <a:pt x="618" y="490"/>
                  </a:lnTo>
                  <a:lnTo>
                    <a:pt x="606" y="486"/>
                  </a:lnTo>
                  <a:lnTo>
                    <a:pt x="602" y="484"/>
                  </a:lnTo>
                  <a:lnTo>
                    <a:pt x="610" y="480"/>
                  </a:lnTo>
                  <a:lnTo>
                    <a:pt x="622" y="478"/>
                  </a:lnTo>
                  <a:lnTo>
                    <a:pt x="636" y="476"/>
                  </a:lnTo>
                  <a:lnTo>
                    <a:pt x="642" y="476"/>
                  </a:lnTo>
                  <a:lnTo>
                    <a:pt x="646" y="474"/>
                  </a:lnTo>
                  <a:lnTo>
                    <a:pt x="648" y="472"/>
                  </a:lnTo>
                  <a:lnTo>
                    <a:pt x="648" y="468"/>
                  </a:lnTo>
                  <a:lnTo>
                    <a:pt x="648" y="466"/>
                  </a:lnTo>
                  <a:lnTo>
                    <a:pt x="648" y="466"/>
                  </a:lnTo>
                  <a:lnTo>
                    <a:pt x="646" y="462"/>
                  </a:lnTo>
                  <a:lnTo>
                    <a:pt x="646" y="458"/>
                  </a:lnTo>
                  <a:lnTo>
                    <a:pt x="646" y="456"/>
                  </a:lnTo>
                  <a:lnTo>
                    <a:pt x="646" y="454"/>
                  </a:lnTo>
                  <a:lnTo>
                    <a:pt x="648" y="452"/>
                  </a:lnTo>
                  <a:lnTo>
                    <a:pt x="650" y="448"/>
                  </a:lnTo>
                  <a:lnTo>
                    <a:pt x="652" y="444"/>
                  </a:lnTo>
                  <a:lnTo>
                    <a:pt x="656" y="440"/>
                  </a:lnTo>
                  <a:lnTo>
                    <a:pt x="660" y="434"/>
                  </a:lnTo>
                  <a:lnTo>
                    <a:pt x="662" y="430"/>
                  </a:lnTo>
                  <a:lnTo>
                    <a:pt x="664" y="428"/>
                  </a:lnTo>
                  <a:lnTo>
                    <a:pt x="664" y="426"/>
                  </a:lnTo>
                  <a:lnTo>
                    <a:pt x="668" y="422"/>
                  </a:lnTo>
                  <a:lnTo>
                    <a:pt x="668" y="418"/>
                  </a:lnTo>
                  <a:lnTo>
                    <a:pt x="668" y="416"/>
                  </a:lnTo>
                  <a:lnTo>
                    <a:pt x="666" y="416"/>
                  </a:lnTo>
                  <a:lnTo>
                    <a:pt x="666" y="414"/>
                  </a:lnTo>
                  <a:lnTo>
                    <a:pt x="664" y="414"/>
                  </a:lnTo>
                  <a:lnTo>
                    <a:pt x="662" y="414"/>
                  </a:lnTo>
                  <a:lnTo>
                    <a:pt x="660" y="412"/>
                  </a:lnTo>
                  <a:lnTo>
                    <a:pt x="658" y="412"/>
                  </a:lnTo>
                  <a:lnTo>
                    <a:pt x="656" y="410"/>
                  </a:lnTo>
                  <a:lnTo>
                    <a:pt x="656" y="408"/>
                  </a:lnTo>
                  <a:lnTo>
                    <a:pt x="656" y="400"/>
                  </a:lnTo>
                  <a:lnTo>
                    <a:pt x="656" y="384"/>
                  </a:lnTo>
                  <a:lnTo>
                    <a:pt x="656" y="368"/>
                  </a:lnTo>
                  <a:lnTo>
                    <a:pt x="656" y="354"/>
                  </a:lnTo>
                  <a:lnTo>
                    <a:pt x="656" y="348"/>
                  </a:lnTo>
                  <a:lnTo>
                    <a:pt x="658" y="342"/>
                  </a:lnTo>
                  <a:lnTo>
                    <a:pt x="658" y="336"/>
                  </a:lnTo>
                  <a:lnTo>
                    <a:pt x="656" y="330"/>
                  </a:lnTo>
                  <a:lnTo>
                    <a:pt x="654" y="324"/>
                  </a:lnTo>
                  <a:lnTo>
                    <a:pt x="652" y="320"/>
                  </a:lnTo>
                  <a:lnTo>
                    <a:pt x="650" y="318"/>
                  </a:lnTo>
                  <a:lnTo>
                    <a:pt x="650" y="318"/>
                  </a:lnTo>
                  <a:lnTo>
                    <a:pt x="650" y="292"/>
                  </a:lnTo>
                  <a:lnTo>
                    <a:pt x="656" y="286"/>
                  </a:lnTo>
                  <a:lnTo>
                    <a:pt x="658" y="274"/>
                  </a:lnTo>
                  <a:lnTo>
                    <a:pt x="670" y="262"/>
                  </a:lnTo>
                  <a:lnTo>
                    <a:pt x="672" y="258"/>
                  </a:lnTo>
                  <a:lnTo>
                    <a:pt x="670" y="256"/>
                  </a:lnTo>
                  <a:lnTo>
                    <a:pt x="666" y="252"/>
                  </a:lnTo>
                  <a:lnTo>
                    <a:pt x="664" y="250"/>
                  </a:lnTo>
                  <a:lnTo>
                    <a:pt x="660" y="250"/>
                  </a:lnTo>
                  <a:lnTo>
                    <a:pt x="660" y="248"/>
                  </a:lnTo>
                  <a:lnTo>
                    <a:pt x="634" y="252"/>
                  </a:lnTo>
                  <a:lnTo>
                    <a:pt x="630" y="246"/>
                  </a:lnTo>
                  <a:lnTo>
                    <a:pt x="620" y="250"/>
                  </a:lnTo>
                  <a:lnTo>
                    <a:pt x="614" y="258"/>
                  </a:lnTo>
                  <a:lnTo>
                    <a:pt x="610" y="268"/>
                  </a:lnTo>
                  <a:lnTo>
                    <a:pt x="610" y="278"/>
                  </a:lnTo>
                  <a:lnTo>
                    <a:pt x="610" y="280"/>
                  </a:lnTo>
                  <a:lnTo>
                    <a:pt x="608" y="286"/>
                  </a:lnTo>
                  <a:lnTo>
                    <a:pt x="604" y="292"/>
                  </a:lnTo>
                  <a:lnTo>
                    <a:pt x="602" y="296"/>
                  </a:lnTo>
                  <a:lnTo>
                    <a:pt x="598" y="300"/>
                  </a:lnTo>
                  <a:lnTo>
                    <a:pt x="594" y="302"/>
                  </a:lnTo>
                  <a:lnTo>
                    <a:pt x="592" y="304"/>
                  </a:lnTo>
                  <a:lnTo>
                    <a:pt x="592" y="304"/>
                  </a:lnTo>
                  <a:lnTo>
                    <a:pt x="584" y="316"/>
                  </a:lnTo>
                  <a:lnTo>
                    <a:pt x="580" y="332"/>
                  </a:lnTo>
                  <a:lnTo>
                    <a:pt x="580" y="350"/>
                  </a:lnTo>
                  <a:lnTo>
                    <a:pt x="582" y="364"/>
                  </a:lnTo>
                  <a:lnTo>
                    <a:pt x="582" y="370"/>
                  </a:lnTo>
                  <a:lnTo>
                    <a:pt x="582" y="370"/>
                  </a:lnTo>
                  <a:lnTo>
                    <a:pt x="584" y="374"/>
                  </a:lnTo>
                  <a:lnTo>
                    <a:pt x="586" y="376"/>
                  </a:lnTo>
                  <a:lnTo>
                    <a:pt x="586" y="382"/>
                  </a:lnTo>
                  <a:lnTo>
                    <a:pt x="588" y="386"/>
                  </a:lnTo>
                  <a:lnTo>
                    <a:pt x="590" y="392"/>
                  </a:lnTo>
                  <a:lnTo>
                    <a:pt x="590" y="396"/>
                  </a:lnTo>
                  <a:lnTo>
                    <a:pt x="590" y="400"/>
                  </a:lnTo>
                  <a:lnTo>
                    <a:pt x="588" y="402"/>
                  </a:lnTo>
                  <a:lnTo>
                    <a:pt x="586" y="404"/>
                  </a:lnTo>
                  <a:lnTo>
                    <a:pt x="584" y="404"/>
                  </a:lnTo>
                  <a:lnTo>
                    <a:pt x="584" y="404"/>
                  </a:lnTo>
                  <a:lnTo>
                    <a:pt x="584" y="404"/>
                  </a:lnTo>
                  <a:lnTo>
                    <a:pt x="552" y="374"/>
                  </a:lnTo>
                  <a:lnTo>
                    <a:pt x="516" y="370"/>
                  </a:lnTo>
                  <a:lnTo>
                    <a:pt x="512" y="380"/>
                  </a:lnTo>
                  <a:lnTo>
                    <a:pt x="516" y="388"/>
                  </a:lnTo>
                  <a:lnTo>
                    <a:pt x="516" y="404"/>
                  </a:lnTo>
                  <a:lnTo>
                    <a:pt x="494" y="420"/>
                  </a:lnTo>
                  <a:lnTo>
                    <a:pt x="496" y="410"/>
                  </a:lnTo>
                  <a:lnTo>
                    <a:pt x="496" y="402"/>
                  </a:lnTo>
                  <a:lnTo>
                    <a:pt x="498" y="398"/>
                  </a:lnTo>
                  <a:lnTo>
                    <a:pt x="498" y="396"/>
                  </a:lnTo>
                  <a:lnTo>
                    <a:pt x="490" y="396"/>
                  </a:lnTo>
                  <a:lnTo>
                    <a:pt x="482" y="404"/>
                  </a:lnTo>
                  <a:lnTo>
                    <a:pt x="478" y="414"/>
                  </a:lnTo>
                  <a:lnTo>
                    <a:pt x="456" y="412"/>
                  </a:lnTo>
                  <a:lnTo>
                    <a:pt x="448" y="412"/>
                  </a:lnTo>
                  <a:lnTo>
                    <a:pt x="442" y="414"/>
                  </a:lnTo>
                  <a:lnTo>
                    <a:pt x="438" y="416"/>
                  </a:lnTo>
                  <a:lnTo>
                    <a:pt x="434" y="418"/>
                  </a:lnTo>
                  <a:lnTo>
                    <a:pt x="432" y="420"/>
                  </a:lnTo>
                  <a:lnTo>
                    <a:pt x="432" y="420"/>
                  </a:lnTo>
                  <a:lnTo>
                    <a:pt x="432" y="400"/>
                  </a:lnTo>
                  <a:lnTo>
                    <a:pt x="426" y="400"/>
                  </a:lnTo>
                  <a:lnTo>
                    <a:pt x="420" y="404"/>
                  </a:lnTo>
                  <a:lnTo>
                    <a:pt x="410" y="410"/>
                  </a:lnTo>
                  <a:lnTo>
                    <a:pt x="400" y="416"/>
                  </a:lnTo>
                  <a:lnTo>
                    <a:pt x="392" y="420"/>
                  </a:lnTo>
                  <a:lnTo>
                    <a:pt x="390" y="422"/>
                  </a:lnTo>
                  <a:lnTo>
                    <a:pt x="372" y="428"/>
                  </a:lnTo>
                  <a:lnTo>
                    <a:pt x="360" y="436"/>
                  </a:lnTo>
                  <a:lnTo>
                    <a:pt x="352" y="448"/>
                  </a:lnTo>
                  <a:lnTo>
                    <a:pt x="350" y="456"/>
                  </a:lnTo>
                  <a:lnTo>
                    <a:pt x="350" y="458"/>
                  </a:lnTo>
                  <a:lnTo>
                    <a:pt x="348" y="466"/>
                  </a:lnTo>
                  <a:lnTo>
                    <a:pt x="348" y="470"/>
                  </a:lnTo>
                  <a:lnTo>
                    <a:pt x="346" y="470"/>
                  </a:lnTo>
                  <a:lnTo>
                    <a:pt x="344" y="472"/>
                  </a:lnTo>
                  <a:lnTo>
                    <a:pt x="342" y="470"/>
                  </a:lnTo>
                  <a:lnTo>
                    <a:pt x="340" y="470"/>
                  </a:lnTo>
                  <a:lnTo>
                    <a:pt x="340" y="468"/>
                  </a:lnTo>
                  <a:lnTo>
                    <a:pt x="338" y="466"/>
                  </a:lnTo>
                  <a:lnTo>
                    <a:pt x="338" y="466"/>
                  </a:lnTo>
                  <a:lnTo>
                    <a:pt x="324" y="460"/>
                  </a:lnTo>
                  <a:lnTo>
                    <a:pt x="324" y="446"/>
                  </a:lnTo>
                  <a:lnTo>
                    <a:pt x="330" y="440"/>
                  </a:lnTo>
                  <a:lnTo>
                    <a:pt x="334" y="436"/>
                  </a:lnTo>
                  <a:lnTo>
                    <a:pt x="336" y="432"/>
                  </a:lnTo>
                  <a:lnTo>
                    <a:pt x="336" y="428"/>
                  </a:lnTo>
                  <a:lnTo>
                    <a:pt x="336" y="426"/>
                  </a:lnTo>
                  <a:lnTo>
                    <a:pt x="336" y="424"/>
                  </a:lnTo>
                  <a:lnTo>
                    <a:pt x="334" y="424"/>
                  </a:lnTo>
                  <a:lnTo>
                    <a:pt x="334" y="418"/>
                  </a:lnTo>
                  <a:lnTo>
                    <a:pt x="330" y="414"/>
                  </a:lnTo>
                  <a:lnTo>
                    <a:pt x="328" y="410"/>
                  </a:lnTo>
                  <a:lnTo>
                    <a:pt x="322" y="408"/>
                  </a:lnTo>
                  <a:lnTo>
                    <a:pt x="318" y="406"/>
                  </a:lnTo>
                  <a:lnTo>
                    <a:pt x="314" y="404"/>
                  </a:lnTo>
                  <a:lnTo>
                    <a:pt x="310" y="404"/>
                  </a:lnTo>
                  <a:lnTo>
                    <a:pt x="308" y="404"/>
                  </a:lnTo>
                  <a:lnTo>
                    <a:pt x="306" y="404"/>
                  </a:lnTo>
                  <a:lnTo>
                    <a:pt x="304" y="406"/>
                  </a:lnTo>
                  <a:lnTo>
                    <a:pt x="300" y="406"/>
                  </a:lnTo>
                  <a:lnTo>
                    <a:pt x="296" y="408"/>
                  </a:lnTo>
                  <a:lnTo>
                    <a:pt x="292" y="408"/>
                  </a:lnTo>
                  <a:lnTo>
                    <a:pt x="290" y="408"/>
                  </a:lnTo>
                  <a:lnTo>
                    <a:pt x="288" y="408"/>
                  </a:lnTo>
                  <a:lnTo>
                    <a:pt x="300" y="416"/>
                  </a:lnTo>
                  <a:lnTo>
                    <a:pt x="300" y="440"/>
                  </a:lnTo>
                  <a:lnTo>
                    <a:pt x="300" y="454"/>
                  </a:lnTo>
                  <a:lnTo>
                    <a:pt x="302" y="454"/>
                  </a:lnTo>
                  <a:lnTo>
                    <a:pt x="302" y="456"/>
                  </a:lnTo>
                  <a:lnTo>
                    <a:pt x="304" y="460"/>
                  </a:lnTo>
                  <a:lnTo>
                    <a:pt x="306" y="462"/>
                  </a:lnTo>
                  <a:lnTo>
                    <a:pt x="306" y="464"/>
                  </a:lnTo>
                  <a:lnTo>
                    <a:pt x="308" y="466"/>
                  </a:lnTo>
                  <a:lnTo>
                    <a:pt x="306" y="476"/>
                  </a:lnTo>
                  <a:lnTo>
                    <a:pt x="306" y="482"/>
                  </a:lnTo>
                  <a:lnTo>
                    <a:pt x="304" y="486"/>
                  </a:lnTo>
                  <a:lnTo>
                    <a:pt x="302" y="490"/>
                  </a:lnTo>
                  <a:lnTo>
                    <a:pt x="302" y="490"/>
                  </a:lnTo>
                  <a:lnTo>
                    <a:pt x="292" y="486"/>
                  </a:lnTo>
                  <a:lnTo>
                    <a:pt x="284" y="480"/>
                  </a:lnTo>
                  <a:lnTo>
                    <a:pt x="278" y="480"/>
                  </a:lnTo>
                  <a:lnTo>
                    <a:pt x="262" y="498"/>
                  </a:lnTo>
                  <a:lnTo>
                    <a:pt x="246" y="510"/>
                  </a:lnTo>
                  <a:lnTo>
                    <a:pt x="244" y="514"/>
                  </a:lnTo>
                  <a:lnTo>
                    <a:pt x="244" y="518"/>
                  </a:lnTo>
                  <a:lnTo>
                    <a:pt x="248" y="522"/>
                  </a:lnTo>
                  <a:lnTo>
                    <a:pt x="250" y="524"/>
                  </a:lnTo>
                  <a:lnTo>
                    <a:pt x="254" y="528"/>
                  </a:lnTo>
                  <a:lnTo>
                    <a:pt x="256" y="530"/>
                  </a:lnTo>
                  <a:lnTo>
                    <a:pt x="258" y="530"/>
                  </a:lnTo>
                  <a:lnTo>
                    <a:pt x="256" y="538"/>
                  </a:lnTo>
                  <a:lnTo>
                    <a:pt x="232" y="540"/>
                  </a:lnTo>
                  <a:lnTo>
                    <a:pt x="220" y="526"/>
                  </a:lnTo>
                  <a:lnTo>
                    <a:pt x="216" y="514"/>
                  </a:lnTo>
                  <a:lnTo>
                    <a:pt x="206" y="508"/>
                  </a:lnTo>
                  <a:lnTo>
                    <a:pt x="202" y="518"/>
                  </a:lnTo>
                  <a:lnTo>
                    <a:pt x="208" y="534"/>
                  </a:lnTo>
                  <a:lnTo>
                    <a:pt x="218" y="554"/>
                  </a:lnTo>
                  <a:lnTo>
                    <a:pt x="218" y="558"/>
                  </a:lnTo>
                  <a:lnTo>
                    <a:pt x="216" y="560"/>
                  </a:lnTo>
                  <a:lnTo>
                    <a:pt x="216" y="562"/>
                  </a:lnTo>
                  <a:lnTo>
                    <a:pt x="212" y="562"/>
                  </a:lnTo>
                  <a:lnTo>
                    <a:pt x="210" y="560"/>
                  </a:lnTo>
                  <a:lnTo>
                    <a:pt x="208" y="560"/>
                  </a:lnTo>
                  <a:lnTo>
                    <a:pt x="208" y="560"/>
                  </a:lnTo>
                  <a:lnTo>
                    <a:pt x="198" y="548"/>
                  </a:lnTo>
                  <a:lnTo>
                    <a:pt x="182" y="540"/>
                  </a:lnTo>
                  <a:lnTo>
                    <a:pt x="182" y="540"/>
                  </a:lnTo>
                  <a:lnTo>
                    <a:pt x="182" y="536"/>
                  </a:lnTo>
                  <a:lnTo>
                    <a:pt x="182" y="532"/>
                  </a:lnTo>
                  <a:lnTo>
                    <a:pt x="182" y="528"/>
                  </a:lnTo>
                  <a:lnTo>
                    <a:pt x="182" y="524"/>
                  </a:lnTo>
                  <a:lnTo>
                    <a:pt x="184" y="520"/>
                  </a:lnTo>
                  <a:lnTo>
                    <a:pt x="186" y="518"/>
                  </a:lnTo>
                  <a:lnTo>
                    <a:pt x="186" y="514"/>
                  </a:lnTo>
                  <a:lnTo>
                    <a:pt x="186" y="510"/>
                  </a:lnTo>
                  <a:lnTo>
                    <a:pt x="186" y="508"/>
                  </a:lnTo>
                  <a:lnTo>
                    <a:pt x="186" y="504"/>
                  </a:lnTo>
                  <a:lnTo>
                    <a:pt x="186" y="504"/>
                  </a:lnTo>
                  <a:lnTo>
                    <a:pt x="162" y="484"/>
                  </a:lnTo>
                  <a:lnTo>
                    <a:pt x="156" y="468"/>
                  </a:lnTo>
                  <a:lnTo>
                    <a:pt x="176" y="476"/>
                  </a:lnTo>
                  <a:lnTo>
                    <a:pt x="182" y="482"/>
                  </a:lnTo>
                  <a:lnTo>
                    <a:pt x="198" y="488"/>
                  </a:lnTo>
                  <a:lnTo>
                    <a:pt x="210" y="498"/>
                  </a:lnTo>
                  <a:lnTo>
                    <a:pt x="220" y="502"/>
                  </a:lnTo>
                  <a:lnTo>
                    <a:pt x="232" y="500"/>
                  </a:lnTo>
                  <a:lnTo>
                    <a:pt x="242" y="496"/>
                  </a:lnTo>
                  <a:lnTo>
                    <a:pt x="246" y="494"/>
                  </a:lnTo>
                  <a:lnTo>
                    <a:pt x="258" y="480"/>
                  </a:lnTo>
                  <a:lnTo>
                    <a:pt x="266" y="466"/>
                  </a:lnTo>
                  <a:lnTo>
                    <a:pt x="268" y="452"/>
                  </a:lnTo>
                  <a:lnTo>
                    <a:pt x="268" y="446"/>
                  </a:lnTo>
                  <a:lnTo>
                    <a:pt x="266" y="442"/>
                  </a:lnTo>
                  <a:lnTo>
                    <a:pt x="262" y="438"/>
                  </a:lnTo>
                  <a:lnTo>
                    <a:pt x="256" y="436"/>
                  </a:lnTo>
                  <a:lnTo>
                    <a:pt x="252" y="432"/>
                  </a:lnTo>
                  <a:lnTo>
                    <a:pt x="246" y="432"/>
                  </a:lnTo>
                  <a:lnTo>
                    <a:pt x="242" y="430"/>
                  </a:lnTo>
                  <a:lnTo>
                    <a:pt x="238" y="430"/>
                  </a:lnTo>
                  <a:lnTo>
                    <a:pt x="236" y="428"/>
                  </a:lnTo>
                  <a:lnTo>
                    <a:pt x="230" y="412"/>
                  </a:lnTo>
                  <a:lnTo>
                    <a:pt x="218" y="396"/>
                  </a:lnTo>
                  <a:lnTo>
                    <a:pt x="204" y="388"/>
                  </a:lnTo>
                  <a:lnTo>
                    <a:pt x="190" y="384"/>
                  </a:lnTo>
                  <a:lnTo>
                    <a:pt x="176" y="382"/>
                  </a:lnTo>
                  <a:lnTo>
                    <a:pt x="168" y="382"/>
                  </a:lnTo>
                  <a:lnTo>
                    <a:pt x="164" y="382"/>
                  </a:lnTo>
                  <a:lnTo>
                    <a:pt x="162" y="380"/>
                  </a:lnTo>
                  <a:lnTo>
                    <a:pt x="160" y="376"/>
                  </a:lnTo>
                  <a:lnTo>
                    <a:pt x="156" y="374"/>
                  </a:lnTo>
                  <a:lnTo>
                    <a:pt x="154" y="372"/>
                  </a:lnTo>
                  <a:lnTo>
                    <a:pt x="150" y="372"/>
                  </a:lnTo>
                  <a:lnTo>
                    <a:pt x="150" y="370"/>
                  </a:lnTo>
                  <a:lnTo>
                    <a:pt x="152" y="364"/>
                  </a:lnTo>
                  <a:lnTo>
                    <a:pt x="162" y="368"/>
                  </a:lnTo>
                  <a:lnTo>
                    <a:pt x="168" y="364"/>
                  </a:lnTo>
                  <a:lnTo>
                    <a:pt x="148" y="354"/>
                  </a:lnTo>
                  <a:lnTo>
                    <a:pt x="140" y="364"/>
                  </a:lnTo>
                  <a:lnTo>
                    <a:pt x="132" y="364"/>
                  </a:lnTo>
                  <a:lnTo>
                    <a:pt x="132" y="370"/>
                  </a:lnTo>
                  <a:lnTo>
                    <a:pt x="130" y="374"/>
                  </a:lnTo>
                  <a:lnTo>
                    <a:pt x="128" y="378"/>
                  </a:lnTo>
                  <a:lnTo>
                    <a:pt x="124" y="380"/>
                  </a:lnTo>
                  <a:lnTo>
                    <a:pt x="122" y="382"/>
                  </a:lnTo>
                  <a:lnTo>
                    <a:pt x="120" y="384"/>
                  </a:lnTo>
                  <a:lnTo>
                    <a:pt x="118" y="384"/>
                  </a:lnTo>
                  <a:lnTo>
                    <a:pt x="110" y="402"/>
                  </a:lnTo>
                  <a:lnTo>
                    <a:pt x="110" y="420"/>
                  </a:lnTo>
                  <a:lnTo>
                    <a:pt x="130" y="440"/>
                  </a:lnTo>
                  <a:lnTo>
                    <a:pt x="130" y="470"/>
                  </a:lnTo>
                  <a:lnTo>
                    <a:pt x="118" y="484"/>
                  </a:lnTo>
                  <a:lnTo>
                    <a:pt x="126" y="502"/>
                  </a:lnTo>
                  <a:lnTo>
                    <a:pt x="122" y="556"/>
                  </a:lnTo>
                  <a:lnTo>
                    <a:pt x="122" y="562"/>
                  </a:lnTo>
                  <a:lnTo>
                    <a:pt x="122" y="568"/>
                  </a:lnTo>
                  <a:lnTo>
                    <a:pt x="124" y="572"/>
                  </a:lnTo>
                  <a:lnTo>
                    <a:pt x="126" y="574"/>
                  </a:lnTo>
                  <a:lnTo>
                    <a:pt x="126" y="576"/>
                  </a:lnTo>
                  <a:lnTo>
                    <a:pt x="126" y="576"/>
                  </a:lnTo>
                  <a:lnTo>
                    <a:pt x="132" y="592"/>
                  </a:lnTo>
                  <a:lnTo>
                    <a:pt x="134" y="606"/>
                  </a:lnTo>
                  <a:lnTo>
                    <a:pt x="132" y="614"/>
                  </a:lnTo>
                  <a:lnTo>
                    <a:pt x="130" y="616"/>
                  </a:lnTo>
                  <a:lnTo>
                    <a:pt x="96" y="650"/>
                  </a:lnTo>
                  <a:lnTo>
                    <a:pt x="100" y="654"/>
                  </a:lnTo>
                  <a:lnTo>
                    <a:pt x="106" y="658"/>
                  </a:lnTo>
                  <a:lnTo>
                    <a:pt x="110" y="660"/>
                  </a:lnTo>
                  <a:lnTo>
                    <a:pt x="116" y="662"/>
                  </a:lnTo>
                  <a:lnTo>
                    <a:pt x="122" y="662"/>
                  </a:lnTo>
                  <a:lnTo>
                    <a:pt x="124" y="662"/>
                  </a:lnTo>
                  <a:lnTo>
                    <a:pt x="126" y="662"/>
                  </a:lnTo>
                  <a:lnTo>
                    <a:pt x="122" y="662"/>
                  </a:lnTo>
                  <a:lnTo>
                    <a:pt x="118" y="664"/>
                  </a:lnTo>
                  <a:lnTo>
                    <a:pt x="114" y="666"/>
                  </a:lnTo>
                  <a:lnTo>
                    <a:pt x="112" y="668"/>
                  </a:lnTo>
                  <a:lnTo>
                    <a:pt x="110" y="668"/>
                  </a:lnTo>
                  <a:lnTo>
                    <a:pt x="104" y="668"/>
                  </a:lnTo>
                  <a:lnTo>
                    <a:pt x="98" y="670"/>
                  </a:lnTo>
                  <a:lnTo>
                    <a:pt x="94" y="672"/>
                  </a:lnTo>
                  <a:lnTo>
                    <a:pt x="90" y="674"/>
                  </a:lnTo>
                  <a:lnTo>
                    <a:pt x="86" y="676"/>
                  </a:lnTo>
                  <a:lnTo>
                    <a:pt x="84" y="678"/>
                  </a:lnTo>
                  <a:lnTo>
                    <a:pt x="84" y="678"/>
                  </a:lnTo>
                  <a:lnTo>
                    <a:pt x="78" y="674"/>
                  </a:lnTo>
                  <a:lnTo>
                    <a:pt x="68" y="672"/>
                  </a:lnTo>
                  <a:lnTo>
                    <a:pt x="60" y="672"/>
                  </a:lnTo>
                  <a:lnTo>
                    <a:pt x="54" y="674"/>
                  </a:lnTo>
                  <a:lnTo>
                    <a:pt x="50" y="678"/>
                  </a:lnTo>
                  <a:lnTo>
                    <a:pt x="46" y="680"/>
                  </a:lnTo>
                  <a:lnTo>
                    <a:pt x="44" y="682"/>
                  </a:lnTo>
                  <a:lnTo>
                    <a:pt x="44" y="684"/>
                  </a:lnTo>
                  <a:lnTo>
                    <a:pt x="42" y="686"/>
                  </a:lnTo>
                  <a:lnTo>
                    <a:pt x="42" y="686"/>
                  </a:lnTo>
                  <a:lnTo>
                    <a:pt x="40" y="690"/>
                  </a:lnTo>
                  <a:lnTo>
                    <a:pt x="40" y="694"/>
                  </a:lnTo>
                  <a:lnTo>
                    <a:pt x="40" y="698"/>
                  </a:lnTo>
                  <a:lnTo>
                    <a:pt x="40" y="702"/>
                  </a:lnTo>
                  <a:lnTo>
                    <a:pt x="40" y="704"/>
                  </a:lnTo>
                  <a:lnTo>
                    <a:pt x="40" y="706"/>
                  </a:lnTo>
                  <a:lnTo>
                    <a:pt x="46" y="710"/>
                  </a:lnTo>
                  <a:lnTo>
                    <a:pt x="48" y="720"/>
                  </a:lnTo>
                  <a:lnTo>
                    <a:pt x="48" y="726"/>
                  </a:lnTo>
                  <a:lnTo>
                    <a:pt x="48" y="730"/>
                  </a:lnTo>
                  <a:lnTo>
                    <a:pt x="46" y="734"/>
                  </a:lnTo>
                  <a:lnTo>
                    <a:pt x="46" y="736"/>
                  </a:lnTo>
                  <a:lnTo>
                    <a:pt x="44" y="738"/>
                  </a:lnTo>
                  <a:lnTo>
                    <a:pt x="44" y="738"/>
                  </a:lnTo>
                  <a:lnTo>
                    <a:pt x="42" y="738"/>
                  </a:lnTo>
                  <a:lnTo>
                    <a:pt x="38" y="736"/>
                  </a:lnTo>
                  <a:lnTo>
                    <a:pt x="34" y="734"/>
                  </a:lnTo>
                  <a:lnTo>
                    <a:pt x="30" y="732"/>
                  </a:lnTo>
                  <a:lnTo>
                    <a:pt x="30" y="730"/>
                  </a:lnTo>
                  <a:lnTo>
                    <a:pt x="28" y="730"/>
                  </a:lnTo>
                  <a:lnTo>
                    <a:pt x="20" y="722"/>
                  </a:lnTo>
                  <a:lnTo>
                    <a:pt x="8" y="736"/>
                  </a:lnTo>
                  <a:lnTo>
                    <a:pt x="4" y="738"/>
                  </a:lnTo>
                  <a:lnTo>
                    <a:pt x="4" y="744"/>
                  </a:lnTo>
                  <a:lnTo>
                    <a:pt x="2" y="750"/>
                  </a:lnTo>
                  <a:lnTo>
                    <a:pt x="2" y="756"/>
                  </a:lnTo>
                  <a:lnTo>
                    <a:pt x="0" y="764"/>
                  </a:lnTo>
                  <a:lnTo>
                    <a:pt x="0" y="778"/>
                  </a:lnTo>
                  <a:lnTo>
                    <a:pt x="2" y="780"/>
                  </a:lnTo>
                  <a:lnTo>
                    <a:pt x="4" y="782"/>
                  </a:lnTo>
                  <a:lnTo>
                    <a:pt x="8" y="782"/>
                  </a:lnTo>
                  <a:lnTo>
                    <a:pt x="8" y="782"/>
                  </a:lnTo>
                  <a:lnTo>
                    <a:pt x="14" y="782"/>
                  </a:lnTo>
                  <a:lnTo>
                    <a:pt x="18" y="782"/>
                  </a:lnTo>
                  <a:lnTo>
                    <a:pt x="20" y="780"/>
                  </a:lnTo>
                  <a:lnTo>
                    <a:pt x="22" y="780"/>
                  </a:lnTo>
                  <a:lnTo>
                    <a:pt x="22" y="782"/>
                  </a:lnTo>
                  <a:lnTo>
                    <a:pt x="24" y="784"/>
                  </a:lnTo>
                  <a:lnTo>
                    <a:pt x="26" y="786"/>
                  </a:lnTo>
                  <a:lnTo>
                    <a:pt x="30" y="788"/>
                  </a:lnTo>
                  <a:lnTo>
                    <a:pt x="32" y="790"/>
                  </a:lnTo>
                  <a:lnTo>
                    <a:pt x="34" y="792"/>
                  </a:lnTo>
                  <a:lnTo>
                    <a:pt x="36" y="796"/>
                  </a:lnTo>
                  <a:lnTo>
                    <a:pt x="38" y="802"/>
                  </a:lnTo>
                  <a:lnTo>
                    <a:pt x="40" y="806"/>
                  </a:lnTo>
                  <a:lnTo>
                    <a:pt x="42" y="810"/>
                  </a:lnTo>
                  <a:lnTo>
                    <a:pt x="44" y="814"/>
                  </a:lnTo>
                  <a:lnTo>
                    <a:pt x="44" y="814"/>
                  </a:lnTo>
                  <a:lnTo>
                    <a:pt x="46" y="820"/>
                  </a:lnTo>
                  <a:lnTo>
                    <a:pt x="44" y="824"/>
                  </a:lnTo>
                  <a:lnTo>
                    <a:pt x="42" y="828"/>
                  </a:lnTo>
                  <a:lnTo>
                    <a:pt x="40" y="830"/>
                  </a:lnTo>
                  <a:lnTo>
                    <a:pt x="38" y="832"/>
                  </a:lnTo>
                  <a:lnTo>
                    <a:pt x="36" y="832"/>
                  </a:lnTo>
                  <a:lnTo>
                    <a:pt x="36" y="832"/>
                  </a:lnTo>
                  <a:lnTo>
                    <a:pt x="40" y="834"/>
                  </a:lnTo>
                  <a:lnTo>
                    <a:pt x="42" y="838"/>
                  </a:lnTo>
                  <a:lnTo>
                    <a:pt x="46" y="842"/>
                  </a:lnTo>
                  <a:lnTo>
                    <a:pt x="50" y="846"/>
                  </a:lnTo>
                  <a:lnTo>
                    <a:pt x="52" y="852"/>
                  </a:lnTo>
                  <a:lnTo>
                    <a:pt x="54" y="856"/>
                  </a:lnTo>
                  <a:lnTo>
                    <a:pt x="56" y="858"/>
                  </a:lnTo>
                  <a:lnTo>
                    <a:pt x="56" y="860"/>
                  </a:lnTo>
                  <a:lnTo>
                    <a:pt x="58" y="866"/>
                  </a:lnTo>
                  <a:lnTo>
                    <a:pt x="60" y="872"/>
                  </a:lnTo>
                  <a:lnTo>
                    <a:pt x="62" y="874"/>
                  </a:lnTo>
                  <a:lnTo>
                    <a:pt x="62" y="876"/>
                  </a:lnTo>
                  <a:lnTo>
                    <a:pt x="60" y="878"/>
                  </a:lnTo>
                  <a:lnTo>
                    <a:pt x="60" y="878"/>
                  </a:lnTo>
                  <a:lnTo>
                    <a:pt x="60" y="878"/>
                  </a:lnTo>
                  <a:lnTo>
                    <a:pt x="60" y="878"/>
                  </a:lnTo>
                  <a:lnTo>
                    <a:pt x="38" y="892"/>
                  </a:lnTo>
                  <a:lnTo>
                    <a:pt x="38" y="894"/>
                  </a:lnTo>
                  <a:lnTo>
                    <a:pt x="36" y="894"/>
                  </a:lnTo>
                  <a:lnTo>
                    <a:pt x="34" y="894"/>
                  </a:lnTo>
                  <a:lnTo>
                    <a:pt x="32" y="892"/>
                  </a:lnTo>
                  <a:lnTo>
                    <a:pt x="32" y="894"/>
                  </a:lnTo>
                  <a:lnTo>
                    <a:pt x="30" y="898"/>
                  </a:lnTo>
                  <a:lnTo>
                    <a:pt x="28" y="902"/>
                  </a:lnTo>
                  <a:lnTo>
                    <a:pt x="30" y="906"/>
                  </a:lnTo>
                  <a:lnTo>
                    <a:pt x="30" y="908"/>
                  </a:lnTo>
                  <a:lnTo>
                    <a:pt x="32" y="908"/>
                  </a:lnTo>
                  <a:lnTo>
                    <a:pt x="32" y="908"/>
                  </a:lnTo>
                  <a:lnTo>
                    <a:pt x="28" y="908"/>
                  </a:lnTo>
                  <a:lnTo>
                    <a:pt x="26" y="910"/>
                  </a:lnTo>
                  <a:lnTo>
                    <a:pt x="24" y="910"/>
                  </a:lnTo>
                  <a:lnTo>
                    <a:pt x="22" y="912"/>
                  </a:lnTo>
                  <a:lnTo>
                    <a:pt x="22" y="912"/>
                  </a:lnTo>
                  <a:lnTo>
                    <a:pt x="28" y="918"/>
                  </a:lnTo>
                  <a:lnTo>
                    <a:pt x="28" y="918"/>
                  </a:lnTo>
                  <a:lnTo>
                    <a:pt x="30" y="916"/>
                  </a:lnTo>
                  <a:lnTo>
                    <a:pt x="34" y="914"/>
                  </a:lnTo>
                  <a:lnTo>
                    <a:pt x="40" y="914"/>
                  </a:lnTo>
                  <a:lnTo>
                    <a:pt x="46" y="914"/>
                  </a:lnTo>
                  <a:lnTo>
                    <a:pt x="50" y="914"/>
                  </a:lnTo>
                  <a:lnTo>
                    <a:pt x="56" y="916"/>
                  </a:lnTo>
                  <a:lnTo>
                    <a:pt x="58" y="916"/>
                  </a:lnTo>
                  <a:lnTo>
                    <a:pt x="60" y="918"/>
                  </a:lnTo>
                  <a:lnTo>
                    <a:pt x="64" y="918"/>
                  </a:lnTo>
                  <a:lnTo>
                    <a:pt x="68" y="918"/>
                  </a:lnTo>
                  <a:lnTo>
                    <a:pt x="74" y="918"/>
                  </a:lnTo>
                  <a:lnTo>
                    <a:pt x="76" y="916"/>
                  </a:lnTo>
                  <a:lnTo>
                    <a:pt x="78" y="916"/>
                  </a:lnTo>
                  <a:lnTo>
                    <a:pt x="80" y="912"/>
                  </a:lnTo>
                  <a:lnTo>
                    <a:pt x="80" y="912"/>
                  </a:lnTo>
                  <a:lnTo>
                    <a:pt x="84" y="914"/>
                  </a:lnTo>
                  <a:lnTo>
                    <a:pt x="88" y="916"/>
                  </a:lnTo>
                  <a:lnTo>
                    <a:pt x="92" y="918"/>
                  </a:lnTo>
                  <a:lnTo>
                    <a:pt x="96" y="922"/>
                  </a:lnTo>
                  <a:lnTo>
                    <a:pt x="100" y="926"/>
                  </a:lnTo>
                  <a:lnTo>
                    <a:pt x="100" y="928"/>
                  </a:lnTo>
                  <a:lnTo>
                    <a:pt x="102" y="930"/>
                  </a:lnTo>
                  <a:lnTo>
                    <a:pt x="104" y="934"/>
                  </a:lnTo>
                  <a:lnTo>
                    <a:pt x="106" y="940"/>
                  </a:lnTo>
                  <a:lnTo>
                    <a:pt x="106" y="946"/>
                  </a:lnTo>
                  <a:lnTo>
                    <a:pt x="106" y="952"/>
                  </a:lnTo>
                  <a:lnTo>
                    <a:pt x="104" y="960"/>
                  </a:lnTo>
                  <a:lnTo>
                    <a:pt x="104" y="966"/>
                  </a:lnTo>
                  <a:lnTo>
                    <a:pt x="104" y="970"/>
                  </a:lnTo>
                  <a:lnTo>
                    <a:pt x="106" y="972"/>
                  </a:lnTo>
                  <a:lnTo>
                    <a:pt x="108" y="974"/>
                  </a:lnTo>
                  <a:lnTo>
                    <a:pt x="110" y="976"/>
                  </a:lnTo>
                  <a:lnTo>
                    <a:pt x="112" y="972"/>
                  </a:lnTo>
                  <a:lnTo>
                    <a:pt x="114" y="970"/>
                  </a:lnTo>
                  <a:lnTo>
                    <a:pt x="114" y="970"/>
                  </a:lnTo>
                  <a:lnTo>
                    <a:pt x="116" y="970"/>
                  </a:lnTo>
                  <a:lnTo>
                    <a:pt x="120" y="968"/>
                  </a:lnTo>
                  <a:lnTo>
                    <a:pt x="124" y="966"/>
                  </a:lnTo>
                  <a:lnTo>
                    <a:pt x="128" y="966"/>
                  </a:lnTo>
                  <a:lnTo>
                    <a:pt x="130" y="966"/>
                  </a:lnTo>
                  <a:lnTo>
                    <a:pt x="140" y="964"/>
                  </a:lnTo>
                  <a:lnTo>
                    <a:pt x="150" y="968"/>
                  </a:lnTo>
                  <a:lnTo>
                    <a:pt x="158" y="972"/>
                  </a:lnTo>
                  <a:lnTo>
                    <a:pt x="162" y="974"/>
                  </a:lnTo>
                  <a:lnTo>
                    <a:pt x="158" y="976"/>
                  </a:lnTo>
                  <a:lnTo>
                    <a:pt x="164" y="976"/>
                  </a:lnTo>
                  <a:lnTo>
                    <a:pt x="170" y="974"/>
                  </a:lnTo>
                  <a:lnTo>
                    <a:pt x="174" y="974"/>
                  </a:lnTo>
                  <a:lnTo>
                    <a:pt x="176" y="976"/>
                  </a:lnTo>
                  <a:lnTo>
                    <a:pt x="180" y="976"/>
                  </a:lnTo>
                  <a:lnTo>
                    <a:pt x="180" y="978"/>
                  </a:lnTo>
                  <a:lnTo>
                    <a:pt x="182" y="978"/>
                  </a:lnTo>
                  <a:lnTo>
                    <a:pt x="180" y="978"/>
                  </a:lnTo>
                  <a:lnTo>
                    <a:pt x="178" y="980"/>
                  </a:lnTo>
                  <a:lnTo>
                    <a:pt x="176" y="984"/>
                  </a:lnTo>
                  <a:lnTo>
                    <a:pt x="174" y="986"/>
                  </a:lnTo>
                  <a:lnTo>
                    <a:pt x="174" y="988"/>
                  </a:lnTo>
                  <a:lnTo>
                    <a:pt x="174" y="990"/>
                  </a:lnTo>
                  <a:lnTo>
                    <a:pt x="174" y="992"/>
                  </a:lnTo>
                  <a:lnTo>
                    <a:pt x="174" y="998"/>
                  </a:lnTo>
                  <a:lnTo>
                    <a:pt x="178" y="1000"/>
                  </a:lnTo>
                  <a:lnTo>
                    <a:pt x="182" y="998"/>
                  </a:lnTo>
                  <a:lnTo>
                    <a:pt x="186" y="996"/>
                  </a:lnTo>
                  <a:lnTo>
                    <a:pt x="190" y="992"/>
                  </a:lnTo>
                  <a:lnTo>
                    <a:pt x="192" y="988"/>
                  </a:lnTo>
                  <a:lnTo>
                    <a:pt x="194" y="986"/>
                  </a:lnTo>
                  <a:lnTo>
                    <a:pt x="194" y="984"/>
                  </a:lnTo>
                  <a:lnTo>
                    <a:pt x="192" y="984"/>
                  </a:lnTo>
                  <a:lnTo>
                    <a:pt x="190" y="982"/>
                  </a:lnTo>
                  <a:lnTo>
                    <a:pt x="188" y="980"/>
                  </a:lnTo>
                  <a:lnTo>
                    <a:pt x="186" y="978"/>
                  </a:lnTo>
                  <a:lnTo>
                    <a:pt x="186" y="974"/>
                  </a:lnTo>
                  <a:lnTo>
                    <a:pt x="186" y="972"/>
                  </a:lnTo>
                  <a:lnTo>
                    <a:pt x="186" y="970"/>
                  </a:lnTo>
                  <a:lnTo>
                    <a:pt x="188" y="966"/>
                  </a:lnTo>
                  <a:lnTo>
                    <a:pt x="192" y="964"/>
                  </a:lnTo>
                  <a:lnTo>
                    <a:pt x="196" y="962"/>
                  </a:lnTo>
                  <a:lnTo>
                    <a:pt x="200" y="960"/>
                  </a:lnTo>
                  <a:lnTo>
                    <a:pt x="202" y="960"/>
                  </a:lnTo>
                  <a:lnTo>
                    <a:pt x="206" y="958"/>
                  </a:lnTo>
                  <a:lnTo>
                    <a:pt x="210" y="960"/>
                  </a:lnTo>
                  <a:lnTo>
                    <a:pt x="214" y="962"/>
                  </a:lnTo>
                  <a:lnTo>
                    <a:pt x="216" y="968"/>
                  </a:lnTo>
                  <a:lnTo>
                    <a:pt x="216" y="972"/>
                  </a:lnTo>
                  <a:lnTo>
                    <a:pt x="214" y="974"/>
                  </a:lnTo>
                  <a:lnTo>
                    <a:pt x="212" y="974"/>
                  </a:lnTo>
                  <a:lnTo>
                    <a:pt x="210" y="976"/>
                  </a:lnTo>
                  <a:lnTo>
                    <a:pt x="210" y="976"/>
                  </a:lnTo>
                  <a:lnTo>
                    <a:pt x="206" y="976"/>
                  </a:lnTo>
                  <a:lnTo>
                    <a:pt x="202" y="976"/>
                  </a:lnTo>
                  <a:lnTo>
                    <a:pt x="200" y="978"/>
                  </a:lnTo>
                  <a:lnTo>
                    <a:pt x="200" y="980"/>
                  </a:lnTo>
                  <a:lnTo>
                    <a:pt x="200" y="980"/>
                  </a:lnTo>
                  <a:lnTo>
                    <a:pt x="198" y="984"/>
                  </a:lnTo>
                  <a:lnTo>
                    <a:pt x="200" y="988"/>
                  </a:lnTo>
                  <a:lnTo>
                    <a:pt x="200" y="990"/>
                  </a:lnTo>
                  <a:lnTo>
                    <a:pt x="202" y="992"/>
                  </a:lnTo>
                  <a:lnTo>
                    <a:pt x="204" y="994"/>
                  </a:lnTo>
                  <a:lnTo>
                    <a:pt x="208" y="996"/>
                  </a:lnTo>
                  <a:lnTo>
                    <a:pt x="210" y="998"/>
                  </a:lnTo>
                  <a:lnTo>
                    <a:pt x="214" y="1000"/>
                  </a:lnTo>
                  <a:lnTo>
                    <a:pt x="216" y="1002"/>
                  </a:lnTo>
                  <a:lnTo>
                    <a:pt x="218" y="1002"/>
                  </a:lnTo>
                  <a:lnTo>
                    <a:pt x="218" y="1004"/>
                  </a:lnTo>
                  <a:lnTo>
                    <a:pt x="220" y="1008"/>
                  </a:lnTo>
                  <a:lnTo>
                    <a:pt x="222" y="1010"/>
                  </a:lnTo>
                  <a:lnTo>
                    <a:pt x="224" y="1012"/>
                  </a:lnTo>
                  <a:lnTo>
                    <a:pt x="226" y="1014"/>
                  </a:lnTo>
                  <a:lnTo>
                    <a:pt x="228" y="1014"/>
                  </a:lnTo>
                  <a:lnTo>
                    <a:pt x="228" y="1016"/>
                  </a:lnTo>
                  <a:lnTo>
                    <a:pt x="232" y="1018"/>
                  </a:lnTo>
                  <a:lnTo>
                    <a:pt x="236" y="1020"/>
                  </a:lnTo>
                  <a:lnTo>
                    <a:pt x="242" y="1024"/>
                  </a:lnTo>
                  <a:lnTo>
                    <a:pt x="246" y="1028"/>
                  </a:lnTo>
                  <a:lnTo>
                    <a:pt x="250" y="1030"/>
                  </a:lnTo>
                  <a:lnTo>
                    <a:pt x="254" y="1032"/>
                  </a:lnTo>
                  <a:lnTo>
                    <a:pt x="254" y="1032"/>
                  </a:lnTo>
                  <a:lnTo>
                    <a:pt x="256" y="1040"/>
                  </a:lnTo>
                  <a:lnTo>
                    <a:pt x="256" y="1046"/>
                  </a:lnTo>
                  <a:lnTo>
                    <a:pt x="256" y="1052"/>
                  </a:lnTo>
                  <a:lnTo>
                    <a:pt x="252" y="1058"/>
                  </a:lnTo>
                  <a:lnTo>
                    <a:pt x="250" y="1062"/>
                  </a:lnTo>
                  <a:lnTo>
                    <a:pt x="250" y="1062"/>
                  </a:lnTo>
                  <a:lnTo>
                    <a:pt x="252" y="1064"/>
                  </a:lnTo>
                  <a:lnTo>
                    <a:pt x="256" y="1066"/>
                  </a:lnTo>
                  <a:lnTo>
                    <a:pt x="260" y="1068"/>
                  </a:lnTo>
                  <a:lnTo>
                    <a:pt x="264" y="1070"/>
                  </a:lnTo>
                  <a:lnTo>
                    <a:pt x="266" y="1072"/>
                  </a:lnTo>
                  <a:lnTo>
                    <a:pt x="268" y="1072"/>
                  </a:lnTo>
                  <a:lnTo>
                    <a:pt x="270" y="1074"/>
                  </a:lnTo>
                  <a:lnTo>
                    <a:pt x="274" y="1076"/>
                  </a:lnTo>
                  <a:lnTo>
                    <a:pt x="278" y="1080"/>
                  </a:lnTo>
                  <a:lnTo>
                    <a:pt x="282" y="1086"/>
                  </a:lnTo>
                  <a:lnTo>
                    <a:pt x="304" y="1090"/>
                  </a:lnTo>
                  <a:lnTo>
                    <a:pt x="306" y="1092"/>
                  </a:lnTo>
                  <a:lnTo>
                    <a:pt x="310" y="1094"/>
                  </a:lnTo>
                  <a:lnTo>
                    <a:pt x="312" y="1094"/>
                  </a:lnTo>
                  <a:lnTo>
                    <a:pt x="316" y="1092"/>
                  </a:lnTo>
                  <a:lnTo>
                    <a:pt x="318" y="1092"/>
                  </a:lnTo>
                  <a:lnTo>
                    <a:pt x="320" y="1092"/>
                  </a:lnTo>
                  <a:lnTo>
                    <a:pt x="334" y="1076"/>
                  </a:lnTo>
                  <a:lnTo>
                    <a:pt x="336" y="1080"/>
                  </a:lnTo>
                  <a:lnTo>
                    <a:pt x="338" y="1082"/>
                  </a:lnTo>
                  <a:lnTo>
                    <a:pt x="340" y="1086"/>
                  </a:lnTo>
                  <a:lnTo>
                    <a:pt x="344" y="1088"/>
                  </a:lnTo>
                  <a:lnTo>
                    <a:pt x="344" y="1088"/>
                  </a:lnTo>
                  <a:lnTo>
                    <a:pt x="350" y="1098"/>
                  </a:lnTo>
                  <a:lnTo>
                    <a:pt x="350" y="1096"/>
                  </a:lnTo>
                  <a:lnTo>
                    <a:pt x="348" y="1088"/>
                  </a:lnTo>
                  <a:lnTo>
                    <a:pt x="346" y="1078"/>
                  </a:lnTo>
                  <a:lnTo>
                    <a:pt x="346" y="1070"/>
                  </a:lnTo>
                  <a:lnTo>
                    <a:pt x="346" y="1064"/>
                  </a:lnTo>
                  <a:lnTo>
                    <a:pt x="352" y="1062"/>
                  </a:lnTo>
                  <a:lnTo>
                    <a:pt x="352" y="1062"/>
                  </a:lnTo>
                  <a:lnTo>
                    <a:pt x="350" y="1060"/>
                  </a:lnTo>
                  <a:lnTo>
                    <a:pt x="348" y="1056"/>
                  </a:lnTo>
                  <a:lnTo>
                    <a:pt x="346" y="1052"/>
                  </a:lnTo>
                  <a:lnTo>
                    <a:pt x="346" y="1048"/>
                  </a:lnTo>
                  <a:lnTo>
                    <a:pt x="344" y="1044"/>
                  </a:lnTo>
                  <a:lnTo>
                    <a:pt x="346" y="1040"/>
                  </a:lnTo>
                  <a:lnTo>
                    <a:pt x="348" y="1036"/>
                  </a:lnTo>
                  <a:lnTo>
                    <a:pt x="350" y="1034"/>
                  </a:lnTo>
                  <a:lnTo>
                    <a:pt x="350" y="1034"/>
                  </a:lnTo>
                  <a:lnTo>
                    <a:pt x="348" y="1034"/>
                  </a:lnTo>
                  <a:lnTo>
                    <a:pt x="346" y="1032"/>
                  </a:lnTo>
                  <a:lnTo>
                    <a:pt x="342" y="1030"/>
                  </a:lnTo>
                  <a:lnTo>
                    <a:pt x="338" y="1028"/>
                  </a:lnTo>
                  <a:lnTo>
                    <a:pt x="334" y="1022"/>
                  </a:lnTo>
                  <a:lnTo>
                    <a:pt x="332" y="1016"/>
                  </a:lnTo>
                  <a:lnTo>
                    <a:pt x="330" y="1008"/>
                  </a:lnTo>
                  <a:lnTo>
                    <a:pt x="326" y="992"/>
                  </a:lnTo>
                  <a:lnTo>
                    <a:pt x="330" y="976"/>
                  </a:lnTo>
                  <a:lnTo>
                    <a:pt x="334" y="972"/>
                  </a:lnTo>
                  <a:lnTo>
                    <a:pt x="344" y="964"/>
                  </a:lnTo>
                  <a:lnTo>
                    <a:pt x="358" y="956"/>
                  </a:lnTo>
                  <a:lnTo>
                    <a:pt x="378" y="952"/>
                  </a:lnTo>
                  <a:lnTo>
                    <a:pt x="382" y="954"/>
                  </a:lnTo>
                  <a:lnTo>
                    <a:pt x="390" y="956"/>
                  </a:lnTo>
                  <a:lnTo>
                    <a:pt x="400" y="960"/>
                  </a:lnTo>
                  <a:lnTo>
                    <a:pt x="408" y="966"/>
                  </a:lnTo>
                  <a:lnTo>
                    <a:pt x="410" y="976"/>
                  </a:lnTo>
                  <a:lnTo>
                    <a:pt x="410" y="976"/>
                  </a:lnTo>
                  <a:lnTo>
                    <a:pt x="410" y="978"/>
                  </a:lnTo>
                  <a:lnTo>
                    <a:pt x="408" y="982"/>
                  </a:lnTo>
                  <a:lnTo>
                    <a:pt x="406" y="984"/>
                  </a:lnTo>
                  <a:lnTo>
                    <a:pt x="404" y="988"/>
                  </a:lnTo>
                  <a:lnTo>
                    <a:pt x="400" y="990"/>
                  </a:lnTo>
                  <a:lnTo>
                    <a:pt x="394" y="992"/>
                  </a:lnTo>
                  <a:lnTo>
                    <a:pt x="392" y="992"/>
                  </a:lnTo>
                  <a:lnTo>
                    <a:pt x="390" y="992"/>
                  </a:lnTo>
                  <a:lnTo>
                    <a:pt x="384" y="992"/>
                  </a:lnTo>
                  <a:lnTo>
                    <a:pt x="380" y="992"/>
                  </a:lnTo>
                  <a:lnTo>
                    <a:pt x="374" y="994"/>
                  </a:lnTo>
                  <a:lnTo>
                    <a:pt x="372" y="996"/>
                  </a:lnTo>
                  <a:lnTo>
                    <a:pt x="370" y="998"/>
                  </a:lnTo>
                  <a:lnTo>
                    <a:pt x="370" y="1000"/>
                  </a:lnTo>
                  <a:lnTo>
                    <a:pt x="368" y="1004"/>
                  </a:lnTo>
                  <a:lnTo>
                    <a:pt x="368" y="1008"/>
                  </a:lnTo>
                  <a:lnTo>
                    <a:pt x="378" y="1026"/>
                  </a:lnTo>
                  <a:lnTo>
                    <a:pt x="384" y="1028"/>
                  </a:lnTo>
                  <a:lnTo>
                    <a:pt x="386" y="1028"/>
                  </a:lnTo>
                  <a:lnTo>
                    <a:pt x="388" y="1030"/>
                  </a:lnTo>
                  <a:lnTo>
                    <a:pt x="390" y="1032"/>
                  </a:lnTo>
                  <a:lnTo>
                    <a:pt x="390" y="1036"/>
                  </a:lnTo>
                  <a:lnTo>
                    <a:pt x="390" y="1050"/>
                  </a:lnTo>
                  <a:lnTo>
                    <a:pt x="390" y="1050"/>
                  </a:lnTo>
                  <a:lnTo>
                    <a:pt x="392" y="1052"/>
                  </a:lnTo>
                  <a:lnTo>
                    <a:pt x="394" y="1054"/>
                  </a:lnTo>
                  <a:lnTo>
                    <a:pt x="396" y="1054"/>
                  </a:lnTo>
                  <a:lnTo>
                    <a:pt x="398" y="1052"/>
                  </a:lnTo>
                  <a:lnTo>
                    <a:pt x="400" y="1050"/>
                  </a:lnTo>
                  <a:lnTo>
                    <a:pt x="402" y="1050"/>
                  </a:lnTo>
                  <a:lnTo>
                    <a:pt x="404" y="1050"/>
                  </a:lnTo>
                  <a:lnTo>
                    <a:pt x="406" y="1052"/>
                  </a:lnTo>
                  <a:lnTo>
                    <a:pt x="408" y="1054"/>
                  </a:lnTo>
                  <a:lnTo>
                    <a:pt x="410" y="1058"/>
                  </a:lnTo>
                  <a:lnTo>
                    <a:pt x="412" y="1060"/>
                  </a:lnTo>
                  <a:lnTo>
                    <a:pt x="412" y="1062"/>
                  </a:lnTo>
                  <a:lnTo>
                    <a:pt x="410" y="1070"/>
                  </a:lnTo>
                  <a:lnTo>
                    <a:pt x="410" y="1070"/>
                  </a:lnTo>
                  <a:lnTo>
                    <a:pt x="406" y="1070"/>
                  </a:lnTo>
                  <a:lnTo>
                    <a:pt x="402" y="1070"/>
                  </a:lnTo>
                  <a:lnTo>
                    <a:pt x="402" y="1070"/>
                  </a:lnTo>
                  <a:lnTo>
                    <a:pt x="400" y="1070"/>
                  </a:lnTo>
                  <a:lnTo>
                    <a:pt x="398" y="1072"/>
                  </a:lnTo>
                  <a:lnTo>
                    <a:pt x="396" y="1072"/>
                  </a:lnTo>
                  <a:lnTo>
                    <a:pt x="394" y="1076"/>
                  </a:lnTo>
                  <a:lnTo>
                    <a:pt x="394" y="1078"/>
                  </a:lnTo>
                  <a:lnTo>
                    <a:pt x="396" y="1084"/>
                  </a:lnTo>
                  <a:lnTo>
                    <a:pt x="398" y="1086"/>
                  </a:lnTo>
                  <a:lnTo>
                    <a:pt x="400" y="1088"/>
                  </a:lnTo>
                  <a:lnTo>
                    <a:pt x="400" y="1088"/>
                  </a:lnTo>
                  <a:lnTo>
                    <a:pt x="402" y="1104"/>
                  </a:lnTo>
                  <a:lnTo>
                    <a:pt x="402" y="1104"/>
                  </a:lnTo>
                  <a:lnTo>
                    <a:pt x="404" y="1106"/>
                  </a:lnTo>
                  <a:lnTo>
                    <a:pt x="406" y="1108"/>
                  </a:lnTo>
                  <a:lnTo>
                    <a:pt x="408" y="1110"/>
                  </a:lnTo>
                  <a:lnTo>
                    <a:pt x="408" y="1114"/>
                  </a:lnTo>
                  <a:lnTo>
                    <a:pt x="408" y="1130"/>
                  </a:lnTo>
                  <a:lnTo>
                    <a:pt x="426" y="1120"/>
                  </a:lnTo>
                  <a:lnTo>
                    <a:pt x="442" y="1120"/>
                  </a:lnTo>
                  <a:lnTo>
                    <a:pt x="452" y="1122"/>
                  </a:lnTo>
                  <a:lnTo>
                    <a:pt x="454" y="1124"/>
                  </a:lnTo>
                  <a:lnTo>
                    <a:pt x="458" y="1124"/>
                  </a:lnTo>
                  <a:lnTo>
                    <a:pt x="462" y="1126"/>
                  </a:lnTo>
                  <a:lnTo>
                    <a:pt x="464" y="1126"/>
                  </a:lnTo>
                  <a:lnTo>
                    <a:pt x="466" y="1128"/>
                  </a:lnTo>
                  <a:lnTo>
                    <a:pt x="478" y="1130"/>
                  </a:lnTo>
                  <a:lnTo>
                    <a:pt x="488" y="1138"/>
                  </a:lnTo>
                  <a:lnTo>
                    <a:pt x="494" y="1146"/>
                  </a:lnTo>
                  <a:lnTo>
                    <a:pt x="496" y="1152"/>
                  </a:lnTo>
                  <a:lnTo>
                    <a:pt x="498" y="1156"/>
                  </a:lnTo>
                  <a:lnTo>
                    <a:pt x="498" y="1160"/>
                  </a:lnTo>
                  <a:lnTo>
                    <a:pt x="508" y="1160"/>
                  </a:lnTo>
                  <a:lnTo>
                    <a:pt x="516" y="1158"/>
                  </a:lnTo>
                  <a:lnTo>
                    <a:pt x="520" y="1150"/>
                  </a:lnTo>
                  <a:lnTo>
                    <a:pt x="522" y="1148"/>
                  </a:lnTo>
                  <a:lnTo>
                    <a:pt x="524" y="1148"/>
                  </a:lnTo>
                  <a:lnTo>
                    <a:pt x="530" y="1144"/>
                  </a:lnTo>
                  <a:lnTo>
                    <a:pt x="534" y="1142"/>
                  </a:lnTo>
                  <a:lnTo>
                    <a:pt x="540" y="1138"/>
                  </a:lnTo>
                  <a:lnTo>
                    <a:pt x="542" y="1132"/>
                  </a:lnTo>
                  <a:lnTo>
                    <a:pt x="546" y="1126"/>
                  </a:lnTo>
                  <a:lnTo>
                    <a:pt x="546" y="1126"/>
                  </a:lnTo>
                  <a:lnTo>
                    <a:pt x="550" y="1126"/>
                  </a:lnTo>
                  <a:lnTo>
                    <a:pt x="554" y="1128"/>
                  </a:lnTo>
                  <a:lnTo>
                    <a:pt x="556" y="1128"/>
                  </a:lnTo>
                  <a:lnTo>
                    <a:pt x="560" y="1128"/>
                  </a:lnTo>
                  <a:lnTo>
                    <a:pt x="566" y="1128"/>
                  </a:lnTo>
                  <a:lnTo>
                    <a:pt x="580" y="1130"/>
                  </a:lnTo>
                  <a:lnTo>
                    <a:pt x="594" y="1128"/>
                  </a:lnTo>
                  <a:lnTo>
                    <a:pt x="610" y="1118"/>
                  </a:lnTo>
                  <a:lnTo>
                    <a:pt x="618" y="1118"/>
                  </a:lnTo>
                  <a:lnTo>
                    <a:pt x="626" y="1126"/>
                  </a:lnTo>
                  <a:lnTo>
                    <a:pt x="628" y="1126"/>
                  </a:lnTo>
                  <a:lnTo>
                    <a:pt x="630" y="1128"/>
                  </a:lnTo>
                  <a:lnTo>
                    <a:pt x="632" y="1130"/>
                  </a:lnTo>
                  <a:lnTo>
                    <a:pt x="636" y="1134"/>
                  </a:lnTo>
                  <a:lnTo>
                    <a:pt x="640" y="1136"/>
                  </a:lnTo>
                  <a:lnTo>
                    <a:pt x="644" y="1138"/>
                  </a:lnTo>
                  <a:lnTo>
                    <a:pt x="650" y="1138"/>
                  </a:lnTo>
                  <a:lnTo>
                    <a:pt x="682" y="1138"/>
                  </a:lnTo>
                  <a:lnTo>
                    <a:pt x="680" y="1138"/>
                  </a:lnTo>
                  <a:lnTo>
                    <a:pt x="678" y="1136"/>
                  </a:lnTo>
                  <a:lnTo>
                    <a:pt x="676" y="1132"/>
                  </a:lnTo>
                  <a:lnTo>
                    <a:pt x="674" y="1128"/>
                  </a:lnTo>
                  <a:lnTo>
                    <a:pt x="672" y="1124"/>
                  </a:lnTo>
                  <a:lnTo>
                    <a:pt x="670" y="1118"/>
                  </a:lnTo>
                  <a:lnTo>
                    <a:pt x="672" y="1114"/>
                  </a:lnTo>
                  <a:lnTo>
                    <a:pt x="670" y="1114"/>
                  </a:lnTo>
                  <a:lnTo>
                    <a:pt x="670" y="1110"/>
                  </a:lnTo>
                  <a:lnTo>
                    <a:pt x="666" y="1108"/>
                  </a:lnTo>
                  <a:lnTo>
                    <a:pt x="664" y="1106"/>
                  </a:lnTo>
                  <a:lnTo>
                    <a:pt x="660" y="1104"/>
                  </a:lnTo>
                  <a:lnTo>
                    <a:pt x="658" y="1104"/>
                  </a:lnTo>
                  <a:lnTo>
                    <a:pt x="656" y="1102"/>
                  </a:lnTo>
                  <a:lnTo>
                    <a:pt x="654" y="1096"/>
                  </a:lnTo>
                  <a:lnTo>
                    <a:pt x="654" y="1096"/>
                  </a:lnTo>
                  <a:lnTo>
                    <a:pt x="654" y="1094"/>
                  </a:lnTo>
                  <a:lnTo>
                    <a:pt x="654" y="1090"/>
                  </a:lnTo>
                  <a:lnTo>
                    <a:pt x="654" y="1088"/>
                  </a:lnTo>
                  <a:lnTo>
                    <a:pt x="656" y="1084"/>
                  </a:lnTo>
                  <a:lnTo>
                    <a:pt x="658" y="1080"/>
                  </a:lnTo>
                  <a:lnTo>
                    <a:pt x="662" y="1078"/>
                  </a:lnTo>
                  <a:lnTo>
                    <a:pt x="666" y="1076"/>
                  </a:lnTo>
                  <a:lnTo>
                    <a:pt x="672" y="1076"/>
                  </a:lnTo>
                  <a:lnTo>
                    <a:pt x="682" y="1078"/>
                  </a:lnTo>
                  <a:lnTo>
                    <a:pt x="694" y="1070"/>
                  </a:lnTo>
                  <a:lnTo>
                    <a:pt x="694" y="1070"/>
                  </a:lnTo>
                  <a:lnTo>
                    <a:pt x="696" y="1068"/>
                  </a:lnTo>
                  <a:lnTo>
                    <a:pt x="700" y="1066"/>
                  </a:lnTo>
                  <a:lnTo>
                    <a:pt x="704" y="1064"/>
                  </a:lnTo>
                  <a:lnTo>
                    <a:pt x="708" y="1064"/>
                  </a:lnTo>
                  <a:lnTo>
                    <a:pt x="708" y="1064"/>
                  </a:lnTo>
                  <a:lnTo>
                    <a:pt x="712" y="1064"/>
                  </a:lnTo>
                  <a:lnTo>
                    <a:pt x="714" y="1064"/>
                  </a:lnTo>
                  <a:lnTo>
                    <a:pt x="720" y="1062"/>
                  </a:lnTo>
                  <a:lnTo>
                    <a:pt x="724" y="1060"/>
                  </a:lnTo>
                  <a:lnTo>
                    <a:pt x="728" y="1056"/>
                  </a:lnTo>
                  <a:lnTo>
                    <a:pt x="732" y="1050"/>
                  </a:lnTo>
                  <a:lnTo>
                    <a:pt x="736" y="1044"/>
                  </a:lnTo>
                  <a:lnTo>
                    <a:pt x="736" y="1042"/>
                  </a:lnTo>
                  <a:lnTo>
                    <a:pt x="736" y="1040"/>
                  </a:lnTo>
                  <a:lnTo>
                    <a:pt x="738" y="1038"/>
                  </a:lnTo>
                  <a:lnTo>
                    <a:pt x="738" y="1034"/>
                  </a:lnTo>
                  <a:lnTo>
                    <a:pt x="740" y="1032"/>
                  </a:lnTo>
                  <a:lnTo>
                    <a:pt x="738" y="1028"/>
                  </a:lnTo>
                  <a:lnTo>
                    <a:pt x="738" y="1026"/>
                  </a:lnTo>
                  <a:lnTo>
                    <a:pt x="734" y="1026"/>
                  </a:lnTo>
                  <a:lnTo>
                    <a:pt x="732" y="1022"/>
                  </a:lnTo>
                  <a:lnTo>
                    <a:pt x="730" y="1020"/>
                  </a:lnTo>
                  <a:lnTo>
                    <a:pt x="728" y="1016"/>
                  </a:lnTo>
                  <a:lnTo>
                    <a:pt x="728" y="1012"/>
                  </a:lnTo>
                  <a:lnTo>
                    <a:pt x="728" y="1010"/>
                  </a:lnTo>
                  <a:lnTo>
                    <a:pt x="734" y="1006"/>
                  </a:lnTo>
                  <a:lnTo>
                    <a:pt x="738" y="1006"/>
                  </a:lnTo>
                  <a:lnTo>
                    <a:pt x="740" y="1006"/>
                  </a:lnTo>
                  <a:lnTo>
                    <a:pt x="742" y="1004"/>
                  </a:lnTo>
                  <a:lnTo>
                    <a:pt x="742" y="1004"/>
                  </a:lnTo>
                  <a:lnTo>
                    <a:pt x="744" y="1002"/>
                  </a:lnTo>
                  <a:lnTo>
                    <a:pt x="744" y="1000"/>
                  </a:lnTo>
                  <a:lnTo>
                    <a:pt x="744" y="998"/>
                  </a:lnTo>
                  <a:lnTo>
                    <a:pt x="744" y="996"/>
                  </a:lnTo>
                  <a:lnTo>
                    <a:pt x="746" y="996"/>
                  </a:lnTo>
                  <a:lnTo>
                    <a:pt x="748" y="994"/>
                  </a:lnTo>
                  <a:lnTo>
                    <a:pt x="752" y="994"/>
                  </a:lnTo>
                  <a:lnTo>
                    <a:pt x="756" y="994"/>
                  </a:lnTo>
                  <a:lnTo>
                    <a:pt x="760" y="992"/>
                  </a:lnTo>
                  <a:lnTo>
                    <a:pt x="764" y="988"/>
                  </a:lnTo>
                  <a:lnTo>
                    <a:pt x="768" y="982"/>
                  </a:lnTo>
                  <a:lnTo>
                    <a:pt x="770" y="976"/>
                  </a:lnTo>
                  <a:lnTo>
                    <a:pt x="770" y="970"/>
                  </a:lnTo>
                  <a:lnTo>
                    <a:pt x="772" y="964"/>
                  </a:lnTo>
                  <a:lnTo>
                    <a:pt x="774" y="960"/>
                  </a:lnTo>
                  <a:lnTo>
                    <a:pt x="778" y="956"/>
                  </a:lnTo>
                  <a:lnTo>
                    <a:pt x="784" y="954"/>
                  </a:lnTo>
                  <a:lnTo>
                    <a:pt x="788" y="954"/>
                  </a:lnTo>
                  <a:lnTo>
                    <a:pt x="794" y="954"/>
                  </a:lnTo>
                  <a:lnTo>
                    <a:pt x="798" y="952"/>
                  </a:lnTo>
                  <a:lnTo>
                    <a:pt x="800" y="948"/>
                  </a:lnTo>
                  <a:lnTo>
                    <a:pt x="802" y="942"/>
                  </a:lnTo>
                  <a:lnTo>
                    <a:pt x="804" y="938"/>
                  </a:lnTo>
                  <a:lnTo>
                    <a:pt x="808" y="934"/>
                  </a:lnTo>
                  <a:lnTo>
                    <a:pt x="814" y="928"/>
                  </a:lnTo>
                  <a:lnTo>
                    <a:pt x="818" y="926"/>
                  </a:lnTo>
                  <a:lnTo>
                    <a:pt x="826" y="924"/>
                  </a:lnTo>
                  <a:lnTo>
                    <a:pt x="830" y="924"/>
                  </a:lnTo>
                  <a:lnTo>
                    <a:pt x="832" y="922"/>
                  </a:lnTo>
                  <a:lnTo>
                    <a:pt x="834" y="920"/>
                  </a:lnTo>
                  <a:lnTo>
                    <a:pt x="834" y="918"/>
                  </a:lnTo>
                  <a:lnTo>
                    <a:pt x="834" y="914"/>
                  </a:lnTo>
                  <a:lnTo>
                    <a:pt x="834" y="912"/>
                  </a:lnTo>
                  <a:lnTo>
                    <a:pt x="836" y="910"/>
                  </a:lnTo>
                  <a:lnTo>
                    <a:pt x="836" y="908"/>
                  </a:lnTo>
                  <a:lnTo>
                    <a:pt x="838" y="904"/>
                  </a:lnTo>
                  <a:lnTo>
                    <a:pt x="840" y="902"/>
                  </a:lnTo>
                  <a:lnTo>
                    <a:pt x="844" y="900"/>
                  </a:lnTo>
                  <a:lnTo>
                    <a:pt x="850" y="898"/>
                  </a:lnTo>
                  <a:lnTo>
                    <a:pt x="872" y="898"/>
                  </a:lnTo>
                  <a:lnTo>
                    <a:pt x="872" y="898"/>
                  </a:lnTo>
                  <a:lnTo>
                    <a:pt x="872" y="896"/>
                  </a:lnTo>
                  <a:lnTo>
                    <a:pt x="874" y="894"/>
                  </a:lnTo>
                  <a:lnTo>
                    <a:pt x="876" y="892"/>
                  </a:lnTo>
                  <a:lnTo>
                    <a:pt x="878" y="890"/>
                  </a:lnTo>
                  <a:lnTo>
                    <a:pt x="882" y="888"/>
                  </a:lnTo>
                  <a:lnTo>
                    <a:pt x="886" y="888"/>
                  </a:lnTo>
                  <a:lnTo>
                    <a:pt x="894" y="890"/>
                  </a:lnTo>
                  <a:lnTo>
                    <a:pt x="902" y="892"/>
                  </a:lnTo>
                  <a:lnTo>
                    <a:pt x="904" y="892"/>
                  </a:lnTo>
                  <a:lnTo>
                    <a:pt x="914" y="892"/>
                  </a:lnTo>
                  <a:lnTo>
                    <a:pt x="924" y="896"/>
                  </a:lnTo>
                  <a:lnTo>
                    <a:pt x="934" y="902"/>
                  </a:lnTo>
                  <a:lnTo>
                    <a:pt x="952" y="920"/>
                  </a:lnTo>
                  <a:lnTo>
                    <a:pt x="952" y="920"/>
                  </a:lnTo>
                  <a:lnTo>
                    <a:pt x="954" y="918"/>
                  </a:lnTo>
                  <a:lnTo>
                    <a:pt x="958" y="918"/>
                  </a:lnTo>
                  <a:lnTo>
                    <a:pt x="960" y="914"/>
                  </a:lnTo>
                  <a:lnTo>
                    <a:pt x="964" y="912"/>
                  </a:lnTo>
                  <a:lnTo>
                    <a:pt x="966" y="906"/>
                  </a:lnTo>
                  <a:lnTo>
                    <a:pt x="966" y="900"/>
                  </a:lnTo>
                  <a:lnTo>
                    <a:pt x="968" y="898"/>
                  </a:lnTo>
                  <a:lnTo>
                    <a:pt x="972" y="896"/>
                  </a:lnTo>
                  <a:lnTo>
                    <a:pt x="974" y="896"/>
                  </a:lnTo>
                  <a:lnTo>
                    <a:pt x="978" y="896"/>
                  </a:lnTo>
                  <a:lnTo>
                    <a:pt x="982" y="892"/>
                  </a:lnTo>
                  <a:lnTo>
                    <a:pt x="990" y="884"/>
                  </a:lnTo>
                  <a:lnTo>
                    <a:pt x="1000" y="878"/>
                  </a:lnTo>
                  <a:lnTo>
                    <a:pt x="1012" y="878"/>
                  </a:lnTo>
                  <a:lnTo>
                    <a:pt x="1024" y="882"/>
                  </a:lnTo>
                  <a:lnTo>
                    <a:pt x="1036" y="882"/>
                  </a:lnTo>
                  <a:lnTo>
                    <a:pt x="1046" y="880"/>
                  </a:lnTo>
                  <a:lnTo>
                    <a:pt x="1062" y="882"/>
                  </a:lnTo>
                  <a:lnTo>
                    <a:pt x="1080" y="890"/>
                  </a:lnTo>
                  <a:lnTo>
                    <a:pt x="1100" y="902"/>
                  </a:lnTo>
                  <a:lnTo>
                    <a:pt x="1102" y="902"/>
                  </a:lnTo>
                  <a:lnTo>
                    <a:pt x="1108" y="904"/>
                  </a:lnTo>
                  <a:lnTo>
                    <a:pt x="1120" y="904"/>
                  </a:lnTo>
                  <a:lnTo>
                    <a:pt x="1138" y="900"/>
                  </a:lnTo>
                  <a:lnTo>
                    <a:pt x="1150" y="896"/>
                  </a:lnTo>
                  <a:lnTo>
                    <a:pt x="1158" y="892"/>
                  </a:lnTo>
                  <a:lnTo>
                    <a:pt x="1164" y="888"/>
                  </a:lnTo>
                  <a:lnTo>
                    <a:pt x="1166" y="884"/>
                  </a:lnTo>
                  <a:lnTo>
                    <a:pt x="1168" y="882"/>
                  </a:lnTo>
                  <a:lnTo>
                    <a:pt x="1168" y="880"/>
                  </a:lnTo>
                  <a:lnTo>
                    <a:pt x="1168" y="880"/>
                  </a:lnTo>
                  <a:lnTo>
                    <a:pt x="1176" y="880"/>
                  </a:lnTo>
                  <a:lnTo>
                    <a:pt x="1188" y="884"/>
                  </a:lnTo>
                  <a:lnTo>
                    <a:pt x="1202" y="892"/>
                  </a:lnTo>
                  <a:lnTo>
                    <a:pt x="1224" y="900"/>
                  </a:lnTo>
                  <a:lnTo>
                    <a:pt x="1244" y="884"/>
                  </a:lnTo>
                  <a:lnTo>
                    <a:pt x="1244" y="880"/>
                  </a:lnTo>
                  <a:lnTo>
                    <a:pt x="1244" y="870"/>
                  </a:lnTo>
                  <a:lnTo>
                    <a:pt x="1244" y="858"/>
                  </a:lnTo>
                  <a:lnTo>
                    <a:pt x="1250" y="844"/>
                  </a:lnTo>
                  <a:lnTo>
                    <a:pt x="1256" y="832"/>
                  </a:lnTo>
                  <a:lnTo>
                    <a:pt x="1270" y="826"/>
                  </a:lnTo>
                  <a:lnTo>
                    <a:pt x="1288" y="824"/>
                  </a:lnTo>
                  <a:lnTo>
                    <a:pt x="1304" y="826"/>
                  </a:lnTo>
                  <a:lnTo>
                    <a:pt x="1312" y="832"/>
                  </a:lnTo>
                  <a:lnTo>
                    <a:pt x="1320" y="844"/>
                  </a:lnTo>
                  <a:lnTo>
                    <a:pt x="1320" y="844"/>
                  </a:lnTo>
                  <a:lnTo>
                    <a:pt x="1322" y="848"/>
                  </a:lnTo>
                  <a:lnTo>
                    <a:pt x="1324" y="852"/>
                  </a:lnTo>
                  <a:lnTo>
                    <a:pt x="1326" y="858"/>
                  </a:lnTo>
                  <a:lnTo>
                    <a:pt x="1328" y="866"/>
                  </a:lnTo>
                  <a:lnTo>
                    <a:pt x="1330" y="874"/>
                  </a:lnTo>
                  <a:lnTo>
                    <a:pt x="1332" y="876"/>
                  </a:lnTo>
                  <a:lnTo>
                    <a:pt x="1340" y="884"/>
                  </a:lnTo>
                  <a:lnTo>
                    <a:pt x="1348" y="894"/>
                  </a:lnTo>
                  <a:lnTo>
                    <a:pt x="1354" y="904"/>
                  </a:lnTo>
                  <a:lnTo>
                    <a:pt x="1358" y="916"/>
                  </a:lnTo>
                  <a:lnTo>
                    <a:pt x="1358" y="916"/>
                  </a:lnTo>
                  <a:lnTo>
                    <a:pt x="1360" y="914"/>
                  </a:lnTo>
                  <a:lnTo>
                    <a:pt x="1364" y="914"/>
                  </a:lnTo>
                  <a:lnTo>
                    <a:pt x="1368" y="914"/>
                  </a:lnTo>
                  <a:lnTo>
                    <a:pt x="1372" y="914"/>
                  </a:lnTo>
                  <a:lnTo>
                    <a:pt x="1376" y="914"/>
                  </a:lnTo>
                  <a:lnTo>
                    <a:pt x="1380" y="918"/>
                  </a:lnTo>
                  <a:lnTo>
                    <a:pt x="1384" y="922"/>
                  </a:lnTo>
                  <a:lnTo>
                    <a:pt x="1388" y="928"/>
                  </a:lnTo>
                  <a:lnTo>
                    <a:pt x="1388" y="928"/>
                  </a:lnTo>
                  <a:lnTo>
                    <a:pt x="1388" y="930"/>
                  </a:lnTo>
                  <a:lnTo>
                    <a:pt x="1388" y="932"/>
                  </a:lnTo>
                  <a:lnTo>
                    <a:pt x="1390" y="934"/>
                  </a:lnTo>
                  <a:lnTo>
                    <a:pt x="1392" y="936"/>
                  </a:lnTo>
                  <a:lnTo>
                    <a:pt x="1394" y="938"/>
                  </a:lnTo>
                  <a:lnTo>
                    <a:pt x="1398" y="938"/>
                  </a:lnTo>
                  <a:lnTo>
                    <a:pt x="1402" y="938"/>
                  </a:lnTo>
                  <a:lnTo>
                    <a:pt x="1408" y="936"/>
                  </a:lnTo>
                  <a:lnTo>
                    <a:pt x="1414" y="932"/>
                  </a:lnTo>
                  <a:lnTo>
                    <a:pt x="1414" y="930"/>
                  </a:lnTo>
                  <a:lnTo>
                    <a:pt x="1416" y="928"/>
                  </a:lnTo>
                  <a:lnTo>
                    <a:pt x="1418" y="924"/>
                  </a:lnTo>
                  <a:lnTo>
                    <a:pt x="1422" y="918"/>
                  </a:lnTo>
                  <a:lnTo>
                    <a:pt x="1428" y="914"/>
                  </a:lnTo>
                  <a:lnTo>
                    <a:pt x="1432" y="908"/>
                  </a:lnTo>
                  <a:lnTo>
                    <a:pt x="1438" y="904"/>
                  </a:lnTo>
                  <a:lnTo>
                    <a:pt x="1444" y="902"/>
                  </a:lnTo>
                  <a:lnTo>
                    <a:pt x="1444" y="902"/>
                  </a:lnTo>
                  <a:lnTo>
                    <a:pt x="1444" y="902"/>
                  </a:lnTo>
                  <a:lnTo>
                    <a:pt x="1444" y="904"/>
                  </a:lnTo>
                  <a:lnTo>
                    <a:pt x="1444" y="906"/>
                  </a:lnTo>
                  <a:lnTo>
                    <a:pt x="1444" y="908"/>
                  </a:lnTo>
                  <a:lnTo>
                    <a:pt x="1444" y="914"/>
                  </a:lnTo>
                  <a:lnTo>
                    <a:pt x="1442" y="920"/>
                  </a:lnTo>
                  <a:lnTo>
                    <a:pt x="1440" y="928"/>
                  </a:lnTo>
                  <a:lnTo>
                    <a:pt x="1438" y="932"/>
                  </a:lnTo>
                  <a:lnTo>
                    <a:pt x="1432" y="944"/>
                  </a:lnTo>
                  <a:lnTo>
                    <a:pt x="1426" y="956"/>
                  </a:lnTo>
                  <a:lnTo>
                    <a:pt x="1418" y="968"/>
                  </a:lnTo>
                  <a:lnTo>
                    <a:pt x="1400" y="988"/>
                  </a:lnTo>
                  <a:lnTo>
                    <a:pt x="1396" y="99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6" name="Freeform 12"/>
            <p:cNvSpPr>
              <a:spLocks/>
            </p:cNvSpPr>
            <p:nvPr/>
          </p:nvSpPr>
          <p:spPr bwMode="gray">
            <a:xfrm>
              <a:off x="2107" y="2818"/>
              <a:ext cx="86" cy="116"/>
            </a:xfrm>
            <a:custGeom>
              <a:avLst/>
              <a:gdLst/>
              <a:ahLst/>
              <a:cxnLst>
                <a:cxn ang="0">
                  <a:pos x="2" y="26"/>
                </a:cxn>
                <a:cxn ang="0">
                  <a:pos x="8" y="28"/>
                </a:cxn>
                <a:cxn ang="0">
                  <a:pos x="10" y="32"/>
                </a:cxn>
                <a:cxn ang="0">
                  <a:pos x="10" y="36"/>
                </a:cxn>
                <a:cxn ang="0">
                  <a:pos x="22" y="40"/>
                </a:cxn>
                <a:cxn ang="0">
                  <a:pos x="22" y="48"/>
                </a:cxn>
                <a:cxn ang="0">
                  <a:pos x="20" y="58"/>
                </a:cxn>
                <a:cxn ang="0">
                  <a:pos x="18" y="60"/>
                </a:cxn>
                <a:cxn ang="0">
                  <a:pos x="20" y="62"/>
                </a:cxn>
                <a:cxn ang="0">
                  <a:pos x="26" y="60"/>
                </a:cxn>
                <a:cxn ang="0">
                  <a:pos x="32" y="56"/>
                </a:cxn>
                <a:cxn ang="0">
                  <a:pos x="38" y="56"/>
                </a:cxn>
                <a:cxn ang="0">
                  <a:pos x="42" y="58"/>
                </a:cxn>
                <a:cxn ang="0">
                  <a:pos x="50" y="66"/>
                </a:cxn>
                <a:cxn ang="0">
                  <a:pos x="58" y="78"/>
                </a:cxn>
                <a:cxn ang="0">
                  <a:pos x="60" y="86"/>
                </a:cxn>
                <a:cxn ang="0">
                  <a:pos x="62" y="94"/>
                </a:cxn>
                <a:cxn ang="0">
                  <a:pos x="62" y="104"/>
                </a:cxn>
                <a:cxn ang="0">
                  <a:pos x="60" y="110"/>
                </a:cxn>
                <a:cxn ang="0">
                  <a:pos x="70" y="114"/>
                </a:cxn>
                <a:cxn ang="0">
                  <a:pos x="78" y="114"/>
                </a:cxn>
                <a:cxn ang="0">
                  <a:pos x="86" y="114"/>
                </a:cxn>
                <a:cxn ang="0">
                  <a:pos x="86" y="100"/>
                </a:cxn>
                <a:cxn ang="0">
                  <a:pos x="80" y="78"/>
                </a:cxn>
                <a:cxn ang="0">
                  <a:pos x="72" y="70"/>
                </a:cxn>
                <a:cxn ang="0">
                  <a:pos x="64" y="62"/>
                </a:cxn>
                <a:cxn ang="0">
                  <a:pos x="60" y="58"/>
                </a:cxn>
                <a:cxn ang="0">
                  <a:pos x="58" y="56"/>
                </a:cxn>
                <a:cxn ang="0">
                  <a:pos x="52" y="50"/>
                </a:cxn>
                <a:cxn ang="0">
                  <a:pos x="46" y="44"/>
                </a:cxn>
                <a:cxn ang="0">
                  <a:pos x="50" y="38"/>
                </a:cxn>
                <a:cxn ang="0">
                  <a:pos x="52" y="36"/>
                </a:cxn>
                <a:cxn ang="0">
                  <a:pos x="54" y="30"/>
                </a:cxn>
                <a:cxn ang="0">
                  <a:pos x="52" y="24"/>
                </a:cxn>
                <a:cxn ang="0">
                  <a:pos x="40" y="16"/>
                </a:cxn>
                <a:cxn ang="0">
                  <a:pos x="36" y="4"/>
                </a:cxn>
                <a:cxn ang="0">
                  <a:pos x="34" y="0"/>
                </a:cxn>
                <a:cxn ang="0">
                  <a:pos x="28" y="0"/>
                </a:cxn>
                <a:cxn ang="0">
                  <a:pos x="24" y="4"/>
                </a:cxn>
                <a:cxn ang="0">
                  <a:pos x="24" y="10"/>
                </a:cxn>
                <a:cxn ang="0">
                  <a:pos x="24" y="18"/>
                </a:cxn>
                <a:cxn ang="0">
                  <a:pos x="22" y="20"/>
                </a:cxn>
                <a:cxn ang="0">
                  <a:pos x="18" y="20"/>
                </a:cxn>
                <a:cxn ang="0">
                  <a:pos x="12" y="22"/>
                </a:cxn>
                <a:cxn ang="0">
                  <a:pos x="0" y="26"/>
                </a:cxn>
              </a:cxnLst>
              <a:rect l="0" t="0" r="r" b="b"/>
              <a:pathLst>
                <a:path w="86" h="116">
                  <a:moveTo>
                    <a:pt x="0" y="26"/>
                  </a:moveTo>
                  <a:lnTo>
                    <a:pt x="2" y="26"/>
                  </a:lnTo>
                  <a:lnTo>
                    <a:pt x="4" y="26"/>
                  </a:lnTo>
                  <a:lnTo>
                    <a:pt x="8" y="28"/>
                  </a:lnTo>
                  <a:lnTo>
                    <a:pt x="8" y="30"/>
                  </a:lnTo>
                  <a:lnTo>
                    <a:pt x="10" y="32"/>
                  </a:lnTo>
                  <a:lnTo>
                    <a:pt x="10" y="36"/>
                  </a:lnTo>
                  <a:lnTo>
                    <a:pt x="10" y="36"/>
                  </a:lnTo>
                  <a:lnTo>
                    <a:pt x="20" y="36"/>
                  </a:lnTo>
                  <a:lnTo>
                    <a:pt x="22" y="40"/>
                  </a:lnTo>
                  <a:lnTo>
                    <a:pt x="22" y="44"/>
                  </a:lnTo>
                  <a:lnTo>
                    <a:pt x="22" y="48"/>
                  </a:lnTo>
                  <a:lnTo>
                    <a:pt x="20" y="54"/>
                  </a:lnTo>
                  <a:lnTo>
                    <a:pt x="20" y="58"/>
                  </a:lnTo>
                  <a:lnTo>
                    <a:pt x="18" y="60"/>
                  </a:lnTo>
                  <a:lnTo>
                    <a:pt x="18" y="60"/>
                  </a:lnTo>
                  <a:lnTo>
                    <a:pt x="18" y="62"/>
                  </a:lnTo>
                  <a:lnTo>
                    <a:pt x="20" y="62"/>
                  </a:lnTo>
                  <a:lnTo>
                    <a:pt x="24" y="62"/>
                  </a:lnTo>
                  <a:lnTo>
                    <a:pt x="26" y="60"/>
                  </a:lnTo>
                  <a:lnTo>
                    <a:pt x="30" y="58"/>
                  </a:lnTo>
                  <a:lnTo>
                    <a:pt x="32" y="56"/>
                  </a:lnTo>
                  <a:lnTo>
                    <a:pt x="34" y="56"/>
                  </a:lnTo>
                  <a:lnTo>
                    <a:pt x="38" y="56"/>
                  </a:lnTo>
                  <a:lnTo>
                    <a:pt x="40" y="58"/>
                  </a:lnTo>
                  <a:lnTo>
                    <a:pt x="42" y="58"/>
                  </a:lnTo>
                  <a:lnTo>
                    <a:pt x="44" y="60"/>
                  </a:lnTo>
                  <a:lnTo>
                    <a:pt x="50" y="66"/>
                  </a:lnTo>
                  <a:lnTo>
                    <a:pt x="54" y="72"/>
                  </a:lnTo>
                  <a:lnTo>
                    <a:pt x="58" y="78"/>
                  </a:lnTo>
                  <a:lnTo>
                    <a:pt x="60" y="84"/>
                  </a:lnTo>
                  <a:lnTo>
                    <a:pt x="60" y="86"/>
                  </a:lnTo>
                  <a:lnTo>
                    <a:pt x="60" y="88"/>
                  </a:lnTo>
                  <a:lnTo>
                    <a:pt x="62" y="94"/>
                  </a:lnTo>
                  <a:lnTo>
                    <a:pt x="62" y="100"/>
                  </a:lnTo>
                  <a:lnTo>
                    <a:pt x="62" y="104"/>
                  </a:lnTo>
                  <a:lnTo>
                    <a:pt x="62" y="108"/>
                  </a:lnTo>
                  <a:lnTo>
                    <a:pt x="60" y="110"/>
                  </a:lnTo>
                  <a:lnTo>
                    <a:pt x="68" y="116"/>
                  </a:lnTo>
                  <a:lnTo>
                    <a:pt x="70" y="114"/>
                  </a:lnTo>
                  <a:lnTo>
                    <a:pt x="72" y="114"/>
                  </a:lnTo>
                  <a:lnTo>
                    <a:pt x="78" y="114"/>
                  </a:lnTo>
                  <a:lnTo>
                    <a:pt x="82" y="114"/>
                  </a:lnTo>
                  <a:lnTo>
                    <a:pt x="86" y="114"/>
                  </a:lnTo>
                  <a:lnTo>
                    <a:pt x="86" y="110"/>
                  </a:lnTo>
                  <a:lnTo>
                    <a:pt x="86" y="100"/>
                  </a:lnTo>
                  <a:lnTo>
                    <a:pt x="84" y="88"/>
                  </a:lnTo>
                  <a:lnTo>
                    <a:pt x="80" y="78"/>
                  </a:lnTo>
                  <a:lnTo>
                    <a:pt x="76" y="74"/>
                  </a:lnTo>
                  <a:lnTo>
                    <a:pt x="72" y="70"/>
                  </a:lnTo>
                  <a:lnTo>
                    <a:pt x="68" y="66"/>
                  </a:lnTo>
                  <a:lnTo>
                    <a:pt x="64" y="62"/>
                  </a:lnTo>
                  <a:lnTo>
                    <a:pt x="62" y="60"/>
                  </a:lnTo>
                  <a:lnTo>
                    <a:pt x="60" y="58"/>
                  </a:lnTo>
                  <a:lnTo>
                    <a:pt x="60" y="58"/>
                  </a:lnTo>
                  <a:lnTo>
                    <a:pt x="58" y="56"/>
                  </a:lnTo>
                  <a:lnTo>
                    <a:pt x="54" y="54"/>
                  </a:lnTo>
                  <a:lnTo>
                    <a:pt x="52" y="50"/>
                  </a:lnTo>
                  <a:lnTo>
                    <a:pt x="48" y="48"/>
                  </a:lnTo>
                  <a:lnTo>
                    <a:pt x="46" y="44"/>
                  </a:lnTo>
                  <a:lnTo>
                    <a:pt x="48" y="40"/>
                  </a:lnTo>
                  <a:lnTo>
                    <a:pt x="50" y="38"/>
                  </a:lnTo>
                  <a:lnTo>
                    <a:pt x="50" y="38"/>
                  </a:lnTo>
                  <a:lnTo>
                    <a:pt x="52" y="36"/>
                  </a:lnTo>
                  <a:lnTo>
                    <a:pt x="52" y="34"/>
                  </a:lnTo>
                  <a:lnTo>
                    <a:pt x="54" y="30"/>
                  </a:lnTo>
                  <a:lnTo>
                    <a:pt x="54" y="26"/>
                  </a:lnTo>
                  <a:lnTo>
                    <a:pt x="52" y="24"/>
                  </a:lnTo>
                  <a:lnTo>
                    <a:pt x="50" y="20"/>
                  </a:lnTo>
                  <a:lnTo>
                    <a:pt x="40" y="16"/>
                  </a:lnTo>
                  <a:lnTo>
                    <a:pt x="38" y="4"/>
                  </a:lnTo>
                  <a:lnTo>
                    <a:pt x="36" y="4"/>
                  </a:lnTo>
                  <a:lnTo>
                    <a:pt x="36" y="2"/>
                  </a:lnTo>
                  <a:lnTo>
                    <a:pt x="34" y="0"/>
                  </a:lnTo>
                  <a:lnTo>
                    <a:pt x="30" y="0"/>
                  </a:lnTo>
                  <a:lnTo>
                    <a:pt x="28" y="0"/>
                  </a:lnTo>
                  <a:lnTo>
                    <a:pt x="24" y="2"/>
                  </a:lnTo>
                  <a:lnTo>
                    <a:pt x="24" y="4"/>
                  </a:lnTo>
                  <a:lnTo>
                    <a:pt x="24" y="6"/>
                  </a:lnTo>
                  <a:lnTo>
                    <a:pt x="24" y="10"/>
                  </a:lnTo>
                  <a:lnTo>
                    <a:pt x="24" y="14"/>
                  </a:lnTo>
                  <a:lnTo>
                    <a:pt x="24" y="18"/>
                  </a:lnTo>
                  <a:lnTo>
                    <a:pt x="24" y="20"/>
                  </a:lnTo>
                  <a:lnTo>
                    <a:pt x="22" y="20"/>
                  </a:lnTo>
                  <a:lnTo>
                    <a:pt x="20" y="20"/>
                  </a:lnTo>
                  <a:lnTo>
                    <a:pt x="18" y="20"/>
                  </a:lnTo>
                  <a:lnTo>
                    <a:pt x="14" y="22"/>
                  </a:lnTo>
                  <a:lnTo>
                    <a:pt x="12" y="22"/>
                  </a:lnTo>
                  <a:lnTo>
                    <a:pt x="12" y="22"/>
                  </a:lnTo>
                  <a:lnTo>
                    <a:pt x="0" y="2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7" name="Freeform 13"/>
            <p:cNvSpPr>
              <a:spLocks/>
            </p:cNvSpPr>
            <p:nvPr/>
          </p:nvSpPr>
          <p:spPr bwMode="gray">
            <a:xfrm>
              <a:off x="1621" y="2626"/>
              <a:ext cx="200" cy="174"/>
            </a:xfrm>
            <a:custGeom>
              <a:avLst/>
              <a:gdLst/>
              <a:ahLst/>
              <a:cxnLst>
                <a:cxn ang="0">
                  <a:pos x="150" y="2"/>
                </a:cxn>
                <a:cxn ang="0">
                  <a:pos x="142" y="10"/>
                </a:cxn>
                <a:cxn ang="0">
                  <a:pos x="122" y="28"/>
                </a:cxn>
                <a:cxn ang="0">
                  <a:pos x="118" y="30"/>
                </a:cxn>
                <a:cxn ang="0">
                  <a:pos x="110" y="36"/>
                </a:cxn>
                <a:cxn ang="0">
                  <a:pos x="92" y="66"/>
                </a:cxn>
                <a:cxn ang="0">
                  <a:pos x="82" y="66"/>
                </a:cxn>
                <a:cxn ang="0">
                  <a:pos x="66" y="70"/>
                </a:cxn>
                <a:cxn ang="0">
                  <a:pos x="56" y="82"/>
                </a:cxn>
                <a:cxn ang="0">
                  <a:pos x="46" y="90"/>
                </a:cxn>
                <a:cxn ang="0">
                  <a:pos x="40" y="94"/>
                </a:cxn>
                <a:cxn ang="0">
                  <a:pos x="8" y="98"/>
                </a:cxn>
                <a:cxn ang="0">
                  <a:pos x="14" y="120"/>
                </a:cxn>
                <a:cxn ang="0">
                  <a:pos x="12" y="132"/>
                </a:cxn>
                <a:cxn ang="0">
                  <a:pos x="4" y="144"/>
                </a:cxn>
                <a:cxn ang="0">
                  <a:pos x="4" y="154"/>
                </a:cxn>
                <a:cxn ang="0">
                  <a:pos x="8" y="162"/>
                </a:cxn>
                <a:cxn ang="0">
                  <a:pos x="18" y="158"/>
                </a:cxn>
                <a:cxn ang="0">
                  <a:pos x="30" y="156"/>
                </a:cxn>
                <a:cxn ang="0">
                  <a:pos x="44" y="158"/>
                </a:cxn>
                <a:cxn ang="0">
                  <a:pos x="48" y="158"/>
                </a:cxn>
                <a:cxn ang="0">
                  <a:pos x="60" y="160"/>
                </a:cxn>
                <a:cxn ang="0">
                  <a:pos x="76" y="174"/>
                </a:cxn>
                <a:cxn ang="0">
                  <a:pos x="94" y="156"/>
                </a:cxn>
                <a:cxn ang="0">
                  <a:pos x="114" y="154"/>
                </a:cxn>
                <a:cxn ang="0">
                  <a:pos x="114" y="130"/>
                </a:cxn>
                <a:cxn ang="0">
                  <a:pos x="116" y="112"/>
                </a:cxn>
                <a:cxn ang="0">
                  <a:pos x="152" y="82"/>
                </a:cxn>
                <a:cxn ang="0">
                  <a:pos x="156" y="76"/>
                </a:cxn>
                <a:cxn ang="0">
                  <a:pos x="164" y="66"/>
                </a:cxn>
                <a:cxn ang="0">
                  <a:pos x="172" y="60"/>
                </a:cxn>
                <a:cxn ang="0">
                  <a:pos x="172" y="52"/>
                </a:cxn>
                <a:cxn ang="0">
                  <a:pos x="178" y="46"/>
                </a:cxn>
                <a:cxn ang="0">
                  <a:pos x="188" y="44"/>
                </a:cxn>
                <a:cxn ang="0">
                  <a:pos x="200" y="46"/>
                </a:cxn>
                <a:cxn ang="0">
                  <a:pos x="198" y="42"/>
                </a:cxn>
                <a:cxn ang="0">
                  <a:pos x="192" y="38"/>
                </a:cxn>
                <a:cxn ang="0">
                  <a:pos x="184" y="36"/>
                </a:cxn>
                <a:cxn ang="0">
                  <a:pos x="180" y="32"/>
                </a:cxn>
                <a:cxn ang="0">
                  <a:pos x="172" y="26"/>
                </a:cxn>
                <a:cxn ang="0">
                  <a:pos x="160" y="28"/>
                </a:cxn>
                <a:cxn ang="0">
                  <a:pos x="156" y="18"/>
                </a:cxn>
                <a:cxn ang="0">
                  <a:pos x="154" y="0"/>
                </a:cxn>
              </a:cxnLst>
              <a:rect l="0" t="0" r="r" b="b"/>
              <a:pathLst>
                <a:path w="200" h="174">
                  <a:moveTo>
                    <a:pt x="154" y="0"/>
                  </a:moveTo>
                  <a:lnTo>
                    <a:pt x="154" y="2"/>
                  </a:lnTo>
                  <a:lnTo>
                    <a:pt x="150" y="2"/>
                  </a:lnTo>
                  <a:lnTo>
                    <a:pt x="148" y="4"/>
                  </a:lnTo>
                  <a:lnTo>
                    <a:pt x="144" y="8"/>
                  </a:lnTo>
                  <a:lnTo>
                    <a:pt x="142" y="10"/>
                  </a:lnTo>
                  <a:lnTo>
                    <a:pt x="142" y="14"/>
                  </a:lnTo>
                  <a:lnTo>
                    <a:pt x="126" y="18"/>
                  </a:lnTo>
                  <a:lnTo>
                    <a:pt x="122" y="28"/>
                  </a:lnTo>
                  <a:lnTo>
                    <a:pt x="122" y="28"/>
                  </a:lnTo>
                  <a:lnTo>
                    <a:pt x="120" y="28"/>
                  </a:lnTo>
                  <a:lnTo>
                    <a:pt x="118" y="30"/>
                  </a:lnTo>
                  <a:lnTo>
                    <a:pt x="116" y="30"/>
                  </a:lnTo>
                  <a:lnTo>
                    <a:pt x="112" y="32"/>
                  </a:lnTo>
                  <a:lnTo>
                    <a:pt x="110" y="36"/>
                  </a:lnTo>
                  <a:lnTo>
                    <a:pt x="110" y="40"/>
                  </a:lnTo>
                  <a:lnTo>
                    <a:pt x="110" y="46"/>
                  </a:lnTo>
                  <a:lnTo>
                    <a:pt x="92" y="66"/>
                  </a:lnTo>
                  <a:lnTo>
                    <a:pt x="90" y="66"/>
                  </a:lnTo>
                  <a:lnTo>
                    <a:pt x="86" y="66"/>
                  </a:lnTo>
                  <a:lnTo>
                    <a:pt x="82" y="66"/>
                  </a:lnTo>
                  <a:lnTo>
                    <a:pt x="76" y="66"/>
                  </a:lnTo>
                  <a:lnTo>
                    <a:pt x="72" y="68"/>
                  </a:lnTo>
                  <a:lnTo>
                    <a:pt x="66" y="70"/>
                  </a:lnTo>
                  <a:lnTo>
                    <a:pt x="62" y="74"/>
                  </a:lnTo>
                  <a:lnTo>
                    <a:pt x="60" y="78"/>
                  </a:lnTo>
                  <a:lnTo>
                    <a:pt x="56" y="82"/>
                  </a:lnTo>
                  <a:lnTo>
                    <a:pt x="52" y="86"/>
                  </a:lnTo>
                  <a:lnTo>
                    <a:pt x="48" y="88"/>
                  </a:lnTo>
                  <a:lnTo>
                    <a:pt x="46" y="90"/>
                  </a:lnTo>
                  <a:lnTo>
                    <a:pt x="44" y="92"/>
                  </a:lnTo>
                  <a:lnTo>
                    <a:pt x="42" y="92"/>
                  </a:lnTo>
                  <a:lnTo>
                    <a:pt x="40" y="94"/>
                  </a:lnTo>
                  <a:lnTo>
                    <a:pt x="32" y="96"/>
                  </a:lnTo>
                  <a:lnTo>
                    <a:pt x="20" y="98"/>
                  </a:lnTo>
                  <a:lnTo>
                    <a:pt x="8" y="98"/>
                  </a:lnTo>
                  <a:lnTo>
                    <a:pt x="0" y="96"/>
                  </a:lnTo>
                  <a:lnTo>
                    <a:pt x="12" y="116"/>
                  </a:lnTo>
                  <a:lnTo>
                    <a:pt x="14" y="120"/>
                  </a:lnTo>
                  <a:lnTo>
                    <a:pt x="14" y="130"/>
                  </a:lnTo>
                  <a:lnTo>
                    <a:pt x="14" y="130"/>
                  </a:lnTo>
                  <a:lnTo>
                    <a:pt x="12" y="132"/>
                  </a:lnTo>
                  <a:lnTo>
                    <a:pt x="8" y="134"/>
                  </a:lnTo>
                  <a:lnTo>
                    <a:pt x="6" y="138"/>
                  </a:lnTo>
                  <a:lnTo>
                    <a:pt x="4" y="144"/>
                  </a:lnTo>
                  <a:lnTo>
                    <a:pt x="4" y="146"/>
                  </a:lnTo>
                  <a:lnTo>
                    <a:pt x="4" y="150"/>
                  </a:lnTo>
                  <a:lnTo>
                    <a:pt x="4" y="154"/>
                  </a:lnTo>
                  <a:lnTo>
                    <a:pt x="6" y="158"/>
                  </a:lnTo>
                  <a:lnTo>
                    <a:pt x="8" y="162"/>
                  </a:lnTo>
                  <a:lnTo>
                    <a:pt x="8" y="162"/>
                  </a:lnTo>
                  <a:lnTo>
                    <a:pt x="10" y="160"/>
                  </a:lnTo>
                  <a:lnTo>
                    <a:pt x="14" y="160"/>
                  </a:lnTo>
                  <a:lnTo>
                    <a:pt x="18" y="158"/>
                  </a:lnTo>
                  <a:lnTo>
                    <a:pt x="22" y="158"/>
                  </a:lnTo>
                  <a:lnTo>
                    <a:pt x="24" y="156"/>
                  </a:lnTo>
                  <a:lnTo>
                    <a:pt x="30" y="156"/>
                  </a:lnTo>
                  <a:lnTo>
                    <a:pt x="34" y="158"/>
                  </a:lnTo>
                  <a:lnTo>
                    <a:pt x="40" y="158"/>
                  </a:lnTo>
                  <a:lnTo>
                    <a:pt x="44" y="158"/>
                  </a:lnTo>
                  <a:lnTo>
                    <a:pt x="44" y="158"/>
                  </a:lnTo>
                  <a:lnTo>
                    <a:pt x="46" y="158"/>
                  </a:lnTo>
                  <a:lnTo>
                    <a:pt x="48" y="158"/>
                  </a:lnTo>
                  <a:lnTo>
                    <a:pt x="52" y="158"/>
                  </a:lnTo>
                  <a:lnTo>
                    <a:pt x="56" y="160"/>
                  </a:lnTo>
                  <a:lnTo>
                    <a:pt x="60" y="160"/>
                  </a:lnTo>
                  <a:lnTo>
                    <a:pt x="64" y="162"/>
                  </a:lnTo>
                  <a:lnTo>
                    <a:pt x="66" y="166"/>
                  </a:lnTo>
                  <a:lnTo>
                    <a:pt x="76" y="174"/>
                  </a:lnTo>
                  <a:lnTo>
                    <a:pt x="92" y="156"/>
                  </a:lnTo>
                  <a:lnTo>
                    <a:pt x="92" y="156"/>
                  </a:lnTo>
                  <a:lnTo>
                    <a:pt x="94" y="156"/>
                  </a:lnTo>
                  <a:lnTo>
                    <a:pt x="96" y="154"/>
                  </a:lnTo>
                  <a:lnTo>
                    <a:pt x="100" y="154"/>
                  </a:lnTo>
                  <a:lnTo>
                    <a:pt x="114" y="154"/>
                  </a:lnTo>
                  <a:lnTo>
                    <a:pt x="120" y="154"/>
                  </a:lnTo>
                  <a:lnTo>
                    <a:pt x="122" y="134"/>
                  </a:lnTo>
                  <a:lnTo>
                    <a:pt x="114" y="130"/>
                  </a:lnTo>
                  <a:lnTo>
                    <a:pt x="114" y="128"/>
                  </a:lnTo>
                  <a:lnTo>
                    <a:pt x="114" y="122"/>
                  </a:lnTo>
                  <a:lnTo>
                    <a:pt x="116" y="112"/>
                  </a:lnTo>
                  <a:lnTo>
                    <a:pt x="120" y="102"/>
                  </a:lnTo>
                  <a:lnTo>
                    <a:pt x="132" y="92"/>
                  </a:lnTo>
                  <a:lnTo>
                    <a:pt x="152" y="82"/>
                  </a:lnTo>
                  <a:lnTo>
                    <a:pt x="152" y="82"/>
                  </a:lnTo>
                  <a:lnTo>
                    <a:pt x="154" y="80"/>
                  </a:lnTo>
                  <a:lnTo>
                    <a:pt x="156" y="76"/>
                  </a:lnTo>
                  <a:lnTo>
                    <a:pt x="160" y="72"/>
                  </a:lnTo>
                  <a:lnTo>
                    <a:pt x="162" y="70"/>
                  </a:lnTo>
                  <a:lnTo>
                    <a:pt x="164" y="66"/>
                  </a:lnTo>
                  <a:lnTo>
                    <a:pt x="164" y="62"/>
                  </a:lnTo>
                  <a:lnTo>
                    <a:pt x="172" y="62"/>
                  </a:lnTo>
                  <a:lnTo>
                    <a:pt x="172" y="60"/>
                  </a:lnTo>
                  <a:lnTo>
                    <a:pt x="170" y="58"/>
                  </a:lnTo>
                  <a:lnTo>
                    <a:pt x="170" y="56"/>
                  </a:lnTo>
                  <a:lnTo>
                    <a:pt x="172" y="52"/>
                  </a:lnTo>
                  <a:lnTo>
                    <a:pt x="174" y="50"/>
                  </a:lnTo>
                  <a:lnTo>
                    <a:pt x="176" y="46"/>
                  </a:lnTo>
                  <a:lnTo>
                    <a:pt x="178" y="46"/>
                  </a:lnTo>
                  <a:lnTo>
                    <a:pt x="180" y="46"/>
                  </a:lnTo>
                  <a:lnTo>
                    <a:pt x="184" y="44"/>
                  </a:lnTo>
                  <a:lnTo>
                    <a:pt x="188" y="44"/>
                  </a:lnTo>
                  <a:lnTo>
                    <a:pt x="192" y="44"/>
                  </a:lnTo>
                  <a:lnTo>
                    <a:pt x="196" y="46"/>
                  </a:lnTo>
                  <a:lnTo>
                    <a:pt x="200" y="46"/>
                  </a:lnTo>
                  <a:lnTo>
                    <a:pt x="200" y="46"/>
                  </a:lnTo>
                  <a:lnTo>
                    <a:pt x="200" y="44"/>
                  </a:lnTo>
                  <a:lnTo>
                    <a:pt x="198" y="42"/>
                  </a:lnTo>
                  <a:lnTo>
                    <a:pt x="196" y="40"/>
                  </a:lnTo>
                  <a:lnTo>
                    <a:pt x="192" y="38"/>
                  </a:lnTo>
                  <a:lnTo>
                    <a:pt x="192" y="38"/>
                  </a:lnTo>
                  <a:lnTo>
                    <a:pt x="190" y="38"/>
                  </a:lnTo>
                  <a:lnTo>
                    <a:pt x="186" y="36"/>
                  </a:lnTo>
                  <a:lnTo>
                    <a:pt x="184" y="36"/>
                  </a:lnTo>
                  <a:lnTo>
                    <a:pt x="182" y="34"/>
                  </a:lnTo>
                  <a:lnTo>
                    <a:pt x="182" y="32"/>
                  </a:lnTo>
                  <a:lnTo>
                    <a:pt x="180" y="32"/>
                  </a:lnTo>
                  <a:lnTo>
                    <a:pt x="178" y="30"/>
                  </a:lnTo>
                  <a:lnTo>
                    <a:pt x="176" y="28"/>
                  </a:lnTo>
                  <a:lnTo>
                    <a:pt x="172" y="26"/>
                  </a:lnTo>
                  <a:lnTo>
                    <a:pt x="166" y="26"/>
                  </a:lnTo>
                  <a:lnTo>
                    <a:pt x="160" y="28"/>
                  </a:lnTo>
                  <a:lnTo>
                    <a:pt x="160" y="28"/>
                  </a:lnTo>
                  <a:lnTo>
                    <a:pt x="158" y="26"/>
                  </a:lnTo>
                  <a:lnTo>
                    <a:pt x="156" y="22"/>
                  </a:lnTo>
                  <a:lnTo>
                    <a:pt x="156" y="18"/>
                  </a:lnTo>
                  <a:lnTo>
                    <a:pt x="156" y="14"/>
                  </a:lnTo>
                  <a:lnTo>
                    <a:pt x="172" y="0"/>
                  </a:lnTo>
                  <a:lnTo>
                    <a:pt x="15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8" name="Freeform 14"/>
            <p:cNvSpPr>
              <a:spLocks/>
            </p:cNvSpPr>
            <p:nvPr/>
          </p:nvSpPr>
          <p:spPr bwMode="gray">
            <a:xfrm>
              <a:off x="2099" y="3038"/>
              <a:ext cx="68" cy="66"/>
            </a:xfrm>
            <a:custGeom>
              <a:avLst/>
              <a:gdLst/>
              <a:ahLst/>
              <a:cxnLst>
                <a:cxn ang="0">
                  <a:pos x="0" y="0"/>
                </a:cxn>
                <a:cxn ang="0">
                  <a:pos x="16" y="26"/>
                </a:cxn>
                <a:cxn ang="0">
                  <a:pos x="18" y="28"/>
                </a:cxn>
                <a:cxn ang="0">
                  <a:pos x="28" y="36"/>
                </a:cxn>
                <a:cxn ang="0">
                  <a:pos x="38" y="44"/>
                </a:cxn>
                <a:cxn ang="0">
                  <a:pos x="50" y="54"/>
                </a:cxn>
                <a:cxn ang="0">
                  <a:pos x="60" y="62"/>
                </a:cxn>
                <a:cxn ang="0">
                  <a:pos x="66" y="66"/>
                </a:cxn>
                <a:cxn ang="0">
                  <a:pos x="68" y="66"/>
                </a:cxn>
                <a:cxn ang="0">
                  <a:pos x="68" y="62"/>
                </a:cxn>
                <a:cxn ang="0">
                  <a:pos x="68" y="60"/>
                </a:cxn>
                <a:cxn ang="0">
                  <a:pos x="68" y="58"/>
                </a:cxn>
                <a:cxn ang="0">
                  <a:pos x="66" y="56"/>
                </a:cxn>
                <a:cxn ang="0">
                  <a:pos x="66" y="54"/>
                </a:cxn>
                <a:cxn ang="0">
                  <a:pos x="58" y="42"/>
                </a:cxn>
                <a:cxn ang="0">
                  <a:pos x="58" y="40"/>
                </a:cxn>
                <a:cxn ang="0">
                  <a:pos x="58" y="36"/>
                </a:cxn>
                <a:cxn ang="0">
                  <a:pos x="56" y="32"/>
                </a:cxn>
                <a:cxn ang="0">
                  <a:pos x="56" y="26"/>
                </a:cxn>
                <a:cxn ang="0">
                  <a:pos x="54" y="24"/>
                </a:cxn>
                <a:cxn ang="0">
                  <a:pos x="46" y="12"/>
                </a:cxn>
                <a:cxn ang="0">
                  <a:pos x="38" y="14"/>
                </a:cxn>
                <a:cxn ang="0">
                  <a:pos x="30" y="4"/>
                </a:cxn>
                <a:cxn ang="0">
                  <a:pos x="12" y="6"/>
                </a:cxn>
                <a:cxn ang="0">
                  <a:pos x="0" y="0"/>
                </a:cxn>
              </a:cxnLst>
              <a:rect l="0" t="0" r="r" b="b"/>
              <a:pathLst>
                <a:path w="68" h="66">
                  <a:moveTo>
                    <a:pt x="0" y="0"/>
                  </a:moveTo>
                  <a:lnTo>
                    <a:pt x="16" y="26"/>
                  </a:lnTo>
                  <a:lnTo>
                    <a:pt x="18" y="28"/>
                  </a:lnTo>
                  <a:lnTo>
                    <a:pt x="28" y="36"/>
                  </a:lnTo>
                  <a:lnTo>
                    <a:pt x="38" y="44"/>
                  </a:lnTo>
                  <a:lnTo>
                    <a:pt x="50" y="54"/>
                  </a:lnTo>
                  <a:lnTo>
                    <a:pt x="60" y="62"/>
                  </a:lnTo>
                  <a:lnTo>
                    <a:pt x="66" y="66"/>
                  </a:lnTo>
                  <a:lnTo>
                    <a:pt x="68" y="66"/>
                  </a:lnTo>
                  <a:lnTo>
                    <a:pt x="68" y="62"/>
                  </a:lnTo>
                  <a:lnTo>
                    <a:pt x="68" y="60"/>
                  </a:lnTo>
                  <a:lnTo>
                    <a:pt x="68" y="58"/>
                  </a:lnTo>
                  <a:lnTo>
                    <a:pt x="66" y="56"/>
                  </a:lnTo>
                  <a:lnTo>
                    <a:pt x="66" y="54"/>
                  </a:lnTo>
                  <a:lnTo>
                    <a:pt x="58" y="42"/>
                  </a:lnTo>
                  <a:lnTo>
                    <a:pt x="58" y="40"/>
                  </a:lnTo>
                  <a:lnTo>
                    <a:pt x="58" y="36"/>
                  </a:lnTo>
                  <a:lnTo>
                    <a:pt x="56" y="32"/>
                  </a:lnTo>
                  <a:lnTo>
                    <a:pt x="56" y="26"/>
                  </a:lnTo>
                  <a:lnTo>
                    <a:pt x="54" y="24"/>
                  </a:lnTo>
                  <a:lnTo>
                    <a:pt x="46" y="12"/>
                  </a:lnTo>
                  <a:lnTo>
                    <a:pt x="38" y="14"/>
                  </a:lnTo>
                  <a:lnTo>
                    <a:pt x="30" y="4"/>
                  </a:lnTo>
                  <a:lnTo>
                    <a:pt x="12" y="6"/>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9" name="Freeform 15"/>
            <p:cNvSpPr>
              <a:spLocks/>
            </p:cNvSpPr>
            <p:nvPr/>
          </p:nvSpPr>
          <p:spPr bwMode="gray">
            <a:xfrm>
              <a:off x="1961" y="2784"/>
              <a:ext cx="54" cy="56"/>
            </a:xfrm>
            <a:custGeom>
              <a:avLst/>
              <a:gdLst/>
              <a:ahLst/>
              <a:cxnLst>
                <a:cxn ang="0">
                  <a:pos x="54" y="56"/>
                </a:cxn>
                <a:cxn ang="0">
                  <a:pos x="48" y="44"/>
                </a:cxn>
                <a:cxn ang="0">
                  <a:pos x="48" y="44"/>
                </a:cxn>
                <a:cxn ang="0">
                  <a:pos x="48" y="42"/>
                </a:cxn>
                <a:cxn ang="0">
                  <a:pos x="44" y="40"/>
                </a:cxn>
                <a:cxn ang="0">
                  <a:pos x="40" y="38"/>
                </a:cxn>
                <a:cxn ang="0">
                  <a:pos x="40" y="38"/>
                </a:cxn>
                <a:cxn ang="0">
                  <a:pos x="38" y="36"/>
                </a:cxn>
                <a:cxn ang="0">
                  <a:pos x="34" y="36"/>
                </a:cxn>
                <a:cxn ang="0">
                  <a:pos x="28" y="36"/>
                </a:cxn>
                <a:cxn ang="0">
                  <a:pos x="24" y="38"/>
                </a:cxn>
                <a:cxn ang="0">
                  <a:pos x="20" y="40"/>
                </a:cxn>
                <a:cxn ang="0">
                  <a:pos x="20" y="42"/>
                </a:cxn>
                <a:cxn ang="0">
                  <a:pos x="18" y="42"/>
                </a:cxn>
                <a:cxn ang="0">
                  <a:pos x="18" y="44"/>
                </a:cxn>
                <a:cxn ang="0">
                  <a:pos x="16" y="44"/>
                </a:cxn>
                <a:cxn ang="0">
                  <a:pos x="12" y="46"/>
                </a:cxn>
                <a:cxn ang="0">
                  <a:pos x="6" y="46"/>
                </a:cxn>
                <a:cxn ang="0">
                  <a:pos x="6" y="32"/>
                </a:cxn>
                <a:cxn ang="0">
                  <a:pos x="6" y="32"/>
                </a:cxn>
                <a:cxn ang="0">
                  <a:pos x="6" y="30"/>
                </a:cxn>
                <a:cxn ang="0">
                  <a:pos x="4" y="26"/>
                </a:cxn>
                <a:cxn ang="0">
                  <a:pos x="2" y="26"/>
                </a:cxn>
                <a:cxn ang="0">
                  <a:pos x="2" y="24"/>
                </a:cxn>
                <a:cxn ang="0">
                  <a:pos x="0" y="22"/>
                </a:cxn>
                <a:cxn ang="0">
                  <a:pos x="0" y="18"/>
                </a:cxn>
                <a:cxn ang="0">
                  <a:pos x="0" y="14"/>
                </a:cxn>
                <a:cxn ang="0">
                  <a:pos x="2" y="12"/>
                </a:cxn>
                <a:cxn ang="0">
                  <a:pos x="2" y="10"/>
                </a:cxn>
                <a:cxn ang="0">
                  <a:pos x="2" y="8"/>
                </a:cxn>
                <a:cxn ang="0">
                  <a:pos x="4" y="4"/>
                </a:cxn>
                <a:cxn ang="0">
                  <a:pos x="4" y="2"/>
                </a:cxn>
                <a:cxn ang="0">
                  <a:pos x="6" y="0"/>
                </a:cxn>
                <a:cxn ang="0">
                  <a:pos x="10" y="0"/>
                </a:cxn>
                <a:cxn ang="0">
                  <a:pos x="18" y="0"/>
                </a:cxn>
                <a:cxn ang="0">
                  <a:pos x="24" y="0"/>
                </a:cxn>
                <a:cxn ang="0">
                  <a:pos x="24" y="0"/>
                </a:cxn>
                <a:cxn ang="0">
                  <a:pos x="26" y="0"/>
                </a:cxn>
                <a:cxn ang="0">
                  <a:pos x="26" y="0"/>
                </a:cxn>
                <a:cxn ang="0">
                  <a:pos x="28" y="2"/>
                </a:cxn>
                <a:cxn ang="0">
                  <a:pos x="30" y="6"/>
                </a:cxn>
                <a:cxn ang="0">
                  <a:pos x="30" y="14"/>
                </a:cxn>
                <a:cxn ang="0">
                  <a:pos x="34" y="28"/>
                </a:cxn>
                <a:cxn ang="0">
                  <a:pos x="36" y="26"/>
                </a:cxn>
                <a:cxn ang="0">
                  <a:pos x="36" y="26"/>
                </a:cxn>
                <a:cxn ang="0">
                  <a:pos x="38" y="24"/>
                </a:cxn>
                <a:cxn ang="0">
                  <a:pos x="40" y="20"/>
                </a:cxn>
                <a:cxn ang="0">
                  <a:pos x="40" y="18"/>
                </a:cxn>
                <a:cxn ang="0">
                  <a:pos x="42" y="14"/>
                </a:cxn>
                <a:cxn ang="0">
                  <a:pos x="44" y="12"/>
                </a:cxn>
                <a:cxn ang="0">
                  <a:pos x="44" y="12"/>
                </a:cxn>
                <a:cxn ang="0">
                  <a:pos x="46" y="12"/>
                </a:cxn>
                <a:cxn ang="0">
                  <a:pos x="48" y="14"/>
                </a:cxn>
                <a:cxn ang="0">
                  <a:pos x="48" y="18"/>
                </a:cxn>
                <a:cxn ang="0">
                  <a:pos x="52" y="34"/>
                </a:cxn>
                <a:cxn ang="0">
                  <a:pos x="54" y="46"/>
                </a:cxn>
                <a:cxn ang="0">
                  <a:pos x="54" y="56"/>
                </a:cxn>
              </a:cxnLst>
              <a:rect l="0" t="0" r="r" b="b"/>
              <a:pathLst>
                <a:path w="54" h="56">
                  <a:moveTo>
                    <a:pt x="54" y="56"/>
                  </a:moveTo>
                  <a:lnTo>
                    <a:pt x="48" y="44"/>
                  </a:lnTo>
                  <a:lnTo>
                    <a:pt x="48" y="44"/>
                  </a:lnTo>
                  <a:lnTo>
                    <a:pt x="48" y="42"/>
                  </a:lnTo>
                  <a:lnTo>
                    <a:pt x="44" y="40"/>
                  </a:lnTo>
                  <a:lnTo>
                    <a:pt x="40" y="38"/>
                  </a:lnTo>
                  <a:lnTo>
                    <a:pt x="40" y="38"/>
                  </a:lnTo>
                  <a:lnTo>
                    <a:pt x="38" y="36"/>
                  </a:lnTo>
                  <a:lnTo>
                    <a:pt x="34" y="36"/>
                  </a:lnTo>
                  <a:lnTo>
                    <a:pt x="28" y="36"/>
                  </a:lnTo>
                  <a:lnTo>
                    <a:pt x="24" y="38"/>
                  </a:lnTo>
                  <a:lnTo>
                    <a:pt x="20" y="40"/>
                  </a:lnTo>
                  <a:lnTo>
                    <a:pt x="20" y="42"/>
                  </a:lnTo>
                  <a:lnTo>
                    <a:pt x="18" y="42"/>
                  </a:lnTo>
                  <a:lnTo>
                    <a:pt x="18" y="44"/>
                  </a:lnTo>
                  <a:lnTo>
                    <a:pt x="16" y="44"/>
                  </a:lnTo>
                  <a:lnTo>
                    <a:pt x="12" y="46"/>
                  </a:lnTo>
                  <a:lnTo>
                    <a:pt x="6" y="46"/>
                  </a:lnTo>
                  <a:lnTo>
                    <a:pt x="6" y="32"/>
                  </a:lnTo>
                  <a:lnTo>
                    <a:pt x="6" y="32"/>
                  </a:lnTo>
                  <a:lnTo>
                    <a:pt x="6" y="30"/>
                  </a:lnTo>
                  <a:lnTo>
                    <a:pt x="4" y="26"/>
                  </a:lnTo>
                  <a:lnTo>
                    <a:pt x="2" y="26"/>
                  </a:lnTo>
                  <a:lnTo>
                    <a:pt x="2" y="24"/>
                  </a:lnTo>
                  <a:lnTo>
                    <a:pt x="0" y="22"/>
                  </a:lnTo>
                  <a:lnTo>
                    <a:pt x="0" y="18"/>
                  </a:lnTo>
                  <a:lnTo>
                    <a:pt x="0" y="14"/>
                  </a:lnTo>
                  <a:lnTo>
                    <a:pt x="2" y="12"/>
                  </a:lnTo>
                  <a:lnTo>
                    <a:pt x="2" y="10"/>
                  </a:lnTo>
                  <a:lnTo>
                    <a:pt x="2" y="8"/>
                  </a:lnTo>
                  <a:lnTo>
                    <a:pt x="4" y="4"/>
                  </a:lnTo>
                  <a:lnTo>
                    <a:pt x="4" y="2"/>
                  </a:lnTo>
                  <a:lnTo>
                    <a:pt x="6" y="0"/>
                  </a:lnTo>
                  <a:lnTo>
                    <a:pt x="10" y="0"/>
                  </a:lnTo>
                  <a:lnTo>
                    <a:pt x="18" y="0"/>
                  </a:lnTo>
                  <a:lnTo>
                    <a:pt x="24" y="0"/>
                  </a:lnTo>
                  <a:lnTo>
                    <a:pt x="24" y="0"/>
                  </a:lnTo>
                  <a:lnTo>
                    <a:pt x="26" y="0"/>
                  </a:lnTo>
                  <a:lnTo>
                    <a:pt x="26" y="0"/>
                  </a:lnTo>
                  <a:lnTo>
                    <a:pt x="28" y="2"/>
                  </a:lnTo>
                  <a:lnTo>
                    <a:pt x="30" y="6"/>
                  </a:lnTo>
                  <a:lnTo>
                    <a:pt x="30" y="14"/>
                  </a:lnTo>
                  <a:lnTo>
                    <a:pt x="34" y="28"/>
                  </a:lnTo>
                  <a:lnTo>
                    <a:pt x="36" y="26"/>
                  </a:lnTo>
                  <a:lnTo>
                    <a:pt x="36" y="26"/>
                  </a:lnTo>
                  <a:lnTo>
                    <a:pt x="38" y="24"/>
                  </a:lnTo>
                  <a:lnTo>
                    <a:pt x="40" y="20"/>
                  </a:lnTo>
                  <a:lnTo>
                    <a:pt x="40" y="18"/>
                  </a:lnTo>
                  <a:lnTo>
                    <a:pt x="42" y="14"/>
                  </a:lnTo>
                  <a:lnTo>
                    <a:pt x="44" y="12"/>
                  </a:lnTo>
                  <a:lnTo>
                    <a:pt x="44" y="12"/>
                  </a:lnTo>
                  <a:lnTo>
                    <a:pt x="46" y="12"/>
                  </a:lnTo>
                  <a:lnTo>
                    <a:pt x="48" y="14"/>
                  </a:lnTo>
                  <a:lnTo>
                    <a:pt x="48" y="18"/>
                  </a:lnTo>
                  <a:lnTo>
                    <a:pt x="52" y="34"/>
                  </a:lnTo>
                  <a:lnTo>
                    <a:pt x="54" y="46"/>
                  </a:lnTo>
                  <a:lnTo>
                    <a:pt x="54" y="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0" name="Freeform 16"/>
            <p:cNvSpPr>
              <a:spLocks/>
            </p:cNvSpPr>
            <p:nvPr/>
          </p:nvSpPr>
          <p:spPr bwMode="gray">
            <a:xfrm>
              <a:off x="2011" y="2746"/>
              <a:ext cx="100" cy="272"/>
            </a:xfrm>
            <a:custGeom>
              <a:avLst/>
              <a:gdLst/>
              <a:ahLst/>
              <a:cxnLst>
                <a:cxn ang="0">
                  <a:pos x="40" y="170"/>
                </a:cxn>
                <a:cxn ang="0">
                  <a:pos x="26" y="166"/>
                </a:cxn>
                <a:cxn ang="0">
                  <a:pos x="26" y="156"/>
                </a:cxn>
                <a:cxn ang="0">
                  <a:pos x="26" y="142"/>
                </a:cxn>
                <a:cxn ang="0">
                  <a:pos x="24" y="136"/>
                </a:cxn>
                <a:cxn ang="0">
                  <a:pos x="20" y="130"/>
                </a:cxn>
                <a:cxn ang="0">
                  <a:pos x="16" y="120"/>
                </a:cxn>
                <a:cxn ang="0">
                  <a:pos x="10" y="112"/>
                </a:cxn>
                <a:cxn ang="0">
                  <a:pos x="8" y="108"/>
                </a:cxn>
                <a:cxn ang="0">
                  <a:pos x="4" y="102"/>
                </a:cxn>
                <a:cxn ang="0">
                  <a:pos x="2" y="94"/>
                </a:cxn>
                <a:cxn ang="0">
                  <a:pos x="2" y="90"/>
                </a:cxn>
                <a:cxn ang="0">
                  <a:pos x="4" y="82"/>
                </a:cxn>
                <a:cxn ang="0">
                  <a:pos x="2" y="78"/>
                </a:cxn>
                <a:cxn ang="0">
                  <a:pos x="0" y="74"/>
                </a:cxn>
                <a:cxn ang="0">
                  <a:pos x="2" y="70"/>
                </a:cxn>
                <a:cxn ang="0">
                  <a:pos x="4" y="72"/>
                </a:cxn>
                <a:cxn ang="0">
                  <a:pos x="6" y="72"/>
                </a:cxn>
                <a:cxn ang="0">
                  <a:pos x="8" y="74"/>
                </a:cxn>
                <a:cxn ang="0">
                  <a:pos x="10" y="70"/>
                </a:cxn>
                <a:cxn ang="0">
                  <a:pos x="6" y="56"/>
                </a:cxn>
                <a:cxn ang="0">
                  <a:pos x="8" y="56"/>
                </a:cxn>
                <a:cxn ang="0">
                  <a:pos x="10" y="58"/>
                </a:cxn>
                <a:cxn ang="0">
                  <a:pos x="16" y="60"/>
                </a:cxn>
                <a:cxn ang="0">
                  <a:pos x="22" y="58"/>
                </a:cxn>
                <a:cxn ang="0">
                  <a:pos x="22" y="56"/>
                </a:cxn>
                <a:cxn ang="0">
                  <a:pos x="26" y="54"/>
                </a:cxn>
                <a:cxn ang="0">
                  <a:pos x="28" y="48"/>
                </a:cxn>
                <a:cxn ang="0">
                  <a:pos x="32" y="40"/>
                </a:cxn>
                <a:cxn ang="0">
                  <a:pos x="36" y="34"/>
                </a:cxn>
                <a:cxn ang="0">
                  <a:pos x="36" y="30"/>
                </a:cxn>
                <a:cxn ang="0">
                  <a:pos x="40" y="26"/>
                </a:cxn>
                <a:cxn ang="0">
                  <a:pos x="66" y="0"/>
                </a:cxn>
                <a:cxn ang="0">
                  <a:pos x="74" y="8"/>
                </a:cxn>
                <a:cxn ang="0">
                  <a:pos x="84" y="34"/>
                </a:cxn>
                <a:cxn ang="0">
                  <a:pos x="82" y="36"/>
                </a:cxn>
                <a:cxn ang="0">
                  <a:pos x="76" y="52"/>
                </a:cxn>
                <a:cxn ang="0">
                  <a:pos x="72" y="72"/>
                </a:cxn>
                <a:cxn ang="0">
                  <a:pos x="76" y="76"/>
                </a:cxn>
                <a:cxn ang="0">
                  <a:pos x="80" y="80"/>
                </a:cxn>
                <a:cxn ang="0">
                  <a:pos x="90" y="78"/>
                </a:cxn>
                <a:cxn ang="0">
                  <a:pos x="96" y="98"/>
                </a:cxn>
                <a:cxn ang="0">
                  <a:pos x="90" y="102"/>
                </a:cxn>
                <a:cxn ang="0">
                  <a:pos x="82" y="112"/>
                </a:cxn>
                <a:cxn ang="0">
                  <a:pos x="84" y="138"/>
                </a:cxn>
                <a:cxn ang="0">
                  <a:pos x="82" y="138"/>
                </a:cxn>
                <a:cxn ang="0">
                  <a:pos x="80" y="142"/>
                </a:cxn>
                <a:cxn ang="0">
                  <a:pos x="80" y="150"/>
                </a:cxn>
                <a:cxn ang="0">
                  <a:pos x="80" y="158"/>
                </a:cxn>
                <a:cxn ang="0">
                  <a:pos x="80" y="168"/>
                </a:cxn>
                <a:cxn ang="0">
                  <a:pos x="84" y="182"/>
                </a:cxn>
                <a:cxn ang="0">
                  <a:pos x="84" y="210"/>
                </a:cxn>
                <a:cxn ang="0">
                  <a:pos x="84" y="224"/>
                </a:cxn>
                <a:cxn ang="0">
                  <a:pos x="82" y="244"/>
                </a:cxn>
                <a:cxn ang="0">
                  <a:pos x="76" y="272"/>
                </a:cxn>
                <a:cxn ang="0">
                  <a:pos x="72" y="262"/>
                </a:cxn>
                <a:cxn ang="0">
                  <a:pos x="74" y="226"/>
                </a:cxn>
                <a:cxn ang="0">
                  <a:pos x="74" y="206"/>
                </a:cxn>
                <a:cxn ang="0">
                  <a:pos x="70" y="168"/>
                </a:cxn>
              </a:cxnLst>
              <a:rect l="0" t="0" r="r" b="b"/>
              <a:pathLst>
                <a:path w="100" h="272">
                  <a:moveTo>
                    <a:pt x="62" y="154"/>
                  </a:moveTo>
                  <a:lnTo>
                    <a:pt x="40" y="170"/>
                  </a:lnTo>
                  <a:lnTo>
                    <a:pt x="26" y="168"/>
                  </a:lnTo>
                  <a:lnTo>
                    <a:pt x="26" y="166"/>
                  </a:lnTo>
                  <a:lnTo>
                    <a:pt x="26" y="162"/>
                  </a:lnTo>
                  <a:lnTo>
                    <a:pt x="26" y="156"/>
                  </a:lnTo>
                  <a:lnTo>
                    <a:pt x="26" y="148"/>
                  </a:lnTo>
                  <a:lnTo>
                    <a:pt x="26" y="142"/>
                  </a:lnTo>
                  <a:lnTo>
                    <a:pt x="24" y="138"/>
                  </a:lnTo>
                  <a:lnTo>
                    <a:pt x="24" y="136"/>
                  </a:lnTo>
                  <a:lnTo>
                    <a:pt x="22" y="134"/>
                  </a:lnTo>
                  <a:lnTo>
                    <a:pt x="20" y="130"/>
                  </a:lnTo>
                  <a:lnTo>
                    <a:pt x="18" y="126"/>
                  </a:lnTo>
                  <a:lnTo>
                    <a:pt x="16" y="120"/>
                  </a:lnTo>
                  <a:lnTo>
                    <a:pt x="12" y="116"/>
                  </a:lnTo>
                  <a:lnTo>
                    <a:pt x="10" y="112"/>
                  </a:lnTo>
                  <a:lnTo>
                    <a:pt x="10" y="108"/>
                  </a:lnTo>
                  <a:lnTo>
                    <a:pt x="8" y="108"/>
                  </a:lnTo>
                  <a:lnTo>
                    <a:pt x="6" y="106"/>
                  </a:lnTo>
                  <a:lnTo>
                    <a:pt x="4" y="102"/>
                  </a:lnTo>
                  <a:lnTo>
                    <a:pt x="4" y="98"/>
                  </a:lnTo>
                  <a:lnTo>
                    <a:pt x="2" y="94"/>
                  </a:lnTo>
                  <a:lnTo>
                    <a:pt x="2" y="92"/>
                  </a:lnTo>
                  <a:lnTo>
                    <a:pt x="2" y="90"/>
                  </a:lnTo>
                  <a:lnTo>
                    <a:pt x="4" y="86"/>
                  </a:lnTo>
                  <a:lnTo>
                    <a:pt x="4" y="82"/>
                  </a:lnTo>
                  <a:lnTo>
                    <a:pt x="2" y="78"/>
                  </a:lnTo>
                  <a:lnTo>
                    <a:pt x="2" y="78"/>
                  </a:lnTo>
                  <a:lnTo>
                    <a:pt x="2" y="76"/>
                  </a:lnTo>
                  <a:lnTo>
                    <a:pt x="0" y="74"/>
                  </a:lnTo>
                  <a:lnTo>
                    <a:pt x="0" y="72"/>
                  </a:lnTo>
                  <a:lnTo>
                    <a:pt x="2" y="70"/>
                  </a:lnTo>
                  <a:lnTo>
                    <a:pt x="2" y="70"/>
                  </a:lnTo>
                  <a:lnTo>
                    <a:pt x="4" y="72"/>
                  </a:lnTo>
                  <a:lnTo>
                    <a:pt x="6" y="72"/>
                  </a:lnTo>
                  <a:lnTo>
                    <a:pt x="6" y="72"/>
                  </a:lnTo>
                  <a:lnTo>
                    <a:pt x="8" y="74"/>
                  </a:lnTo>
                  <a:lnTo>
                    <a:pt x="8" y="74"/>
                  </a:lnTo>
                  <a:lnTo>
                    <a:pt x="10" y="72"/>
                  </a:lnTo>
                  <a:lnTo>
                    <a:pt x="10" y="70"/>
                  </a:lnTo>
                  <a:lnTo>
                    <a:pt x="8" y="56"/>
                  </a:lnTo>
                  <a:lnTo>
                    <a:pt x="6" y="56"/>
                  </a:lnTo>
                  <a:lnTo>
                    <a:pt x="6" y="56"/>
                  </a:lnTo>
                  <a:lnTo>
                    <a:pt x="8" y="56"/>
                  </a:lnTo>
                  <a:lnTo>
                    <a:pt x="8" y="56"/>
                  </a:lnTo>
                  <a:lnTo>
                    <a:pt x="10" y="58"/>
                  </a:lnTo>
                  <a:lnTo>
                    <a:pt x="14" y="60"/>
                  </a:lnTo>
                  <a:lnTo>
                    <a:pt x="16" y="60"/>
                  </a:lnTo>
                  <a:lnTo>
                    <a:pt x="16" y="60"/>
                  </a:lnTo>
                  <a:lnTo>
                    <a:pt x="22" y="58"/>
                  </a:lnTo>
                  <a:lnTo>
                    <a:pt x="22" y="56"/>
                  </a:lnTo>
                  <a:lnTo>
                    <a:pt x="22" y="56"/>
                  </a:lnTo>
                  <a:lnTo>
                    <a:pt x="24" y="54"/>
                  </a:lnTo>
                  <a:lnTo>
                    <a:pt x="26" y="54"/>
                  </a:lnTo>
                  <a:lnTo>
                    <a:pt x="28" y="50"/>
                  </a:lnTo>
                  <a:lnTo>
                    <a:pt x="28" y="48"/>
                  </a:lnTo>
                  <a:lnTo>
                    <a:pt x="30" y="46"/>
                  </a:lnTo>
                  <a:lnTo>
                    <a:pt x="32" y="40"/>
                  </a:lnTo>
                  <a:lnTo>
                    <a:pt x="34" y="36"/>
                  </a:lnTo>
                  <a:lnTo>
                    <a:pt x="36" y="34"/>
                  </a:lnTo>
                  <a:lnTo>
                    <a:pt x="36" y="32"/>
                  </a:lnTo>
                  <a:lnTo>
                    <a:pt x="36" y="30"/>
                  </a:lnTo>
                  <a:lnTo>
                    <a:pt x="38" y="28"/>
                  </a:lnTo>
                  <a:lnTo>
                    <a:pt x="40" y="26"/>
                  </a:lnTo>
                  <a:lnTo>
                    <a:pt x="54" y="24"/>
                  </a:lnTo>
                  <a:lnTo>
                    <a:pt x="66" y="0"/>
                  </a:lnTo>
                  <a:lnTo>
                    <a:pt x="68" y="2"/>
                  </a:lnTo>
                  <a:lnTo>
                    <a:pt x="74" y="8"/>
                  </a:lnTo>
                  <a:lnTo>
                    <a:pt x="80" y="20"/>
                  </a:lnTo>
                  <a:lnTo>
                    <a:pt x="84" y="34"/>
                  </a:lnTo>
                  <a:lnTo>
                    <a:pt x="84" y="34"/>
                  </a:lnTo>
                  <a:lnTo>
                    <a:pt x="82" y="36"/>
                  </a:lnTo>
                  <a:lnTo>
                    <a:pt x="78" y="40"/>
                  </a:lnTo>
                  <a:lnTo>
                    <a:pt x="76" y="52"/>
                  </a:lnTo>
                  <a:lnTo>
                    <a:pt x="72" y="70"/>
                  </a:lnTo>
                  <a:lnTo>
                    <a:pt x="72" y="72"/>
                  </a:lnTo>
                  <a:lnTo>
                    <a:pt x="74" y="74"/>
                  </a:lnTo>
                  <a:lnTo>
                    <a:pt x="76" y="76"/>
                  </a:lnTo>
                  <a:lnTo>
                    <a:pt x="78" y="78"/>
                  </a:lnTo>
                  <a:lnTo>
                    <a:pt x="80" y="80"/>
                  </a:lnTo>
                  <a:lnTo>
                    <a:pt x="84" y="80"/>
                  </a:lnTo>
                  <a:lnTo>
                    <a:pt x="90" y="78"/>
                  </a:lnTo>
                  <a:lnTo>
                    <a:pt x="100" y="84"/>
                  </a:lnTo>
                  <a:lnTo>
                    <a:pt x="96" y="98"/>
                  </a:lnTo>
                  <a:lnTo>
                    <a:pt x="94" y="100"/>
                  </a:lnTo>
                  <a:lnTo>
                    <a:pt x="90" y="102"/>
                  </a:lnTo>
                  <a:lnTo>
                    <a:pt x="86" y="104"/>
                  </a:lnTo>
                  <a:lnTo>
                    <a:pt x="82" y="112"/>
                  </a:lnTo>
                  <a:lnTo>
                    <a:pt x="80" y="122"/>
                  </a:lnTo>
                  <a:lnTo>
                    <a:pt x="84" y="138"/>
                  </a:lnTo>
                  <a:lnTo>
                    <a:pt x="82" y="138"/>
                  </a:lnTo>
                  <a:lnTo>
                    <a:pt x="82" y="138"/>
                  </a:lnTo>
                  <a:lnTo>
                    <a:pt x="80" y="140"/>
                  </a:lnTo>
                  <a:lnTo>
                    <a:pt x="80" y="142"/>
                  </a:lnTo>
                  <a:lnTo>
                    <a:pt x="78" y="146"/>
                  </a:lnTo>
                  <a:lnTo>
                    <a:pt x="80" y="150"/>
                  </a:lnTo>
                  <a:lnTo>
                    <a:pt x="80" y="156"/>
                  </a:lnTo>
                  <a:lnTo>
                    <a:pt x="80" y="158"/>
                  </a:lnTo>
                  <a:lnTo>
                    <a:pt x="80" y="162"/>
                  </a:lnTo>
                  <a:lnTo>
                    <a:pt x="80" y="168"/>
                  </a:lnTo>
                  <a:lnTo>
                    <a:pt x="82" y="174"/>
                  </a:lnTo>
                  <a:lnTo>
                    <a:pt x="84" y="182"/>
                  </a:lnTo>
                  <a:lnTo>
                    <a:pt x="88" y="188"/>
                  </a:lnTo>
                  <a:lnTo>
                    <a:pt x="84" y="210"/>
                  </a:lnTo>
                  <a:lnTo>
                    <a:pt x="84" y="218"/>
                  </a:lnTo>
                  <a:lnTo>
                    <a:pt x="84" y="224"/>
                  </a:lnTo>
                  <a:lnTo>
                    <a:pt x="84" y="230"/>
                  </a:lnTo>
                  <a:lnTo>
                    <a:pt x="82" y="244"/>
                  </a:lnTo>
                  <a:lnTo>
                    <a:pt x="80" y="260"/>
                  </a:lnTo>
                  <a:lnTo>
                    <a:pt x="76" y="272"/>
                  </a:lnTo>
                  <a:lnTo>
                    <a:pt x="74" y="270"/>
                  </a:lnTo>
                  <a:lnTo>
                    <a:pt x="72" y="262"/>
                  </a:lnTo>
                  <a:lnTo>
                    <a:pt x="72" y="248"/>
                  </a:lnTo>
                  <a:lnTo>
                    <a:pt x="74" y="226"/>
                  </a:lnTo>
                  <a:lnTo>
                    <a:pt x="74" y="220"/>
                  </a:lnTo>
                  <a:lnTo>
                    <a:pt x="74" y="206"/>
                  </a:lnTo>
                  <a:lnTo>
                    <a:pt x="74" y="188"/>
                  </a:lnTo>
                  <a:lnTo>
                    <a:pt x="70" y="168"/>
                  </a:lnTo>
                  <a:lnTo>
                    <a:pt x="62" y="15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1" name="Freeform 17"/>
            <p:cNvSpPr>
              <a:spLocks/>
            </p:cNvSpPr>
            <p:nvPr/>
          </p:nvSpPr>
          <p:spPr bwMode="gray">
            <a:xfrm>
              <a:off x="2137" y="2808"/>
              <a:ext cx="90" cy="168"/>
            </a:xfrm>
            <a:custGeom>
              <a:avLst/>
              <a:gdLst/>
              <a:ahLst/>
              <a:cxnLst>
                <a:cxn ang="0">
                  <a:pos x="58" y="124"/>
                </a:cxn>
                <a:cxn ang="0">
                  <a:pos x="62" y="128"/>
                </a:cxn>
                <a:cxn ang="0">
                  <a:pos x="64" y="132"/>
                </a:cxn>
                <a:cxn ang="0">
                  <a:pos x="50" y="154"/>
                </a:cxn>
                <a:cxn ang="0">
                  <a:pos x="42" y="158"/>
                </a:cxn>
                <a:cxn ang="0">
                  <a:pos x="46" y="166"/>
                </a:cxn>
                <a:cxn ang="0">
                  <a:pos x="64" y="164"/>
                </a:cxn>
                <a:cxn ang="0">
                  <a:pos x="78" y="150"/>
                </a:cxn>
                <a:cxn ang="0">
                  <a:pos x="88" y="134"/>
                </a:cxn>
                <a:cxn ang="0">
                  <a:pos x="90" y="126"/>
                </a:cxn>
                <a:cxn ang="0">
                  <a:pos x="84" y="102"/>
                </a:cxn>
                <a:cxn ang="0">
                  <a:pos x="84" y="98"/>
                </a:cxn>
                <a:cxn ang="0">
                  <a:pos x="82" y="90"/>
                </a:cxn>
                <a:cxn ang="0">
                  <a:pos x="76" y="82"/>
                </a:cxn>
                <a:cxn ang="0">
                  <a:pos x="60" y="74"/>
                </a:cxn>
                <a:cxn ang="0">
                  <a:pos x="46" y="46"/>
                </a:cxn>
                <a:cxn ang="0">
                  <a:pos x="48" y="42"/>
                </a:cxn>
                <a:cxn ang="0">
                  <a:pos x="52" y="36"/>
                </a:cxn>
                <a:cxn ang="0">
                  <a:pos x="60" y="32"/>
                </a:cxn>
                <a:cxn ang="0">
                  <a:pos x="64" y="30"/>
                </a:cxn>
                <a:cxn ang="0">
                  <a:pos x="72" y="26"/>
                </a:cxn>
                <a:cxn ang="0">
                  <a:pos x="70" y="22"/>
                </a:cxn>
                <a:cxn ang="0">
                  <a:pos x="68" y="16"/>
                </a:cxn>
                <a:cxn ang="0">
                  <a:pos x="64" y="12"/>
                </a:cxn>
                <a:cxn ang="0">
                  <a:pos x="60" y="6"/>
                </a:cxn>
                <a:cxn ang="0">
                  <a:pos x="50" y="2"/>
                </a:cxn>
                <a:cxn ang="0">
                  <a:pos x="48" y="4"/>
                </a:cxn>
                <a:cxn ang="0">
                  <a:pos x="40" y="4"/>
                </a:cxn>
                <a:cxn ang="0">
                  <a:pos x="28" y="2"/>
                </a:cxn>
                <a:cxn ang="0">
                  <a:pos x="20" y="0"/>
                </a:cxn>
                <a:cxn ang="0">
                  <a:pos x="14" y="2"/>
                </a:cxn>
                <a:cxn ang="0">
                  <a:pos x="8" y="2"/>
                </a:cxn>
                <a:cxn ang="0">
                  <a:pos x="2" y="4"/>
                </a:cxn>
                <a:cxn ang="0">
                  <a:pos x="0" y="10"/>
                </a:cxn>
                <a:cxn ang="0">
                  <a:pos x="4" y="10"/>
                </a:cxn>
                <a:cxn ang="0">
                  <a:pos x="8" y="14"/>
                </a:cxn>
                <a:cxn ang="0">
                  <a:pos x="20" y="30"/>
                </a:cxn>
                <a:cxn ang="0">
                  <a:pos x="24" y="36"/>
                </a:cxn>
                <a:cxn ang="0">
                  <a:pos x="22" y="44"/>
                </a:cxn>
                <a:cxn ang="0">
                  <a:pos x="20" y="48"/>
                </a:cxn>
                <a:cxn ang="0">
                  <a:pos x="18" y="50"/>
                </a:cxn>
                <a:cxn ang="0">
                  <a:pos x="18" y="58"/>
                </a:cxn>
                <a:cxn ang="0">
                  <a:pos x="24" y="64"/>
                </a:cxn>
                <a:cxn ang="0">
                  <a:pos x="30" y="68"/>
                </a:cxn>
                <a:cxn ang="0">
                  <a:pos x="32" y="70"/>
                </a:cxn>
                <a:cxn ang="0">
                  <a:pos x="38" y="76"/>
                </a:cxn>
                <a:cxn ang="0">
                  <a:pos x="46" y="84"/>
                </a:cxn>
                <a:cxn ang="0">
                  <a:pos x="52" y="94"/>
                </a:cxn>
                <a:cxn ang="0">
                  <a:pos x="56" y="106"/>
                </a:cxn>
                <a:cxn ang="0">
                  <a:pos x="56" y="116"/>
                </a:cxn>
                <a:cxn ang="0">
                  <a:pos x="56" y="124"/>
                </a:cxn>
              </a:cxnLst>
              <a:rect l="0" t="0" r="r" b="b"/>
              <a:pathLst>
                <a:path w="90" h="168">
                  <a:moveTo>
                    <a:pt x="56" y="124"/>
                  </a:moveTo>
                  <a:lnTo>
                    <a:pt x="58" y="124"/>
                  </a:lnTo>
                  <a:lnTo>
                    <a:pt x="60" y="126"/>
                  </a:lnTo>
                  <a:lnTo>
                    <a:pt x="62" y="128"/>
                  </a:lnTo>
                  <a:lnTo>
                    <a:pt x="64" y="132"/>
                  </a:lnTo>
                  <a:lnTo>
                    <a:pt x="64" y="132"/>
                  </a:lnTo>
                  <a:lnTo>
                    <a:pt x="60" y="150"/>
                  </a:lnTo>
                  <a:lnTo>
                    <a:pt x="50" y="154"/>
                  </a:lnTo>
                  <a:lnTo>
                    <a:pt x="46" y="158"/>
                  </a:lnTo>
                  <a:lnTo>
                    <a:pt x="42" y="158"/>
                  </a:lnTo>
                  <a:lnTo>
                    <a:pt x="38" y="168"/>
                  </a:lnTo>
                  <a:lnTo>
                    <a:pt x="46" y="166"/>
                  </a:lnTo>
                  <a:lnTo>
                    <a:pt x="62" y="168"/>
                  </a:lnTo>
                  <a:lnTo>
                    <a:pt x="64" y="164"/>
                  </a:lnTo>
                  <a:lnTo>
                    <a:pt x="70" y="158"/>
                  </a:lnTo>
                  <a:lnTo>
                    <a:pt x="78" y="150"/>
                  </a:lnTo>
                  <a:lnTo>
                    <a:pt x="86" y="140"/>
                  </a:lnTo>
                  <a:lnTo>
                    <a:pt x="88" y="134"/>
                  </a:lnTo>
                  <a:lnTo>
                    <a:pt x="90" y="130"/>
                  </a:lnTo>
                  <a:lnTo>
                    <a:pt x="90" y="126"/>
                  </a:lnTo>
                  <a:lnTo>
                    <a:pt x="88" y="124"/>
                  </a:lnTo>
                  <a:lnTo>
                    <a:pt x="84" y="102"/>
                  </a:lnTo>
                  <a:lnTo>
                    <a:pt x="84" y="100"/>
                  </a:lnTo>
                  <a:lnTo>
                    <a:pt x="84" y="98"/>
                  </a:lnTo>
                  <a:lnTo>
                    <a:pt x="84" y="94"/>
                  </a:lnTo>
                  <a:lnTo>
                    <a:pt x="82" y="90"/>
                  </a:lnTo>
                  <a:lnTo>
                    <a:pt x="80" y="86"/>
                  </a:lnTo>
                  <a:lnTo>
                    <a:pt x="76" y="82"/>
                  </a:lnTo>
                  <a:lnTo>
                    <a:pt x="70" y="78"/>
                  </a:lnTo>
                  <a:lnTo>
                    <a:pt x="60" y="74"/>
                  </a:lnTo>
                  <a:lnTo>
                    <a:pt x="46" y="54"/>
                  </a:lnTo>
                  <a:lnTo>
                    <a:pt x="46" y="46"/>
                  </a:lnTo>
                  <a:lnTo>
                    <a:pt x="48" y="44"/>
                  </a:lnTo>
                  <a:lnTo>
                    <a:pt x="48" y="42"/>
                  </a:lnTo>
                  <a:lnTo>
                    <a:pt x="50" y="40"/>
                  </a:lnTo>
                  <a:lnTo>
                    <a:pt x="52" y="36"/>
                  </a:lnTo>
                  <a:lnTo>
                    <a:pt x="56" y="34"/>
                  </a:lnTo>
                  <a:lnTo>
                    <a:pt x="60" y="32"/>
                  </a:lnTo>
                  <a:lnTo>
                    <a:pt x="60" y="32"/>
                  </a:lnTo>
                  <a:lnTo>
                    <a:pt x="64" y="30"/>
                  </a:lnTo>
                  <a:lnTo>
                    <a:pt x="68" y="28"/>
                  </a:lnTo>
                  <a:lnTo>
                    <a:pt x="72" y="26"/>
                  </a:lnTo>
                  <a:lnTo>
                    <a:pt x="70" y="24"/>
                  </a:lnTo>
                  <a:lnTo>
                    <a:pt x="70" y="22"/>
                  </a:lnTo>
                  <a:lnTo>
                    <a:pt x="68" y="18"/>
                  </a:lnTo>
                  <a:lnTo>
                    <a:pt x="68" y="16"/>
                  </a:lnTo>
                  <a:lnTo>
                    <a:pt x="64" y="12"/>
                  </a:lnTo>
                  <a:lnTo>
                    <a:pt x="64" y="12"/>
                  </a:lnTo>
                  <a:lnTo>
                    <a:pt x="62" y="10"/>
                  </a:lnTo>
                  <a:lnTo>
                    <a:pt x="60" y="6"/>
                  </a:lnTo>
                  <a:lnTo>
                    <a:pt x="56" y="4"/>
                  </a:lnTo>
                  <a:lnTo>
                    <a:pt x="50" y="2"/>
                  </a:lnTo>
                  <a:lnTo>
                    <a:pt x="50" y="2"/>
                  </a:lnTo>
                  <a:lnTo>
                    <a:pt x="48" y="4"/>
                  </a:lnTo>
                  <a:lnTo>
                    <a:pt x="46" y="4"/>
                  </a:lnTo>
                  <a:lnTo>
                    <a:pt x="40" y="4"/>
                  </a:lnTo>
                  <a:lnTo>
                    <a:pt x="34" y="4"/>
                  </a:lnTo>
                  <a:lnTo>
                    <a:pt x="28" y="2"/>
                  </a:lnTo>
                  <a:lnTo>
                    <a:pt x="22" y="2"/>
                  </a:lnTo>
                  <a:lnTo>
                    <a:pt x="20" y="0"/>
                  </a:lnTo>
                  <a:lnTo>
                    <a:pt x="16" y="2"/>
                  </a:lnTo>
                  <a:lnTo>
                    <a:pt x="14" y="2"/>
                  </a:lnTo>
                  <a:lnTo>
                    <a:pt x="10" y="2"/>
                  </a:lnTo>
                  <a:lnTo>
                    <a:pt x="8" y="2"/>
                  </a:lnTo>
                  <a:lnTo>
                    <a:pt x="4" y="4"/>
                  </a:lnTo>
                  <a:lnTo>
                    <a:pt x="2" y="4"/>
                  </a:lnTo>
                  <a:lnTo>
                    <a:pt x="0" y="6"/>
                  </a:lnTo>
                  <a:lnTo>
                    <a:pt x="0" y="10"/>
                  </a:lnTo>
                  <a:lnTo>
                    <a:pt x="2" y="10"/>
                  </a:lnTo>
                  <a:lnTo>
                    <a:pt x="4" y="10"/>
                  </a:lnTo>
                  <a:lnTo>
                    <a:pt x="6" y="12"/>
                  </a:lnTo>
                  <a:lnTo>
                    <a:pt x="8" y="14"/>
                  </a:lnTo>
                  <a:lnTo>
                    <a:pt x="10" y="26"/>
                  </a:lnTo>
                  <a:lnTo>
                    <a:pt x="20" y="30"/>
                  </a:lnTo>
                  <a:lnTo>
                    <a:pt x="22" y="34"/>
                  </a:lnTo>
                  <a:lnTo>
                    <a:pt x="24" y="36"/>
                  </a:lnTo>
                  <a:lnTo>
                    <a:pt x="24" y="40"/>
                  </a:lnTo>
                  <a:lnTo>
                    <a:pt x="22" y="44"/>
                  </a:lnTo>
                  <a:lnTo>
                    <a:pt x="22" y="46"/>
                  </a:lnTo>
                  <a:lnTo>
                    <a:pt x="20" y="48"/>
                  </a:lnTo>
                  <a:lnTo>
                    <a:pt x="20" y="48"/>
                  </a:lnTo>
                  <a:lnTo>
                    <a:pt x="18" y="50"/>
                  </a:lnTo>
                  <a:lnTo>
                    <a:pt x="16" y="54"/>
                  </a:lnTo>
                  <a:lnTo>
                    <a:pt x="18" y="58"/>
                  </a:lnTo>
                  <a:lnTo>
                    <a:pt x="22" y="60"/>
                  </a:lnTo>
                  <a:lnTo>
                    <a:pt x="24" y="64"/>
                  </a:lnTo>
                  <a:lnTo>
                    <a:pt x="28" y="66"/>
                  </a:lnTo>
                  <a:lnTo>
                    <a:pt x="30" y="68"/>
                  </a:lnTo>
                  <a:lnTo>
                    <a:pt x="30" y="68"/>
                  </a:lnTo>
                  <a:lnTo>
                    <a:pt x="32" y="70"/>
                  </a:lnTo>
                  <a:lnTo>
                    <a:pt x="34" y="72"/>
                  </a:lnTo>
                  <a:lnTo>
                    <a:pt x="38" y="76"/>
                  </a:lnTo>
                  <a:lnTo>
                    <a:pt x="42" y="80"/>
                  </a:lnTo>
                  <a:lnTo>
                    <a:pt x="46" y="84"/>
                  </a:lnTo>
                  <a:lnTo>
                    <a:pt x="50" y="88"/>
                  </a:lnTo>
                  <a:lnTo>
                    <a:pt x="52" y="94"/>
                  </a:lnTo>
                  <a:lnTo>
                    <a:pt x="54" y="100"/>
                  </a:lnTo>
                  <a:lnTo>
                    <a:pt x="56" y="106"/>
                  </a:lnTo>
                  <a:lnTo>
                    <a:pt x="56" y="112"/>
                  </a:lnTo>
                  <a:lnTo>
                    <a:pt x="56" y="116"/>
                  </a:lnTo>
                  <a:lnTo>
                    <a:pt x="56" y="118"/>
                  </a:lnTo>
                  <a:lnTo>
                    <a:pt x="56"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2" name="Freeform 18"/>
            <p:cNvSpPr>
              <a:spLocks/>
            </p:cNvSpPr>
            <p:nvPr/>
          </p:nvSpPr>
          <p:spPr bwMode="gray">
            <a:xfrm>
              <a:off x="2087" y="2844"/>
              <a:ext cx="82" cy="208"/>
            </a:xfrm>
            <a:custGeom>
              <a:avLst/>
              <a:gdLst/>
              <a:ahLst/>
              <a:cxnLst>
                <a:cxn ang="0">
                  <a:pos x="18" y="2"/>
                </a:cxn>
                <a:cxn ang="0">
                  <a:pos x="10" y="6"/>
                </a:cxn>
                <a:cxn ang="0">
                  <a:pos x="4" y="24"/>
                </a:cxn>
                <a:cxn ang="0">
                  <a:pos x="6" y="40"/>
                </a:cxn>
                <a:cxn ang="0">
                  <a:pos x="4" y="42"/>
                </a:cxn>
                <a:cxn ang="0">
                  <a:pos x="2" y="48"/>
                </a:cxn>
                <a:cxn ang="0">
                  <a:pos x="4" y="58"/>
                </a:cxn>
                <a:cxn ang="0">
                  <a:pos x="4" y="64"/>
                </a:cxn>
                <a:cxn ang="0">
                  <a:pos x="6" y="76"/>
                </a:cxn>
                <a:cxn ang="0">
                  <a:pos x="12" y="90"/>
                </a:cxn>
                <a:cxn ang="0">
                  <a:pos x="8" y="120"/>
                </a:cxn>
                <a:cxn ang="0">
                  <a:pos x="8" y="132"/>
                </a:cxn>
                <a:cxn ang="0">
                  <a:pos x="4" y="162"/>
                </a:cxn>
                <a:cxn ang="0">
                  <a:pos x="0" y="174"/>
                </a:cxn>
                <a:cxn ang="0">
                  <a:pos x="0" y="176"/>
                </a:cxn>
                <a:cxn ang="0">
                  <a:pos x="2" y="178"/>
                </a:cxn>
                <a:cxn ang="0">
                  <a:pos x="8" y="186"/>
                </a:cxn>
                <a:cxn ang="0">
                  <a:pos x="24" y="200"/>
                </a:cxn>
                <a:cxn ang="0">
                  <a:pos x="50" y="208"/>
                </a:cxn>
                <a:cxn ang="0">
                  <a:pos x="46" y="192"/>
                </a:cxn>
                <a:cxn ang="0">
                  <a:pos x="20" y="166"/>
                </a:cxn>
                <a:cxn ang="0">
                  <a:pos x="14" y="148"/>
                </a:cxn>
                <a:cxn ang="0">
                  <a:pos x="18" y="128"/>
                </a:cxn>
                <a:cxn ang="0">
                  <a:pos x="22" y="108"/>
                </a:cxn>
                <a:cxn ang="0">
                  <a:pos x="24" y="90"/>
                </a:cxn>
                <a:cxn ang="0">
                  <a:pos x="26" y="86"/>
                </a:cxn>
                <a:cxn ang="0">
                  <a:pos x="28" y="82"/>
                </a:cxn>
                <a:cxn ang="0">
                  <a:pos x="32" y="84"/>
                </a:cxn>
                <a:cxn ang="0">
                  <a:pos x="34" y="90"/>
                </a:cxn>
                <a:cxn ang="0">
                  <a:pos x="42" y="110"/>
                </a:cxn>
                <a:cxn ang="0">
                  <a:pos x="48" y="112"/>
                </a:cxn>
                <a:cxn ang="0">
                  <a:pos x="48" y="92"/>
                </a:cxn>
                <a:cxn ang="0">
                  <a:pos x="56" y="82"/>
                </a:cxn>
                <a:cxn ang="0">
                  <a:pos x="64" y="80"/>
                </a:cxn>
                <a:cxn ang="0">
                  <a:pos x="74" y="82"/>
                </a:cxn>
                <a:cxn ang="0">
                  <a:pos x="82" y="82"/>
                </a:cxn>
                <a:cxn ang="0">
                  <a:pos x="82" y="74"/>
                </a:cxn>
                <a:cxn ang="0">
                  <a:pos x="80" y="62"/>
                </a:cxn>
                <a:cxn ang="0">
                  <a:pos x="80" y="58"/>
                </a:cxn>
                <a:cxn ang="0">
                  <a:pos x="74" y="46"/>
                </a:cxn>
                <a:cxn ang="0">
                  <a:pos x="64" y="34"/>
                </a:cxn>
                <a:cxn ang="0">
                  <a:pos x="60" y="32"/>
                </a:cxn>
                <a:cxn ang="0">
                  <a:pos x="54" y="30"/>
                </a:cxn>
                <a:cxn ang="0">
                  <a:pos x="50" y="32"/>
                </a:cxn>
                <a:cxn ang="0">
                  <a:pos x="44" y="36"/>
                </a:cxn>
                <a:cxn ang="0">
                  <a:pos x="38" y="36"/>
                </a:cxn>
                <a:cxn ang="0">
                  <a:pos x="38" y="34"/>
                </a:cxn>
                <a:cxn ang="0">
                  <a:pos x="40" y="28"/>
                </a:cxn>
                <a:cxn ang="0">
                  <a:pos x="42" y="18"/>
                </a:cxn>
                <a:cxn ang="0">
                  <a:pos x="40" y="10"/>
                </a:cxn>
                <a:cxn ang="0">
                  <a:pos x="30" y="10"/>
                </a:cxn>
                <a:cxn ang="0">
                  <a:pos x="28" y="4"/>
                </a:cxn>
                <a:cxn ang="0">
                  <a:pos x="24" y="0"/>
                </a:cxn>
                <a:cxn ang="0">
                  <a:pos x="20" y="0"/>
                </a:cxn>
              </a:cxnLst>
              <a:rect l="0" t="0" r="r" b="b"/>
              <a:pathLst>
                <a:path w="82" h="208">
                  <a:moveTo>
                    <a:pt x="20" y="0"/>
                  </a:moveTo>
                  <a:lnTo>
                    <a:pt x="18" y="2"/>
                  </a:lnTo>
                  <a:lnTo>
                    <a:pt x="14" y="4"/>
                  </a:lnTo>
                  <a:lnTo>
                    <a:pt x="10" y="6"/>
                  </a:lnTo>
                  <a:lnTo>
                    <a:pt x="6" y="14"/>
                  </a:lnTo>
                  <a:lnTo>
                    <a:pt x="4" y="24"/>
                  </a:lnTo>
                  <a:lnTo>
                    <a:pt x="8" y="40"/>
                  </a:lnTo>
                  <a:lnTo>
                    <a:pt x="6" y="40"/>
                  </a:lnTo>
                  <a:lnTo>
                    <a:pt x="6" y="40"/>
                  </a:lnTo>
                  <a:lnTo>
                    <a:pt x="4" y="42"/>
                  </a:lnTo>
                  <a:lnTo>
                    <a:pt x="4" y="44"/>
                  </a:lnTo>
                  <a:lnTo>
                    <a:pt x="2" y="48"/>
                  </a:lnTo>
                  <a:lnTo>
                    <a:pt x="4" y="52"/>
                  </a:lnTo>
                  <a:lnTo>
                    <a:pt x="4" y="58"/>
                  </a:lnTo>
                  <a:lnTo>
                    <a:pt x="4" y="60"/>
                  </a:lnTo>
                  <a:lnTo>
                    <a:pt x="4" y="64"/>
                  </a:lnTo>
                  <a:lnTo>
                    <a:pt x="4" y="70"/>
                  </a:lnTo>
                  <a:lnTo>
                    <a:pt x="6" y="76"/>
                  </a:lnTo>
                  <a:lnTo>
                    <a:pt x="8" y="84"/>
                  </a:lnTo>
                  <a:lnTo>
                    <a:pt x="12" y="90"/>
                  </a:lnTo>
                  <a:lnTo>
                    <a:pt x="8" y="112"/>
                  </a:lnTo>
                  <a:lnTo>
                    <a:pt x="8" y="120"/>
                  </a:lnTo>
                  <a:lnTo>
                    <a:pt x="8" y="126"/>
                  </a:lnTo>
                  <a:lnTo>
                    <a:pt x="8" y="132"/>
                  </a:lnTo>
                  <a:lnTo>
                    <a:pt x="6" y="146"/>
                  </a:lnTo>
                  <a:lnTo>
                    <a:pt x="4" y="162"/>
                  </a:lnTo>
                  <a:lnTo>
                    <a:pt x="0" y="174"/>
                  </a:lnTo>
                  <a:lnTo>
                    <a:pt x="0" y="174"/>
                  </a:lnTo>
                  <a:lnTo>
                    <a:pt x="0" y="174"/>
                  </a:lnTo>
                  <a:lnTo>
                    <a:pt x="0" y="176"/>
                  </a:lnTo>
                  <a:lnTo>
                    <a:pt x="0" y="176"/>
                  </a:lnTo>
                  <a:lnTo>
                    <a:pt x="2" y="178"/>
                  </a:lnTo>
                  <a:lnTo>
                    <a:pt x="4" y="182"/>
                  </a:lnTo>
                  <a:lnTo>
                    <a:pt x="8" y="186"/>
                  </a:lnTo>
                  <a:lnTo>
                    <a:pt x="12" y="192"/>
                  </a:lnTo>
                  <a:lnTo>
                    <a:pt x="24" y="200"/>
                  </a:lnTo>
                  <a:lnTo>
                    <a:pt x="42" y="198"/>
                  </a:lnTo>
                  <a:lnTo>
                    <a:pt x="50" y="208"/>
                  </a:lnTo>
                  <a:lnTo>
                    <a:pt x="58" y="206"/>
                  </a:lnTo>
                  <a:lnTo>
                    <a:pt x="46" y="192"/>
                  </a:lnTo>
                  <a:lnTo>
                    <a:pt x="22" y="168"/>
                  </a:lnTo>
                  <a:lnTo>
                    <a:pt x="20" y="166"/>
                  </a:lnTo>
                  <a:lnTo>
                    <a:pt x="16" y="158"/>
                  </a:lnTo>
                  <a:lnTo>
                    <a:pt x="14" y="148"/>
                  </a:lnTo>
                  <a:lnTo>
                    <a:pt x="16" y="132"/>
                  </a:lnTo>
                  <a:lnTo>
                    <a:pt x="18" y="128"/>
                  </a:lnTo>
                  <a:lnTo>
                    <a:pt x="20" y="120"/>
                  </a:lnTo>
                  <a:lnTo>
                    <a:pt x="22" y="108"/>
                  </a:lnTo>
                  <a:lnTo>
                    <a:pt x="24" y="98"/>
                  </a:lnTo>
                  <a:lnTo>
                    <a:pt x="24" y="90"/>
                  </a:lnTo>
                  <a:lnTo>
                    <a:pt x="26" y="88"/>
                  </a:lnTo>
                  <a:lnTo>
                    <a:pt x="26" y="86"/>
                  </a:lnTo>
                  <a:lnTo>
                    <a:pt x="26" y="84"/>
                  </a:lnTo>
                  <a:lnTo>
                    <a:pt x="28" y="82"/>
                  </a:lnTo>
                  <a:lnTo>
                    <a:pt x="32" y="82"/>
                  </a:lnTo>
                  <a:lnTo>
                    <a:pt x="32" y="84"/>
                  </a:lnTo>
                  <a:lnTo>
                    <a:pt x="32" y="86"/>
                  </a:lnTo>
                  <a:lnTo>
                    <a:pt x="34" y="90"/>
                  </a:lnTo>
                  <a:lnTo>
                    <a:pt x="34" y="94"/>
                  </a:lnTo>
                  <a:lnTo>
                    <a:pt x="42" y="110"/>
                  </a:lnTo>
                  <a:lnTo>
                    <a:pt x="48" y="116"/>
                  </a:lnTo>
                  <a:lnTo>
                    <a:pt x="48" y="112"/>
                  </a:lnTo>
                  <a:lnTo>
                    <a:pt x="46" y="102"/>
                  </a:lnTo>
                  <a:lnTo>
                    <a:pt x="48" y="92"/>
                  </a:lnTo>
                  <a:lnTo>
                    <a:pt x="56" y="84"/>
                  </a:lnTo>
                  <a:lnTo>
                    <a:pt x="56" y="82"/>
                  </a:lnTo>
                  <a:lnTo>
                    <a:pt x="60" y="82"/>
                  </a:lnTo>
                  <a:lnTo>
                    <a:pt x="64" y="80"/>
                  </a:lnTo>
                  <a:lnTo>
                    <a:pt x="68" y="80"/>
                  </a:lnTo>
                  <a:lnTo>
                    <a:pt x="74" y="82"/>
                  </a:lnTo>
                  <a:lnTo>
                    <a:pt x="80" y="84"/>
                  </a:lnTo>
                  <a:lnTo>
                    <a:pt x="82" y="82"/>
                  </a:lnTo>
                  <a:lnTo>
                    <a:pt x="82" y="78"/>
                  </a:lnTo>
                  <a:lnTo>
                    <a:pt x="82" y="74"/>
                  </a:lnTo>
                  <a:lnTo>
                    <a:pt x="82" y="68"/>
                  </a:lnTo>
                  <a:lnTo>
                    <a:pt x="80" y="62"/>
                  </a:lnTo>
                  <a:lnTo>
                    <a:pt x="80" y="60"/>
                  </a:lnTo>
                  <a:lnTo>
                    <a:pt x="80" y="58"/>
                  </a:lnTo>
                  <a:lnTo>
                    <a:pt x="78" y="52"/>
                  </a:lnTo>
                  <a:lnTo>
                    <a:pt x="74" y="46"/>
                  </a:lnTo>
                  <a:lnTo>
                    <a:pt x="70" y="40"/>
                  </a:lnTo>
                  <a:lnTo>
                    <a:pt x="64" y="34"/>
                  </a:lnTo>
                  <a:lnTo>
                    <a:pt x="62" y="32"/>
                  </a:lnTo>
                  <a:lnTo>
                    <a:pt x="60" y="32"/>
                  </a:lnTo>
                  <a:lnTo>
                    <a:pt x="58" y="30"/>
                  </a:lnTo>
                  <a:lnTo>
                    <a:pt x="54" y="30"/>
                  </a:lnTo>
                  <a:lnTo>
                    <a:pt x="52" y="30"/>
                  </a:lnTo>
                  <a:lnTo>
                    <a:pt x="50" y="32"/>
                  </a:lnTo>
                  <a:lnTo>
                    <a:pt x="46" y="34"/>
                  </a:lnTo>
                  <a:lnTo>
                    <a:pt x="44" y="36"/>
                  </a:lnTo>
                  <a:lnTo>
                    <a:pt x="40" y="36"/>
                  </a:lnTo>
                  <a:lnTo>
                    <a:pt x="38" y="36"/>
                  </a:lnTo>
                  <a:lnTo>
                    <a:pt x="38" y="34"/>
                  </a:lnTo>
                  <a:lnTo>
                    <a:pt x="38" y="34"/>
                  </a:lnTo>
                  <a:lnTo>
                    <a:pt x="40" y="32"/>
                  </a:lnTo>
                  <a:lnTo>
                    <a:pt x="40" y="28"/>
                  </a:lnTo>
                  <a:lnTo>
                    <a:pt x="42" y="22"/>
                  </a:lnTo>
                  <a:lnTo>
                    <a:pt x="42" y="18"/>
                  </a:lnTo>
                  <a:lnTo>
                    <a:pt x="42" y="14"/>
                  </a:lnTo>
                  <a:lnTo>
                    <a:pt x="40" y="10"/>
                  </a:lnTo>
                  <a:lnTo>
                    <a:pt x="30" y="10"/>
                  </a:lnTo>
                  <a:lnTo>
                    <a:pt x="30" y="10"/>
                  </a:lnTo>
                  <a:lnTo>
                    <a:pt x="30" y="6"/>
                  </a:lnTo>
                  <a:lnTo>
                    <a:pt x="28" y="4"/>
                  </a:lnTo>
                  <a:lnTo>
                    <a:pt x="28" y="2"/>
                  </a:lnTo>
                  <a:lnTo>
                    <a:pt x="24" y="0"/>
                  </a:lnTo>
                  <a:lnTo>
                    <a:pt x="22" y="0"/>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3" name="Freeform 19"/>
            <p:cNvSpPr>
              <a:spLocks/>
            </p:cNvSpPr>
            <p:nvPr/>
          </p:nvSpPr>
          <p:spPr bwMode="gray">
            <a:xfrm>
              <a:off x="1957" y="2734"/>
              <a:ext cx="70" cy="38"/>
            </a:xfrm>
            <a:custGeom>
              <a:avLst/>
              <a:gdLst/>
              <a:ahLst/>
              <a:cxnLst>
                <a:cxn ang="0">
                  <a:pos x="58" y="38"/>
                </a:cxn>
                <a:cxn ang="0">
                  <a:pos x="34" y="36"/>
                </a:cxn>
                <a:cxn ang="0">
                  <a:pos x="34" y="36"/>
                </a:cxn>
                <a:cxn ang="0">
                  <a:pos x="30" y="36"/>
                </a:cxn>
                <a:cxn ang="0">
                  <a:pos x="26" y="36"/>
                </a:cxn>
                <a:cxn ang="0">
                  <a:pos x="18" y="36"/>
                </a:cxn>
                <a:cxn ang="0">
                  <a:pos x="10" y="38"/>
                </a:cxn>
                <a:cxn ang="0">
                  <a:pos x="8" y="38"/>
                </a:cxn>
                <a:cxn ang="0">
                  <a:pos x="8" y="38"/>
                </a:cxn>
                <a:cxn ang="0">
                  <a:pos x="4" y="38"/>
                </a:cxn>
                <a:cxn ang="0">
                  <a:pos x="2" y="38"/>
                </a:cxn>
                <a:cxn ang="0">
                  <a:pos x="0" y="36"/>
                </a:cxn>
                <a:cxn ang="0">
                  <a:pos x="0" y="34"/>
                </a:cxn>
                <a:cxn ang="0">
                  <a:pos x="0" y="32"/>
                </a:cxn>
                <a:cxn ang="0">
                  <a:pos x="4" y="16"/>
                </a:cxn>
                <a:cxn ang="0">
                  <a:pos x="4" y="16"/>
                </a:cxn>
                <a:cxn ang="0">
                  <a:pos x="8" y="14"/>
                </a:cxn>
                <a:cxn ang="0">
                  <a:pos x="10" y="10"/>
                </a:cxn>
                <a:cxn ang="0">
                  <a:pos x="16" y="6"/>
                </a:cxn>
                <a:cxn ang="0">
                  <a:pos x="20" y="4"/>
                </a:cxn>
                <a:cxn ang="0">
                  <a:pos x="26" y="2"/>
                </a:cxn>
                <a:cxn ang="0">
                  <a:pos x="32" y="0"/>
                </a:cxn>
                <a:cxn ang="0">
                  <a:pos x="50" y="2"/>
                </a:cxn>
                <a:cxn ang="0">
                  <a:pos x="64" y="4"/>
                </a:cxn>
                <a:cxn ang="0">
                  <a:pos x="70" y="12"/>
                </a:cxn>
                <a:cxn ang="0">
                  <a:pos x="58" y="38"/>
                </a:cxn>
              </a:cxnLst>
              <a:rect l="0" t="0" r="r" b="b"/>
              <a:pathLst>
                <a:path w="70" h="38">
                  <a:moveTo>
                    <a:pt x="58" y="38"/>
                  </a:moveTo>
                  <a:lnTo>
                    <a:pt x="34" y="36"/>
                  </a:lnTo>
                  <a:lnTo>
                    <a:pt x="34" y="36"/>
                  </a:lnTo>
                  <a:lnTo>
                    <a:pt x="30" y="36"/>
                  </a:lnTo>
                  <a:lnTo>
                    <a:pt x="26" y="36"/>
                  </a:lnTo>
                  <a:lnTo>
                    <a:pt x="18" y="36"/>
                  </a:lnTo>
                  <a:lnTo>
                    <a:pt x="10" y="38"/>
                  </a:lnTo>
                  <a:lnTo>
                    <a:pt x="8" y="38"/>
                  </a:lnTo>
                  <a:lnTo>
                    <a:pt x="8" y="38"/>
                  </a:lnTo>
                  <a:lnTo>
                    <a:pt x="4" y="38"/>
                  </a:lnTo>
                  <a:lnTo>
                    <a:pt x="2" y="38"/>
                  </a:lnTo>
                  <a:lnTo>
                    <a:pt x="0" y="36"/>
                  </a:lnTo>
                  <a:lnTo>
                    <a:pt x="0" y="34"/>
                  </a:lnTo>
                  <a:lnTo>
                    <a:pt x="0" y="32"/>
                  </a:lnTo>
                  <a:lnTo>
                    <a:pt x="4" y="16"/>
                  </a:lnTo>
                  <a:lnTo>
                    <a:pt x="4" y="16"/>
                  </a:lnTo>
                  <a:lnTo>
                    <a:pt x="8" y="14"/>
                  </a:lnTo>
                  <a:lnTo>
                    <a:pt x="10" y="10"/>
                  </a:lnTo>
                  <a:lnTo>
                    <a:pt x="16" y="6"/>
                  </a:lnTo>
                  <a:lnTo>
                    <a:pt x="20" y="4"/>
                  </a:lnTo>
                  <a:lnTo>
                    <a:pt x="26" y="2"/>
                  </a:lnTo>
                  <a:lnTo>
                    <a:pt x="32" y="0"/>
                  </a:lnTo>
                  <a:lnTo>
                    <a:pt x="50" y="2"/>
                  </a:lnTo>
                  <a:lnTo>
                    <a:pt x="64" y="4"/>
                  </a:lnTo>
                  <a:lnTo>
                    <a:pt x="70" y="12"/>
                  </a:lnTo>
                  <a:lnTo>
                    <a:pt x="58" y="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4" name="Freeform 20"/>
            <p:cNvSpPr>
              <a:spLocks/>
            </p:cNvSpPr>
            <p:nvPr/>
          </p:nvSpPr>
          <p:spPr bwMode="gray">
            <a:xfrm>
              <a:off x="1855" y="2712"/>
              <a:ext cx="98" cy="52"/>
            </a:xfrm>
            <a:custGeom>
              <a:avLst/>
              <a:gdLst/>
              <a:ahLst/>
              <a:cxnLst>
                <a:cxn ang="0">
                  <a:pos x="8" y="0"/>
                </a:cxn>
                <a:cxn ang="0">
                  <a:pos x="8" y="0"/>
                </a:cxn>
                <a:cxn ang="0">
                  <a:pos x="6" y="2"/>
                </a:cxn>
                <a:cxn ang="0">
                  <a:pos x="4" y="4"/>
                </a:cxn>
                <a:cxn ang="0">
                  <a:pos x="2" y="6"/>
                </a:cxn>
                <a:cxn ang="0">
                  <a:pos x="0" y="10"/>
                </a:cxn>
                <a:cxn ang="0">
                  <a:pos x="0" y="12"/>
                </a:cxn>
                <a:cxn ang="0">
                  <a:pos x="2" y="16"/>
                </a:cxn>
                <a:cxn ang="0">
                  <a:pos x="8" y="20"/>
                </a:cxn>
                <a:cxn ang="0">
                  <a:pos x="8" y="20"/>
                </a:cxn>
                <a:cxn ang="0">
                  <a:pos x="8" y="22"/>
                </a:cxn>
                <a:cxn ang="0">
                  <a:pos x="10" y="22"/>
                </a:cxn>
                <a:cxn ang="0">
                  <a:pos x="10" y="24"/>
                </a:cxn>
                <a:cxn ang="0">
                  <a:pos x="14" y="28"/>
                </a:cxn>
                <a:cxn ang="0">
                  <a:pos x="18" y="32"/>
                </a:cxn>
                <a:cxn ang="0">
                  <a:pos x="26" y="36"/>
                </a:cxn>
                <a:cxn ang="0">
                  <a:pos x="42" y="42"/>
                </a:cxn>
                <a:cxn ang="0">
                  <a:pos x="64" y="48"/>
                </a:cxn>
                <a:cxn ang="0">
                  <a:pos x="96" y="52"/>
                </a:cxn>
                <a:cxn ang="0">
                  <a:pos x="98" y="34"/>
                </a:cxn>
                <a:cxn ang="0">
                  <a:pos x="82" y="32"/>
                </a:cxn>
                <a:cxn ang="0">
                  <a:pos x="36" y="22"/>
                </a:cxn>
                <a:cxn ang="0">
                  <a:pos x="24" y="12"/>
                </a:cxn>
                <a:cxn ang="0">
                  <a:pos x="8" y="0"/>
                </a:cxn>
              </a:cxnLst>
              <a:rect l="0" t="0" r="r" b="b"/>
              <a:pathLst>
                <a:path w="98" h="52">
                  <a:moveTo>
                    <a:pt x="8" y="0"/>
                  </a:moveTo>
                  <a:lnTo>
                    <a:pt x="8" y="0"/>
                  </a:lnTo>
                  <a:lnTo>
                    <a:pt x="6" y="2"/>
                  </a:lnTo>
                  <a:lnTo>
                    <a:pt x="4" y="4"/>
                  </a:lnTo>
                  <a:lnTo>
                    <a:pt x="2" y="6"/>
                  </a:lnTo>
                  <a:lnTo>
                    <a:pt x="0" y="10"/>
                  </a:lnTo>
                  <a:lnTo>
                    <a:pt x="0" y="12"/>
                  </a:lnTo>
                  <a:lnTo>
                    <a:pt x="2" y="16"/>
                  </a:lnTo>
                  <a:lnTo>
                    <a:pt x="8" y="20"/>
                  </a:lnTo>
                  <a:lnTo>
                    <a:pt x="8" y="20"/>
                  </a:lnTo>
                  <a:lnTo>
                    <a:pt x="8" y="22"/>
                  </a:lnTo>
                  <a:lnTo>
                    <a:pt x="10" y="22"/>
                  </a:lnTo>
                  <a:lnTo>
                    <a:pt x="10" y="24"/>
                  </a:lnTo>
                  <a:lnTo>
                    <a:pt x="14" y="28"/>
                  </a:lnTo>
                  <a:lnTo>
                    <a:pt x="18" y="32"/>
                  </a:lnTo>
                  <a:lnTo>
                    <a:pt x="26" y="36"/>
                  </a:lnTo>
                  <a:lnTo>
                    <a:pt x="42" y="42"/>
                  </a:lnTo>
                  <a:lnTo>
                    <a:pt x="64" y="48"/>
                  </a:lnTo>
                  <a:lnTo>
                    <a:pt x="96" y="52"/>
                  </a:lnTo>
                  <a:lnTo>
                    <a:pt x="98" y="34"/>
                  </a:lnTo>
                  <a:lnTo>
                    <a:pt x="82" y="32"/>
                  </a:lnTo>
                  <a:lnTo>
                    <a:pt x="36" y="22"/>
                  </a:lnTo>
                  <a:lnTo>
                    <a:pt x="24" y="1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5" name="Freeform 21"/>
            <p:cNvSpPr>
              <a:spLocks/>
            </p:cNvSpPr>
            <p:nvPr/>
          </p:nvSpPr>
          <p:spPr bwMode="gray">
            <a:xfrm>
              <a:off x="1697" y="2634"/>
              <a:ext cx="378" cy="372"/>
            </a:xfrm>
            <a:custGeom>
              <a:avLst/>
              <a:gdLst/>
              <a:ahLst/>
              <a:cxnLst>
                <a:cxn ang="0">
                  <a:pos x="262" y="126"/>
                </a:cxn>
                <a:cxn ang="0">
                  <a:pos x="264" y="110"/>
                </a:cxn>
                <a:cxn ang="0">
                  <a:pos x="256" y="114"/>
                </a:cxn>
                <a:cxn ang="0">
                  <a:pos x="254" y="130"/>
                </a:cxn>
                <a:cxn ang="0">
                  <a:pos x="192" y="116"/>
                </a:cxn>
                <a:cxn ang="0">
                  <a:pos x="168" y="98"/>
                </a:cxn>
                <a:cxn ang="0">
                  <a:pos x="162" y="82"/>
                </a:cxn>
                <a:cxn ang="0">
                  <a:pos x="160" y="58"/>
                </a:cxn>
                <a:cxn ang="0">
                  <a:pos x="174" y="40"/>
                </a:cxn>
                <a:cxn ang="0">
                  <a:pos x="170" y="6"/>
                </a:cxn>
                <a:cxn ang="0">
                  <a:pos x="152" y="0"/>
                </a:cxn>
                <a:cxn ang="0">
                  <a:pos x="140" y="8"/>
                </a:cxn>
                <a:cxn ang="0">
                  <a:pos x="110" y="18"/>
                </a:cxn>
                <a:cxn ang="0">
                  <a:pos x="112" y="28"/>
                </a:cxn>
                <a:cxn ang="0">
                  <a:pos x="124" y="34"/>
                </a:cxn>
                <a:cxn ang="0">
                  <a:pos x="108" y="36"/>
                </a:cxn>
                <a:cxn ang="0">
                  <a:pos x="96" y="48"/>
                </a:cxn>
                <a:cxn ang="0">
                  <a:pos x="88" y="60"/>
                </a:cxn>
                <a:cxn ang="0">
                  <a:pos x="58" y="84"/>
                </a:cxn>
                <a:cxn ang="0">
                  <a:pos x="48" y="126"/>
                </a:cxn>
                <a:cxn ang="0">
                  <a:pos x="18" y="148"/>
                </a:cxn>
                <a:cxn ang="0">
                  <a:pos x="12" y="170"/>
                </a:cxn>
                <a:cxn ang="0">
                  <a:pos x="32" y="166"/>
                </a:cxn>
                <a:cxn ang="0">
                  <a:pos x="32" y="176"/>
                </a:cxn>
                <a:cxn ang="0">
                  <a:pos x="16" y="192"/>
                </a:cxn>
                <a:cxn ang="0">
                  <a:pos x="38" y="214"/>
                </a:cxn>
                <a:cxn ang="0">
                  <a:pos x="50" y="206"/>
                </a:cxn>
                <a:cxn ang="0">
                  <a:pos x="58" y="194"/>
                </a:cxn>
                <a:cxn ang="0">
                  <a:pos x="56" y="210"/>
                </a:cxn>
                <a:cxn ang="0">
                  <a:pos x="76" y="308"/>
                </a:cxn>
                <a:cxn ang="0">
                  <a:pos x="102" y="352"/>
                </a:cxn>
                <a:cxn ang="0">
                  <a:pos x="114" y="370"/>
                </a:cxn>
                <a:cxn ang="0">
                  <a:pos x="132" y="370"/>
                </a:cxn>
                <a:cxn ang="0">
                  <a:pos x="134" y="362"/>
                </a:cxn>
                <a:cxn ang="0">
                  <a:pos x="146" y="348"/>
                </a:cxn>
                <a:cxn ang="0">
                  <a:pos x="160" y="318"/>
                </a:cxn>
                <a:cxn ang="0">
                  <a:pos x="162" y="280"/>
                </a:cxn>
                <a:cxn ang="0">
                  <a:pos x="182" y="268"/>
                </a:cxn>
                <a:cxn ang="0">
                  <a:pos x="224" y="232"/>
                </a:cxn>
                <a:cxn ang="0">
                  <a:pos x="248" y="202"/>
                </a:cxn>
                <a:cxn ang="0">
                  <a:pos x="262" y="194"/>
                </a:cxn>
                <a:cxn ang="0">
                  <a:pos x="266" y="176"/>
                </a:cxn>
                <a:cxn ang="0">
                  <a:pos x="266" y="160"/>
                </a:cxn>
                <a:cxn ang="0">
                  <a:pos x="282" y="150"/>
                </a:cxn>
                <a:cxn ang="0">
                  <a:pos x="294" y="156"/>
                </a:cxn>
                <a:cxn ang="0">
                  <a:pos x="304" y="170"/>
                </a:cxn>
                <a:cxn ang="0">
                  <a:pos x="312" y="164"/>
                </a:cxn>
                <a:cxn ang="0">
                  <a:pos x="318" y="182"/>
                </a:cxn>
                <a:cxn ang="0">
                  <a:pos x="324" y="184"/>
                </a:cxn>
                <a:cxn ang="0">
                  <a:pos x="322" y="168"/>
                </a:cxn>
                <a:cxn ang="0">
                  <a:pos x="336" y="168"/>
                </a:cxn>
                <a:cxn ang="0">
                  <a:pos x="346" y="152"/>
                </a:cxn>
                <a:cxn ang="0">
                  <a:pos x="370" y="130"/>
                </a:cxn>
                <a:cxn ang="0">
                  <a:pos x="378" y="114"/>
                </a:cxn>
                <a:cxn ang="0">
                  <a:pos x="344" y="114"/>
                </a:cxn>
                <a:cxn ang="0">
                  <a:pos x="322" y="130"/>
                </a:cxn>
                <a:cxn ang="0">
                  <a:pos x="306" y="136"/>
                </a:cxn>
                <a:cxn ang="0">
                  <a:pos x="282" y="136"/>
                </a:cxn>
              </a:cxnLst>
              <a:rect l="0" t="0" r="r" b="b"/>
              <a:pathLst>
                <a:path w="378" h="372">
                  <a:moveTo>
                    <a:pt x="264" y="138"/>
                  </a:moveTo>
                  <a:lnTo>
                    <a:pt x="262" y="136"/>
                  </a:lnTo>
                  <a:lnTo>
                    <a:pt x="260" y="134"/>
                  </a:lnTo>
                  <a:lnTo>
                    <a:pt x="260" y="130"/>
                  </a:lnTo>
                  <a:lnTo>
                    <a:pt x="262" y="128"/>
                  </a:lnTo>
                  <a:lnTo>
                    <a:pt x="262" y="126"/>
                  </a:lnTo>
                  <a:lnTo>
                    <a:pt x="262" y="126"/>
                  </a:lnTo>
                  <a:lnTo>
                    <a:pt x="262" y="122"/>
                  </a:lnTo>
                  <a:lnTo>
                    <a:pt x="264" y="118"/>
                  </a:lnTo>
                  <a:lnTo>
                    <a:pt x="264" y="114"/>
                  </a:lnTo>
                  <a:lnTo>
                    <a:pt x="264" y="114"/>
                  </a:lnTo>
                  <a:lnTo>
                    <a:pt x="264" y="110"/>
                  </a:lnTo>
                  <a:lnTo>
                    <a:pt x="262" y="110"/>
                  </a:lnTo>
                  <a:lnTo>
                    <a:pt x="260" y="110"/>
                  </a:lnTo>
                  <a:lnTo>
                    <a:pt x="258" y="110"/>
                  </a:lnTo>
                  <a:lnTo>
                    <a:pt x="258" y="112"/>
                  </a:lnTo>
                  <a:lnTo>
                    <a:pt x="256" y="112"/>
                  </a:lnTo>
                  <a:lnTo>
                    <a:pt x="256" y="114"/>
                  </a:lnTo>
                  <a:lnTo>
                    <a:pt x="256" y="116"/>
                  </a:lnTo>
                  <a:lnTo>
                    <a:pt x="256" y="120"/>
                  </a:lnTo>
                  <a:lnTo>
                    <a:pt x="254" y="122"/>
                  </a:lnTo>
                  <a:lnTo>
                    <a:pt x="254" y="126"/>
                  </a:lnTo>
                  <a:lnTo>
                    <a:pt x="254" y="128"/>
                  </a:lnTo>
                  <a:lnTo>
                    <a:pt x="254" y="130"/>
                  </a:lnTo>
                  <a:lnTo>
                    <a:pt x="254" y="130"/>
                  </a:lnTo>
                  <a:lnTo>
                    <a:pt x="226" y="126"/>
                  </a:lnTo>
                  <a:lnTo>
                    <a:pt x="218" y="122"/>
                  </a:lnTo>
                  <a:lnTo>
                    <a:pt x="206" y="120"/>
                  </a:lnTo>
                  <a:lnTo>
                    <a:pt x="196" y="118"/>
                  </a:lnTo>
                  <a:lnTo>
                    <a:pt x="192" y="116"/>
                  </a:lnTo>
                  <a:lnTo>
                    <a:pt x="186" y="114"/>
                  </a:lnTo>
                  <a:lnTo>
                    <a:pt x="180" y="112"/>
                  </a:lnTo>
                  <a:lnTo>
                    <a:pt x="176" y="108"/>
                  </a:lnTo>
                  <a:lnTo>
                    <a:pt x="172" y="104"/>
                  </a:lnTo>
                  <a:lnTo>
                    <a:pt x="168" y="102"/>
                  </a:lnTo>
                  <a:lnTo>
                    <a:pt x="168" y="98"/>
                  </a:lnTo>
                  <a:lnTo>
                    <a:pt x="166" y="98"/>
                  </a:lnTo>
                  <a:lnTo>
                    <a:pt x="162" y="94"/>
                  </a:lnTo>
                  <a:lnTo>
                    <a:pt x="160" y="90"/>
                  </a:lnTo>
                  <a:lnTo>
                    <a:pt x="158" y="88"/>
                  </a:lnTo>
                  <a:lnTo>
                    <a:pt x="160" y="84"/>
                  </a:lnTo>
                  <a:lnTo>
                    <a:pt x="162" y="82"/>
                  </a:lnTo>
                  <a:lnTo>
                    <a:pt x="164" y="80"/>
                  </a:lnTo>
                  <a:lnTo>
                    <a:pt x="166" y="78"/>
                  </a:lnTo>
                  <a:lnTo>
                    <a:pt x="166" y="78"/>
                  </a:lnTo>
                  <a:lnTo>
                    <a:pt x="162" y="72"/>
                  </a:lnTo>
                  <a:lnTo>
                    <a:pt x="160" y="64"/>
                  </a:lnTo>
                  <a:lnTo>
                    <a:pt x="160" y="58"/>
                  </a:lnTo>
                  <a:lnTo>
                    <a:pt x="162" y="52"/>
                  </a:lnTo>
                  <a:lnTo>
                    <a:pt x="164" y="48"/>
                  </a:lnTo>
                  <a:lnTo>
                    <a:pt x="166" y="44"/>
                  </a:lnTo>
                  <a:lnTo>
                    <a:pt x="170" y="42"/>
                  </a:lnTo>
                  <a:lnTo>
                    <a:pt x="172" y="40"/>
                  </a:lnTo>
                  <a:lnTo>
                    <a:pt x="174" y="40"/>
                  </a:lnTo>
                  <a:lnTo>
                    <a:pt x="168" y="28"/>
                  </a:lnTo>
                  <a:lnTo>
                    <a:pt x="174" y="22"/>
                  </a:lnTo>
                  <a:lnTo>
                    <a:pt x="172" y="20"/>
                  </a:lnTo>
                  <a:lnTo>
                    <a:pt x="170" y="14"/>
                  </a:lnTo>
                  <a:lnTo>
                    <a:pt x="170" y="10"/>
                  </a:lnTo>
                  <a:lnTo>
                    <a:pt x="170" y="6"/>
                  </a:lnTo>
                  <a:lnTo>
                    <a:pt x="168" y="6"/>
                  </a:lnTo>
                  <a:lnTo>
                    <a:pt x="168" y="2"/>
                  </a:lnTo>
                  <a:lnTo>
                    <a:pt x="164" y="0"/>
                  </a:lnTo>
                  <a:lnTo>
                    <a:pt x="160" y="0"/>
                  </a:lnTo>
                  <a:lnTo>
                    <a:pt x="156" y="0"/>
                  </a:lnTo>
                  <a:lnTo>
                    <a:pt x="152" y="0"/>
                  </a:lnTo>
                  <a:lnTo>
                    <a:pt x="150" y="0"/>
                  </a:lnTo>
                  <a:lnTo>
                    <a:pt x="146" y="2"/>
                  </a:lnTo>
                  <a:lnTo>
                    <a:pt x="146" y="2"/>
                  </a:lnTo>
                  <a:lnTo>
                    <a:pt x="144" y="2"/>
                  </a:lnTo>
                  <a:lnTo>
                    <a:pt x="140" y="6"/>
                  </a:lnTo>
                  <a:lnTo>
                    <a:pt x="140" y="8"/>
                  </a:lnTo>
                  <a:lnTo>
                    <a:pt x="138" y="12"/>
                  </a:lnTo>
                  <a:lnTo>
                    <a:pt x="138" y="12"/>
                  </a:lnTo>
                  <a:lnTo>
                    <a:pt x="126" y="14"/>
                  </a:lnTo>
                  <a:lnTo>
                    <a:pt x="120" y="14"/>
                  </a:lnTo>
                  <a:lnTo>
                    <a:pt x="114" y="16"/>
                  </a:lnTo>
                  <a:lnTo>
                    <a:pt x="110" y="18"/>
                  </a:lnTo>
                  <a:lnTo>
                    <a:pt x="108" y="20"/>
                  </a:lnTo>
                  <a:lnTo>
                    <a:pt x="106" y="22"/>
                  </a:lnTo>
                  <a:lnTo>
                    <a:pt x="106" y="24"/>
                  </a:lnTo>
                  <a:lnTo>
                    <a:pt x="106" y="26"/>
                  </a:lnTo>
                  <a:lnTo>
                    <a:pt x="108" y="26"/>
                  </a:lnTo>
                  <a:lnTo>
                    <a:pt x="112" y="28"/>
                  </a:lnTo>
                  <a:lnTo>
                    <a:pt x="114" y="28"/>
                  </a:lnTo>
                  <a:lnTo>
                    <a:pt x="116" y="28"/>
                  </a:lnTo>
                  <a:lnTo>
                    <a:pt x="118" y="28"/>
                  </a:lnTo>
                  <a:lnTo>
                    <a:pt x="120" y="30"/>
                  </a:lnTo>
                  <a:lnTo>
                    <a:pt x="124" y="32"/>
                  </a:lnTo>
                  <a:lnTo>
                    <a:pt x="124" y="34"/>
                  </a:lnTo>
                  <a:lnTo>
                    <a:pt x="124" y="36"/>
                  </a:lnTo>
                  <a:lnTo>
                    <a:pt x="124" y="38"/>
                  </a:lnTo>
                  <a:lnTo>
                    <a:pt x="122" y="36"/>
                  </a:lnTo>
                  <a:lnTo>
                    <a:pt x="118" y="36"/>
                  </a:lnTo>
                  <a:lnTo>
                    <a:pt x="114" y="36"/>
                  </a:lnTo>
                  <a:lnTo>
                    <a:pt x="108" y="36"/>
                  </a:lnTo>
                  <a:lnTo>
                    <a:pt x="106" y="38"/>
                  </a:lnTo>
                  <a:lnTo>
                    <a:pt x="102" y="38"/>
                  </a:lnTo>
                  <a:lnTo>
                    <a:pt x="102" y="38"/>
                  </a:lnTo>
                  <a:lnTo>
                    <a:pt x="98" y="40"/>
                  </a:lnTo>
                  <a:lnTo>
                    <a:pt x="96" y="44"/>
                  </a:lnTo>
                  <a:lnTo>
                    <a:pt x="96" y="48"/>
                  </a:lnTo>
                  <a:lnTo>
                    <a:pt x="96" y="50"/>
                  </a:lnTo>
                  <a:lnTo>
                    <a:pt x="96" y="52"/>
                  </a:lnTo>
                  <a:lnTo>
                    <a:pt x="96" y="54"/>
                  </a:lnTo>
                  <a:lnTo>
                    <a:pt x="90" y="54"/>
                  </a:lnTo>
                  <a:lnTo>
                    <a:pt x="90" y="58"/>
                  </a:lnTo>
                  <a:lnTo>
                    <a:pt x="88" y="60"/>
                  </a:lnTo>
                  <a:lnTo>
                    <a:pt x="84" y="64"/>
                  </a:lnTo>
                  <a:lnTo>
                    <a:pt x="82" y="68"/>
                  </a:lnTo>
                  <a:lnTo>
                    <a:pt x="78" y="70"/>
                  </a:lnTo>
                  <a:lnTo>
                    <a:pt x="76" y="72"/>
                  </a:lnTo>
                  <a:lnTo>
                    <a:pt x="76" y="74"/>
                  </a:lnTo>
                  <a:lnTo>
                    <a:pt x="58" y="84"/>
                  </a:lnTo>
                  <a:lnTo>
                    <a:pt x="46" y="94"/>
                  </a:lnTo>
                  <a:lnTo>
                    <a:pt x="40" y="104"/>
                  </a:lnTo>
                  <a:lnTo>
                    <a:pt x="38" y="112"/>
                  </a:lnTo>
                  <a:lnTo>
                    <a:pt x="38" y="118"/>
                  </a:lnTo>
                  <a:lnTo>
                    <a:pt x="40" y="122"/>
                  </a:lnTo>
                  <a:lnTo>
                    <a:pt x="48" y="126"/>
                  </a:lnTo>
                  <a:lnTo>
                    <a:pt x="44" y="146"/>
                  </a:lnTo>
                  <a:lnTo>
                    <a:pt x="38" y="146"/>
                  </a:lnTo>
                  <a:lnTo>
                    <a:pt x="24" y="146"/>
                  </a:lnTo>
                  <a:lnTo>
                    <a:pt x="22" y="146"/>
                  </a:lnTo>
                  <a:lnTo>
                    <a:pt x="20" y="146"/>
                  </a:lnTo>
                  <a:lnTo>
                    <a:pt x="18" y="148"/>
                  </a:lnTo>
                  <a:lnTo>
                    <a:pt x="16" y="148"/>
                  </a:lnTo>
                  <a:lnTo>
                    <a:pt x="0" y="166"/>
                  </a:lnTo>
                  <a:lnTo>
                    <a:pt x="2" y="168"/>
                  </a:lnTo>
                  <a:lnTo>
                    <a:pt x="2" y="168"/>
                  </a:lnTo>
                  <a:lnTo>
                    <a:pt x="6" y="170"/>
                  </a:lnTo>
                  <a:lnTo>
                    <a:pt x="12" y="170"/>
                  </a:lnTo>
                  <a:lnTo>
                    <a:pt x="18" y="170"/>
                  </a:lnTo>
                  <a:lnTo>
                    <a:pt x="24" y="168"/>
                  </a:lnTo>
                  <a:lnTo>
                    <a:pt x="26" y="168"/>
                  </a:lnTo>
                  <a:lnTo>
                    <a:pt x="28" y="166"/>
                  </a:lnTo>
                  <a:lnTo>
                    <a:pt x="30" y="166"/>
                  </a:lnTo>
                  <a:lnTo>
                    <a:pt x="32" y="166"/>
                  </a:lnTo>
                  <a:lnTo>
                    <a:pt x="36" y="166"/>
                  </a:lnTo>
                  <a:lnTo>
                    <a:pt x="36" y="166"/>
                  </a:lnTo>
                  <a:lnTo>
                    <a:pt x="36" y="166"/>
                  </a:lnTo>
                  <a:lnTo>
                    <a:pt x="36" y="168"/>
                  </a:lnTo>
                  <a:lnTo>
                    <a:pt x="34" y="170"/>
                  </a:lnTo>
                  <a:lnTo>
                    <a:pt x="32" y="176"/>
                  </a:lnTo>
                  <a:lnTo>
                    <a:pt x="28" y="180"/>
                  </a:lnTo>
                  <a:lnTo>
                    <a:pt x="24" y="184"/>
                  </a:lnTo>
                  <a:lnTo>
                    <a:pt x="20" y="188"/>
                  </a:lnTo>
                  <a:lnTo>
                    <a:pt x="16" y="190"/>
                  </a:lnTo>
                  <a:lnTo>
                    <a:pt x="16" y="190"/>
                  </a:lnTo>
                  <a:lnTo>
                    <a:pt x="16" y="192"/>
                  </a:lnTo>
                  <a:lnTo>
                    <a:pt x="16" y="194"/>
                  </a:lnTo>
                  <a:lnTo>
                    <a:pt x="18" y="198"/>
                  </a:lnTo>
                  <a:lnTo>
                    <a:pt x="20" y="202"/>
                  </a:lnTo>
                  <a:lnTo>
                    <a:pt x="24" y="206"/>
                  </a:lnTo>
                  <a:lnTo>
                    <a:pt x="30" y="210"/>
                  </a:lnTo>
                  <a:lnTo>
                    <a:pt x="38" y="214"/>
                  </a:lnTo>
                  <a:lnTo>
                    <a:pt x="40" y="214"/>
                  </a:lnTo>
                  <a:lnTo>
                    <a:pt x="42" y="214"/>
                  </a:lnTo>
                  <a:lnTo>
                    <a:pt x="44" y="214"/>
                  </a:lnTo>
                  <a:lnTo>
                    <a:pt x="46" y="210"/>
                  </a:lnTo>
                  <a:lnTo>
                    <a:pt x="50" y="206"/>
                  </a:lnTo>
                  <a:lnTo>
                    <a:pt x="50" y="206"/>
                  </a:lnTo>
                  <a:lnTo>
                    <a:pt x="50" y="204"/>
                  </a:lnTo>
                  <a:lnTo>
                    <a:pt x="50" y="200"/>
                  </a:lnTo>
                  <a:lnTo>
                    <a:pt x="52" y="196"/>
                  </a:lnTo>
                  <a:lnTo>
                    <a:pt x="54" y="194"/>
                  </a:lnTo>
                  <a:lnTo>
                    <a:pt x="58" y="192"/>
                  </a:lnTo>
                  <a:lnTo>
                    <a:pt x="58" y="194"/>
                  </a:lnTo>
                  <a:lnTo>
                    <a:pt x="56" y="196"/>
                  </a:lnTo>
                  <a:lnTo>
                    <a:pt x="56" y="200"/>
                  </a:lnTo>
                  <a:lnTo>
                    <a:pt x="56" y="204"/>
                  </a:lnTo>
                  <a:lnTo>
                    <a:pt x="58" y="206"/>
                  </a:lnTo>
                  <a:lnTo>
                    <a:pt x="58" y="208"/>
                  </a:lnTo>
                  <a:lnTo>
                    <a:pt x="56" y="210"/>
                  </a:lnTo>
                  <a:lnTo>
                    <a:pt x="56" y="212"/>
                  </a:lnTo>
                  <a:lnTo>
                    <a:pt x="56" y="216"/>
                  </a:lnTo>
                  <a:lnTo>
                    <a:pt x="56" y="220"/>
                  </a:lnTo>
                  <a:lnTo>
                    <a:pt x="56" y="228"/>
                  </a:lnTo>
                  <a:lnTo>
                    <a:pt x="60" y="258"/>
                  </a:lnTo>
                  <a:lnTo>
                    <a:pt x="76" y="308"/>
                  </a:lnTo>
                  <a:lnTo>
                    <a:pt x="92" y="336"/>
                  </a:lnTo>
                  <a:lnTo>
                    <a:pt x="94" y="336"/>
                  </a:lnTo>
                  <a:lnTo>
                    <a:pt x="96" y="340"/>
                  </a:lnTo>
                  <a:lnTo>
                    <a:pt x="98" y="344"/>
                  </a:lnTo>
                  <a:lnTo>
                    <a:pt x="102" y="352"/>
                  </a:lnTo>
                  <a:lnTo>
                    <a:pt x="102" y="352"/>
                  </a:lnTo>
                  <a:lnTo>
                    <a:pt x="104" y="354"/>
                  </a:lnTo>
                  <a:lnTo>
                    <a:pt x="108" y="358"/>
                  </a:lnTo>
                  <a:lnTo>
                    <a:pt x="110" y="362"/>
                  </a:lnTo>
                  <a:lnTo>
                    <a:pt x="112" y="366"/>
                  </a:lnTo>
                  <a:lnTo>
                    <a:pt x="114" y="370"/>
                  </a:lnTo>
                  <a:lnTo>
                    <a:pt x="114" y="370"/>
                  </a:lnTo>
                  <a:lnTo>
                    <a:pt x="116" y="372"/>
                  </a:lnTo>
                  <a:lnTo>
                    <a:pt x="120" y="372"/>
                  </a:lnTo>
                  <a:lnTo>
                    <a:pt x="126" y="372"/>
                  </a:lnTo>
                  <a:lnTo>
                    <a:pt x="130" y="372"/>
                  </a:lnTo>
                  <a:lnTo>
                    <a:pt x="132" y="372"/>
                  </a:lnTo>
                  <a:lnTo>
                    <a:pt x="132" y="370"/>
                  </a:lnTo>
                  <a:lnTo>
                    <a:pt x="132" y="370"/>
                  </a:lnTo>
                  <a:lnTo>
                    <a:pt x="132" y="368"/>
                  </a:lnTo>
                  <a:lnTo>
                    <a:pt x="132" y="368"/>
                  </a:lnTo>
                  <a:lnTo>
                    <a:pt x="132" y="368"/>
                  </a:lnTo>
                  <a:lnTo>
                    <a:pt x="134" y="364"/>
                  </a:lnTo>
                  <a:lnTo>
                    <a:pt x="134" y="362"/>
                  </a:lnTo>
                  <a:lnTo>
                    <a:pt x="138" y="358"/>
                  </a:lnTo>
                  <a:lnTo>
                    <a:pt x="140" y="356"/>
                  </a:lnTo>
                  <a:lnTo>
                    <a:pt x="144" y="354"/>
                  </a:lnTo>
                  <a:lnTo>
                    <a:pt x="144" y="354"/>
                  </a:lnTo>
                  <a:lnTo>
                    <a:pt x="146" y="352"/>
                  </a:lnTo>
                  <a:lnTo>
                    <a:pt x="146" y="348"/>
                  </a:lnTo>
                  <a:lnTo>
                    <a:pt x="150" y="346"/>
                  </a:lnTo>
                  <a:lnTo>
                    <a:pt x="152" y="344"/>
                  </a:lnTo>
                  <a:lnTo>
                    <a:pt x="154" y="342"/>
                  </a:lnTo>
                  <a:lnTo>
                    <a:pt x="156" y="338"/>
                  </a:lnTo>
                  <a:lnTo>
                    <a:pt x="158" y="330"/>
                  </a:lnTo>
                  <a:lnTo>
                    <a:pt x="160" y="318"/>
                  </a:lnTo>
                  <a:lnTo>
                    <a:pt x="158" y="308"/>
                  </a:lnTo>
                  <a:lnTo>
                    <a:pt x="156" y="302"/>
                  </a:lnTo>
                  <a:lnTo>
                    <a:pt x="156" y="296"/>
                  </a:lnTo>
                  <a:lnTo>
                    <a:pt x="156" y="290"/>
                  </a:lnTo>
                  <a:lnTo>
                    <a:pt x="158" y="284"/>
                  </a:lnTo>
                  <a:lnTo>
                    <a:pt x="162" y="280"/>
                  </a:lnTo>
                  <a:lnTo>
                    <a:pt x="166" y="278"/>
                  </a:lnTo>
                  <a:lnTo>
                    <a:pt x="168" y="276"/>
                  </a:lnTo>
                  <a:lnTo>
                    <a:pt x="170" y="276"/>
                  </a:lnTo>
                  <a:lnTo>
                    <a:pt x="174" y="274"/>
                  </a:lnTo>
                  <a:lnTo>
                    <a:pt x="178" y="270"/>
                  </a:lnTo>
                  <a:lnTo>
                    <a:pt x="182" y="268"/>
                  </a:lnTo>
                  <a:lnTo>
                    <a:pt x="184" y="266"/>
                  </a:lnTo>
                  <a:lnTo>
                    <a:pt x="190" y="260"/>
                  </a:lnTo>
                  <a:lnTo>
                    <a:pt x="198" y="252"/>
                  </a:lnTo>
                  <a:lnTo>
                    <a:pt x="208" y="244"/>
                  </a:lnTo>
                  <a:lnTo>
                    <a:pt x="218" y="236"/>
                  </a:lnTo>
                  <a:lnTo>
                    <a:pt x="224" y="232"/>
                  </a:lnTo>
                  <a:lnTo>
                    <a:pt x="226" y="230"/>
                  </a:lnTo>
                  <a:lnTo>
                    <a:pt x="232" y="228"/>
                  </a:lnTo>
                  <a:lnTo>
                    <a:pt x="236" y="222"/>
                  </a:lnTo>
                  <a:lnTo>
                    <a:pt x="242" y="216"/>
                  </a:lnTo>
                  <a:lnTo>
                    <a:pt x="246" y="210"/>
                  </a:lnTo>
                  <a:lnTo>
                    <a:pt x="248" y="202"/>
                  </a:lnTo>
                  <a:lnTo>
                    <a:pt x="248" y="202"/>
                  </a:lnTo>
                  <a:lnTo>
                    <a:pt x="250" y="200"/>
                  </a:lnTo>
                  <a:lnTo>
                    <a:pt x="250" y="198"/>
                  </a:lnTo>
                  <a:lnTo>
                    <a:pt x="254" y="196"/>
                  </a:lnTo>
                  <a:lnTo>
                    <a:pt x="258" y="194"/>
                  </a:lnTo>
                  <a:lnTo>
                    <a:pt x="262" y="194"/>
                  </a:lnTo>
                  <a:lnTo>
                    <a:pt x="270" y="196"/>
                  </a:lnTo>
                  <a:lnTo>
                    <a:pt x="270" y="182"/>
                  </a:lnTo>
                  <a:lnTo>
                    <a:pt x="270" y="182"/>
                  </a:lnTo>
                  <a:lnTo>
                    <a:pt x="270" y="180"/>
                  </a:lnTo>
                  <a:lnTo>
                    <a:pt x="268" y="176"/>
                  </a:lnTo>
                  <a:lnTo>
                    <a:pt x="266" y="176"/>
                  </a:lnTo>
                  <a:lnTo>
                    <a:pt x="266" y="174"/>
                  </a:lnTo>
                  <a:lnTo>
                    <a:pt x="264" y="172"/>
                  </a:lnTo>
                  <a:lnTo>
                    <a:pt x="264" y="168"/>
                  </a:lnTo>
                  <a:lnTo>
                    <a:pt x="264" y="164"/>
                  </a:lnTo>
                  <a:lnTo>
                    <a:pt x="266" y="162"/>
                  </a:lnTo>
                  <a:lnTo>
                    <a:pt x="266" y="160"/>
                  </a:lnTo>
                  <a:lnTo>
                    <a:pt x="266" y="158"/>
                  </a:lnTo>
                  <a:lnTo>
                    <a:pt x="268" y="154"/>
                  </a:lnTo>
                  <a:lnTo>
                    <a:pt x="268" y="152"/>
                  </a:lnTo>
                  <a:lnTo>
                    <a:pt x="270" y="150"/>
                  </a:lnTo>
                  <a:lnTo>
                    <a:pt x="274" y="150"/>
                  </a:lnTo>
                  <a:lnTo>
                    <a:pt x="282" y="150"/>
                  </a:lnTo>
                  <a:lnTo>
                    <a:pt x="288" y="150"/>
                  </a:lnTo>
                  <a:lnTo>
                    <a:pt x="288" y="150"/>
                  </a:lnTo>
                  <a:lnTo>
                    <a:pt x="290" y="150"/>
                  </a:lnTo>
                  <a:lnTo>
                    <a:pt x="290" y="150"/>
                  </a:lnTo>
                  <a:lnTo>
                    <a:pt x="292" y="152"/>
                  </a:lnTo>
                  <a:lnTo>
                    <a:pt x="294" y="156"/>
                  </a:lnTo>
                  <a:lnTo>
                    <a:pt x="294" y="164"/>
                  </a:lnTo>
                  <a:lnTo>
                    <a:pt x="298" y="178"/>
                  </a:lnTo>
                  <a:lnTo>
                    <a:pt x="300" y="176"/>
                  </a:lnTo>
                  <a:lnTo>
                    <a:pt x="300" y="176"/>
                  </a:lnTo>
                  <a:lnTo>
                    <a:pt x="302" y="174"/>
                  </a:lnTo>
                  <a:lnTo>
                    <a:pt x="304" y="170"/>
                  </a:lnTo>
                  <a:lnTo>
                    <a:pt x="304" y="168"/>
                  </a:lnTo>
                  <a:lnTo>
                    <a:pt x="306" y="164"/>
                  </a:lnTo>
                  <a:lnTo>
                    <a:pt x="308" y="162"/>
                  </a:lnTo>
                  <a:lnTo>
                    <a:pt x="308" y="162"/>
                  </a:lnTo>
                  <a:lnTo>
                    <a:pt x="310" y="162"/>
                  </a:lnTo>
                  <a:lnTo>
                    <a:pt x="312" y="164"/>
                  </a:lnTo>
                  <a:lnTo>
                    <a:pt x="312" y="168"/>
                  </a:lnTo>
                  <a:lnTo>
                    <a:pt x="314" y="176"/>
                  </a:lnTo>
                  <a:lnTo>
                    <a:pt x="316" y="184"/>
                  </a:lnTo>
                  <a:lnTo>
                    <a:pt x="316" y="184"/>
                  </a:lnTo>
                  <a:lnTo>
                    <a:pt x="316" y="182"/>
                  </a:lnTo>
                  <a:lnTo>
                    <a:pt x="318" y="182"/>
                  </a:lnTo>
                  <a:lnTo>
                    <a:pt x="320" y="182"/>
                  </a:lnTo>
                  <a:lnTo>
                    <a:pt x="320" y="184"/>
                  </a:lnTo>
                  <a:lnTo>
                    <a:pt x="320" y="184"/>
                  </a:lnTo>
                  <a:lnTo>
                    <a:pt x="322" y="184"/>
                  </a:lnTo>
                  <a:lnTo>
                    <a:pt x="324" y="184"/>
                  </a:lnTo>
                  <a:lnTo>
                    <a:pt x="324" y="184"/>
                  </a:lnTo>
                  <a:lnTo>
                    <a:pt x="324" y="182"/>
                  </a:lnTo>
                  <a:lnTo>
                    <a:pt x="324" y="178"/>
                  </a:lnTo>
                  <a:lnTo>
                    <a:pt x="322" y="174"/>
                  </a:lnTo>
                  <a:lnTo>
                    <a:pt x="322" y="170"/>
                  </a:lnTo>
                  <a:lnTo>
                    <a:pt x="322" y="168"/>
                  </a:lnTo>
                  <a:lnTo>
                    <a:pt x="322" y="168"/>
                  </a:lnTo>
                  <a:lnTo>
                    <a:pt x="324" y="168"/>
                  </a:lnTo>
                  <a:lnTo>
                    <a:pt x="328" y="170"/>
                  </a:lnTo>
                  <a:lnTo>
                    <a:pt x="330" y="172"/>
                  </a:lnTo>
                  <a:lnTo>
                    <a:pt x="332" y="172"/>
                  </a:lnTo>
                  <a:lnTo>
                    <a:pt x="334" y="170"/>
                  </a:lnTo>
                  <a:lnTo>
                    <a:pt x="336" y="168"/>
                  </a:lnTo>
                  <a:lnTo>
                    <a:pt x="338" y="166"/>
                  </a:lnTo>
                  <a:lnTo>
                    <a:pt x="340" y="164"/>
                  </a:lnTo>
                  <a:lnTo>
                    <a:pt x="342" y="164"/>
                  </a:lnTo>
                  <a:lnTo>
                    <a:pt x="344" y="160"/>
                  </a:lnTo>
                  <a:lnTo>
                    <a:pt x="344" y="156"/>
                  </a:lnTo>
                  <a:lnTo>
                    <a:pt x="346" y="152"/>
                  </a:lnTo>
                  <a:lnTo>
                    <a:pt x="348" y="146"/>
                  </a:lnTo>
                  <a:lnTo>
                    <a:pt x="350" y="142"/>
                  </a:lnTo>
                  <a:lnTo>
                    <a:pt x="354" y="140"/>
                  </a:lnTo>
                  <a:lnTo>
                    <a:pt x="358" y="138"/>
                  </a:lnTo>
                  <a:lnTo>
                    <a:pt x="368" y="134"/>
                  </a:lnTo>
                  <a:lnTo>
                    <a:pt x="370" y="130"/>
                  </a:lnTo>
                  <a:lnTo>
                    <a:pt x="370" y="128"/>
                  </a:lnTo>
                  <a:lnTo>
                    <a:pt x="372" y="126"/>
                  </a:lnTo>
                  <a:lnTo>
                    <a:pt x="374" y="124"/>
                  </a:lnTo>
                  <a:lnTo>
                    <a:pt x="374" y="120"/>
                  </a:lnTo>
                  <a:lnTo>
                    <a:pt x="376" y="116"/>
                  </a:lnTo>
                  <a:lnTo>
                    <a:pt x="378" y="114"/>
                  </a:lnTo>
                  <a:lnTo>
                    <a:pt x="378" y="110"/>
                  </a:lnTo>
                  <a:lnTo>
                    <a:pt x="378" y="108"/>
                  </a:lnTo>
                  <a:lnTo>
                    <a:pt x="376" y="108"/>
                  </a:lnTo>
                  <a:lnTo>
                    <a:pt x="366" y="110"/>
                  </a:lnTo>
                  <a:lnTo>
                    <a:pt x="354" y="112"/>
                  </a:lnTo>
                  <a:lnTo>
                    <a:pt x="344" y="114"/>
                  </a:lnTo>
                  <a:lnTo>
                    <a:pt x="330" y="112"/>
                  </a:lnTo>
                  <a:lnTo>
                    <a:pt x="330" y="112"/>
                  </a:lnTo>
                  <a:lnTo>
                    <a:pt x="328" y="116"/>
                  </a:lnTo>
                  <a:lnTo>
                    <a:pt x="326" y="120"/>
                  </a:lnTo>
                  <a:lnTo>
                    <a:pt x="324" y="124"/>
                  </a:lnTo>
                  <a:lnTo>
                    <a:pt x="322" y="130"/>
                  </a:lnTo>
                  <a:lnTo>
                    <a:pt x="320" y="134"/>
                  </a:lnTo>
                  <a:lnTo>
                    <a:pt x="318" y="136"/>
                  </a:lnTo>
                  <a:lnTo>
                    <a:pt x="316" y="138"/>
                  </a:lnTo>
                  <a:lnTo>
                    <a:pt x="314" y="138"/>
                  </a:lnTo>
                  <a:lnTo>
                    <a:pt x="310" y="138"/>
                  </a:lnTo>
                  <a:lnTo>
                    <a:pt x="306" y="136"/>
                  </a:lnTo>
                  <a:lnTo>
                    <a:pt x="302" y="136"/>
                  </a:lnTo>
                  <a:lnTo>
                    <a:pt x="298" y="136"/>
                  </a:lnTo>
                  <a:lnTo>
                    <a:pt x="294" y="138"/>
                  </a:lnTo>
                  <a:lnTo>
                    <a:pt x="290" y="136"/>
                  </a:lnTo>
                  <a:lnTo>
                    <a:pt x="284" y="136"/>
                  </a:lnTo>
                  <a:lnTo>
                    <a:pt x="282" y="136"/>
                  </a:lnTo>
                  <a:lnTo>
                    <a:pt x="280" y="136"/>
                  </a:lnTo>
                  <a:lnTo>
                    <a:pt x="264" y="1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6" name="Freeform 22"/>
            <p:cNvSpPr>
              <a:spLocks/>
            </p:cNvSpPr>
            <p:nvPr/>
          </p:nvSpPr>
          <p:spPr bwMode="gray">
            <a:xfrm>
              <a:off x="1609" y="2590"/>
              <a:ext cx="196" cy="136"/>
            </a:xfrm>
            <a:custGeom>
              <a:avLst/>
              <a:gdLst/>
              <a:ahLst/>
              <a:cxnLst>
                <a:cxn ang="0">
                  <a:pos x="194" y="36"/>
                </a:cxn>
                <a:cxn ang="0">
                  <a:pos x="184" y="36"/>
                </a:cxn>
                <a:cxn ang="0">
                  <a:pos x="166" y="38"/>
                </a:cxn>
                <a:cxn ang="0">
                  <a:pos x="162" y="40"/>
                </a:cxn>
                <a:cxn ang="0">
                  <a:pos x="156" y="44"/>
                </a:cxn>
                <a:cxn ang="0">
                  <a:pos x="154" y="50"/>
                </a:cxn>
                <a:cxn ang="0">
                  <a:pos x="134" y="66"/>
                </a:cxn>
                <a:cxn ang="0">
                  <a:pos x="132" y="66"/>
                </a:cxn>
                <a:cxn ang="0">
                  <a:pos x="128" y="66"/>
                </a:cxn>
                <a:cxn ang="0">
                  <a:pos x="122" y="72"/>
                </a:cxn>
                <a:cxn ang="0">
                  <a:pos x="122" y="84"/>
                </a:cxn>
                <a:cxn ang="0">
                  <a:pos x="102" y="102"/>
                </a:cxn>
                <a:cxn ang="0">
                  <a:pos x="94" y="102"/>
                </a:cxn>
                <a:cxn ang="0">
                  <a:pos x="84" y="104"/>
                </a:cxn>
                <a:cxn ang="0">
                  <a:pos x="74" y="110"/>
                </a:cxn>
                <a:cxn ang="0">
                  <a:pos x="68" y="118"/>
                </a:cxn>
                <a:cxn ang="0">
                  <a:pos x="60" y="124"/>
                </a:cxn>
                <a:cxn ang="0">
                  <a:pos x="56" y="128"/>
                </a:cxn>
                <a:cxn ang="0">
                  <a:pos x="52" y="130"/>
                </a:cxn>
                <a:cxn ang="0">
                  <a:pos x="32" y="136"/>
                </a:cxn>
                <a:cxn ang="0">
                  <a:pos x="12" y="132"/>
                </a:cxn>
                <a:cxn ang="0">
                  <a:pos x="0" y="80"/>
                </a:cxn>
                <a:cxn ang="0">
                  <a:pos x="12" y="42"/>
                </a:cxn>
                <a:cxn ang="0">
                  <a:pos x="32" y="32"/>
                </a:cxn>
                <a:cxn ang="0">
                  <a:pos x="38" y="30"/>
                </a:cxn>
                <a:cxn ang="0">
                  <a:pos x="48" y="24"/>
                </a:cxn>
                <a:cxn ang="0">
                  <a:pos x="56" y="14"/>
                </a:cxn>
                <a:cxn ang="0">
                  <a:pos x="60" y="8"/>
                </a:cxn>
                <a:cxn ang="0">
                  <a:pos x="66" y="10"/>
                </a:cxn>
                <a:cxn ang="0">
                  <a:pos x="74" y="10"/>
                </a:cxn>
                <a:cxn ang="0">
                  <a:pos x="92" y="12"/>
                </a:cxn>
                <a:cxn ang="0">
                  <a:pos x="122" y="2"/>
                </a:cxn>
                <a:cxn ang="0">
                  <a:pos x="140" y="8"/>
                </a:cxn>
                <a:cxn ang="0">
                  <a:pos x="142" y="12"/>
                </a:cxn>
                <a:cxn ang="0">
                  <a:pos x="150" y="16"/>
                </a:cxn>
                <a:cxn ang="0">
                  <a:pos x="158" y="20"/>
                </a:cxn>
                <a:cxn ang="0">
                  <a:pos x="194" y="20"/>
                </a:cxn>
                <a:cxn ang="0">
                  <a:pos x="194" y="24"/>
                </a:cxn>
                <a:cxn ang="0">
                  <a:pos x="196" y="34"/>
                </a:cxn>
              </a:cxnLst>
              <a:rect l="0" t="0" r="r" b="b"/>
              <a:pathLst>
                <a:path w="196" h="136">
                  <a:moveTo>
                    <a:pt x="196" y="36"/>
                  </a:moveTo>
                  <a:lnTo>
                    <a:pt x="194" y="36"/>
                  </a:lnTo>
                  <a:lnTo>
                    <a:pt x="190" y="36"/>
                  </a:lnTo>
                  <a:lnTo>
                    <a:pt x="184" y="36"/>
                  </a:lnTo>
                  <a:lnTo>
                    <a:pt x="176" y="36"/>
                  </a:lnTo>
                  <a:lnTo>
                    <a:pt x="166" y="38"/>
                  </a:lnTo>
                  <a:lnTo>
                    <a:pt x="166" y="38"/>
                  </a:lnTo>
                  <a:lnTo>
                    <a:pt x="162" y="40"/>
                  </a:lnTo>
                  <a:lnTo>
                    <a:pt x="160" y="42"/>
                  </a:lnTo>
                  <a:lnTo>
                    <a:pt x="156" y="44"/>
                  </a:lnTo>
                  <a:lnTo>
                    <a:pt x="154" y="46"/>
                  </a:lnTo>
                  <a:lnTo>
                    <a:pt x="154" y="50"/>
                  </a:lnTo>
                  <a:lnTo>
                    <a:pt x="138" y="56"/>
                  </a:lnTo>
                  <a:lnTo>
                    <a:pt x="134" y="66"/>
                  </a:lnTo>
                  <a:lnTo>
                    <a:pt x="134" y="66"/>
                  </a:lnTo>
                  <a:lnTo>
                    <a:pt x="132" y="66"/>
                  </a:lnTo>
                  <a:lnTo>
                    <a:pt x="130" y="66"/>
                  </a:lnTo>
                  <a:lnTo>
                    <a:pt x="128" y="66"/>
                  </a:lnTo>
                  <a:lnTo>
                    <a:pt x="124" y="68"/>
                  </a:lnTo>
                  <a:lnTo>
                    <a:pt x="122" y="72"/>
                  </a:lnTo>
                  <a:lnTo>
                    <a:pt x="122" y="76"/>
                  </a:lnTo>
                  <a:lnTo>
                    <a:pt x="122" y="84"/>
                  </a:lnTo>
                  <a:lnTo>
                    <a:pt x="104" y="102"/>
                  </a:lnTo>
                  <a:lnTo>
                    <a:pt x="102" y="102"/>
                  </a:lnTo>
                  <a:lnTo>
                    <a:pt x="98" y="102"/>
                  </a:lnTo>
                  <a:lnTo>
                    <a:pt x="94" y="102"/>
                  </a:lnTo>
                  <a:lnTo>
                    <a:pt x="88" y="104"/>
                  </a:lnTo>
                  <a:lnTo>
                    <a:pt x="84" y="104"/>
                  </a:lnTo>
                  <a:lnTo>
                    <a:pt x="78" y="108"/>
                  </a:lnTo>
                  <a:lnTo>
                    <a:pt x="74" y="110"/>
                  </a:lnTo>
                  <a:lnTo>
                    <a:pt x="72" y="114"/>
                  </a:lnTo>
                  <a:lnTo>
                    <a:pt x="68" y="118"/>
                  </a:lnTo>
                  <a:lnTo>
                    <a:pt x="64" y="122"/>
                  </a:lnTo>
                  <a:lnTo>
                    <a:pt x="60" y="124"/>
                  </a:lnTo>
                  <a:lnTo>
                    <a:pt x="58" y="128"/>
                  </a:lnTo>
                  <a:lnTo>
                    <a:pt x="56" y="128"/>
                  </a:lnTo>
                  <a:lnTo>
                    <a:pt x="54" y="130"/>
                  </a:lnTo>
                  <a:lnTo>
                    <a:pt x="52" y="130"/>
                  </a:lnTo>
                  <a:lnTo>
                    <a:pt x="44" y="134"/>
                  </a:lnTo>
                  <a:lnTo>
                    <a:pt x="32" y="136"/>
                  </a:lnTo>
                  <a:lnTo>
                    <a:pt x="20" y="134"/>
                  </a:lnTo>
                  <a:lnTo>
                    <a:pt x="12" y="132"/>
                  </a:lnTo>
                  <a:lnTo>
                    <a:pt x="2" y="110"/>
                  </a:lnTo>
                  <a:lnTo>
                    <a:pt x="0" y="80"/>
                  </a:lnTo>
                  <a:lnTo>
                    <a:pt x="10" y="64"/>
                  </a:lnTo>
                  <a:lnTo>
                    <a:pt x="12" y="42"/>
                  </a:lnTo>
                  <a:lnTo>
                    <a:pt x="28" y="42"/>
                  </a:lnTo>
                  <a:lnTo>
                    <a:pt x="32" y="32"/>
                  </a:lnTo>
                  <a:lnTo>
                    <a:pt x="34" y="32"/>
                  </a:lnTo>
                  <a:lnTo>
                    <a:pt x="38" y="30"/>
                  </a:lnTo>
                  <a:lnTo>
                    <a:pt x="42" y="28"/>
                  </a:lnTo>
                  <a:lnTo>
                    <a:pt x="48" y="24"/>
                  </a:lnTo>
                  <a:lnTo>
                    <a:pt x="52" y="20"/>
                  </a:lnTo>
                  <a:lnTo>
                    <a:pt x="56" y="14"/>
                  </a:lnTo>
                  <a:lnTo>
                    <a:pt x="58" y="8"/>
                  </a:lnTo>
                  <a:lnTo>
                    <a:pt x="60" y="8"/>
                  </a:lnTo>
                  <a:lnTo>
                    <a:pt x="62" y="10"/>
                  </a:lnTo>
                  <a:lnTo>
                    <a:pt x="66" y="10"/>
                  </a:lnTo>
                  <a:lnTo>
                    <a:pt x="70" y="10"/>
                  </a:lnTo>
                  <a:lnTo>
                    <a:pt x="74" y="10"/>
                  </a:lnTo>
                  <a:lnTo>
                    <a:pt x="80" y="10"/>
                  </a:lnTo>
                  <a:lnTo>
                    <a:pt x="92" y="12"/>
                  </a:lnTo>
                  <a:lnTo>
                    <a:pt x="108" y="10"/>
                  </a:lnTo>
                  <a:lnTo>
                    <a:pt x="122" y="2"/>
                  </a:lnTo>
                  <a:lnTo>
                    <a:pt x="132" y="0"/>
                  </a:lnTo>
                  <a:lnTo>
                    <a:pt x="140" y="8"/>
                  </a:lnTo>
                  <a:lnTo>
                    <a:pt x="140" y="10"/>
                  </a:lnTo>
                  <a:lnTo>
                    <a:pt x="142" y="12"/>
                  </a:lnTo>
                  <a:lnTo>
                    <a:pt x="146" y="14"/>
                  </a:lnTo>
                  <a:lnTo>
                    <a:pt x="150" y="16"/>
                  </a:lnTo>
                  <a:lnTo>
                    <a:pt x="154" y="18"/>
                  </a:lnTo>
                  <a:lnTo>
                    <a:pt x="158" y="20"/>
                  </a:lnTo>
                  <a:lnTo>
                    <a:pt x="162" y="20"/>
                  </a:lnTo>
                  <a:lnTo>
                    <a:pt x="194" y="20"/>
                  </a:lnTo>
                  <a:lnTo>
                    <a:pt x="194" y="22"/>
                  </a:lnTo>
                  <a:lnTo>
                    <a:pt x="194" y="24"/>
                  </a:lnTo>
                  <a:lnTo>
                    <a:pt x="194" y="30"/>
                  </a:lnTo>
                  <a:lnTo>
                    <a:pt x="196" y="34"/>
                  </a:lnTo>
                  <a:lnTo>
                    <a:pt x="196"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7" name="Freeform 23"/>
            <p:cNvSpPr>
              <a:spLocks/>
            </p:cNvSpPr>
            <p:nvPr/>
          </p:nvSpPr>
          <p:spPr bwMode="gray">
            <a:xfrm>
              <a:off x="2401" y="2464"/>
              <a:ext cx="116" cy="172"/>
            </a:xfrm>
            <a:custGeom>
              <a:avLst/>
              <a:gdLst/>
              <a:ahLst/>
              <a:cxnLst>
                <a:cxn ang="0">
                  <a:pos x="112" y="4"/>
                </a:cxn>
                <a:cxn ang="0">
                  <a:pos x="94" y="20"/>
                </a:cxn>
                <a:cxn ang="0">
                  <a:pos x="76" y="34"/>
                </a:cxn>
                <a:cxn ang="0">
                  <a:pos x="66" y="42"/>
                </a:cxn>
                <a:cxn ang="0">
                  <a:pos x="58" y="48"/>
                </a:cxn>
                <a:cxn ang="0">
                  <a:pos x="54" y="50"/>
                </a:cxn>
                <a:cxn ang="0">
                  <a:pos x="18" y="46"/>
                </a:cxn>
                <a:cxn ang="0">
                  <a:pos x="16" y="52"/>
                </a:cxn>
                <a:cxn ang="0">
                  <a:pos x="18" y="60"/>
                </a:cxn>
                <a:cxn ang="0">
                  <a:pos x="18" y="64"/>
                </a:cxn>
                <a:cxn ang="0">
                  <a:pos x="18" y="70"/>
                </a:cxn>
                <a:cxn ang="0">
                  <a:pos x="10" y="72"/>
                </a:cxn>
                <a:cxn ang="0">
                  <a:pos x="4" y="70"/>
                </a:cxn>
                <a:cxn ang="0">
                  <a:pos x="0" y="70"/>
                </a:cxn>
                <a:cxn ang="0">
                  <a:pos x="12" y="90"/>
                </a:cxn>
                <a:cxn ang="0">
                  <a:pos x="16" y="112"/>
                </a:cxn>
                <a:cxn ang="0">
                  <a:pos x="20" y="114"/>
                </a:cxn>
                <a:cxn ang="0">
                  <a:pos x="26" y="120"/>
                </a:cxn>
                <a:cxn ang="0">
                  <a:pos x="34" y="124"/>
                </a:cxn>
                <a:cxn ang="0">
                  <a:pos x="40" y="128"/>
                </a:cxn>
                <a:cxn ang="0">
                  <a:pos x="42" y="132"/>
                </a:cxn>
                <a:cxn ang="0">
                  <a:pos x="42" y="134"/>
                </a:cxn>
                <a:cxn ang="0">
                  <a:pos x="42" y="140"/>
                </a:cxn>
                <a:cxn ang="0">
                  <a:pos x="40" y="156"/>
                </a:cxn>
                <a:cxn ang="0">
                  <a:pos x="42" y="164"/>
                </a:cxn>
                <a:cxn ang="0">
                  <a:pos x="48" y="170"/>
                </a:cxn>
                <a:cxn ang="0">
                  <a:pos x="56" y="172"/>
                </a:cxn>
                <a:cxn ang="0">
                  <a:pos x="64" y="172"/>
                </a:cxn>
                <a:cxn ang="0">
                  <a:pos x="72" y="166"/>
                </a:cxn>
                <a:cxn ang="0">
                  <a:pos x="76" y="160"/>
                </a:cxn>
                <a:cxn ang="0">
                  <a:pos x="78" y="136"/>
                </a:cxn>
                <a:cxn ang="0">
                  <a:pos x="76" y="120"/>
                </a:cxn>
                <a:cxn ang="0">
                  <a:pos x="70" y="112"/>
                </a:cxn>
                <a:cxn ang="0">
                  <a:pos x="66" y="108"/>
                </a:cxn>
                <a:cxn ang="0">
                  <a:pos x="62" y="106"/>
                </a:cxn>
                <a:cxn ang="0">
                  <a:pos x="54" y="96"/>
                </a:cxn>
                <a:cxn ang="0">
                  <a:pos x="54" y="90"/>
                </a:cxn>
                <a:cxn ang="0">
                  <a:pos x="56" y="86"/>
                </a:cxn>
                <a:cxn ang="0">
                  <a:pos x="58" y="84"/>
                </a:cxn>
                <a:cxn ang="0">
                  <a:pos x="60" y="84"/>
                </a:cxn>
                <a:cxn ang="0">
                  <a:pos x="86" y="56"/>
                </a:cxn>
                <a:cxn ang="0">
                  <a:pos x="98" y="42"/>
                </a:cxn>
                <a:cxn ang="0">
                  <a:pos x="110" y="20"/>
                </a:cxn>
                <a:cxn ang="0">
                  <a:pos x="114" y="8"/>
                </a:cxn>
              </a:cxnLst>
              <a:rect l="0" t="0" r="r" b="b"/>
              <a:pathLst>
                <a:path w="116" h="172">
                  <a:moveTo>
                    <a:pt x="116" y="0"/>
                  </a:moveTo>
                  <a:lnTo>
                    <a:pt x="112" y="4"/>
                  </a:lnTo>
                  <a:lnTo>
                    <a:pt x="104" y="10"/>
                  </a:lnTo>
                  <a:lnTo>
                    <a:pt x="94" y="20"/>
                  </a:lnTo>
                  <a:lnTo>
                    <a:pt x="84" y="28"/>
                  </a:lnTo>
                  <a:lnTo>
                    <a:pt x="76" y="34"/>
                  </a:lnTo>
                  <a:lnTo>
                    <a:pt x="70" y="38"/>
                  </a:lnTo>
                  <a:lnTo>
                    <a:pt x="66" y="42"/>
                  </a:lnTo>
                  <a:lnTo>
                    <a:pt x="62" y="46"/>
                  </a:lnTo>
                  <a:lnTo>
                    <a:pt x="58" y="48"/>
                  </a:lnTo>
                  <a:lnTo>
                    <a:pt x="54" y="48"/>
                  </a:lnTo>
                  <a:lnTo>
                    <a:pt x="54" y="50"/>
                  </a:lnTo>
                  <a:lnTo>
                    <a:pt x="22" y="46"/>
                  </a:lnTo>
                  <a:lnTo>
                    <a:pt x="18" y="46"/>
                  </a:lnTo>
                  <a:lnTo>
                    <a:pt x="18" y="48"/>
                  </a:lnTo>
                  <a:lnTo>
                    <a:pt x="16" y="52"/>
                  </a:lnTo>
                  <a:lnTo>
                    <a:pt x="16" y="56"/>
                  </a:lnTo>
                  <a:lnTo>
                    <a:pt x="18" y="60"/>
                  </a:lnTo>
                  <a:lnTo>
                    <a:pt x="18" y="62"/>
                  </a:lnTo>
                  <a:lnTo>
                    <a:pt x="18" y="64"/>
                  </a:lnTo>
                  <a:lnTo>
                    <a:pt x="20" y="66"/>
                  </a:lnTo>
                  <a:lnTo>
                    <a:pt x="18" y="70"/>
                  </a:lnTo>
                  <a:lnTo>
                    <a:pt x="14" y="72"/>
                  </a:lnTo>
                  <a:lnTo>
                    <a:pt x="10" y="72"/>
                  </a:lnTo>
                  <a:lnTo>
                    <a:pt x="8" y="72"/>
                  </a:lnTo>
                  <a:lnTo>
                    <a:pt x="4" y="70"/>
                  </a:lnTo>
                  <a:lnTo>
                    <a:pt x="2" y="70"/>
                  </a:lnTo>
                  <a:lnTo>
                    <a:pt x="0" y="70"/>
                  </a:lnTo>
                  <a:lnTo>
                    <a:pt x="0" y="92"/>
                  </a:lnTo>
                  <a:lnTo>
                    <a:pt x="12" y="90"/>
                  </a:lnTo>
                  <a:lnTo>
                    <a:pt x="22" y="98"/>
                  </a:lnTo>
                  <a:lnTo>
                    <a:pt x="16" y="112"/>
                  </a:lnTo>
                  <a:lnTo>
                    <a:pt x="18" y="112"/>
                  </a:lnTo>
                  <a:lnTo>
                    <a:pt x="20" y="114"/>
                  </a:lnTo>
                  <a:lnTo>
                    <a:pt x="22" y="116"/>
                  </a:lnTo>
                  <a:lnTo>
                    <a:pt x="26" y="120"/>
                  </a:lnTo>
                  <a:lnTo>
                    <a:pt x="30" y="122"/>
                  </a:lnTo>
                  <a:lnTo>
                    <a:pt x="34" y="124"/>
                  </a:lnTo>
                  <a:lnTo>
                    <a:pt x="36" y="126"/>
                  </a:lnTo>
                  <a:lnTo>
                    <a:pt x="40" y="128"/>
                  </a:lnTo>
                  <a:lnTo>
                    <a:pt x="42" y="130"/>
                  </a:lnTo>
                  <a:lnTo>
                    <a:pt x="42" y="132"/>
                  </a:lnTo>
                  <a:lnTo>
                    <a:pt x="42" y="134"/>
                  </a:lnTo>
                  <a:lnTo>
                    <a:pt x="42" y="134"/>
                  </a:lnTo>
                  <a:lnTo>
                    <a:pt x="42" y="136"/>
                  </a:lnTo>
                  <a:lnTo>
                    <a:pt x="42" y="140"/>
                  </a:lnTo>
                  <a:lnTo>
                    <a:pt x="42" y="148"/>
                  </a:lnTo>
                  <a:lnTo>
                    <a:pt x="40" y="156"/>
                  </a:lnTo>
                  <a:lnTo>
                    <a:pt x="40" y="160"/>
                  </a:lnTo>
                  <a:lnTo>
                    <a:pt x="42" y="164"/>
                  </a:lnTo>
                  <a:lnTo>
                    <a:pt x="46" y="168"/>
                  </a:lnTo>
                  <a:lnTo>
                    <a:pt x="48" y="170"/>
                  </a:lnTo>
                  <a:lnTo>
                    <a:pt x="52" y="170"/>
                  </a:lnTo>
                  <a:lnTo>
                    <a:pt x="56" y="172"/>
                  </a:lnTo>
                  <a:lnTo>
                    <a:pt x="60" y="172"/>
                  </a:lnTo>
                  <a:lnTo>
                    <a:pt x="64" y="172"/>
                  </a:lnTo>
                  <a:lnTo>
                    <a:pt x="68" y="168"/>
                  </a:lnTo>
                  <a:lnTo>
                    <a:pt x="72" y="166"/>
                  </a:lnTo>
                  <a:lnTo>
                    <a:pt x="74" y="162"/>
                  </a:lnTo>
                  <a:lnTo>
                    <a:pt x="76" y="160"/>
                  </a:lnTo>
                  <a:lnTo>
                    <a:pt x="76" y="160"/>
                  </a:lnTo>
                  <a:lnTo>
                    <a:pt x="78" y="136"/>
                  </a:lnTo>
                  <a:lnTo>
                    <a:pt x="78" y="128"/>
                  </a:lnTo>
                  <a:lnTo>
                    <a:pt x="76" y="120"/>
                  </a:lnTo>
                  <a:lnTo>
                    <a:pt x="74" y="116"/>
                  </a:lnTo>
                  <a:lnTo>
                    <a:pt x="70" y="112"/>
                  </a:lnTo>
                  <a:lnTo>
                    <a:pt x="68" y="108"/>
                  </a:lnTo>
                  <a:lnTo>
                    <a:pt x="66" y="108"/>
                  </a:lnTo>
                  <a:lnTo>
                    <a:pt x="64" y="106"/>
                  </a:lnTo>
                  <a:lnTo>
                    <a:pt x="62" y="106"/>
                  </a:lnTo>
                  <a:lnTo>
                    <a:pt x="58" y="100"/>
                  </a:lnTo>
                  <a:lnTo>
                    <a:pt x="54" y="96"/>
                  </a:lnTo>
                  <a:lnTo>
                    <a:pt x="54" y="92"/>
                  </a:lnTo>
                  <a:lnTo>
                    <a:pt x="54" y="90"/>
                  </a:lnTo>
                  <a:lnTo>
                    <a:pt x="54" y="88"/>
                  </a:lnTo>
                  <a:lnTo>
                    <a:pt x="56" y="86"/>
                  </a:lnTo>
                  <a:lnTo>
                    <a:pt x="58" y="86"/>
                  </a:lnTo>
                  <a:lnTo>
                    <a:pt x="58" y="84"/>
                  </a:lnTo>
                  <a:lnTo>
                    <a:pt x="60" y="84"/>
                  </a:lnTo>
                  <a:lnTo>
                    <a:pt x="60" y="84"/>
                  </a:lnTo>
                  <a:lnTo>
                    <a:pt x="74" y="70"/>
                  </a:lnTo>
                  <a:lnTo>
                    <a:pt x="86" y="56"/>
                  </a:lnTo>
                  <a:lnTo>
                    <a:pt x="94" y="46"/>
                  </a:lnTo>
                  <a:lnTo>
                    <a:pt x="98" y="42"/>
                  </a:lnTo>
                  <a:lnTo>
                    <a:pt x="104" y="32"/>
                  </a:lnTo>
                  <a:lnTo>
                    <a:pt x="110" y="20"/>
                  </a:lnTo>
                  <a:lnTo>
                    <a:pt x="114" y="12"/>
                  </a:lnTo>
                  <a:lnTo>
                    <a:pt x="114" y="8"/>
                  </a:lnTo>
                  <a:lnTo>
                    <a:pt x="1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8" name="Freeform 24"/>
            <p:cNvSpPr>
              <a:spLocks/>
            </p:cNvSpPr>
            <p:nvPr/>
          </p:nvSpPr>
          <p:spPr bwMode="gray">
            <a:xfrm>
              <a:off x="1967" y="2350"/>
              <a:ext cx="420" cy="174"/>
            </a:xfrm>
            <a:custGeom>
              <a:avLst/>
              <a:gdLst/>
              <a:ahLst/>
              <a:cxnLst>
                <a:cxn ang="0">
                  <a:pos x="26" y="20"/>
                </a:cxn>
                <a:cxn ang="0">
                  <a:pos x="26" y="18"/>
                </a:cxn>
                <a:cxn ang="0">
                  <a:pos x="30" y="14"/>
                </a:cxn>
                <a:cxn ang="0">
                  <a:pos x="36" y="10"/>
                </a:cxn>
                <a:cxn ang="0">
                  <a:pos x="48" y="12"/>
                </a:cxn>
                <a:cxn ang="0">
                  <a:pos x="58" y="14"/>
                </a:cxn>
                <a:cxn ang="0">
                  <a:pos x="78" y="18"/>
                </a:cxn>
                <a:cxn ang="0">
                  <a:pos x="106" y="42"/>
                </a:cxn>
                <a:cxn ang="0">
                  <a:pos x="108" y="40"/>
                </a:cxn>
                <a:cxn ang="0">
                  <a:pos x="114" y="36"/>
                </a:cxn>
                <a:cxn ang="0">
                  <a:pos x="120" y="28"/>
                </a:cxn>
                <a:cxn ang="0">
                  <a:pos x="122" y="20"/>
                </a:cxn>
                <a:cxn ang="0">
                  <a:pos x="128" y="18"/>
                </a:cxn>
                <a:cxn ang="0">
                  <a:pos x="136" y="14"/>
                </a:cxn>
                <a:cxn ang="0">
                  <a:pos x="154" y="0"/>
                </a:cxn>
                <a:cxn ang="0">
                  <a:pos x="178" y="4"/>
                </a:cxn>
                <a:cxn ang="0">
                  <a:pos x="200" y="2"/>
                </a:cxn>
                <a:cxn ang="0">
                  <a:pos x="234" y="12"/>
                </a:cxn>
                <a:cxn ang="0">
                  <a:pos x="256" y="24"/>
                </a:cxn>
                <a:cxn ang="0">
                  <a:pos x="274" y="26"/>
                </a:cxn>
                <a:cxn ang="0">
                  <a:pos x="304" y="18"/>
                </a:cxn>
                <a:cxn ang="0">
                  <a:pos x="318" y="10"/>
                </a:cxn>
                <a:cxn ang="0">
                  <a:pos x="322" y="4"/>
                </a:cxn>
                <a:cxn ang="0">
                  <a:pos x="322" y="2"/>
                </a:cxn>
                <a:cxn ang="0">
                  <a:pos x="342" y="6"/>
                </a:cxn>
                <a:cxn ang="0">
                  <a:pos x="378" y="22"/>
                </a:cxn>
                <a:cxn ang="0">
                  <a:pos x="372" y="60"/>
                </a:cxn>
                <a:cxn ang="0">
                  <a:pos x="382" y="60"/>
                </a:cxn>
                <a:cxn ang="0">
                  <a:pos x="394" y="60"/>
                </a:cxn>
                <a:cxn ang="0">
                  <a:pos x="404" y="60"/>
                </a:cxn>
                <a:cxn ang="0">
                  <a:pos x="412" y="64"/>
                </a:cxn>
                <a:cxn ang="0">
                  <a:pos x="418" y="68"/>
                </a:cxn>
                <a:cxn ang="0">
                  <a:pos x="420" y="74"/>
                </a:cxn>
                <a:cxn ang="0">
                  <a:pos x="414" y="78"/>
                </a:cxn>
                <a:cxn ang="0">
                  <a:pos x="404" y="84"/>
                </a:cxn>
                <a:cxn ang="0">
                  <a:pos x="390" y="88"/>
                </a:cxn>
                <a:cxn ang="0">
                  <a:pos x="374" y="92"/>
                </a:cxn>
                <a:cxn ang="0">
                  <a:pos x="360" y="100"/>
                </a:cxn>
                <a:cxn ang="0">
                  <a:pos x="360" y="104"/>
                </a:cxn>
                <a:cxn ang="0">
                  <a:pos x="358" y="112"/>
                </a:cxn>
                <a:cxn ang="0">
                  <a:pos x="354" y="120"/>
                </a:cxn>
                <a:cxn ang="0">
                  <a:pos x="344" y="128"/>
                </a:cxn>
                <a:cxn ang="0">
                  <a:pos x="322" y="136"/>
                </a:cxn>
                <a:cxn ang="0">
                  <a:pos x="280" y="144"/>
                </a:cxn>
                <a:cxn ang="0">
                  <a:pos x="246" y="152"/>
                </a:cxn>
                <a:cxn ang="0">
                  <a:pos x="232" y="158"/>
                </a:cxn>
                <a:cxn ang="0">
                  <a:pos x="204" y="172"/>
                </a:cxn>
                <a:cxn ang="0">
                  <a:pos x="176" y="172"/>
                </a:cxn>
                <a:cxn ang="0">
                  <a:pos x="162" y="162"/>
                </a:cxn>
                <a:cxn ang="0">
                  <a:pos x="144" y="160"/>
                </a:cxn>
                <a:cxn ang="0">
                  <a:pos x="116" y="162"/>
                </a:cxn>
                <a:cxn ang="0">
                  <a:pos x="88" y="160"/>
                </a:cxn>
                <a:cxn ang="0">
                  <a:pos x="76" y="148"/>
                </a:cxn>
                <a:cxn ang="0">
                  <a:pos x="76" y="134"/>
                </a:cxn>
                <a:cxn ang="0">
                  <a:pos x="66" y="108"/>
                </a:cxn>
                <a:cxn ang="0">
                  <a:pos x="44" y="94"/>
                </a:cxn>
                <a:cxn ang="0">
                  <a:pos x="16" y="78"/>
                </a:cxn>
                <a:cxn ang="0">
                  <a:pos x="0" y="50"/>
                </a:cxn>
              </a:cxnLst>
              <a:rect l="0" t="0" r="r" b="b"/>
              <a:pathLst>
                <a:path w="420" h="174">
                  <a:moveTo>
                    <a:pt x="4" y="32"/>
                  </a:moveTo>
                  <a:lnTo>
                    <a:pt x="26" y="20"/>
                  </a:lnTo>
                  <a:lnTo>
                    <a:pt x="26" y="20"/>
                  </a:lnTo>
                  <a:lnTo>
                    <a:pt x="26" y="18"/>
                  </a:lnTo>
                  <a:lnTo>
                    <a:pt x="28" y="16"/>
                  </a:lnTo>
                  <a:lnTo>
                    <a:pt x="30" y="14"/>
                  </a:lnTo>
                  <a:lnTo>
                    <a:pt x="32" y="12"/>
                  </a:lnTo>
                  <a:lnTo>
                    <a:pt x="36" y="10"/>
                  </a:lnTo>
                  <a:lnTo>
                    <a:pt x="40" y="10"/>
                  </a:lnTo>
                  <a:lnTo>
                    <a:pt x="48" y="12"/>
                  </a:lnTo>
                  <a:lnTo>
                    <a:pt x="56" y="14"/>
                  </a:lnTo>
                  <a:lnTo>
                    <a:pt x="58" y="14"/>
                  </a:lnTo>
                  <a:lnTo>
                    <a:pt x="68" y="14"/>
                  </a:lnTo>
                  <a:lnTo>
                    <a:pt x="78" y="18"/>
                  </a:lnTo>
                  <a:lnTo>
                    <a:pt x="88" y="24"/>
                  </a:lnTo>
                  <a:lnTo>
                    <a:pt x="106" y="42"/>
                  </a:lnTo>
                  <a:lnTo>
                    <a:pt x="106" y="42"/>
                  </a:lnTo>
                  <a:lnTo>
                    <a:pt x="108" y="40"/>
                  </a:lnTo>
                  <a:lnTo>
                    <a:pt x="112" y="40"/>
                  </a:lnTo>
                  <a:lnTo>
                    <a:pt x="114" y="36"/>
                  </a:lnTo>
                  <a:lnTo>
                    <a:pt x="118" y="34"/>
                  </a:lnTo>
                  <a:lnTo>
                    <a:pt x="120" y="28"/>
                  </a:lnTo>
                  <a:lnTo>
                    <a:pt x="120" y="22"/>
                  </a:lnTo>
                  <a:lnTo>
                    <a:pt x="122" y="20"/>
                  </a:lnTo>
                  <a:lnTo>
                    <a:pt x="126" y="18"/>
                  </a:lnTo>
                  <a:lnTo>
                    <a:pt x="128" y="18"/>
                  </a:lnTo>
                  <a:lnTo>
                    <a:pt x="132" y="18"/>
                  </a:lnTo>
                  <a:lnTo>
                    <a:pt x="136" y="14"/>
                  </a:lnTo>
                  <a:lnTo>
                    <a:pt x="144" y="6"/>
                  </a:lnTo>
                  <a:lnTo>
                    <a:pt x="154" y="0"/>
                  </a:lnTo>
                  <a:lnTo>
                    <a:pt x="166" y="0"/>
                  </a:lnTo>
                  <a:lnTo>
                    <a:pt x="178" y="4"/>
                  </a:lnTo>
                  <a:lnTo>
                    <a:pt x="190" y="4"/>
                  </a:lnTo>
                  <a:lnTo>
                    <a:pt x="200" y="2"/>
                  </a:lnTo>
                  <a:lnTo>
                    <a:pt x="216" y="4"/>
                  </a:lnTo>
                  <a:lnTo>
                    <a:pt x="234" y="12"/>
                  </a:lnTo>
                  <a:lnTo>
                    <a:pt x="254" y="24"/>
                  </a:lnTo>
                  <a:lnTo>
                    <a:pt x="256" y="24"/>
                  </a:lnTo>
                  <a:lnTo>
                    <a:pt x="262" y="26"/>
                  </a:lnTo>
                  <a:lnTo>
                    <a:pt x="274" y="26"/>
                  </a:lnTo>
                  <a:lnTo>
                    <a:pt x="292" y="22"/>
                  </a:lnTo>
                  <a:lnTo>
                    <a:pt x="304" y="18"/>
                  </a:lnTo>
                  <a:lnTo>
                    <a:pt x="312" y="14"/>
                  </a:lnTo>
                  <a:lnTo>
                    <a:pt x="318" y="10"/>
                  </a:lnTo>
                  <a:lnTo>
                    <a:pt x="320" y="6"/>
                  </a:lnTo>
                  <a:lnTo>
                    <a:pt x="322" y="4"/>
                  </a:lnTo>
                  <a:lnTo>
                    <a:pt x="322" y="2"/>
                  </a:lnTo>
                  <a:lnTo>
                    <a:pt x="322" y="2"/>
                  </a:lnTo>
                  <a:lnTo>
                    <a:pt x="330" y="2"/>
                  </a:lnTo>
                  <a:lnTo>
                    <a:pt x="342" y="6"/>
                  </a:lnTo>
                  <a:lnTo>
                    <a:pt x="356" y="14"/>
                  </a:lnTo>
                  <a:lnTo>
                    <a:pt x="378" y="22"/>
                  </a:lnTo>
                  <a:lnTo>
                    <a:pt x="372" y="60"/>
                  </a:lnTo>
                  <a:lnTo>
                    <a:pt x="372" y="60"/>
                  </a:lnTo>
                  <a:lnTo>
                    <a:pt x="376" y="60"/>
                  </a:lnTo>
                  <a:lnTo>
                    <a:pt x="382" y="60"/>
                  </a:lnTo>
                  <a:lnTo>
                    <a:pt x="388" y="60"/>
                  </a:lnTo>
                  <a:lnTo>
                    <a:pt x="394" y="60"/>
                  </a:lnTo>
                  <a:lnTo>
                    <a:pt x="398" y="60"/>
                  </a:lnTo>
                  <a:lnTo>
                    <a:pt x="404" y="60"/>
                  </a:lnTo>
                  <a:lnTo>
                    <a:pt x="408" y="62"/>
                  </a:lnTo>
                  <a:lnTo>
                    <a:pt x="412" y="64"/>
                  </a:lnTo>
                  <a:lnTo>
                    <a:pt x="416" y="66"/>
                  </a:lnTo>
                  <a:lnTo>
                    <a:pt x="418" y="68"/>
                  </a:lnTo>
                  <a:lnTo>
                    <a:pt x="420" y="72"/>
                  </a:lnTo>
                  <a:lnTo>
                    <a:pt x="420" y="74"/>
                  </a:lnTo>
                  <a:lnTo>
                    <a:pt x="420" y="76"/>
                  </a:lnTo>
                  <a:lnTo>
                    <a:pt x="414" y="78"/>
                  </a:lnTo>
                  <a:lnTo>
                    <a:pt x="410" y="82"/>
                  </a:lnTo>
                  <a:lnTo>
                    <a:pt x="404" y="84"/>
                  </a:lnTo>
                  <a:lnTo>
                    <a:pt x="398" y="86"/>
                  </a:lnTo>
                  <a:lnTo>
                    <a:pt x="390" y="88"/>
                  </a:lnTo>
                  <a:lnTo>
                    <a:pt x="382" y="88"/>
                  </a:lnTo>
                  <a:lnTo>
                    <a:pt x="374" y="92"/>
                  </a:lnTo>
                  <a:lnTo>
                    <a:pt x="366" y="96"/>
                  </a:lnTo>
                  <a:lnTo>
                    <a:pt x="360" y="100"/>
                  </a:lnTo>
                  <a:lnTo>
                    <a:pt x="360" y="100"/>
                  </a:lnTo>
                  <a:lnTo>
                    <a:pt x="360" y="104"/>
                  </a:lnTo>
                  <a:lnTo>
                    <a:pt x="360" y="106"/>
                  </a:lnTo>
                  <a:lnTo>
                    <a:pt x="358" y="112"/>
                  </a:lnTo>
                  <a:lnTo>
                    <a:pt x="358" y="116"/>
                  </a:lnTo>
                  <a:lnTo>
                    <a:pt x="354" y="120"/>
                  </a:lnTo>
                  <a:lnTo>
                    <a:pt x="350" y="126"/>
                  </a:lnTo>
                  <a:lnTo>
                    <a:pt x="344" y="128"/>
                  </a:lnTo>
                  <a:lnTo>
                    <a:pt x="338" y="132"/>
                  </a:lnTo>
                  <a:lnTo>
                    <a:pt x="322" y="136"/>
                  </a:lnTo>
                  <a:lnTo>
                    <a:pt x="302" y="140"/>
                  </a:lnTo>
                  <a:lnTo>
                    <a:pt x="280" y="144"/>
                  </a:lnTo>
                  <a:lnTo>
                    <a:pt x="262" y="148"/>
                  </a:lnTo>
                  <a:lnTo>
                    <a:pt x="246" y="152"/>
                  </a:lnTo>
                  <a:lnTo>
                    <a:pt x="238" y="154"/>
                  </a:lnTo>
                  <a:lnTo>
                    <a:pt x="232" y="158"/>
                  </a:lnTo>
                  <a:lnTo>
                    <a:pt x="218" y="166"/>
                  </a:lnTo>
                  <a:lnTo>
                    <a:pt x="204" y="172"/>
                  </a:lnTo>
                  <a:lnTo>
                    <a:pt x="186" y="174"/>
                  </a:lnTo>
                  <a:lnTo>
                    <a:pt x="176" y="172"/>
                  </a:lnTo>
                  <a:lnTo>
                    <a:pt x="170" y="166"/>
                  </a:lnTo>
                  <a:lnTo>
                    <a:pt x="162" y="162"/>
                  </a:lnTo>
                  <a:lnTo>
                    <a:pt x="156" y="160"/>
                  </a:lnTo>
                  <a:lnTo>
                    <a:pt x="144" y="160"/>
                  </a:lnTo>
                  <a:lnTo>
                    <a:pt x="132" y="162"/>
                  </a:lnTo>
                  <a:lnTo>
                    <a:pt x="116" y="162"/>
                  </a:lnTo>
                  <a:lnTo>
                    <a:pt x="102" y="162"/>
                  </a:lnTo>
                  <a:lnTo>
                    <a:pt x="88" y="160"/>
                  </a:lnTo>
                  <a:lnTo>
                    <a:pt x="80" y="156"/>
                  </a:lnTo>
                  <a:lnTo>
                    <a:pt x="76" y="148"/>
                  </a:lnTo>
                  <a:lnTo>
                    <a:pt x="76" y="144"/>
                  </a:lnTo>
                  <a:lnTo>
                    <a:pt x="76" y="134"/>
                  </a:lnTo>
                  <a:lnTo>
                    <a:pt x="72" y="120"/>
                  </a:lnTo>
                  <a:lnTo>
                    <a:pt x="66" y="108"/>
                  </a:lnTo>
                  <a:lnTo>
                    <a:pt x="56" y="100"/>
                  </a:lnTo>
                  <a:lnTo>
                    <a:pt x="44" y="94"/>
                  </a:lnTo>
                  <a:lnTo>
                    <a:pt x="30" y="88"/>
                  </a:lnTo>
                  <a:lnTo>
                    <a:pt x="16" y="78"/>
                  </a:lnTo>
                  <a:lnTo>
                    <a:pt x="6" y="66"/>
                  </a:lnTo>
                  <a:lnTo>
                    <a:pt x="0" y="50"/>
                  </a:lnTo>
                  <a:lnTo>
                    <a:pt x="4" y="3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9" name="Freeform 25"/>
            <p:cNvSpPr>
              <a:spLocks/>
            </p:cNvSpPr>
            <p:nvPr/>
          </p:nvSpPr>
          <p:spPr bwMode="gray">
            <a:xfrm>
              <a:off x="1775" y="2296"/>
              <a:ext cx="790" cy="574"/>
            </a:xfrm>
            <a:custGeom>
              <a:avLst/>
              <a:gdLst/>
              <a:ahLst/>
              <a:cxnLst>
                <a:cxn ang="0">
                  <a:pos x="258" y="162"/>
                </a:cxn>
                <a:cxn ang="0">
                  <a:pos x="310" y="218"/>
                </a:cxn>
                <a:cxn ang="0">
                  <a:pos x="396" y="226"/>
                </a:cxn>
                <a:cxn ang="0">
                  <a:pos x="514" y="190"/>
                </a:cxn>
                <a:cxn ang="0">
                  <a:pos x="584" y="142"/>
                </a:cxn>
                <a:cxn ang="0">
                  <a:pos x="606" y="118"/>
                </a:cxn>
                <a:cxn ang="0">
                  <a:pos x="588" y="56"/>
                </a:cxn>
                <a:cxn ang="0">
                  <a:pos x="658" y="8"/>
                </a:cxn>
                <a:cxn ang="0">
                  <a:pos x="678" y="52"/>
                </a:cxn>
                <a:cxn ang="0">
                  <a:pos x="712" y="90"/>
                </a:cxn>
                <a:cxn ang="0">
                  <a:pos x="734" y="108"/>
                </a:cxn>
                <a:cxn ang="0">
                  <a:pos x="762" y="104"/>
                </a:cxn>
                <a:cxn ang="0">
                  <a:pos x="790" y="78"/>
                </a:cxn>
                <a:cxn ang="0">
                  <a:pos x="778" y="120"/>
                </a:cxn>
                <a:cxn ang="0">
                  <a:pos x="698" y="208"/>
                </a:cxn>
                <a:cxn ang="0">
                  <a:pos x="660" y="216"/>
                </a:cxn>
                <a:cxn ang="0">
                  <a:pos x="644" y="224"/>
                </a:cxn>
                <a:cxn ang="0">
                  <a:pos x="636" y="242"/>
                </a:cxn>
                <a:cxn ang="0">
                  <a:pos x="618" y="270"/>
                </a:cxn>
                <a:cxn ang="0">
                  <a:pos x="600" y="268"/>
                </a:cxn>
                <a:cxn ang="0">
                  <a:pos x="596" y="254"/>
                </a:cxn>
                <a:cxn ang="0">
                  <a:pos x="556" y="264"/>
                </a:cxn>
                <a:cxn ang="0">
                  <a:pos x="560" y="282"/>
                </a:cxn>
                <a:cxn ang="0">
                  <a:pos x="590" y="294"/>
                </a:cxn>
                <a:cxn ang="0">
                  <a:pos x="624" y="298"/>
                </a:cxn>
                <a:cxn ang="0">
                  <a:pos x="592" y="316"/>
                </a:cxn>
                <a:cxn ang="0">
                  <a:pos x="582" y="336"/>
                </a:cxn>
                <a:cxn ang="0">
                  <a:pos x="608" y="390"/>
                </a:cxn>
                <a:cxn ang="0">
                  <a:pos x="614" y="422"/>
                </a:cxn>
                <a:cxn ang="0">
                  <a:pos x="560" y="502"/>
                </a:cxn>
                <a:cxn ang="0">
                  <a:pos x="482" y="534"/>
                </a:cxn>
                <a:cxn ang="0">
                  <a:pos x="468" y="546"/>
                </a:cxn>
                <a:cxn ang="0">
                  <a:pos x="454" y="574"/>
                </a:cxn>
                <a:cxn ang="0">
                  <a:pos x="460" y="548"/>
                </a:cxn>
                <a:cxn ang="0">
                  <a:pos x="442" y="532"/>
                </a:cxn>
                <a:cxn ang="0">
                  <a:pos x="408" y="516"/>
                </a:cxn>
                <a:cxn ang="0">
                  <a:pos x="372" y="514"/>
                </a:cxn>
                <a:cxn ang="0">
                  <a:pos x="358" y="524"/>
                </a:cxn>
                <a:cxn ang="0">
                  <a:pos x="356" y="542"/>
                </a:cxn>
                <a:cxn ang="0">
                  <a:pos x="338" y="548"/>
                </a:cxn>
                <a:cxn ang="0">
                  <a:pos x="334" y="534"/>
                </a:cxn>
                <a:cxn ang="0">
                  <a:pos x="308" y="520"/>
                </a:cxn>
                <a:cxn ang="0">
                  <a:pos x="304" y="452"/>
                </a:cxn>
                <a:cxn ang="0">
                  <a:pos x="232" y="440"/>
                </a:cxn>
                <a:cxn ang="0">
                  <a:pos x="186" y="454"/>
                </a:cxn>
                <a:cxn ang="0">
                  <a:pos x="180" y="450"/>
                </a:cxn>
                <a:cxn ang="0">
                  <a:pos x="92" y="380"/>
                </a:cxn>
                <a:cxn ang="0">
                  <a:pos x="90" y="346"/>
                </a:cxn>
                <a:cxn ang="0">
                  <a:pos x="60" y="330"/>
                </a:cxn>
                <a:cxn ang="0">
                  <a:pos x="22" y="308"/>
                </a:cxn>
                <a:cxn ang="0">
                  <a:pos x="10" y="282"/>
                </a:cxn>
                <a:cxn ang="0">
                  <a:pos x="0" y="266"/>
                </a:cxn>
                <a:cxn ang="0">
                  <a:pos x="40" y="246"/>
                </a:cxn>
                <a:cxn ang="0">
                  <a:pos x="60" y="240"/>
                </a:cxn>
                <a:cxn ang="0">
                  <a:pos x="84" y="212"/>
                </a:cxn>
                <a:cxn ang="0">
                  <a:pos x="74" y="188"/>
                </a:cxn>
                <a:cxn ang="0">
                  <a:pos x="90" y="176"/>
                </a:cxn>
                <a:cxn ang="0">
                  <a:pos x="110" y="164"/>
                </a:cxn>
                <a:cxn ang="0">
                  <a:pos x="134" y="130"/>
                </a:cxn>
                <a:cxn ang="0">
                  <a:pos x="164" y="102"/>
                </a:cxn>
                <a:cxn ang="0">
                  <a:pos x="180" y="86"/>
                </a:cxn>
              </a:cxnLst>
              <a:rect l="0" t="0" r="r" b="b"/>
              <a:pathLst>
                <a:path w="790" h="574">
                  <a:moveTo>
                    <a:pt x="194" y="86"/>
                  </a:moveTo>
                  <a:lnTo>
                    <a:pt x="192" y="104"/>
                  </a:lnTo>
                  <a:lnTo>
                    <a:pt x="198" y="120"/>
                  </a:lnTo>
                  <a:lnTo>
                    <a:pt x="208" y="132"/>
                  </a:lnTo>
                  <a:lnTo>
                    <a:pt x="222" y="142"/>
                  </a:lnTo>
                  <a:lnTo>
                    <a:pt x="236" y="148"/>
                  </a:lnTo>
                  <a:lnTo>
                    <a:pt x="248" y="154"/>
                  </a:lnTo>
                  <a:lnTo>
                    <a:pt x="258" y="162"/>
                  </a:lnTo>
                  <a:lnTo>
                    <a:pt x="264" y="174"/>
                  </a:lnTo>
                  <a:lnTo>
                    <a:pt x="268" y="188"/>
                  </a:lnTo>
                  <a:lnTo>
                    <a:pt x="270" y="198"/>
                  </a:lnTo>
                  <a:lnTo>
                    <a:pt x="270" y="202"/>
                  </a:lnTo>
                  <a:lnTo>
                    <a:pt x="272" y="210"/>
                  </a:lnTo>
                  <a:lnTo>
                    <a:pt x="280" y="214"/>
                  </a:lnTo>
                  <a:lnTo>
                    <a:pt x="294" y="216"/>
                  </a:lnTo>
                  <a:lnTo>
                    <a:pt x="310" y="218"/>
                  </a:lnTo>
                  <a:lnTo>
                    <a:pt x="324" y="216"/>
                  </a:lnTo>
                  <a:lnTo>
                    <a:pt x="338" y="214"/>
                  </a:lnTo>
                  <a:lnTo>
                    <a:pt x="348" y="214"/>
                  </a:lnTo>
                  <a:lnTo>
                    <a:pt x="356" y="216"/>
                  </a:lnTo>
                  <a:lnTo>
                    <a:pt x="362" y="222"/>
                  </a:lnTo>
                  <a:lnTo>
                    <a:pt x="368" y="226"/>
                  </a:lnTo>
                  <a:lnTo>
                    <a:pt x="380" y="228"/>
                  </a:lnTo>
                  <a:lnTo>
                    <a:pt x="396" y="226"/>
                  </a:lnTo>
                  <a:lnTo>
                    <a:pt x="412" y="220"/>
                  </a:lnTo>
                  <a:lnTo>
                    <a:pt x="424" y="212"/>
                  </a:lnTo>
                  <a:lnTo>
                    <a:pt x="432" y="208"/>
                  </a:lnTo>
                  <a:lnTo>
                    <a:pt x="440" y="206"/>
                  </a:lnTo>
                  <a:lnTo>
                    <a:pt x="454" y="202"/>
                  </a:lnTo>
                  <a:lnTo>
                    <a:pt x="474" y="198"/>
                  </a:lnTo>
                  <a:lnTo>
                    <a:pt x="494" y="194"/>
                  </a:lnTo>
                  <a:lnTo>
                    <a:pt x="514" y="190"/>
                  </a:lnTo>
                  <a:lnTo>
                    <a:pt x="530" y="186"/>
                  </a:lnTo>
                  <a:lnTo>
                    <a:pt x="542" y="180"/>
                  </a:lnTo>
                  <a:lnTo>
                    <a:pt x="548" y="172"/>
                  </a:lnTo>
                  <a:lnTo>
                    <a:pt x="552" y="164"/>
                  </a:lnTo>
                  <a:lnTo>
                    <a:pt x="552" y="156"/>
                  </a:lnTo>
                  <a:lnTo>
                    <a:pt x="552" y="154"/>
                  </a:lnTo>
                  <a:lnTo>
                    <a:pt x="568" y="146"/>
                  </a:lnTo>
                  <a:lnTo>
                    <a:pt x="584" y="142"/>
                  </a:lnTo>
                  <a:lnTo>
                    <a:pt x="590" y="142"/>
                  </a:lnTo>
                  <a:lnTo>
                    <a:pt x="596" y="140"/>
                  </a:lnTo>
                  <a:lnTo>
                    <a:pt x="604" y="138"/>
                  </a:lnTo>
                  <a:lnTo>
                    <a:pt x="608" y="134"/>
                  </a:lnTo>
                  <a:lnTo>
                    <a:pt x="612" y="130"/>
                  </a:lnTo>
                  <a:lnTo>
                    <a:pt x="612" y="126"/>
                  </a:lnTo>
                  <a:lnTo>
                    <a:pt x="610" y="122"/>
                  </a:lnTo>
                  <a:lnTo>
                    <a:pt x="606" y="118"/>
                  </a:lnTo>
                  <a:lnTo>
                    <a:pt x="600" y="116"/>
                  </a:lnTo>
                  <a:lnTo>
                    <a:pt x="596" y="114"/>
                  </a:lnTo>
                  <a:lnTo>
                    <a:pt x="592" y="114"/>
                  </a:lnTo>
                  <a:lnTo>
                    <a:pt x="590" y="114"/>
                  </a:lnTo>
                  <a:lnTo>
                    <a:pt x="562" y="114"/>
                  </a:lnTo>
                  <a:lnTo>
                    <a:pt x="570" y="76"/>
                  </a:lnTo>
                  <a:lnTo>
                    <a:pt x="588" y="60"/>
                  </a:lnTo>
                  <a:lnTo>
                    <a:pt x="588" y="56"/>
                  </a:lnTo>
                  <a:lnTo>
                    <a:pt x="588" y="46"/>
                  </a:lnTo>
                  <a:lnTo>
                    <a:pt x="590" y="34"/>
                  </a:lnTo>
                  <a:lnTo>
                    <a:pt x="594" y="20"/>
                  </a:lnTo>
                  <a:lnTo>
                    <a:pt x="602" y="8"/>
                  </a:lnTo>
                  <a:lnTo>
                    <a:pt x="614" y="2"/>
                  </a:lnTo>
                  <a:lnTo>
                    <a:pt x="634" y="0"/>
                  </a:lnTo>
                  <a:lnTo>
                    <a:pt x="648" y="2"/>
                  </a:lnTo>
                  <a:lnTo>
                    <a:pt x="658" y="8"/>
                  </a:lnTo>
                  <a:lnTo>
                    <a:pt x="664" y="20"/>
                  </a:lnTo>
                  <a:lnTo>
                    <a:pt x="666" y="22"/>
                  </a:lnTo>
                  <a:lnTo>
                    <a:pt x="666" y="24"/>
                  </a:lnTo>
                  <a:lnTo>
                    <a:pt x="668" y="30"/>
                  </a:lnTo>
                  <a:lnTo>
                    <a:pt x="672" y="36"/>
                  </a:lnTo>
                  <a:lnTo>
                    <a:pt x="674" y="42"/>
                  </a:lnTo>
                  <a:lnTo>
                    <a:pt x="676" y="50"/>
                  </a:lnTo>
                  <a:lnTo>
                    <a:pt x="678" y="52"/>
                  </a:lnTo>
                  <a:lnTo>
                    <a:pt x="686" y="60"/>
                  </a:lnTo>
                  <a:lnTo>
                    <a:pt x="694" y="70"/>
                  </a:lnTo>
                  <a:lnTo>
                    <a:pt x="700" y="80"/>
                  </a:lnTo>
                  <a:lnTo>
                    <a:pt x="702" y="92"/>
                  </a:lnTo>
                  <a:lnTo>
                    <a:pt x="704" y="92"/>
                  </a:lnTo>
                  <a:lnTo>
                    <a:pt x="706" y="92"/>
                  </a:lnTo>
                  <a:lnTo>
                    <a:pt x="708" y="90"/>
                  </a:lnTo>
                  <a:lnTo>
                    <a:pt x="712" y="90"/>
                  </a:lnTo>
                  <a:lnTo>
                    <a:pt x="716" y="90"/>
                  </a:lnTo>
                  <a:lnTo>
                    <a:pt x="722" y="92"/>
                  </a:lnTo>
                  <a:lnTo>
                    <a:pt x="726" y="94"/>
                  </a:lnTo>
                  <a:lnTo>
                    <a:pt x="730" y="98"/>
                  </a:lnTo>
                  <a:lnTo>
                    <a:pt x="732" y="104"/>
                  </a:lnTo>
                  <a:lnTo>
                    <a:pt x="732" y="104"/>
                  </a:lnTo>
                  <a:lnTo>
                    <a:pt x="734" y="106"/>
                  </a:lnTo>
                  <a:lnTo>
                    <a:pt x="734" y="108"/>
                  </a:lnTo>
                  <a:lnTo>
                    <a:pt x="736" y="112"/>
                  </a:lnTo>
                  <a:lnTo>
                    <a:pt x="738" y="114"/>
                  </a:lnTo>
                  <a:lnTo>
                    <a:pt x="742" y="114"/>
                  </a:lnTo>
                  <a:lnTo>
                    <a:pt x="746" y="114"/>
                  </a:lnTo>
                  <a:lnTo>
                    <a:pt x="752" y="112"/>
                  </a:lnTo>
                  <a:lnTo>
                    <a:pt x="758" y="108"/>
                  </a:lnTo>
                  <a:lnTo>
                    <a:pt x="760" y="108"/>
                  </a:lnTo>
                  <a:lnTo>
                    <a:pt x="762" y="104"/>
                  </a:lnTo>
                  <a:lnTo>
                    <a:pt x="764" y="100"/>
                  </a:lnTo>
                  <a:lnTo>
                    <a:pt x="768" y="94"/>
                  </a:lnTo>
                  <a:lnTo>
                    <a:pt x="774" y="90"/>
                  </a:lnTo>
                  <a:lnTo>
                    <a:pt x="778" y="84"/>
                  </a:lnTo>
                  <a:lnTo>
                    <a:pt x="784" y="80"/>
                  </a:lnTo>
                  <a:lnTo>
                    <a:pt x="790" y="78"/>
                  </a:lnTo>
                  <a:lnTo>
                    <a:pt x="790" y="78"/>
                  </a:lnTo>
                  <a:lnTo>
                    <a:pt x="790" y="78"/>
                  </a:lnTo>
                  <a:lnTo>
                    <a:pt x="790" y="80"/>
                  </a:lnTo>
                  <a:lnTo>
                    <a:pt x="790" y="82"/>
                  </a:lnTo>
                  <a:lnTo>
                    <a:pt x="790" y="86"/>
                  </a:lnTo>
                  <a:lnTo>
                    <a:pt x="790" y="90"/>
                  </a:lnTo>
                  <a:lnTo>
                    <a:pt x="788" y="96"/>
                  </a:lnTo>
                  <a:lnTo>
                    <a:pt x="786" y="104"/>
                  </a:lnTo>
                  <a:lnTo>
                    <a:pt x="784" y="108"/>
                  </a:lnTo>
                  <a:lnTo>
                    <a:pt x="778" y="120"/>
                  </a:lnTo>
                  <a:lnTo>
                    <a:pt x="772" y="132"/>
                  </a:lnTo>
                  <a:lnTo>
                    <a:pt x="762" y="144"/>
                  </a:lnTo>
                  <a:lnTo>
                    <a:pt x="752" y="156"/>
                  </a:lnTo>
                  <a:lnTo>
                    <a:pt x="744" y="164"/>
                  </a:lnTo>
                  <a:lnTo>
                    <a:pt x="740" y="174"/>
                  </a:lnTo>
                  <a:lnTo>
                    <a:pt x="720" y="190"/>
                  </a:lnTo>
                  <a:lnTo>
                    <a:pt x="698" y="208"/>
                  </a:lnTo>
                  <a:lnTo>
                    <a:pt x="698" y="208"/>
                  </a:lnTo>
                  <a:lnTo>
                    <a:pt x="696" y="210"/>
                  </a:lnTo>
                  <a:lnTo>
                    <a:pt x="694" y="212"/>
                  </a:lnTo>
                  <a:lnTo>
                    <a:pt x="690" y="214"/>
                  </a:lnTo>
                  <a:lnTo>
                    <a:pt x="686" y="216"/>
                  </a:lnTo>
                  <a:lnTo>
                    <a:pt x="680" y="218"/>
                  </a:lnTo>
                  <a:lnTo>
                    <a:pt x="672" y="218"/>
                  </a:lnTo>
                  <a:lnTo>
                    <a:pt x="666" y="218"/>
                  </a:lnTo>
                  <a:lnTo>
                    <a:pt x="660" y="216"/>
                  </a:lnTo>
                  <a:lnTo>
                    <a:pt x="656" y="216"/>
                  </a:lnTo>
                  <a:lnTo>
                    <a:pt x="654" y="216"/>
                  </a:lnTo>
                  <a:lnTo>
                    <a:pt x="652" y="216"/>
                  </a:lnTo>
                  <a:lnTo>
                    <a:pt x="652" y="216"/>
                  </a:lnTo>
                  <a:lnTo>
                    <a:pt x="648" y="216"/>
                  </a:lnTo>
                  <a:lnTo>
                    <a:pt x="646" y="218"/>
                  </a:lnTo>
                  <a:lnTo>
                    <a:pt x="644" y="220"/>
                  </a:lnTo>
                  <a:lnTo>
                    <a:pt x="644" y="224"/>
                  </a:lnTo>
                  <a:lnTo>
                    <a:pt x="646" y="228"/>
                  </a:lnTo>
                  <a:lnTo>
                    <a:pt x="646" y="232"/>
                  </a:lnTo>
                  <a:lnTo>
                    <a:pt x="646" y="236"/>
                  </a:lnTo>
                  <a:lnTo>
                    <a:pt x="646" y="238"/>
                  </a:lnTo>
                  <a:lnTo>
                    <a:pt x="644" y="240"/>
                  </a:lnTo>
                  <a:lnTo>
                    <a:pt x="642" y="242"/>
                  </a:lnTo>
                  <a:lnTo>
                    <a:pt x="638" y="242"/>
                  </a:lnTo>
                  <a:lnTo>
                    <a:pt x="636" y="242"/>
                  </a:lnTo>
                  <a:lnTo>
                    <a:pt x="632" y="240"/>
                  </a:lnTo>
                  <a:lnTo>
                    <a:pt x="630" y="240"/>
                  </a:lnTo>
                  <a:lnTo>
                    <a:pt x="628" y="240"/>
                  </a:lnTo>
                  <a:lnTo>
                    <a:pt x="628" y="262"/>
                  </a:lnTo>
                  <a:lnTo>
                    <a:pt x="628" y="262"/>
                  </a:lnTo>
                  <a:lnTo>
                    <a:pt x="626" y="264"/>
                  </a:lnTo>
                  <a:lnTo>
                    <a:pt x="622" y="268"/>
                  </a:lnTo>
                  <a:lnTo>
                    <a:pt x="618" y="270"/>
                  </a:lnTo>
                  <a:lnTo>
                    <a:pt x="612" y="274"/>
                  </a:lnTo>
                  <a:lnTo>
                    <a:pt x="608" y="276"/>
                  </a:lnTo>
                  <a:lnTo>
                    <a:pt x="606" y="276"/>
                  </a:lnTo>
                  <a:lnTo>
                    <a:pt x="604" y="276"/>
                  </a:lnTo>
                  <a:lnTo>
                    <a:pt x="602" y="274"/>
                  </a:lnTo>
                  <a:lnTo>
                    <a:pt x="600" y="274"/>
                  </a:lnTo>
                  <a:lnTo>
                    <a:pt x="600" y="272"/>
                  </a:lnTo>
                  <a:lnTo>
                    <a:pt x="600" y="268"/>
                  </a:lnTo>
                  <a:lnTo>
                    <a:pt x="602" y="264"/>
                  </a:lnTo>
                  <a:lnTo>
                    <a:pt x="606" y="262"/>
                  </a:lnTo>
                  <a:lnTo>
                    <a:pt x="608" y="258"/>
                  </a:lnTo>
                  <a:lnTo>
                    <a:pt x="608" y="256"/>
                  </a:lnTo>
                  <a:lnTo>
                    <a:pt x="608" y="254"/>
                  </a:lnTo>
                  <a:lnTo>
                    <a:pt x="604" y="252"/>
                  </a:lnTo>
                  <a:lnTo>
                    <a:pt x="600" y="252"/>
                  </a:lnTo>
                  <a:lnTo>
                    <a:pt x="596" y="254"/>
                  </a:lnTo>
                  <a:lnTo>
                    <a:pt x="592" y="256"/>
                  </a:lnTo>
                  <a:lnTo>
                    <a:pt x="586" y="260"/>
                  </a:lnTo>
                  <a:lnTo>
                    <a:pt x="582" y="264"/>
                  </a:lnTo>
                  <a:lnTo>
                    <a:pt x="574" y="266"/>
                  </a:lnTo>
                  <a:lnTo>
                    <a:pt x="568" y="266"/>
                  </a:lnTo>
                  <a:lnTo>
                    <a:pt x="562" y="266"/>
                  </a:lnTo>
                  <a:lnTo>
                    <a:pt x="558" y="266"/>
                  </a:lnTo>
                  <a:lnTo>
                    <a:pt x="556" y="264"/>
                  </a:lnTo>
                  <a:lnTo>
                    <a:pt x="554" y="264"/>
                  </a:lnTo>
                  <a:lnTo>
                    <a:pt x="554" y="264"/>
                  </a:lnTo>
                  <a:lnTo>
                    <a:pt x="552" y="266"/>
                  </a:lnTo>
                  <a:lnTo>
                    <a:pt x="550" y="268"/>
                  </a:lnTo>
                  <a:lnTo>
                    <a:pt x="550" y="270"/>
                  </a:lnTo>
                  <a:lnTo>
                    <a:pt x="552" y="274"/>
                  </a:lnTo>
                  <a:lnTo>
                    <a:pt x="554" y="278"/>
                  </a:lnTo>
                  <a:lnTo>
                    <a:pt x="560" y="282"/>
                  </a:lnTo>
                  <a:lnTo>
                    <a:pt x="566" y="286"/>
                  </a:lnTo>
                  <a:lnTo>
                    <a:pt x="570" y="290"/>
                  </a:lnTo>
                  <a:lnTo>
                    <a:pt x="574" y="294"/>
                  </a:lnTo>
                  <a:lnTo>
                    <a:pt x="578" y="296"/>
                  </a:lnTo>
                  <a:lnTo>
                    <a:pt x="578" y="296"/>
                  </a:lnTo>
                  <a:lnTo>
                    <a:pt x="580" y="296"/>
                  </a:lnTo>
                  <a:lnTo>
                    <a:pt x="584" y="294"/>
                  </a:lnTo>
                  <a:lnTo>
                    <a:pt x="590" y="294"/>
                  </a:lnTo>
                  <a:lnTo>
                    <a:pt x="594" y="292"/>
                  </a:lnTo>
                  <a:lnTo>
                    <a:pt x="600" y="292"/>
                  </a:lnTo>
                  <a:lnTo>
                    <a:pt x="604" y="290"/>
                  </a:lnTo>
                  <a:lnTo>
                    <a:pt x="610" y="290"/>
                  </a:lnTo>
                  <a:lnTo>
                    <a:pt x="616" y="292"/>
                  </a:lnTo>
                  <a:lnTo>
                    <a:pt x="620" y="294"/>
                  </a:lnTo>
                  <a:lnTo>
                    <a:pt x="622" y="296"/>
                  </a:lnTo>
                  <a:lnTo>
                    <a:pt x="624" y="298"/>
                  </a:lnTo>
                  <a:lnTo>
                    <a:pt x="624" y="300"/>
                  </a:lnTo>
                  <a:lnTo>
                    <a:pt x="620" y="302"/>
                  </a:lnTo>
                  <a:lnTo>
                    <a:pt x="616" y="304"/>
                  </a:lnTo>
                  <a:lnTo>
                    <a:pt x="610" y="306"/>
                  </a:lnTo>
                  <a:lnTo>
                    <a:pt x="604" y="308"/>
                  </a:lnTo>
                  <a:lnTo>
                    <a:pt x="600" y="312"/>
                  </a:lnTo>
                  <a:lnTo>
                    <a:pt x="596" y="314"/>
                  </a:lnTo>
                  <a:lnTo>
                    <a:pt x="592" y="316"/>
                  </a:lnTo>
                  <a:lnTo>
                    <a:pt x="590" y="316"/>
                  </a:lnTo>
                  <a:lnTo>
                    <a:pt x="590" y="316"/>
                  </a:lnTo>
                  <a:lnTo>
                    <a:pt x="588" y="318"/>
                  </a:lnTo>
                  <a:lnTo>
                    <a:pt x="584" y="320"/>
                  </a:lnTo>
                  <a:lnTo>
                    <a:pt x="582" y="324"/>
                  </a:lnTo>
                  <a:lnTo>
                    <a:pt x="580" y="326"/>
                  </a:lnTo>
                  <a:lnTo>
                    <a:pt x="580" y="332"/>
                  </a:lnTo>
                  <a:lnTo>
                    <a:pt x="582" y="336"/>
                  </a:lnTo>
                  <a:lnTo>
                    <a:pt x="586" y="342"/>
                  </a:lnTo>
                  <a:lnTo>
                    <a:pt x="590" y="348"/>
                  </a:lnTo>
                  <a:lnTo>
                    <a:pt x="594" y="352"/>
                  </a:lnTo>
                  <a:lnTo>
                    <a:pt x="596" y="358"/>
                  </a:lnTo>
                  <a:lnTo>
                    <a:pt x="598" y="362"/>
                  </a:lnTo>
                  <a:lnTo>
                    <a:pt x="600" y="364"/>
                  </a:lnTo>
                  <a:lnTo>
                    <a:pt x="600" y="366"/>
                  </a:lnTo>
                  <a:lnTo>
                    <a:pt x="608" y="390"/>
                  </a:lnTo>
                  <a:lnTo>
                    <a:pt x="610" y="390"/>
                  </a:lnTo>
                  <a:lnTo>
                    <a:pt x="610" y="394"/>
                  </a:lnTo>
                  <a:lnTo>
                    <a:pt x="612" y="398"/>
                  </a:lnTo>
                  <a:lnTo>
                    <a:pt x="614" y="402"/>
                  </a:lnTo>
                  <a:lnTo>
                    <a:pt x="614" y="406"/>
                  </a:lnTo>
                  <a:lnTo>
                    <a:pt x="614" y="412"/>
                  </a:lnTo>
                  <a:lnTo>
                    <a:pt x="614" y="416"/>
                  </a:lnTo>
                  <a:lnTo>
                    <a:pt x="614" y="422"/>
                  </a:lnTo>
                  <a:lnTo>
                    <a:pt x="612" y="426"/>
                  </a:lnTo>
                  <a:lnTo>
                    <a:pt x="610" y="430"/>
                  </a:lnTo>
                  <a:lnTo>
                    <a:pt x="606" y="434"/>
                  </a:lnTo>
                  <a:lnTo>
                    <a:pt x="606" y="436"/>
                  </a:lnTo>
                  <a:lnTo>
                    <a:pt x="604" y="438"/>
                  </a:lnTo>
                  <a:lnTo>
                    <a:pt x="592" y="458"/>
                  </a:lnTo>
                  <a:lnTo>
                    <a:pt x="582" y="482"/>
                  </a:lnTo>
                  <a:lnTo>
                    <a:pt x="560" y="502"/>
                  </a:lnTo>
                  <a:lnTo>
                    <a:pt x="544" y="512"/>
                  </a:lnTo>
                  <a:lnTo>
                    <a:pt x="540" y="520"/>
                  </a:lnTo>
                  <a:lnTo>
                    <a:pt x="536" y="520"/>
                  </a:lnTo>
                  <a:lnTo>
                    <a:pt x="526" y="522"/>
                  </a:lnTo>
                  <a:lnTo>
                    <a:pt x="514" y="522"/>
                  </a:lnTo>
                  <a:lnTo>
                    <a:pt x="502" y="520"/>
                  </a:lnTo>
                  <a:lnTo>
                    <a:pt x="494" y="532"/>
                  </a:lnTo>
                  <a:lnTo>
                    <a:pt x="482" y="534"/>
                  </a:lnTo>
                  <a:lnTo>
                    <a:pt x="482" y="534"/>
                  </a:lnTo>
                  <a:lnTo>
                    <a:pt x="480" y="534"/>
                  </a:lnTo>
                  <a:lnTo>
                    <a:pt x="478" y="534"/>
                  </a:lnTo>
                  <a:lnTo>
                    <a:pt x="474" y="536"/>
                  </a:lnTo>
                  <a:lnTo>
                    <a:pt x="472" y="536"/>
                  </a:lnTo>
                  <a:lnTo>
                    <a:pt x="470" y="540"/>
                  </a:lnTo>
                  <a:lnTo>
                    <a:pt x="468" y="542"/>
                  </a:lnTo>
                  <a:lnTo>
                    <a:pt x="468" y="546"/>
                  </a:lnTo>
                  <a:lnTo>
                    <a:pt x="470" y="552"/>
                  </a:lnTo>
                  <a:lnTo>
                    <a:pt x="470" y="558"/>
                  </a:lnTo>
                  <a:lnTo>
                    <a:pt x="470" y="564"/>
                  </a:lnTo>
                  <a:lnTo>
                    <a:pt x="470" y="568"/>
                  </a:lnTo>
                  <a:lnTo>
                    <a:pt x="470" y="570"/>
                  </a:lnTo>
                  <a:lnTo>
                    <a:pt x="468" y="572"/>
                  </a:lnTo>
                  <a:lnTo>
                    <a:pt x="456" y="574"/>
                  </a:lnTo>
                  <a:lnTo>
                    <a:pt x="454" y="574"/>
                  </a:lnTo>
                  <a:lnTo>
                    <a:pt x="452" y="572"/>
                  </a:lnTo>
                  <a:lnTo>
                    <a:pt x="450" y="570"/>
                  </a:lnTo>
                  <a:lnTo>
                    <a:pt x="450" y="566"/>
                  </a:lnTo>
                  <a:lnTo>
                    <a:pt x="450" y="564"/>
                  </a:lnTo>
                  <a:lnTo>
                    <a:pt x="452" y="560"/>
                  </a:lnTo>
                  <a:lnTo>
                    <a:pt x="456" y="556"/>
                  </a:lnTo>
                  <a:lnTo>
                    <a:pt x="458" y="552"/>
                  </a:lnTo>
                  <a:lnTo>
                    <a:pt x="460" y="548"/>
                  </a:lnTo>
                  <a:lnTo>
                    <a:pt x="460" y="544"/>
                  </a:lnTo>
                  <a:lnTo>
                    <a:pt x="458" y="540"/>
                  </a:lnTo>
                  <a:lnTo>
                    <a:pt x="456" y="538"/>
                  </a:lnTo>
                  <a:lnTo>
                    <a:pt x="452" y="536"/>
                  </a:lnTo>
                  <a:lnTo>
                    <a:pt x="448" y="536"/>
                  </a:lnTo>
                  <a:lnTo>
                    <a:pt x="444" y="534"/>
                  </a:lnTo>
                  <a:lnTo>
                    <a:pt x="442" y="532"/>
                  </a:lnTo>
                  <a:lnTo>
                    <a:pt x="442" y="532"/>
                  </a:lnTo>
                  <a:lnTo>
                    <a:pt x="438" y="534"/>
                  </a:lnTo>
                  <a:lnTo>
                    <a:pt x="434" y="536"/>
                  </a:lnTo>
                  <a:lnTo>
                    <a:pt x="434" y="538"/>
                  </a:lnTo>
                  <a:lnTo>
                    <a:pt x="432" y="538"/>
                  </a:lnTo>
                  <a:lnTo>
                    <a:pt x="430" y="528"/>
                  </a:lnTo>
                  <a:lnTo>
                    <a:pt x="418" y="516"/>
                  </a:lnTo>
                  <a:lnTo>
                    <a:pt x="412" y="514"/>
                  </a:lnTo>
                  <a:lnTo>
                    <a:pt x="408" y="516"/>
                  </a:lnTo>
                  <a:lnTo>
                    <a:pt x="402" y="516"/>
                  </a:lnTo>
                  <a:lnTo>
                    <a:pt x="396" y="516"/>
                  </a:lnTo>
                  <a:lnTo>
                    <a:pt x="390" y="516"/>
                  </a:lnTo>
                  <a:lnTo>
                    <a:pt x="386" y="514"/>
                  </a:lnTo>
                  <a:lnTo>
                    <a:pt x="382" y="514"/>
                  </a:lnTo>
                  <a:lnTo>
                    <a:pt x="382" y="514"/>
                  </a:lnTo>
                  <a:lnTo>
                    <a:pt x="378" y="514"/>
                  </a:lnTo>
                  <a:lnTo>
                    <a:pt x="372" y="514"/>
                  </a:lnTo>
                  <a:lnTo>
                    <a:pt x="370" y="516"/>
                  </a:lnTo>
                  <a:lnTo>
                    <a:pt x="368" y="516"/>
                  </a:lnTo>
                  <a:lnTo>
                    <a:pt x="364" y="516"/>
                  </a:lnTo>
                  <a:lnTo>
                    <a:pt x="362" y="518"/>
                  </a:lnTo>
                  <a:lnTo>
                    <a:pt x="362" y="520"/>
                  </a:lnTo>
                  <a:lnTo>
                    <a:pt x="362" y="520"/>
                  </a:lnTo>
                  <a:lnTo>
                    <a:pt x="362" y="522"/>
                  </a:lnTo>
                  <a:lnTo>
                    <a:pt x="358" y="524"/>
                  </a:lnTo>
                  <a:lnTo>
                    <a:pt x="356" y="526"/>
                  </a:lnTo>
                  <a:lnTo>
                    <a:pt x="356" y="526"/>
                  </a:lnTo>
                  <a:lnTo>
                    <a:pt x="356" y="528"/>
                  </a:lnTo>
                  <a:lnTo>
                    <a:pt x="356" y="528"/>
                  </a:lnTo>
                  <a:lnTo>
                    <a:pt x="356" y="528"/>
                  </a:lnTo>
                  <a:lnTo>
                    <a:pt x="356" y="532"/>
                  </a:lnTo>
                  <a:lnTo>
                    <a:pt x="358" y="538"/>
                  </a:lnTo>
                  <a:lnTo>
                    <a:pt x="356" y="542"/>
                  </a:lnTo>
                  <a:lnTo>
                    <a:pt x="356" y="544"/>
                  </a:lnTo>
                  <a:lnTo>
                    <a:pt x="354" y="544"/>
                  </a:lnTo>
                  <a:lnTo>
                    <a:pt x="352" y="544"/>
                  </a:lnTo>
                  <a:lnTo>
                    <a:pt x="352" y="544"/>
                  </a:lnTo>
                  <a:lnTo>
                    <a:pt x="350" y="544"/>
                  </a:lnTo>
                  <a:lnTo>
                    <a:pt x="348" y="544"/>
                  </a:lnTo>
                  <a:lnTo>
                    <a:pt x="342" y="546"/>
                  </a:lnTo>
                  <a:lnTo>
                    <a:pt x="338" y="548"/>
                  </a:lnTo>
                  <a:lnTo>
                    <a:pt x="334" y="548"/>
                  </a:lnTo>
                  <a:lnTo>
                    <a:pt x="332" y="548"/>
                  </a:lnTo>
                  <a:lnTo>
                    <a:pt x="332" y="548"/>
                  </a:lnTo>
                  <a:lnTo>
                    <a:pt x="332" y="546"/>
                  </a:lnTo>
                  <a:lnTo>
                    <a:pt x="332" y="542"/>
                  </a:lnTo>
                  <a:lnTo>
                    <a:pt x="334" y="538"/>
                  </a:lnTo>
                  <a:lnTo>
                    <a:pt x="334" y="536"/>
                  </a:lnTo>
                  <a:lnTo>
                    <a:pt x="334" y="534"/>
                  </a:lnTo>
                  <a:lnTo>
                    <a:pt x="326" y="528"/>
                  </a:lnTo>
                  <a:lnTo>
                    <a:pt x="320" y="530"/>
                  </a:lnTo>
                  <a:lnTo>
                    <a:pt x="316" y="530"/>
                  </a:lnTo>
                  <a:lnTo>
                    <a:pt x="312" y="528"/>
                  </a:lnTo>
                  <a:lnTo>
                    <a:pt x="310" y="526"/>
                  </a:lnTo>
                  <a:lnTo>
                    <a:pt x="308" y="524"/>
                  </a:lnTo>
                  <a:lnTo>
                    <a:pt x="308" y="522"/>
                  </a:lnTo>
                  <a:lnTo>
                    <a:pt x="308" y="520"/>
                  </a:lnTo>
                  <a:lnTo>
                    <a:pt x="308" y="520"/>
                  </a:lnTo>
                  <a:lnTo>
                    <a:pt x="312" y="498"/>
                  </a:lnTo>
                  <a:lnTo>
                    <a:pt x="316" y="488"/>
                  </a:lnTo>
                  <a:lnTo>
                    <a:pt x="320" y="484"/>
                  </a:lnTo>
                  <a:lnTo>
                    <a:pt x="320" y="484"/>
                  </a:lnTo>
                  <a:lnTo>
                    <a:pt x="316" y="470"/>
                  </a:lnTo>
                  <a:lnTo>
                    <a:pt x="310" y="458"/>
                  </a:lnTo>
                  <a:lnTo>
                    <a:pt x="304" y="452"/>
                  </a:lnTo>
                  <a:lnTo>
                    <a:pt x="300" y="450"/>
                  </a:lnTo>
                  <a:lnTo>
                    <a:pt x="300" y="448"/>
                  </a:lnTo>
                  <a:lnTo>
                    <a:pt x="298" y="448"/>
                  </a:lnTo>
                  <a:lnTo>
                    <a:pt x="264" y="452"/>
                  </a:lnTo>
                  <a:lnTo>
                    <a:pt x="252" y="450"/>
                  </a:lnTo>
                  <a:lnTo>
                    <a:pt x="248" y="446"/>
                  </a:lnTo>
                  <a:lnTo>
                    <a:pt x="242" y="442"/>
                  </a:lnTo>
                  <a:lnTo>
                    <a:pt x="232" y="440"/>
                  </a:lnTo>
                  <a:lnTo>
                    <a:pt x="222" y="440"/>
                  </a:lnTo>
                  <a:lnTo>
                    <a:pt x="216" y="438"/>
                  </a:lnTo>
                  <a:lnTo>
                    <a:pt x="208" y="440"/>
                  </a:lnTo>
                  <a:lnTo>
                    <a:pt x="200" y="444"/>
                  </a:lnTo>
                  <a:lnTo>
                    <a:pt x="196" y="446"/>
                  </a:lnTo>
                  <a:lnTo>
                    <a:pt x="192" y="450"/>
                  </a:lnTo>
                  <a:lnTo>
                    <a:pt x="188" y="452"/>
                  </a:lnTo>
                  <a:lnTo>
                    <a:pt x="186" y="454"/>
                  </a:lnTo>
                  <a:lnTo>
                    <a:pt x="186" y="454"/>
                  </a:lnTo>
                  <a:lnTo>
                    <a:pt x="186" y="454"/>
                  </a:lnTo>
                  <a:lnTo>
                    <a:pt x="186" y="452"/>
                  </a:lnTo>
                  <a:lnTo>
                    <a:pt x="186" y="452"/>
                  </a:lnTo>
                  <a:lnTo>
                    <a:pt x="184" y="450"/>
                  </a:lnTo>
                  <a:lnTo>
                    <a:pt x="184" y="448"/>
                  </a:lnTo>
                  <a:lnTo>
                    <a:pt x="182" y="450"/>
                  </a:lnTo>
                  <a:lnTo>
                    <a:pt x="180" y="450"/>
                  </a:lnTo>
                  <a:lnTo>
                    <a:pt x="178" y="450"/>
                  </a:lnTo>
                  <a:lnTo>
                    <a:pt x="178" y="452"/>
                  </a:lnTo>
                  <a:lnTo>
                    <a:pt x="114" y="438"/>
                  </a:lnTo>
                  <a:lnTo>
                    <a:pt x="88" y="416"/>
                  </a:lnTo>
                  <a:lnTo>
                    <a:pt x="82" y="402"/>
                  </a:lnTo>
                  <a:lnTo>
                    <a:pt x="82" y="392"/>
                  </a:lnTo>
                  <a:lnTo>
                    <a:pt x="88" y="384"/>
                  </a:lnTo>
                  <a:lnTo>
                    <a:pt x="92" y="380"/>
                  </a:lnTo>
                  <a:lnTo>
                    <a:pt x="94" y="380"/>
                  </a:lnTo>
                  <a:lnTo>
                    <a:pt x="88" y="366"/>
                  </a:lnTo>
                  <a:lnTo>
                    <a:pt x="96" y="362"/>
                  </a:lnTo>
                  <a:lnTo>
                    <a:pt x="94" y="358"/>
                  </a:lnTo>
                  <a:lnTo>
                    <a:pt x="92" y="354"/>
                  </a:lnTo>
                  <a:lnTo>
                    <a:pt x="92" y="350"/>
                  </a:lnTo>
                  <a:lnTo>
                    <a:pt x="90" y="348"/>
                  </a:lnTo>
                  <a:lnTo>
                    <a:pt x="90" y="346"/>
                  </a:lnTo>
                  <a:lnTo>
                    <a:pt x="88" y="342"/>
                  </a:lnTo>
                  <a:lnTo>
                    <a:pt x="86" y="340"/>
                  </a:lnTo>
                  <a:lnTo>
                    <a:pt x="82" y="338"/>
                  </a:lnTo>
                  <a:lnTo>
                    <a:pt x="76" y="336"/>
                  </a:lnTo>
                  <a:lnTo>
                    <a:pt x="72" y="336"/>
                  </a:lnTo>
                  <a:lnTo>
                    <a:pt x="66" y="334"/>
                  </a:lnTo>
                  <a:lnTo>
                    <a:pt x="62" y="332"/>
                  </a:lnTo>
                  <a:lnTo>
                    <a:pt x="60" y="330"/>
                  </a:lnTo>
                  <a:lnTo>
                    <a:pt x="58" y="328"/>
                  </a:lnTo>
                  <a:lnTo>
                    <a:pt x="50" y="330"/>
                  </a:lnTo>
                  <a:lnTo>
                    <a:pt x="30" y="332"/>
                  </a:lnTo>
                  <a:lnTo>
                    <a:pt x="28" y="314"/>
                  </a:lnTo>
                  <a:lnTo>
                    <a:pt x="26" y="312"/>
                  </a:lnTo>
                  <a:lnTo>
                    <a:pt x="26" y="312"/>
                  </a:lnTo>
                  <a:lnTo>
                    <a:pt x="24" y="310"/>
                  </a:lnTo>
                  <a:lnTo>
                    <a:pt x="22" y="308"/>
                  </a:lnTo>
                  <a:lnTo>
                    <a:pt x="20" y="304"/>
                  </a:lnTo>
                  <a:lnTo>
                    <a:pt x="18" y="300"/>
                  </a:lnTo>
                  <a:lnTo>
                    <a:pt x="16" y="294"/>
                  </a:lnTo>
                  <a:lnTo>
                    <a:pt x="16" y="290"/>
                  </a:lnTo>
                  <a:lnTo>
                    <a:pt x="16" y="290"/>
                  </a:lnTo>
                  <a:lnTo>
                    <a:pt x="14" y="286"/>
                  </a:lnTo>
                  <a:lnTo>
                    <a:pt x="12" y="284"/>
                  </a:lnTo>
                  <a:lnTo>
                    <a:pt x="10" y="282"/>
                  </a:lnTo>
                  <a:lnTo>
                    <a:pt x="6" y="282"/>
                  </a:lnTo>
                  <a:lnTo>
                    <a:pt x="4" y="280"/>
                  </a:lnTo>
                  <a:lnTo>
                    <a:pt x="2" y="280"/>
                  </a:lnTo>
                  <a:lnTo>
                    <a:pt x="0" y="276"/>
                  </a:lnTo>
                  <a:lnTo>
                    <a:pt x="0" y="272"/>
                  </a:lnTo>
                  <a:lnTo>
                    <a:pt x="0" y="272"/>
                  </a:lnTo>
                  <a:lnTo>
                    <a:pt x="0" y="270"/>
                  </a:lnTo>
                  <a:lnTo>
                    <a:pt x="0" y="266"/>
                  </a:lnTo>
                  <a:lnTo>
                    <a:pt x="0" y="264"/>
                  </a:lnTo>
                  <a:lnTo>
                    <a:pt x="2" y="260"/>
                  </a:lnTo>
                  <a:lnTo>
                    <a:pt x="4" y="256"/>
                  </a:lnTo>
                  <a:lnTo>
                    <a:pt x="8" y="254"/>
                  </a:lnTo>
                  <a:lnTo>
                    <a:pt x="12" y="252"/>
                  </a:lnTo>
                  <a:lnTo>
                    <a:pt x="18" y="252"/>
                  </a:lnTo>
                  <a:lnTo>
                    <a:pt x="28" y="254"/>
                  </a:lnTo>
                  <a:lnTo>
                    <a:pt x="40" y="246"/>
                  </a:lnTo>
                  <a:lnTo>
                    <a:pt x="40" y="246"/>
                  </a:lnTo>
                  <a:lnTo>
                    <a:pt x="42" y="244"/>
                  </a:lnTo>
                  <a:lnTo>
                    <a:pt x="44" y="242"/>
                  </a:lnTo>
                  <a:lnTo>
                    <a:pt x="48" y="242"/>
                  </a:lnTo>
                  <a:lnTo>
                    <a:pt x="54" y="240"/>
                  </a:lnTo>
                  <a:lnTo>
                    <a:pt x="54" y="240"/>
                  </a:lnTo>
                  <a:lnTo>
                    <a:pt x="56" y="240"/>
                  </a:lnTo>
                  <a:lnTo>
                    <a:pt x="60" y="240"/>
                  </a:lnTo>
                  <a:lnTo>
                    <a:pt x="64" y="238"/>
                  </a:lnTo>
                  <a:lnTo>
                    <a:pt x="70" y="236"/>
                  </a:lnTo>
                  <a:lnTo>
                    <a:pt x="74" y="232"/>
                  </a:lnTo>
                  <a:lnTo>
                    <a:pt x="78" y="226"/>
                  </a:lnTo>
                  <a:lnTo>
                    <a:pt x="80" y="220"/>
                  </a:lnTo>
                  <a:lnTo>
                    <a:pt x="82" y="218"/>
                  </a:lnTo>
                  <a:lnTo>
                    <a:pt x="82" y="216"/>
                  </a:lnTo>
                  <a:lnTo>
                    <a:pt x="84" y="212"/>
                  </a:lnTo>
                  <a:lnTo>
                    <a:pt x="84" y="208"/>
                  </a:lnTo>
                  <a:lnTo>
                    <a:pt x="84" y="206"/>
                  </a:lnTo>
                  <a:lnTo>
                    <a:pt x="84" y="202"/>
                  </a:lnTo>
                  <a:lnTo>
                    <a:pt x="80" y="202"/>
                  </a:lnTo>
                  <a:lnTo>
                    <a:pt x="78" y="198"/>
                  </a:lnTo>
                  <a:lnTo>
                    <a:pt x="76" y="196"/>
                  </a:lnTo>
                  <a:lnTo>
                    <a:pt x="74" y="192"/>
                  </a:lnTo>
                  <a:lnTo>
                    <a:pt x="74" y="188"/>
                  </a:lnTo>
                  <a:lnTo>
                    <a:pt x="74" y="186"/>
                  </a:lnTo>
                  <a:lnTo>
                    <a:pt x="80" y="184"/>
                  </a:lnTo>
                  <a:lnTo>
                    <a:pt x="84" y="182"/>
                  </a:lnTo>
                  <a:lnTo>
                    <a:pt x="86" y="182"/>
                  </a:lnTo>
                  <a:lnTo>
                    <a:pt x="88" y="180"/>
                  </a:lnTo>
                  <a:lnTo>
                    <a:pt x="88" y="180"/>
                  </a:lnTo>
                  <a:lnTo>
                    <a:pt x="90" y="178"/>
                  </a:lnTo>
                  <a:lnTo>
                    <a:pt x="90" y="176"/>
                  </a:lnTo>
                  <a:lnTo>
                    <a:pt x="90" y="174"/>
                  </a:lnTo>
                  <a:lnTo>
                    <a:pt x="90" y="172"/>
                  </a:lnTo>
                  <a:lnTo>
                    <a:pt x="90" y="172"/>
                  </a:lnTo>
                  <a:lnTo>
                    <a:pt x="94" y="172"/>
                  </a:lnTo>
                  <a:lnTo>
                    <a:pt x="98" y="170"/>
                  </a:lnTo>
                  <a:lnTo>
                    <a:pt x="102" y="170"/>
                  </a:lnTo>
                  <a:lnTo>
                    <a:pt x="106" y="168"/>
                  </a:lnTo>
                  <a:lnTo>
                    <a:pt x="110" y="164"/>
                  </a:lnTo>
                  <a:lnTo>
                    <a:pt x="112" y="158"/>
                  </a:lnTo>
                  <a:lnTo>
                    <a:pt x="116" y="152"/>
                  </a:lnTo>
                  <a:lnTo>
                    <a:pt x="116" y="146"/>
                  </a:lnTo>
                  <a:lnTo>
                    <a:pt x="116" y="142"/>
                  </a:lnTo>
                  <a:lnTo>
                    <a:pt x="120" y="136"/>
                  </a:lnTo>
                  <a:lnTo>
                    <a:pt x="124" y="134"/>
                  </a:lnTo>
                  <a:lnTo>
                    <a:pt x="128" y="132"/>
                  </a:lnTo>
                  <a:lnTo>
                    <a:pt x="134" y="130"/>
                  </a:lnTo>
                  <a:lnTo>
                    <a:pt x="140" y="130"/>
                  </a:lnTo>
                  <a:lnTo>
                    <a:pt x="144" y="128"/>
                  </a:lnTo>
                  <a:lnTo>
                    <a:pt x="146" y="124"/>
                  </a:lnTo>
                  <a:lnTo>
                    <a:pt x="148" y="120"/>
                  </a:lnTo>
                  <a:lnTo>
                    <a:pt x="150" y="114"/>
                  </a:lnTo>
                  <a:lnTo>
                    <a:pt x="154" y="110"/>
                  </a:lnTo>
                  <a:lnTo>
                    <a:pt x="158" y="104"/>
                  </a:lnTo>
                  <a:lnTo>
                    <a:pt x="164" y="102"/>
                  </a:lnTo>
                  <a:lnTo>
                    <a:pt x="172" y="100"/>
                  </a:lnTo>
                  <a:lnTo>
                    <a:pt x="176" y="100"/>
                  </a:lnTo>
                  <a:lnTo>
                    <a:pt x="178" y="98"/>
                  </a:lnTo>
                  <a:lnTo>
                    <a:pt x="180" y="96"/>
                  </a:lnTo>
                  <a:lnTo>
                    <a:pt x="180" y="94"/>
                  </a:lnTo>
                  <a:lnTo>
                    <a:pt x="180" y="92"/>
                  </a:lnTo>
                  <a:lnTo>
                    <a:pt x="180" y="90"/>
                  </a:lnTo>
                  <a:lnTo>
                    <a:pt x="180" y="86"/>
                  </a:lnTo>
                  <a:lnTo>
                    <a:pt x="182" y="82"/>
                  </a:lnTo>
                  <a:lnTo>
                    <a:pt x="186" y="80"/>
                  </a:lnTo>
                  <a:lnTo>
                    <a:pt x="190" y="76"/>
                  </a:lnTo>
                  <a:lnTo>
                    <a:pt x="194" y="74"/>
                  </a:lnTo>
                  <a:lnTo>
                    <a:pt x="216" y="74"/>
                  </a:lnTo>
                  <a:lnTo>
                    <a:pt x="194" y="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0" name="Freeform 26"/>
            <p:cNvSpPr>
              <a:spLocks/>
            </p:cNvSpPr>
            <p:nvPr/>
          </p:nvSpPr>
          <p:spPr bwMode="gray">
            <a:xfrm>
              <a:off x="2133" y="2924"/>
              <a:ext cx="68" cy="56"/>
            </a:xfrm>
            <a:custGeom>
              <a:avLst/>
              <a:gdLst/>
              <a:ahLst/>
              <a:cxnLst>
                <a:cxn ang="0">
                  <a:pos x="2" y="36"/>
                </a:cxn>
                <a:cxn ang="0">
                  <a:pos x="2" y="32"/>
                </a:cxn>
                <a:cxn ang="0">
                  <a:pos x="0" y="22"/>
                </a:cxn>
                <a:cxn ang="0">
                  <a:pos x="2" y="10"/>
                </a:cxn>
                <a:cxn ang="0">
                  <a:pos x="10" y="4"/>
                </a:cxn>
                <a:cxn ang="0">
                  <a:pos x="10" y="2"/>
                </a:cxn>
                <a:cxn ang="0">
                  <a:pos x="12" y="2"/>
                </a:cxn>
                <a:cxn ang="0">
                  <a:pos x="14" y="2"/>
                </a:cxn>
                <a:cxn ang="0">
                  <a:pos x="16" y="0"/>
                </a:cxn>
                <a:cxn ang="0">
                  <a:pos x="22" y="0"/>
                </a:cxn>
                <a:cxn ang="0">
                  <a:pos x="28" y="2"/>
                </a:cxn>
                <a:cxn ang="0">
                  <a:pos x="34" y="4"/>
                </a:cxn>
                <a:cxn ang="0">
                  <a:pos x="42" y="10"/>
                </a:cxn>
                <a:cxn ang="0">
                  <a:pos x="44" y="8"/>
                </a:cxn>
                <a:cxn ang="0">
                  <a:pos x="46" y="8"/>
                </a:cxn>
                <a:cxn ang="0">
                  <a:pos x="50" y="8"/>
                </a:cxn>
                <a:cxn ang="0">
                  <a:pos x="54" y="8"/>
                </a:cxn>
                <a:cxn ang="0">
                  <a:pos x="58" y="8"/>
                </a:cxn>
                <a:cxn ang="0">
                  <a:pos x="60" y="8"/>
                </a:cxn>
                <a:cxn ang="0">
                  <a:pos x="64" y="10"/>
                </a:cxn>
                <a:cxn ang="0">
                  <a:pos x="66" y="12"/>
                </a:cxn>
                <a:cxn ang="0">
                  <a:pos x="68" y="16"/>
                </a:cxn>
                <a:cxn ang="0">
                  <a:pos x="68" y="18"/>
                </a:cxn>
                <a:cxn ang="0">
                  <a:pos x="66" y="22"/>
                </a:cxn>
                <a:cxn ang="0">
                  <a:pos x="66" y="26"/>
                </a:cxn>
                <a:cxn ang="0">
                  <a:pos x="64" y="30"/>
                </a:cxn>
                <a:cxn ang="0">
                  <a:pos x="64" y="32"/>
                </a:cxn>
                <a:cxn ang="0">
                  <a:pos x="64" y="34"/>
                </a:cxn>
                <a:cxn ang="0">
                  <a:pos x="54" y="38"/>
                </a:cxn>
                <a:cxn ang="0">
                  <a:pos x="50" y="42"/>
                </a:cxn>
                <a:cxn ang="0">
                  <a:pos x="46" y="42"/>
                </a:cxn>
                <a:cxn ang="0">
                  <a:pos x="42" y="52"/>
                </a:cxn>
                <a:cxn ang="0">
                  <a:pos x="24" y="56"/>
                </a:cxn>
                <a:cxn ang="0">
                  <a:pos x="2" y="36"/>
                </a:cxn>
              </a:cxnLst>
              <a:rect l="0" t="0" r="r" b="b"/>
              <a:pathLst>
                <a:path w="68" h="56">
                  <a:moveTo>
                    <a:pt x="2" y="36"/>
                  </a:moveTo>
                  <a:lnTo>
                    <a:pt x="2" y="32"/>
                  </a:lnTo>
                  <a:lnTo>
                    <a:pt x="0" y="22"/>
                  </a:lnTo>
                  <a:lnTo>
                    <a:pt x="2" y="10"/>
                  </a:lnTo>
                  <a:lnTo>
                    <a:pt x="10" y="4"/>
                  </a:lnTo>
                  <a:lnTo>
                    <a:pt x="10" y="2"/>
                  </a:lnTo>
                  <a:lnTo>
                    <a:pt x="12" y="2"/>
                  </a:lnTo>
                  <a:lnTo>
                    <a:pt x="14" y="2"/>
                  </a:lnTo>
                  <a:lnTo>
                    <a:pt x="16" y="0"/>
                  </a:lnTo>
                  <a:lnTo>
                    <a:pt x="22" y="0"/>
                  </a:lnTo>
                  <a:lnTo>
                    <a:pt x="28" y="2"/>
                  </a:lnTo>
                  <a:lnTo>
                    <a:pt x="34" y="4"/>
                  </a:lnTo>
                  <a:lnTo>
                    <a:pt x="42" y="10"/>
                  </a:lnTo>
                  <a:lnTo>
                    <a:pt x="44" y="8"/>
                  </a:lnTo>
                  <a:lnTo>
                    <a:pt x="46" y="8"/>
                  </a:lnTo>
                  <a:lnTo>
                    <a:pt x="50" y="8"/>
                  </a:lnTo>
                  <a:lnTo>
                    <a:pt x="54" y="8"/>
                  </a:lnTo>
                  <a:lnTo>
                    <a:pt x="58" y="8"/>
                  </a:lnTo>
                  <a:lnTo>
                    <a:pt x="60" y="8"/>
                  </a:lnTo>
                  <a:lnTo>
                    <a:pt x="64" y="10"/>
                  </a:lnTo>
                  <a:lnTo>
                    <a:pt x="66" y="12"/>
                  </a:lnTo>
                  <a:lnTo>
                    <a:pt x="68" y="16"/>
                  </a:lnTo>
                  <a:lnTo>
                    <a:pt x="68" y="18"/>
                  </a:lnTo>
                  <a:lnTo>
                    <a:pt x="66" y="22"/>
                  </a:lnTo>
                  <a:lnTo>
                    <a:pt x="66" y="26"/>
                  </a:lnTo>
                  <a:lnTo>
                    <a:pt x="64" y="30"/>
                  </a:lnTo>
                  <a:lnTo>
                    <a:pt x="64" y="32"/>
                  </a:lnTo>
                  <a:lnTo>
                    <a:pt x="64" y="34"/>
                  </a:lnTo>
                  <a:lnTo>
                    <a:pt x="54" y="38"/>
                  </a:lnTo>
                  <a:lnTo>
                    <a:pt x="50" y="42"/>
                  </a:lnTo>
                  <a:lnTo>
                    <a:pt x="46" y="42"/>
                  </a:lnTo>
                  <a:lnTo>
                    <a:pt x="42" y="52"/>
                  </a:lnTo>
                  <a:lnTo>
                    <a:pt x="24" y="56"/>
                  </a:lnTo>
                  <a:lnTo>
                    <a:pt x="2"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1" name="Freeform 27"/>
            <p:cNvSpPr>
              <a:spLocks/>
            </p:cNvSpPr>
            <p:nvPr/>
          </p:nvSpPr>
          <p:spPr bwMode="gray">
            <a:xfrm>
              <a:off x="2487" y="2650"/>
              <a:ext cx="36" cy="44"/>
            </a:xfrm>
            <a:custGeom>
              <a:avLst/>
              <a:gdLst/>
              <a:ahLst/>
              <a:cxnLst>
                <a:cxn ang="0">
                  <a:pos x="6" y="0"/>
                </a:cxn>
                <a:cxn ang="0">
                  <a:pos x="6" y="2"/>
                </a:cxn>
                <a:cxn ang="0">
                  <a:pos x="2" y="4"/>
                </a:cxn>
                <a:cxn ang="0">
                  <a:pos x="0" y="6"/>
                </a:cxn>
                <a:cxn ang="0">
                  <a:pos x="0" y="10"/>
                </a:cxn>
                <a:cxn ang="0">
                  <a:pos x="2" y="12"/>
                </a:cxn>
                <a:cxn ang="0">
                  <a:pos x="4" y="16"/>
                </a:cxn>
                <a:cxn ang="0">
                  <a:pos x="8" y="20"/>
                </a:cxn>
                <a:cxn ang="0">
                  <a:pos x="10" y="24"/>
                </a:cxn>
                <a:cxn ang="0">
                  <a:pos x="14" y="28"/>
                </a:cxn>
                <a:cxn ang="0">
                  <a:pos x="16" y="32"/>
                </a:cxn>
                <a:cxn ang="0">
                  <a:pos x="16" y="32"/>
                </a:cxn>
                <a:cxn ang="0">
                  <a:pos x="16" y="34"/>
                </a:cxn>
                <a:cxn ang="0">
                  <a:pos x="16" y="36"/>
                </a:cxn>
                <a:cxn ang="0">
                  <a:pos x="16" y="38"/>
                </a:cxn>
                <a:cxn ang="0">
                  <a:pos x="18" y="40"/>
                </a:cxn>
                <a:cxn ang="0">
                  <a:pos x="18" y="42"/>
                </a:cxn>
                <a:cxn ang="0">
                  <a:pos x="22" y="44"/>
                </a:cxn>
                <a:cxn ang="0">
                  <a:pos x="26" y="44"/>
                </a:cxn>
                <a:cxn ang="0">
                  <a:pos x="30" y="42"/>
                </a:cxn>
                <a:cxn ang="0">
                  <a:pos x="34" y="38"/>
                </a:cxn>
                <a:cxn ang="0">
                  <a:pos x="34" y="34"/>
                </a:cxn>
                <a:cxn ang="0">
                  <a:pos x="34" y="30"/>
                </a:cxn>
                <a:cxn ang="0">
                  <a:pos x="34" y="26"/>
                </a:cxn>
                <a:cxn ang="0">
                  <a:pos x="34" y="22"/>
                </a:cxn>
                <a:cxn ang="0">
                  <a:pos x="34" y="18"/>
                </a:cxn>
                <a:cxn ang="0">
                  <a:pos x="34" y="16"/>
                </a:cxn>
                <a:cxn ang="0">
                  <a:pos x="36" y="14"/>
                </a:cxn>
                <a:cxn ang="0">
                  <a:pos x="34" y="14"/>
                </a:cxn>
                <a:cxn ang="0">
                  <a:pos x="32" y="12"/>
                </a:cxn>
                <a:cxn ang="0">
                  <a:pos x="28" y="10"/>
                </a:cxn>
                <a:cxn ang="0">
                  <a:pos x="24" y="6"/>
                </a:cxn>
                <a:cxn ang="0">
                  <a:pos x="20" y="4"/>
                </a:cxn>
                <a:cxn ang="0">
                  <a:pos x="18" y="4"/>
                </a:cxn>
                <a:cxn ang="0">
                  <a:pos x="12" y="4"/>
                </a:cxn>
                <a:cxn ang="0">
                  <a:pos x="10" y="2"/>
                </a:cxn>
                <a:cxn ang="0">
                  <a:pos x="8" y="2"/>
                </a:cxn>
                <a:cxn ang="0">
                  <a:pos x="6" y="0"/>
                </a:cxn>
              </a:cxnLst>
              <a:rect l="0" t="0" r="r" b="b"/>
              <a:pathLst>
                <a:path w="36" h="44">
                  <a:moveTo>
                    <a:pt x="6" y="0"/>
                  </a:moveTo>
                  <a:lnTo>
                    <a:pt x="6" y="2"/>
                  </a:lnTo>
                  <a:lnTo>
                    <a:pt x="2" y="4"/>
                  </a:lnTo>
                  <a:lnTo>
                    <a:pt x="0" y="6"/>
                  </a:lnTo>
                  <a:lnTo>
                    <a:pt x="0" y="10"/>
                  </a:lnTo>
                  <a:lnTo>
                    <a:pt x="2" y="12"/>
                  </a:lnTo>
                  <a:lnTo>
                    <a:pt x="4" y="16"/>
                  </a:lnTo>
                  <a:lnTo>
                    <a:pt x="8" y="20"/>
                  </a:lnTo>
                  <a:lnTo>
                    <a:pt x="10" y="24"/>
                  </a:lnTo>
                  <a:lnTo>
                    <a:pt x="14" y="28"/>
                  </a:lnTo>
                  <a:lnTo>
                    <a:pt x="16" y="32"/>
                  </a:lnTo>
                  <a:lnTo>
                    <a:pt x="16" y="32"/>
                  </a:lnTo>
                  <a:lnTo>
                    <a:pt x="16" y="34"/>
                  </a:lnTo>
                  <a:lnTo>
                    <a:pt x="16" y="36"/>
                  </a:lnTo>
                  <a:lnTo>
                    <a:pt x="16" y="38"/>
                  </a:lnTo>
                  <a:lnTo>
                    <a:pt x="18" y="40"/>
                  </a:lnTo>
                  <a:lnTo>
                    <a:pt x="18" y="42"/>
                  </a:lnTo>
                  <a:lnTo>
                    <a:pt x="22" y="44"/>
                  </a:lnTo>
                  <a:lnTo>
                    <a:pt x="26" y="44"/>
                  </a:lnTo>
                  <a:lnTo>
                    <a:pt x="30" y="42"/>
                  </a:lnTo>
                  <a:lnTo>
                    <a:pt x="34" y="38"/>
                  </a:lnTo>
                  <a:lnTo>
                    <a:pt x="34" y="34"/>
                  </a:lnTo>
                  <a:lnTo>
                    <a:pt x="34" y="30"/>
                  </a:lnTo>
                  <a:lnTo>
                    <a:pt x="34" y="26"/>
                  </a:lnTo>
                  <a:lnTo>
                    <a:pt x="34" y="22"/>
                  </a:lnTo>
                  <a:lnTo>
                    <a:pt x="34" y="18"/>
                  </a:lnTo>
                  <a:lnTo>
                    <a:pt x="34" y="16"/>
                  </a:lnTo>
                  <a:lnTo>
                    <a:pt x="36" y="14"/>
                  </a:lnTo>
                  <a:lnTo>
                    <a:pt x="34" y="14"/>
                  </a:lnTo>
                  <a:lnTo>
                    <a:pt x="32" y="12"/>
                  </a:lnTo>
                  <a:lnTo>
                    <a:pt x="28" y="10"/>
                  </a:lnTo>
                  <a:lnTo>
                    <a:pt x="24" y="6"/>
                  </a:lnTo>
                  <a:lnTo>
                    <a:pt x="20" y="4"/>
                  </a:lnTo>
                  <a:lnTo>
                    <a:pt x="18" y="4"/>
                  </a:lnTo>
                  <a:lnTo>
                    <a:pt x="12" y="4"/>
                  </a:lnTo>
                  <a:lnTo>
                    <a:pt x="10" y="2"/>
                  </a:lnTo>
                  <a:lnTo>
                    <a:pt x="8" y="2"/>
                  </a:lnTo>
                  <a:lnTo>
                    <a:pt x="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2" name="Freeform 28"/>
            <p:cNvSpPr>
              <a:spLocks/>
            </p:cNvSpPr>
            <p:nvPr/>
          </p:nvSpPr>
          <p:spPr bwMode="gray">
            <a:xfrm>
              <a:off x="2499" y="2528"/>
              <a:ext cx="144" cy="122"/>
            </a:xfrm>
            <a:custGeom>
              <a:avLst/>
              <a:gdLst/>
              <a:ahLst/>
              <a:cxnLst>
                <a:cxn ang="0">
                  <a:pos x="0" y="114"/>
                </a:cxn>
                <a:cxn ang="0">
                  <a:pos x="22" y="114"/>
                </a:cxn>
                <a:cxn ang="0">
                  <a:pos x="58" y="106"/>
                </a:cxn>
                <a:cxn ang="0">
                  <a:pos x="62" y="118"/>
                </a:cxn>
                <a:cxn ang="0">
                  <a:pos x="66" y="120"/>
                </a:cxn>
                <a:cxn ang="0">
                  <a:pos x="74" y="120"/>
                </a:cxn>
                <a:cxn ang="0">
                  <a:pos x="82" y="114"/>
                </a:cxn>
                <a:cxn ang="0">
                  <a:pos x="86" y="110"/>
                </a:cxn>
                <a:cxn ang="0">
                  <a:pos x="102" y="104"/>
                </a:cxn>
                <a:cxn ang="0">
                  <a:pos x="106" y="100"/>
                </a:cxn>
                <a:cxn ang="0">
                  <a:pos x="116" y="94"/>
                </a:cxn>
                <a:cxn ang="0">
                  <a:pos x="124" y="88"/>
                </a:cxn>
                <a:cxn ang="0">
                  <a:pos x="128" y="82"/>
                </a:cxn>
                <a:cxn ang="0">
                  <a:pos x="132" y="76"/>
                </a:cxn>
                <a:cxn ang="0">
                  <a:pos x="136" y="68"/>
                </a:cxn>
                <a:cxn ang="0">
                  <a:pos x="138" y="60"/>
                </a:cxn>
                <a:cxn ang="0">
                  <a:pos x="138" y="52"/>
                </a:cxn>
                <a:cxn ang="0">
                  <a:pos x="136" y="44"/>
                </a:cxn>
                <a:cxn ang="0">
                  <a:pos x="136" y="42"/>
                </a:cxn>
                <a:cxn ang="0">
                  <a:pos x="140" y="38"/>
                </a:cxn>
                <a:cxn ang="0">
                  <a:pos x="144" y="30"/>
                </a:cxn>
                <a:cxn ang="0">
                  <a:pos x="144" y="20"/>
                </a:cxn>
                <a:cxn ang="0">
                  <a:pos x="142" y="8"/>
                </a:cxn>
                <a:cxn ang="0">
                  <a:pos x="140" y="0"/>
                </a:cxn>
                <a:cxn ang="0">
                  <a:pos x="138" y="0"/>
                </a:cxn>
                <a:cxn ang="0">
                  <a:pos x="132" y="2"/>
                </a:cxn>
                <a:cxn ang="0">
                  <a:pos x="122" y="8"/>
                </a:cxn>
                <a:cxn ang="0">
                  <a:pos x="116" y="18"/>
                </a:cxn>
                <a:cxn ang="0">
                  <a:pos x="114" y="32"/>
                </a:cxn>
                <a:cxn ang="0">
                  <a:pos x="112" y="44"/>
                </a:cxn>
                <a:cxn ang="0">
                  <a:pos x="108" y="48"/>
                </a:cxn>
                <a:cxn ang="0">
                  <a:pos x="102" y="58"/>
                </a:cxn>
                <a:cxn ang="0">
                  <a:pos x="94" y="68"/>
                </a:cxn>
                <a:cxn ang="0">
                  <a:pos x="82" y="76"/>
                </a:cxn>
                <a:cxn ang="0">
                  <a:pos x="72" y="84"/>
                </a:cxn>
                <a:cxn ang="0">
                  <a:pos x="64" y="90"/>
                </a:cxn>
                <a:cxn ang="0">
                  <a:pos x="40" y="90"/>
                </a:cxn>
                <a:cxn ang="0">
                  <a:pos x="6" y="106"/>
                </a:cxn>
              </a:cxnLst>
              <a:rect l="0" t="0" r="r" b="b"/>
              <a:pathLst>
                <a:path w="144" h="122">
                  <a:moveTo>
                    <a:pt x="6" y="106"/>
                  </a:moveTo>
                  <a:lnTo>
                    <a:pt x="0" y="114"/>
                  </a:lnTo>
                  <a:lnTo>
                    <a:pt x="14" y="118"/>
                  </a:lnTo>
                  <a:lnTo>
                    <a:pt x="22" y="114"/>
                  </a:lnTo>
                  <a:lnTo>
                    <a:pt x="38" y="110"/>
                  </a:lnTo>
                  <a:lnTo>
                    <a:pt x="58" y="106"/>
                  </a:lnTo>
                  <a:lnTo>
                    <a:pt x="62" y="118"/>
                  </a:lnTo>
                  <a:lnTo>
                    <a:pt x="62" y="118"/>
                  </a:lnTo>
                  <a:lnTo>
                    <a:pt x="62" y="120"/>
                  </a:lnTo>
                  <a:lnTo>
                    <a:pt x="66" y="120"/>
                  </a:lnTo>
                  <a:lnTo>
                    <a:pt x="68" y="122"/>
                  </a:lnTo>
                  <a:lnTo>
                    <a:pt x="74" y="120"/>
                  </a:lnTo>
                  <a:lnTo>
                    <a:pt x="78" y="116"/>
                  </a:lnTo>
                  <a:lnTo>
                    <a:pt x="82" y="114"/>
                  </a:lnTo>
                  <a:lnTo>
                    <a:pt x="84" y="110"/>
                  </a:lnTo>
                  <a:lnTo>
                    <a:pt x="86" y="110"/>
                  </a:lnTo>
                  <a:lnTo>
                    <a:pt x="100" y="106"/>
                  </a:lnTo>
                  <a:lnTo>
                    <a:pt x="102" y="104"/>
                  </a:lnTo>
                  <a:lnTo>
                    <a:pt x="104" y="104"/>
                  </a:lnTo>
                  <a:lnTo>
                    <a:pt x="106" y="100"/>
                  </a:lnTo>
                  <a:lnTo>
                    <a:pt x="112" y="98"/>
                  </a:lnTo>
                  <a:lnTo>
                    <a:pt x="116" y="94"/>
                  </a:lnTo>
                  <a:lnTo>
                    <a:pt x="120" y="90"/>
                  </a:lnTo>
                  <a:lnTo>
                    <a:pt x="124" y="88"/>
                  </a:lnTo>
                  <a:lnTo>
                    <a:pt x="126" y="84"/>
                  </a:lnTo>
                  <a:lnTo>
                    <a:pt x="128" y="82"/>
                  </a:lnTo>
                  <a:lnTo>
                    <a:pt x="130" y="80"/>
                  </a:lnTo>
                  <a:lnTo>
                    <a:pt x="132" y="76"/>
                  </a:lnTo>
                  <a:lnTo>
                    <a:pt x="134" y="72"/>
                  </a:lnTo>
                  <a:lnTo>
                    <a:pt x="136" y="68"/>
                  </a:lnTo>
                  <a:lnTo>
                    <a:pt x="138" y="64"/>
                  </a:lnTo>
                  <a:lnTo>
                    <a:pt x="138" y="60"/>
                  </a:lnTo>
                  <a:lnTo>
                    <a:pt x="138" y="58"/>
                  </a:lnTo>
                  <a:lnTo>
                    <a:pt x="138" y="52"/>
                  </a:lnTo>
                  <a:lnTo>
                    <a:pt x="136" y="48"/>
                  </a:lnTo>
                  <a:lnTo>
                    <a:pt x="136" y="44"/>
                  </a:lnTo>
                  <a:lnTo>
                    <a:pt x="136" y="42"/>
                  </a:lnTo>
                  <a:lnTo>
                    <a:pt x="136" y="42"/>
                  </a:lnTo>
                  <a:lnTo>
                    <a:pt x="138" y="40"/>
                  </a:lnTo>
                  <a:lnTo>
                    <a:pt x="140" y="38"/>
                  </a:lnTo>
                  <a:lnTo>
                    <a:pt x="142" y="34"/>
                  </a:lnTo>
                  <a:lnTo>
                    <a:pt x="144" y="30"/>
                  </a:lnTo>
                  <a:lnTo>
                    <a:pt x="144" y="26"/>
                  </a:lnTo>
                  <a:lnTo>
                    <a:pt x="144" y="20"/>
                  </a:lnTo>
                  <a:lnTo>
                    <a:pt x="142" y="14"/>
                  </a:lnTo>
                  <a:lnTo>
                    <a:pt x="142" y="8"/>
                  </a:lnTo>
                  <a:lnTo>
                    <a:pt x="140" y="4"/>
                  </a:lnTo>
                  <a:lnTo>
                    <a:pt x="140" y="0"/>
                  </a:lnTo>
                  <a:lnTo>
                    <a:pt x="140" y="0"/>
                  </a:lnTo>
                  <a:lnTo>
                    <a:pt x="138" y="0"/>
                  </a:lnTo>
                  <a:lnTo>
                    <a:pt x="136" y="0"/>
                  </a:lnTo>
                  <a:lnTo>
                    <a:pt x="132" y="2"/>
                  </a:lnTo>
                  <a:lnTo>
                    <a:pt x="126" y="4"/>
                  </a:lnTo>
                  <a:lnTo>
                    <a:pt x="122" y="8"/>
                  </a:lnTo>
                  <a:lnTo>
                    <a:pt x="118" y="12"/>
                  </a:lnTo>
                  <a:lnTo>
                    <a:pt x="116" y="18"/>
                  </a:lnTo>
                  <a:lnTo>
                    <a:pt x="114" y="26"/>
                  </a:lnTo>
                  <a:lnTo>
                    <a:pt x="114" y="32"/>
                  </a:lnTo>
                  <a:lnTo>
                    <a:pt x="112" y="38"/>
                  </a:lnTo>
                  <a:lnTo>
                    <a:pt x="112" y="44"/>
                  </a:lnTo>
                  <a:lnTo>
                    <a:pt x="110" y="46"/>
                  </a:lnTo>
                  <a:lnTo>
                    <a:pt x="108" y="48"/>
                  </a:lnTo>
                  <a:lnTo>
                    <a:pt x="106" y="52"/>
                  </a:lnTo>
                  <a:lnTo>
                    <a:pt x="102" y="58"/>
                  </a:lnTo>
                  <a:lnTo>
                    <a:pt x="98" y="62"/>
                  </a:lnTo>
                  <a:lnTo>
                    <a:pt x="94" y="68"/>
                  </a:lnTo>
                  <a:lnTo>
                    <a:pt x="88" y="72"/>
                  </a:lnTo>
                  <a:lnTo>
                    <a:pt x="82" y="76"/>
                  </a:lnTo>
                  <a:lnTo>
                    <a:pt x="76" y="80"/>
                  </a:lnTo>
                  <a:lnTo>
                    <a:pt x="72" y="84"/>
                  </a:lnTo>
                  <a:lnTo>
                    <a:pt x="68" y="88"/>
                  </a:lnTo>
                  <a:lnTo>
                    <a:pt x="64" y="90"/>
                  </a:lnTo>
                  <a:lnTo>
                    <a:pt x="64" y="90"/>
                  </a:lnTo>
                  <a:lnTo>
                    <a:pt x="40" y="90"/>
                  </a:lnTo>
                  <a:lnTo>
                    <a:pt x="22" y="96"/>
                  </a:lnTo>
                  <a:lnTo>
                    <a:pt x="6" y="10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3" name="Freeform 29"/>
            <p:cNvSpPr>
              <a:spLocks/>
            </p:cNvSpPr>
            <p:nvPr/>
          </p:nvSpPr>
          <p:spPr bwMode="gray">
            <a:xfrm>
              <a:off x="2519" y="2644"/>
              <a:ext cx="24" cy="16"/>
            </a:xfrm>
            <a:custGeom>
              <a:avLst/>
              <a:gdLst/>
              <a:ahLst/>
              <a:cxnLst>
                <a:cxn ang="0">
                  <a:pos x="8" y="0"/>
                </a:cxn>
                <a:cxn ang="0">
                  <a:pos x="0" y="10"/>
                </a:cxn>
                <a:cxn ang="0">
                  <a:pos x="8" y="16"/>
                </a:cxn>
                <a:cxn ang="0">
                  <a:pos x="18" y="8"/>
                </a:cxn>
                <a:cxn ang="0">
                  <a:pos x="24" y="2"/>
                </a:cxn>
                <a:cxn ang="0">
                  <a:pos x="8" y="0"/>
                </a:cxn>
              </a:cxnLst>
              <a:rect l="0" t="0" r="r" b="b"/>
              <a:pathLst>
                <a:path w="24" h="16">
                  <a:moveTo>
                    <a:pt x="8" y="0"/>
                  </a:moveTo>
                  <a:lnTo>
                    <a:pt x="0" y="10"/>
                  </a:lnTo>
                  <a:lnTo>
                    <a:pt x="8" y="16"/>
                  </a:lnTo>
                  <a:lnTo>
                    <a:pt x="18" y="8"/>
                  </a:lnTo>
                  <a:lnTo>
                    <a:pt x="24" y="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4" name="Freeform 30"/>
            <p:cNvSpPr>
              <a:spLocks/>
            </p:cNvSpPr>
            <p:nvPr/>
          </p:nvSpPr>
          <p:spPr bwMode="gray">
            <a:xfrm>
              <a:off x="2617" y="2454"/>
              <a:ext cx="78" cy="60"/>
            </a:xfrm>
            <a:custGeom>
              <a:avLst/>
              <a:gdLst/>
              <a:ahLst/>
              <a:cxnLst>
                <a:cxn ang="0">
                  <a:pos x="36" y="6"/>
                </a:cxn>
                <a:cxn ang="0">
                  <a:pos x="36" y="6"/>
                </a:cxn>
                <a:cxn ang="0">
                  <a:pos x="34" y="4"/>
                </a:cxn>
                <a:cxn ang="0">
                  <a:pos x="32" y="2"/>
                </a:cxn>
                <a:cxn ang="0">
                  <a:pos x="30" y="0"/>
                </a:cxn>
                <a:cxn ang="0">
                  <a:pos x="28" y="0"/>
                </a:cxn>
                <a:cxn ang="0">
                  <a:pos x="26" y="2"/>
                </a:cxn>
                <a:cxn ang="0">
                  <a:pos x="24" y="4"/>
                </a:cxn>
                <a:cxn ang="0">
                  <a:pos x="22" y="12"/>
                </a:cxn>
                <a:cxn ang="0">
                  <a:pos x="20" y="18"/>
                </a:cxn>
                <a:cxn ang="0">
                  <a:pos x="20" y="22"/>
                </a:cxn>
                <a:cxn ang="0">
                  <a:pos x="20" y="26"/>
                </a:cxn>
                <a:cxn ang="0">
                  <a:pos x="18" y="28"/>
                </a:cxn>
                <a:cxn ang="0">
                  <a:pos x="16" y="32"/>
                </a:cxn>
                <a:cxn ang="0">
                  <a:pos x="12" y="36"/>
                </a:cxn>
                <a:cxn ang="0">
                  <a:pos x="10" y="42"/>
                </a:cxn>
                <a:cxn ang="0">
                  <a:pos x="6" y="46"/>
                </a:cxn>
                <a:cxn ang="0">
                  <a:pos x="4" y="48"/>
                </a:cxn>
                <a:cxn ang="0">
                  <a:pos x="2" y="50"/>
                </a:cxn>
                <a:cxn ang="0">
                  <a:pos x="0" y="52"/>
                </a:cxn>
                <a:cxn ang="0">
                  <a:pos x="0" y="54"/>
                </a:cxn>
                <a:cxn ang="0">
                  <a:pos x="0" y="56"/>
                </a:cxn>
                <a:cxn ang="0">
                  <a:pos x="4" y="56"/>
                </a:cxn>
                <a:cxn ang="0">
                  <a:pos x="8" y="58"/>
                </a:cxn>
                <a:cxn ang="0">
                  <a:pos x="14" y="58"/>
                </a:cxn>
                <a:cxn ang="0">
                  <a:pos x="20" y="58"/>
                </a:cxn>
                <a:cxn ang="0">
                  <a:pos x="26" y="58"/>
                </a:cxn>
                <a:cxn ang="0">
                  <a:pos x="30" y="56"/>
                </a:cxn>
                <a:cxn ang="0">
                  <a:pos x="32" y="56"/>
                </a:cxn>
                <a:cxn ang="0">
                  <a:pos x="38" y="60"/>
                </a:cxn>
                <a:cxn ang="0">
                  <a:pos x="48" y="58"/>
                </a:cxn>
                <a:cxn ang="0">
                  <a:pos x="48" y="58"/>
                </a:cxn>
                <a:cxn ang="0">
                  <a:pos x="50" y="56"/>
                </a:cxn>
                <a:cxn ang="0">
                  <a:pos x="52" y="52"/>
                </a:cxn>
                <a:cxn ang="0">
                  <a:pos x="54" y="50"/>
                </a:cxn>
                <a:cxn ang="0">
                  <a:pos x="56" y="46"/>
                </a:cxn>
                <a:cxn ang="0">
                  <a:pos x="60" y="44"/>
                </a:cxn>
                <a:cxn ang="0">
                  <a:pos x="62" y="44"/>
                </a:cxn>
                <a:cxn ang="0">
                  <a:pos x="64" y="44"/>
                </a:cxn>
                <a:cxn ang="0">
                  <a:pos x="66" y="42"/>
                </a:cxn>
                <a:cxn ang="0">
                  <a:pos x="70" y="40"/>
                </a:cxn>
                <a:cxn ang="0">
                  <a:pos x="72" y="38"/>
                </a:cxn>
                <a:cxn ang="0">
                  <a:pos x="74" y="36"/>
                </a:cxn>
                <a:cxn ang="0">
                  <a:pos x="76" y="34"/>
                </a:cxn>
                <a:cxn ang="0">
                  <a:pos x="78" y="32"/>
                </a:cxn>
                <a:cxn ang="0">
                  <a:pos x="78" y="32"/>
                </a:cxn>
                <a:cxn ang="0">
                  <a:pos x="78" y="30"/>
                </a:cxn>
                <a:cxn ang="0">
                  <a:pos x="78" y="26"/>
                </a:cxn>
                <a:cxn ang="0">
                  <a:pos x="78" y="24"/>
                </a:cxn>
                <a:cxn ang="0">
                  <a:pos x="76" y="22"/>
                </a:cxn>
                <a:cxn ang="0">
                  <a:pos x="74" y="20"/>
                </a:cxn>
                <a:cxn ang="0">
                  <a:pos x="72" y="22"/>
                </a:cxn>
                <a:cxn ang="0">
                  <a:pos x="70" y="24"/>
                </a:cxn>
                <a:cxn ang="0">
                  <a:pos x="66" y="26"/>
                </a:cxn>
                <a:cxn ang="0">
                  <a:pos x="64" y="26"/>
                </a:cxn>
                <a:cxn ang="0">
                  <a:pos x="62" y="26"/>
                </a:cxn>
                <a:cxn ang="0">
                  <a:pos x="58" y="24"/>
                </a:cxn>
                <a:cxn ang="0">
                  <a:pos x="52" y="22"/>
                </a:cxn>
                <a:cxn ang="0">
                  <a:pos x="46" y="20"/>
                </a:cxn>
                <a:cxn ang="0">
                  <a:pos x="42" y="16"/>
                </a:cxn>
                <a:cxn ang="0">
                  <a:pos x="38" y="12"/>
                </a:cxn>
                <a:cxn ang="0">
                  <a:pos x="36" y="6"/>
                </a:cxn>
              </a:cxnLst>
              <a:rect l="0" t="0" r="r" b="b"/>
              <a:pathLst>
                <a:path w="78" h="60">
                  <a:moveTo>
                    <a:pt x="36" y="6"/>
                  </a:moveTo>
                  <a:lnTo>
                    <a:pt x="36" y="6"/>
                  </a:lnTo>
                  <a:lnTo>
                    <a:pt x="34" y="4"/>
                  </a:lnTo>
                  <a:lnTo>
                    <a:pt x="32" y="2"/>
                  </a:lnTo>
                  <a:lnTo>
                    <a:pt x="30" y="0"/>
                  </a:lnTo>
                  <a:lnTo>
                    <a:pt x="28" y="0"/>
                  </a:lnTo>
                  <a:lnTo>
                    <a:pt x="26" y="2"/>
                  </a:lnTo>
                  <a:lnTo>
                    <a:pt x="24" y="4"/>
                  </a:lnTo>
                  <a:lnTo>
                    <a:pt x="22" y="12"/>
                  </a:lnTo>
                  <a:lnTo>
                    <a:pt x="20" y="18"/>
                  </a:lnTo>
                  <a:lnTo>
                    <a:pt x="20" y="22"/>
                  </a:lnTo>
                  <a:lnTo>
                    <a:pt x="20" y="26"/>
                  </a:lnTo>
                  <a:lnTo>
                    <a:pt x="18" y="28"/>
                  </a:lnTo>
                  <a:lnTo>
                    <a:pt x="16" y="32"/>
                  </a:lnTo>
                  <a:lnTo>
                    <a:pt x="12" y="36"/>
                  </a:lnTo>
                  <a:lnTo>
                    <a:pt x="10" y="42"/>
                  </a:lnTo>
                  <a:lnTo>
                    <a:pt x="6" y="46"/>
                  </a:lnTo>
                  <a:lnTo>
                    <a:pt x="4" y="48"/>
                  </a:lnTo>
                  <a:lnTo>
                    <a:pt x="2" y="50"/>
                  </a:lnTo>
                  <a:lnTo>
                    <a:pt x="0" y="52"/>
                  </a:lnTo>
                  <a:lnTo>
                    <a:pt x="0" y="54"/>
                  </a:lnTo>
                  <a:lnTo>
                    <a:pt x="0" y="56"/>
                  </a:lnTo>
                  <a:lnTo>
                    <a:pt x="4" y="56"/>
                  </a:lnTo>
                  <a:lnTo>
                    <a:pt x="8" y="58"/>
                  </a:lnTo>
                  <a:lnTo>
                    <a:pt x="14" y="58"/>
                  </a:lnTo>
                  <a:lnTo>
                    <a:pt x="20" y="58"/>
                  </a:lnTo>
                  <a:lnTo>
                    <a:pt x="26" y="58"/>
                  </a:lnTo>
                  <a:lnTo>
                    <a:pt x="30" y="56"/>
                  </a:lnTo>
                  <a:lnTo>
                    <a:pt x="32" y="56"/>
                  </a:lnTo>
                  <a:lnTo>
                    <a:pt x="38" y="60"/>
                  </a:lnTo>
                  <a:lnTo>
                    <a:pt x="48" y="58"/>
                  </a:lnTo>
                  <a:lnTo>
                    <a:pt x="48" y="58"/>
                  </a:lnTo>
                  <a:lnTo>
                    <a:pt x="50" y="56"/>
                  </a:lnTo>
                  <a:lnTo>
                    <a:pt x="52" y="52"/>
                  </a:lnTo>
                  <a:lnTo>
                    <a:pt x="54" y="50"/>
                  </a:lnTo>
                  <a:lnTo>
                    <a:pt x="56" y="46"/>
                  </a:lnTo>
                  <a:lnTo>
                    <a:pt x="60" y="44"/>
                  </a:lnTo>
                  <a:lnTo>
                    <a:pt x="62" y="44"/>
                  </a:lnTo>
                  <a:lnTo>
                    <a:pt x="64" y="44"/>
                  </a:lnTo>
                  <a:lnTo>
                    <a:pt x="66" y="42"/>
                  </a:lnTo>
                  <a:lnTo>
                    <a:pt x="70" y="40"/>
                  </a:lnTo>
                  <a:lnTo>
                    <a:pt x="72" y="38"/>
                  </a:lnTo>
                  <a:lnTo>
                    <a:pt x="74" y="36"/>
                  </a:lnTo>
                  <a:lnTo>
                    <a:pt x="76" y="34"/>
                  </a:lnTo>
                  <a:lnTo>
                    <a:pt x="78" y="32"/>
                  </a:lnTo>
                  <a:lnTo>
                    <a:pt x="78" y="32"/>
                  </a:lnTo>
                  <a:lnTo>
                    <a:pt x="78" y="30"/>
                  </a:lnTo>
                  <a:lnTo>
                    <a:pt x="78" y="26"/>
                  </a:lnTo>
                  <a:lnTo>
                    <a:pt x="78" y="24"/>
                  </a:lnTo>
                  <a:lnTo>
                    <a:pt x="76" y="22"/>
                  </a:lnTo>
                  <a:lnTo>
                    <a:pt x="74" y="20"/>
                  </a:lnTo>
                  <a:lnTo>
                    <a:pt x="72" y="22"/>
                  </a:lnTo>
                  <a:lnTo>
                    <a:pt x="70" y="24"/>
                  </a:lnTo>
                  <a:lnTo>
                    <a:pt x="66" y="26"/>
                  </a:lnTo>
                  <a:lnTo>
                    <a:pt x="64" y="26"/>
                  </a:lnTo>
                  <a:lnTo>
                    <a:pt x="62" y="26"/>
                  </a:lnTo>
                  <a:lnTo>
                    <a:pt x="58" y="24"/>
                  </a:lnTo>
                  <a:lnTo>
                    <a:pt x="52" y="22"/>
                  </a:lnTo>
                  <a:lnTo>
                    <a:pt x="46" y="20"/>
                  </a:lnTo>
                  <a:lnTo>
                    <a:pt x="42" y="16"/>
                  </a:lnTo>
                  <a:lnTo>
                    <a:pt x="38" y="12"/>
                  </a:lnTo>
                  <a:lnTo>
                    <a:pt x="36"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5" name="Freeform 31"/>
            <p:cNvSpPr>
              <a:spLocks/>
            </p:cNvSpPr>
            <p:nvPr/>
          </p:nvSpPr>
          <p:spPr bwMode="gray">
            <a:xfrm>
              <a:off x="1777" y="2624"/>
              <a:ext cx="80" cy="34"/>
            </a:xfrm>
            <a:custGeom>
              <a:avLst/>
              <a:gdLst/>
              <a:ahLst/>
              <a:cxnLst>
                <a:cxn ang="0">
                  <a:pos x="58" y="0"/>
                </a:cxn>
                <a:cxn ang="0">
                  <a:pos x="52" y="2"/>
                </a:cxn>
                <a:cxn ang="0">
                  <a:pos x="38" y="2"/>
                </a:cxn>
                <a:cxn ang="0">
                  <a:pos x="24" y="2"/>
                </a:cxn>
                <a:cxn ang="0">
                  <a:pos x="16" y="2"/>
                </a:cxn>
                <a:cxn ang="0">
                  <a:pos x="0" y="16"/>
                </a:cxn>
                <a:cxn ang="0">
                  <a:pos x="0" y="22"/>
                </a:cxn>
                <a:cxn ang="0">
                  <a:pos x="0" y="22"/>
                </a:cxn>
                <a:cxn ang="0">
                  <a:pos x="2" y="24"/>
                </a:cxn>
                <a:cxn ang="0">
                  <a:pos x="2" y="28"/>
                </a:cxn>
                <a:cxn ang="0">
                  <a:pos x="4" y="30"/>
                </a:cxn>
                <a:cxn ang="0">
                  <a:pos x="6" y="30"/>
                </a:cxn>
                <a:cxn ang="0">
                  <a:pos x="8" y="30"/>
                </a:cxn>
                <a:cxn ang="0">
                  <a:pos x="12" y="28"/>
                </a:cxn>
                <a:cxn ang="0">
                  <a:pos x="16" y="28"/>
                </a:cxn>
                <a:cxn ang="0">
                  <a:pos x="20" y="30"/>
                </a:cxn>
                <a:cxn ang="0">
                  <a:pos x="26" y="34"/>
                </a:cxn>
                <a:cxn ang="0">
                  <a:pos x="26" y="32"/>
                </a:cxn>
                <a:cxn ang="0">
                  <a:pos x="30" y="28"/>
                </a:cxn>
                <a:cxn ang="0">
                  <a:pos x="40" y="26"/>
                </a:cxn>
                <a:cxn ang="0">
                  <a:pos x="58" y="24"/>
                </a:cxn>
                <a:cxn ang="0">
                  <a:pos x="58" y="24"/>
                </a:cxn>
                <a:cxn ang="0">
                  <a:pos x="58" y="22"/>
                </a:cxn>
                <a:cxn ang="0">
                  <a:pos x="58" y="20"/>
                </a:cxn>
                <a:cxn ang="0">
                  <a:pos x="60" y="16"/>
                </a:cxn>
                <a:cxn ang="0">
                  <a:pos x="62" y="14"/>
                </a:cxn>
                <a:cxn ang="0">
                  <a:pos x="66" y="12"/>
                </a:cxn>
                <a:cxn ang="0">
                  <a:pos x="72" y="10"/>
                </a:cxn>
                <a:cxn ang="0">
                  <a:pos x="80" y="10"/>
                </a:cxn>
                <a:cxn ang="0">
                  <a:pos x="78" y="8"/>
                </a:cxn>
                <a:cxn ang="0">
                  <a:pos x="76" y="8"/>
                </a:cxn>
                <a:cxn ang="0">
                  <a:pos x="70" y="8"/>
                </a:cxn>
                <a:cxn ang="0">
                  <a:pos x="64" y="6"/>
                </a:cxn>
                <a:cxn ang="0">
                  <a:pos x="60" y="4"/>
                </a:cxn>
                <a:cxn ang="0">
                  <a:pos x="58" y="0"/>
                </a:cxn>
              </a:cxnLst>
              <a:rect l="0" t="0" r="r" b="b"/>
              <a:pathLst>
                <a:path w="80" h="34">
                  <a:moveTo>
                    <a:pt x="58" y="0"/>
                  </a:moveTo>
                  <a:lnTo>
                    <a:pt x="52" y="2"/>
                  </a:lnTo>
                  <a:lnTo>
                    <a:pt x="38" y="2"/>
                  </a:lnTo>
                  <a:lnTo>
                    <a:pt x="24" y="2"/>
                  </a:lnTo>
                  <a:lnTo>
                    <a:pt x="16" y="2"/>
                  </a:lnTo>
                  <a:lnTo>
                    <a:pt x="0" y="16"/>
                  </a:lnTo>
                  <a:lnTo>
                    <a:pt x="0" y="22"/>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4"/>
                  </a:lnTo>
                  <a:lnTo>
                    <a:pt x="58" y="22"/>
                  </a:lnTo>
                  <a:lnTo>
                    <a:pt x="58" y="20"/>
                  </a:lnTo>
                  <a:lnTo>
                    <a:pt x="60" y="16"/>
                  </a:lnTo>
                  <a:lnTo>
                    <a:pt x="62" y="14"/>
                  </a:lnTo>
                  <a:lnTo>
                    <a:pt x="66" y="12"/>
                  </a:lnTo>
                  <a:lnTo>
                    <a:pt x="72" y="10"/>
                  </a:lnTo>
                  <a:lnTo>
                    <a:pt x="80" y="10"/>
                  </a:lnTo>
                  <a:lnTo>
                    <a:pt x="78" y="8"/>
                  </a:lnTo>
                  <a:lnTo>
                    <a:pt x="76" y="8"/>
                  </a:lnTo>
                  <a:lnTo>
                    <a:pt x="70" y="8"/>
                  </a:lnTo>
                  <a:lnTo>
                    <a:pt x="64" y="6"/>
                  </a:lnTo>
                  <a:lnTo>
                    <a:pt x="60" y="4"/>
                  </a:lnTo>
                  <a:lnTo>
                    <a:pt x="5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6" name="Freeform 32"/>
            <p:cNvSpPr>
              <a:spLocks/>
            </p:cNvSpPr>
            <p:nvPr/>
          </p:nvSpPr>
          <p:spPr bwMode="gray">
            <a:xfrm>
              <a:off x="1777" y="2624"/>
              <a:ext cx="80" cy="34"/>
            </a:xfrm>
            <a:custGeom>
              <a:avLst/>
              <a:gdLst/>
              <a:ahLst/>
              <a:cxnLst>
                <a:cxn ang="0">
                  <a:pos x="56" y="0"/>
                </a:cxn>
                <a:cxn ang="0">
                  <a:pos x="50" y="2"/>
                </a:cxn>
                <a:cxn ang="0">
                  <a:pos x="38" y="2"/>
                </a:cxn>
                <a:cxn ang="0">
                  <a:pos x="24" y="2"/>
                </a:cxn>
                <a:cxn ang="0">
                  <a:pos x="16" y="2"/>
                </a:cxn>
                <a:cxn ang="0">
                  <a:pos x="0" y="16"/>
                </a:cxn>
                <a:cxn ang="0">
                  <a:pos x="0" y="22"/>
                </a:cxn>
                <a:cxn ang="0">
                  <a:pos x="0" y="22"/>
                </a:cxn>
                <a:cxn ang="0">
                  <a:pos x="2" y="24"/>
                </a:cxn>
                <a:cxn ang="0">
                  <a:pos x="2" y="28"/>
                </a:cxn>
                <a:cxn ang="0">
                  <a:pos x="4" y="30"/>
                </a:cxn>
                <a:cxn ang="0">
                  <a:pos x="6" y="30"/>
                </a:cxn>
                <a:cxn ang="0">
                  <a:pos x="8" y="30"/>
                </a:cxn>
                <a:cxn ang="0">
                  <a:pos x="12" y="28"/>
                </a:cxn>
                <a:cxn ang="0">
                  <a:pos x="16" y="28"/>
                </a:cxn>
                <a:cxn ang="0">
                  <a:pos x="20" y="30"/>
                </a:cxn>
                <a:cxn ang="0">
                  <a:pos x="26" y="34"/>
                </a:cxn>
                <a:cxn ang="0">
                  <a:pos x="26" y="32"/>
                </a:cxn>
                <a:cxn ang="0">
                  <a:pos x="30" y="28"/>
                </a:cxn>
                <a:cxn ang="0">
                  <a:pos x="40" y="26"/>
                </a:cxn>
                <a:cxn ang="0">
                  <a:pos x="58" y="24"/>
                </a:cxn>
                <a:cxn ang="0">
                  <a:pos x="58" y="24"/>
                </a:cxn>
                <a:cxn ang="0">
                  <a:pos x="58" y="22"/>
                </a:cxn>
                <a:cxn ang="0">
                  <a:pos x="58" y="20"/>
                </a:cxn>
                <a:cxn ang="0">
                  <a:pos x="60" y="16"/>
                </a:cxn>
                <a:cxn ang="0">
                  <a:pos x="62" y="14"/>
                </a:cxn>
                <a:cxn ang="0">
                  <a:pos x="66" y="12"/>
                </a:cxn>
                <a:cxn ang="0">
                  <a:pos x="72" y="10"/>
                </a:cxn>
                <a:cxn ang="0">
                  <a:pos x="80" y="10"/>
                </a:cxn>
                <a:cxn ang="0">
                  <a:pos x="78" y="8"/>
                </a:cxn>
                <a:cxn ang="0">
                  <a:pos x="74" y="8"/>
                </a:cxn>
                <a:cxn ang="0">
                  <a:pos x="70" y="8"/>
                </a:cxn>
                <a:cxn ang="0">
                  <a:pos x="64" y="6"/>
                </a:cxn>
                <a:cxn ang="0">
                  <a:pos x="60" y="4"/>
                </a:cxn>
                <a:cxn ang="0">
                  <a:pos x="56" y="0"/>
                </a:cxn>
              </a:cxnLst>
              <a:rect l="0" t="0" r="r" b="b"/>
              <a:pathLst>
                <a:path w="80" h="34">
                  <a:moveTo>
                    <a:pt x="56" y="0"/>
                  </a:moveTo>
                  <a:lnTo>
                    <a:pt x="50" y="2"/>
                  </a:lnTo>
                  <a:lnTo>
                    <a:pt x="38" y="2"/>
                  </a:lnTo>
                  <a:lnTo>
                    <a:pt x="24" y="2"/>
                  </a:lnTo>
                  <a:lnTo>
                    <a:pt x="16" y="2"/>
                  </a:lnTo>
                  <a:lnTo>
                    <a:pt x="0" y="16"/>
                  </a:lnTo>
                  <a:lnTo>
                    <a:pt x="0" y="22"/>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4"/>
                  </a:lnTo>
                  <a:lnTo>
                    <a:pt x="58" y="22"/>
                  </a:lnTo>
                  <a:lnTo>
                    <a:pt x="58" y="20"/>
                  </a:lnTo>
                  <a:lnTo>
                    <a:pt x="60" y="16"/>
                  </a:lnTo>
                  <a:lnTo>
                    <a:pt x="62" y="14"/>
                  </a:lnTo>
                  <a:lnTo>
                    <a:pt x="66" y="12"/>
                  </a:lnTo>
                  <a:lnTo>
                    <a:pt x="72" y="10"/>
                  </a:lnTo>
                  <a:lnTo>
                    <a:pt x="80" y="10"/>
                  </a:lnTo>
                  <a:lnTo>
                    <a:pt x="78" y="8"/>
                  </a:lnTo>
                  <a:lnTo>
                    <a:pt x="74" y="8"/>
                  </a:lnTo>
                  <a:lnTo>
                    <a:pt x="70" y="8"/>
                  </a:lnTo>
                  <a:lnTo>
                    <a:pt x="64" y="6"/>
                  </a:lnTo>
                  <a:lnTo>
                    <a:pt x="60" y="4"/>
                  </a:lnTo>
                  <a:lnTo>
                    <a:pt x="5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7" name="Freeform 33"/>
            <p:cNvSpPr>
              <a:spLocks/>
            </p:cNvSpPr>
            <p:nvPr/>
          </p:nvSpPr>
          <p:spPr bwMode="gray">
            <a:xfrm>
              <a:off x="925" y="1780"/>
              <a:ext cx="336" cy="412"/>
            </a:xfrm>
            <a:custGeom>
              <a:avLst/>
              <a:gdLst/>
              <a:ahLst/>
              <a:cxnLst>
                <a:cxn ang="0">
                  <a:pos x="302" y="44"/>
                </a:cxn>
                <a:cxn ang="0">
                  <a:pos x="314" y="42"/>
                </a:cxn>
                <a:cxn ang="0">
                  <a:pos x="312" y="42"/>
                </a:cxn>
                <a:cxn ang="0">
                  <a:pos x="326" y="38"/>
                </a:cxn>
                <a:cxn ang="0">
                  <a:pos x="330" y="22"/>
                </a:cxn>
                <a:cxn ang="0">
                  <a:pos x="302" y="4"/>
                </a:cxn>
                <a:cxn ang="0">
                  <a:pos x="250" y="8"/>
                </a:cxn>
                <a:cxn ang="0">
                  <a:pos x="230" y="14"/>
                </a:cxn>
                <a:cxn ang="0">
                  <a:pos x="218" y="20"/>
                </a:cxn>
                <a:cxn ang="0">
                  <a:pos x="214" y="26"/>
                </a:cxn>
                <a:cxn ang="0">
                  <a:pos x="204" y="36"/>
                </a:cxn>
                <a:cxn ang="0">
                  <a:pos x="194" y="34"/>
                </a:cxn>
                <a:cxn ang="0">
                  <a:pos x="186" y="34"/>
                </a:cxn>
                <a:cxn ang="0">
                  <a:pos x="176" y="48"/>
                </a:cxn>
                <a:cxn ang="0">
                  <a:pos x="158" y="58"/>
                </a:cxn>
                <a:cxn ang="0">
                  <a:pos x="148" y="76"/>
                </a:cxn>
                <a:cxn ang="0">
                  <a:pos x="136" y="114"/>
                </a:cxn>
                <a:cxn ang="0">
                  <a:pos x="106" y="170"/>
                </a:cxn>
                <a:cxn ang="0">
                  <a:pos x="94" y="200"/>
                </a:cxn>
                <a:cxn ang="0">
                  <a:pos x="72" y="230"/>
                </a:cxn>
                <a:cxn ang="0">
                  <a:pos x="26" y="278"/>
                </a:cxn>
                <a:cxn ang="0">
                  <a:pos x="16" y="284"/>
                </a:cxn>
                <a:cxn ang="0">
                  <a:pos x="8" y="300"/>
                </a:cxn>
                <a:cxn ang="0">
                  <a:pos x="4" y="334"/>
                </a:cxn>
                <a:cxn ang="0">
                  <a:pos x="10" y="344"/>
                </a:cxn>
                <a:cxn ang="0">
                  <a:pos x="6" y="352"/>
                </a:cxn>
                <a:cxn ang="0">
                  <a:pos x="2" y="364"/>
                </a:cxn>
                <a:cxn ang="0">
                  <a:pos x="4" y="384"/>
                </a:cxn>
                <a:cxn ang="0">
                  <a:pos x="10" y="400"/>
                </a:cxn>
                <a:cxn ang="0">
                  <a:pos x="28" y="412"/>
                </a:cxn>
                <a:cxn ang="0">
                  <a:pos x="46" y="402"/>
                </a:cxn>
                <a:cxn ang="0">
                  <a:pos x="54" y="390"/>
                </a:cxn>
                <a:cxn ang="0">
                  <a:pos x="58" y="376"/>
                </a:cxn>
                <a:cxn ang="0">
                  <a:pos x="68" y="370"/>
                </a:cxn>
                <a:cxn ang="0">
                  <a:pos x="76" y="358"/>
                </a:cxn>
                <a:cxn ang="0">
                  <a:pos x="80" y="342"/>
                </a:cxn>
                <a:cxn ang="0">
                  <a:pos x="92" y="354"/>
                </a:cxn>
                <a:cxn ang="0">
                  <a:pos x="100" y="318"/>
                </a:cxn>
                <a:cxn ang="0">
                  <a:pos x="102" y="260"/>
                </a:cxn>
                <a:cxn ang="0">
                  <a:pos x="132" y="198"/>
                </a:cxn>
                <a:cxn ang="0">
                  <a:pos x="140" y="178"/>
                </a:cxn>
                <a:cxn ang="0">
                  <a:pos x="154" y="162"/>
                </a:cxn>
                <a:cxn ang="0">
                  <a:pos x="162" y="134"/>
                </a:cxn>
                <a:cxn ang="0">
                  <a:pos x="170" y="112"/>
                </a:cxn>
                <a:cxn ang="0">
                  <a:pos x="224" y="64"/>
                </a:cxn>
                <a:cxn ang="0">
                  <a:pos x="238" y="66"/>
                </a:cxn>
                <a:cxn ang="0">
                  <a:pos x="264" y="70"/>
                </a:cxn>
                <a:cxn ang="0">
                  <a:pos x="276" y="64"/>
                </a:cxn>
                <a:cxn ang="0">
                  <a:pos x="278" y="56"/>
                </a:cxn>
                <a:cxn ang="0">
                  <a:pos x="294" y="50"/>
                </a:cxn>
                <a:cxn ang="0">
                  <a:pos x="328" y="64"/>
                </a:cxn>
                <a:cxn ang="0">
                  <a:pos x="326" y="52"/>
                </a:cxn>
              </a:cxnLst>
              <a:rect l="0" t="0" r="r" b="b"/>
              <a:pathLst>
                <a:path w="336" h="412">
                  <a:moveTo>
                    <a:pt x="326" y="52"/>
                  </a:moveTo>
                  <a:lnTo>
                    <a:pt x="314" y="48"/>
                  </a:lnTo>
                  <a:lnTo>
                    <a:pt x="308" y="46"/>
                  </a:lnTo>
                  <a:lnTo>
                    <a:pt x="302" y="44"/>
                  </a:lnTo>
                  <a:lnTo>
                    <a:pt x="300" y="44"/>
                  </a:lnTo>
                  <a:lnTo>
                    <a:pt x="298" y="44"/>
                  </a:lnTo>
                  <a:lnTo>
                    <a:pt x="314" y="42"/>
                  </a:lnTo>
                  <a:lnTo>
                    <a:pt x="314" y="42"/>
                  </a:lnTo>
                  <a:lnTo>
                    <a:pt x="314" y="42"/>
                  </a:lnTo>
                  <a:lnTo>
                    <a:pt x="312" y="42"/>
                  </a:lnTo>
                  <a:lnTo>
                    <a:pt x="312" y="42"/>
                  </a:lnTo>
                  <a:lnTo>
                    <a:pt x="312" y="42"/>
                  </a:lnTo>
                  <a:lnTo>
                    <a:pt x="314" y="42"/>
                  </a:lnTo>
                  <a:lnTo>
                    <a:pt x="318" y="42"/>
                  </a:lnTo>
                  <a:lnTo>
                    <a:pt x="322" y="40"/>
                  </a:lnTo>
                  <a:lnTo>
                    <a:pt x="326" y="38"/>
                  </a:lnTo>
                  <a:lnTo>
                    <a:pt x="328" y="34"/>
                  </a:lnTo>
                  <a:lnTo>
                    <a:pt x="328" y="30"/>
                  </a:lnTo>
                  <a:lnTo>
                    <a:pt x="330" y="26"/>
                  </a:lnTo>
                  <a:lnTo>
                    <a:pt x="330" y="22"/>
                  </a:lnTo>
                  <a:lnTo>
                    <a:pt x="330" y="22"/>
                  </a:lnTo>
                  <a:lnTo>
                    <a:pt x="314" y="20"/>
                  </a:lnTo>
                  <a:lnTo>
                    <a:pt x="310" y="10"/>
                  </a:lnTo>
                  <a:lnTo>
                    <a:pt x="302" y="4"/>
                  </a:lnTo>
                  <a:lnTo>
                    <a:pt x="282" y="6"/>
                  </a:lnTo>
                  <a:lnTo>
                    <a:pt x="258" y="0"/>
                  </a:lnTo>
                  <a:lnTo>
                    <a:pt x="256" y="4"/>
                  </a:lnTo>
                  <a:lnTo>
                    <a:pt x="250" y="8"/>
                  </a:lnTo>
                  <a:lnTo>
                    <a:pt x="246" y="12"/>
                  </a:lnTo>
                  <a:lnTo>
                    <a:pt x="240" y="12"/>
                  </a:lnTo>
                  <a:lnTo>
                    <a:pt x="234" y="14"/>
                  </a:lnTo>
                  <a:lnTo>
                    <a:pt x="230" y="14"/>
                  </a:lnTo>
                  <a:lnTo>
                    <a:pt x="230" y="14"/>
                  </a:lnTo>
                  <a:lnTo>
                    <a:pt x="224" y="16"/>
                  </a:lnTo>
                  <a:lnTo>
                    <a:pt x="220" y="18"/>
                  </a:lnTo>
                  <a:lnTo>
                    <a:pt x="218" y="20"/>
                  </a:lnTo>
                  <a:lnTo>
                    <a:pt x="216" y="22"/>
                  </a:lnTo>
                  <a:lnTo>
                    <a:pt x="216" y="22"/>
                  </a:lnTo>
                  <a:lnTo>
                    <a:pt x="216" y="22"/>
                  </a:lnTo>
                  <a:lnTo>
                    <a:pt x="214" y="26"/>
                  </a:lnTo>
                  <a:lnTo>
                    <a:pt x="214" y="28"/>
                  </a:lnTo>
                  <a:lnTo>
                    <a:pt x="212" y="32"/>
                  </a:lnTo>
                  <a:lnTo>
                    <a:pt x="208" y="36"/>
                  </a:lnTo>
                  <a:lnTo>
                    <a:pt x="204" y="36"/>
                  </a:lnTo>
                  <a:lnTo>
                    <a:pt x="200" y="36"/>
                  </a:lnTo>
                  <a:lnTo>
                    <a:pt x="196" y="36"/>
                  </a:lnTo>
                  <a:lnTo>
                    <a:pt x="196" y="34"/>
                  </a:lnTo>
                  <a:lnTo>
                    <a:pt x="194" y="34"/>
                  </a:lnTo>
                  <a:lnTo>
                    <a:pt x="194" y="32"/>
                  </a:lnTo>
                  <a:lnTo>
                    <a:pt x="194" y="32"/>
                  </a:lnTo>
                  <a:lnTo>
                    <a:pt x="190" y="32"/>
                  </a:lnTo>
                  <a:lnTo>
                    <a:pt x="186" y="34"/>
                  </a:lnTo>
                  <a:lnTo>
                    <a:pt x="182" y="38"/>
                  </a:lnTo>
                  <a:lnTo>
                    <a:pt x="178" y="42"/>
                  </a:lnTo>
                  <a:lnTo>
                    <a:pt x="176" y="46"/>
                  </a:lnTo>
                  <a:lnTo>
                    <a:pt x="176" y="48"/>
                  </a:lnTo>
                  <a:lnTo>
                    <a:pt x="174" y="48"/>
                  </a:lnTo>
                  <a:lnTo>
                    <a:pt x="168" y="54"/>
                  </a:lnTo>
                  <a:lnTo>
                    <a:pt x="162" y="56"/>
                  </a:lnTo>
                  <a:lnTo>
                    <a:pt x="158" y="58"/>
                  </a:lnTo>
                  <a:lnTo>
                    <a:pt x="154" y="62"/>
                  </a:lnTo>
                  <a:lnTo>
                    <a:pt x="152" y="66"/>
                  </a:lnTo>
                  <a:lnTo>
                    <a:pt x="150" y="70"/>
                  </a:lnTo>
                  <a:lnTo>
                    <a:pt x="148" y="76"/>
                  </a:lnTo>
                  <a:lnTo>
                    <a:pt x="148" y="80"/>
                  </a:lnTo>
                  <a:lnTo>
                    <a:pt x="148" y="82"/>
                  </a:lnTo>
                  <a:lnTo>
                    <a:pt x="148" y="82"/>
                  </a:lnTo>
                  <a:lnTo>
                    <a:pt x="136" y="114"/>
                  </a:lnTo>
                  <a:lnTo>
                    <a:pt x="116" y="150"/>
                  </a:lnTo>
                  <a:lnTo>
                    <a:pt x="114" y="152"/>
                  </a:lnTo>
                  <a:lnTo>
                    <a:pt x="110" y="160"/>
                  </a:lnTo>
                  <a:lnTo>
                    <a:pt x="106" y="170"/>
                  </a:lnTo>
                  <a:lnTo>
                    <a:pt x="102" y="180"/>
                  </a:lnTo>
                  <a:lnTo>
                    <a:pt x="100" y="184"/>
                  </a:lnTo>
                  <a:lnTo>
                    <a:pt x="98" y="190"/>
                  </a:lnTo>
                  <a:lnTo>
                    <a:pt x="94" y="200"/>
                  </a:lnTo>
                  <a:lnTo>
                    <a:pt x="88" y="212"/>
                  </a:lnTo>
                  <a:lnTo>
                    <a:pt x="84" y="220"/>
                  </a:lnTo>
                  <a:lnTo>
                    <a:pt x="82" y="224"/>
                  </a:lnTo>
                  <a:lnTo>
                    <a:pt x="72" y="230"/>
                  </a:lnTo>
                  <a:lnTo>
                    <a:pt x="54" y="254"/>
                  </a:lnTo>
                  <a:lnTo>
                    <a:pt x="32" y="268"/>
                  </a:lnTo>
                  <a:lnTo>
                    <a:pt x="30" y="274"/>
                  </a:lnTo>
                  <a:lnTo>
                    <a:pt x="26" y="278"/>
                  </a:lnTo>
                  <a:lnTo>
                    <a:pt x="22" y="280"/>
                  </a:lnTo>
                  <a:lnTo>
                    <a:pt x="20" y="282"/>
                  </a:lnTo>
                  <a:lnTo>
                    <a:pt x="16" y="284"/>
                  </a:lnTo>
                  <a:lnTo>
                    <a:pt x="16" y="284"/>
                  </a:lnTo>
                  <a:lnTo>
                    <a:pt x="14" y="290"/>
                  </a:lnTo>
                  <a:lnTo>
                    <a:pt x="12" y="294"/>
                  </a:lnTo>
                  <a:lnTo>
                    <a:pt x="10" y="298"/>
                  </a:lnTo>
                  <a:lnTo>
                    <a:pt x="8" y="300"/>
                  </a:lnTo>
                  <a:lnTo>
                    <a:pt x="8" y="300"/>
                  </a:lnTo>
                  <a:lnTo>
                    <a:pt x="2" y="312"/>
                  </a:lnTo>
                  <a:lnTo>
                    <a:pt x="0" y="324"/>
                  </a:lnTo>
                  <a:lnTo>
                    <a:pt x="4" y="334"/>
                  </a:lnTo>
                  <a:lnTo>
                    <a:pt x="8" y="338"/>
                  </a:lnTo>
                  <a:lnTo>
                    <a:pt x="10" y="340"/>
                  </a:lnTo>
                  <a:lnTo>
                    <a:pt x="10" y="342"/>
                  </a:lnTo>
                  <a:lnTo>
                    <a:pt x="10" y="344"/>
                  </a:lnTo>
                  <a:lnTo>
                    <a:pt x="8" y="344"/>
                  </a:lnTo>
                  <a:lnTo>
                    <a:pt x="8" y="346"/>
                  </a:lnTo>
                  <a:lnTo>
                    <a:pt x="6" y="348"/>
                  </a:lnTo>
                  <a:lnTo>
                    <a:pt x="6" y="352"/>
                  </a:lnTo>
                  <a:lnTo>
                    <a:pt x="6" y="356"/>
                  </a:lnTo>
                  <a:lnTo>
                    <a:pt x="6" y="358"/>
                  </a:lnTo>
                  <a:lnTo>
                    <a:pt x="6" y="358"/>
                  </a:lnTo>
                  <a:lnTo>
                    <a:pt x="2" y="364"/>
                  </a:lnTo>
                  <a:lnTo>
                    <a:pt x="2" y="370"/>
                  </a:lnTo>
                  <a:lnTo>
                    <a:pt x="2" y="376"/>
                  </a:lnTo>
                  <a:lnTo>
                    <a:pt x="2" y="380"/>
                  </a:lnTo>
                  <a:lnTo>
                    <a:pt x="4" y="384"/>
                  </a:lnTo>
                  <a:lnTo>
                    <a:pt x="4" y="386"/>
                  </a:lnTo>
                  <a:lnTo>
                    <a:pt x="4" y="388"/>
                  </a:lnTo>
                  <a:lnTo>
                    <a:pt x="8" y="394"/>
                  </a:lnTo>
                  <a:lnTo>
                    <a:pt x="10" y="400"/>
                  </a:lnTo>
                  <a:lnTo>
                    <a:pt x="16" y="404"/>
                  </a:lnTo>
                  <a:lnTo>
                    <a:pt x="20" y="408"/>
                  </a:lnTo>
                  <a:lnTo>
                    <a:pt x="24" y="410"/>
                  </a:lnTo>
                  <a:lnTo>
                    <a:pt x="28" y="412"/>
                  </a:lnTo>
                  <a:lnTo>
                    <a:pt x="30" y="412"/>
                  </a:lnTo>
                  <a:lnTo>
                    <a:pt x="36" y="410"/>
                  </a:lnTo>
                  <a:lnTo>
                    <a:pt x="42" y="406"/>
                  </a:lnTo>
                  <a:lnTo>
                    <a:pt x="46" y="402"/>
                  </a:lnTo>
                  <a:lnTo>
                    <a:pt x="50" y="398"/>
                  </a:lnTo>
                  <a:lnTo>
                    <a:pt x="52" y="394"/>
                  </a:lnTo>
                  <a:lnTo>
                    <a:pt x="54" y="392"/>
                  </a:lnTo>
                  <a:lnTo>
                    <a:pt x="54" y="390"/>
                  </a:lnTo>
                  <a:lnTo>
                    <a:pt x="54" y="384"/>
                  </a:lnTo>
                  <a:lnTo>
                    <a:pt x="56" y="380"/>
                  </a:lnTo>
                  <a:lnTo>
                    <a:pt x="56" y="376"/>
                  </a:lnTo>
                  <a:lnTo>
                    <a:pt x="58" y="376"/>
                  </a:lnTo>
                  <a:lnTo>
                    <a:pt x="58" y="374"/>
                  </a:lnTo>
                  <a:lnTo>
                    <a:pt x="62" y="374"/>
                  </a:lnTo>
                  <a:lnTo>
                    <a:pt x="64" y="372"/>
                  </a:lnTo>
                  <a:lnTo>
                    <a:pt x="68" y="370"/>
                  </a:lnTo>
                  <a:lnTo>
                    <a:pt x="70" y="368"/>
                  </a:lnTo>
                  <a:lnTo>
                    <a:pt x="70" y="366"/>
                  </a:lnTo>
                  <a:lnTo>
                    <a:pt x="72" y="364"/>
                  </a:lnTo>
                  <a:lnTo>
                    <a:pt x="76" y="358"/>
                  </a:lnTo>
                  <a:lnTo>
                    <a:pt x="78" y="352"/>
                  </a:lnTo>
                  <a:lnTo>
                    <a:pt x="80" y="346"/>
                  </a:lnTo>
                  <a:lnTo>
                    <a:pt x="80" y="344"/>
                  </a:lnTo>
                  <a:lnTo>
                    <a:pt x="80" y="342"/>
                  </a:lnTo>
                  <a:lnTo>
                    <a:pt x="80" y="340"/>
                  </a:lnTo>
                  <a:lnTo>
                    <a:pt x="86" y="356"/>
                  </a:lnTo>
                  <a:lnTo>
                    <a:pt x="88" y="356"/>
                  </a:lnTo>
                  <a:lnTo>
                    <a:pt x="92" y="354"/>
                  </a:lnTo>
                  <a:lnTo>
                    <a:pt x="96" y="350"/>
                  </a:lnTo>
                  <a:lnTo>
                    <a:pt x="100" y="340"/>
                  </a:lnTo>
                  <a:lnTo>
                    <a:pt x="100" y="324"/>
                  </a:lnTo>
                  <a:lnTo>
                    <a:pt x="100" y="318"/>
                  </a:lnTo>
                  <a:lnTo>
                    <a:pt x="100" y="306"/>
                  </a:lnTo>
                  <a:lnTo>
                    <a:pt x="102" y="290"/>
                  </a:lnTo>
                  <a:lnTo>
                    <a:pt x="102" y="274"/>
                  </a:lnTo>
                  <a:lnTo>
                    <a:pt x="102" y="260"/>
                  </a:lnTo>
                  <a:lnTo>
                    <a:pt x="98" y="254"/>
                  </a:lnTo>
                  <a:lnTo>
                    <a:pt x="120" y="240"/>
                  </a:lnTo>
                  <a:lnTo>
                    <a:pt x="122" y="216"/>
                  </a:lnTo>
                  <a:lnTo>
                    <a:pt x="132" y="198"/>
                  </a:lnTo>
                  <a:lnTo>
                    <a:pt x="134" y="182"/>
                  </a:lnTo>
                  <a:lnTo>
                    <a:pt x="136" y="182"/>
                  </a:lnTo>
                  <a:lnTo>
                    <a:pt x="138" y="182"/>
                  </a:lnTo>
                  <a:lnTo>
                    <a:pt x="140" y="178"/>
                  </a:lnTo>
                  <a:lnTo>
                    <a:pt x="144" y="174"/>
                  </a:lnTo>
                  <a:lnTo>
                    <a:pt x="148" y="170"/>
                  </a:lnTo>
                  <a:lnTo>
                    <a:pt x="152" y="166"/>
                  </a:lnTo>
                  <a:lnTo>
                    <a:pt x="154" y="162"/>
                  </a:lnTo>
                  <a:lnTo>
                    <a:pt x="158" y="158"/>
                  </a:lnTo>
                  <a:lnTo>
                    <a:pt x="158" y="136"/>
                  </a:lnTo>
                  <a:lnTo>
                    <a:pt x="160" y="134"/>
                  </a:lnTo>
                  <a:lnTo>
                    <a:pt x="162" y="134"/>
                  </a:lnTo>
                  <a:lnTo>
                    <a:pt x="164" y="130"/>
                  </a:lnTo>
                  <a:lnTo>
                    <a:pt x="166" y="124"/>
                  </a:lnTo>
                  <a:lnTo>
                    <a:pt x="166" y="122"/>
                  </a:lnTo>
                  <a:lnTo>
                    <a:pt x="170" y="112"/>
                  </a:lnTo>
                  <a:lnTo>
                    <a:pt x="178" y="98"/>
                  </a:lnTo>
                  <a:lnTo>
                    <a:pt x="196" y="82"/>
                  </a:lnTo>
                  <a:lnTo>
                    <a:pt x="224" y="64"/>
                  </a:lnTo>
                  <a:lnTo>
                    <a:pt x="224" y="64"/>
                  </a:lnTo>
                  <a:lnTo>
                    <a:pt x="226" y="64"/>
                  </a:lnTo>
                  <a:lnTo>
                    <a:pt x="230" y="64"/>
                  </a:lnTo>
                  <a:lnTo>
                    <a:pt x="234" y="64"/>
                  </a:lnTo>
                  <a:lnTo>
                    <a:pt x="238" y="66"/>
                  </a:lnTo>
                  <a:lnTo>
                    <a:pt x="242" y="70"/>
                  </a:lnTo>
                  <a:lnTo>
                    <a:pt x="260" y="72"/>
                  </a:lnTo>
                  <a:lnTo>
                    <a:pt x="260" y="72"/>
                  </a:lnTo>
                  <a:lnTo>
                    <a:pt x="264" y="70"/>
                  </a:lnTo>
                  <a:lnTo>
                    <a:pt x="266" y="70"/>
                  </a:lnTo>
                  <a:lnTo>
                    <a:pt x="270" y="68"/>
                  </a:lnTo>
                  <a:lnTo>
                    <a:pt x="272" y="66"/>
                  </a:lnTo>
                  <a:lnTo>
                    <a:pt x="276" y="64"/>
                  </a:lnTo>
                  <a:lnTo>
                    <a:pt x="276" y="60"/>
                  </a:lnTo>
                  <a:lnTo>
                    <a:pt x="276" y="60"/>
                  </a:lnTo>
                  <a:lnTo>
                    <a:pt x="276" y="58"/>
                  </a:lnTo>
                  <a:lnTo>
                    <a:pt x="278" y="56"/>
                  </a:lnTo>
                  <a:lnTo>
                    <a:pt x="280" y="52"/>
                  </a:lnTo>
                  <a:lnTo>
                    <a:pt x="284" y="50"/>
                  </a:lnTo>
                  <a:lnTo>
                    <a:pt x="288" y="50"/>
                  </a:lnTo>
                  <a:lnTo>
                    <a:pt x="294" y="50"/>
                  </a:lnTo>
                  <a:lnTo>
                    <a:pt x="326" y="66"/>
                  </a:lnTo>
                  <a:lnTo>
                    <a:pt x="326" y="66"/>
                  </a:lnTo>
                  <a:lnTo>
                    <a:pt x="326" y="66"/>
                  </a:lnTo>
                  <a:lnTo>
                    <a:pt x="328" y="64"/>
                  </a:lnTo>
                  <a:lnTo>
                    <a:pt x="328" y="62"/>
                  </a:lnTo>
                  <a:lnTo>
                    <a:pt x="328" y="56"/>
                  </a:lnTo>
                  <a:lnTo>
                    <a:pt x="336" y="56"/>
                  </a:lnTo>
                  <a:lnTo>
                    <a:pt x="326" y="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8" name="Freeform 34"/>
            <p:cNvSpPr>
              <a:spLocks/>
            </p:cNvSpPr>
            <p:nvPr/>
          </p:nvSpPr>
          <p:spPr bwMode="gray">
            <a:xfrm>
              <a:off x="739" y="2478"/>
              <a:ext cx="158" cy="132"/>
            </a:xfrm>
            <a:custGeom>
              <a:avLst/>
              <a:gdLst/>
              <a:ahLst/>
              <a:cxnLst>
                <a:cxn ang="0">
                  <a:pos x="154" y="46"/>
                </a:cxn>
                <a:cxn ang="0">
                  <a:pos x="146" y="46"/>
                </a:cxn>
                <a:cxn ang="0">
                  <a:pos x="136" y="48"/>
                </a:cxn>
                <a:cxn ang="0">
                  <a:pos x="132" y="54"/>
                </a:cxn>
                <a:cxn ang="0">
                  <a:pos x="126" y="58"/>
                </a:cxn>
                <a:cxn ang="0">
                  <a:pos x="120" y="66"/>
                </a:cxn>
                <a:cxn ang="0">
                  <a:pos x="120" y="74"/>
                </a:cxn>
                <a:cxn ang="0">
                  <a:pos x="120" y="78"/>
                </a:cxn>
                <a:cxn ang="0">
                  <a:pos x="116" y="84"/>
                </a:cxn>
                <a:cxn ang="0">
                  <a:pos x="110" y="92"/>
                </a:cxn>
                <a:cxn ang="0">
                  <a:pos x="96" y="118"/>
                </a:cxn>
                <a:cxn ang="0">
                  <a:pos x="92" y="118"/>
                </a:cxn>
                <a:cxn ang="0">
                  <a:pos x="78" y="118"/>
                </a:cxn>
                <a:cxn ang="0">
                  <a:pos x="68" y="116"/>
                </a:cxn>
                <a:cxn ang="0">
                  <a:pos x="60" y="118"/>
                </a:cxn>
                <a:cxn ang="0">
                  <a:pos x="52" y="120"/>
                </a:cxn>
                <a:cxn ang="0">
                  <a:pos x="50" y="122"/>
                </a:cxn>
                <a:cxn ang="0">
                  <a:pos x="44" y="120"/>
                </a:cxn>
                <a:cxn ang="0">
                  <a:pos x="38" y="120"/>
                </a:cxn>
                <a:cxn ang="0">
                  <a:pos x="32" y="124"/>
                </a:cxn>
                <a:cxn ang="0">
                  <a:pos x="30" y="132"/>
                </a:cxn>
                <a:cxn ang="0">
                  <a:pos x="26" y="132"/>
                </a:cxn>
                <a:cxn ang="0">
                  <a:pos x="20" y="128"/>
                </a:cxn>
                <a:cxn ang="0">
                  <a:pos x="18" y="122"/>
                </a:cxn>
                <a:cxn ang="0">
                  <a:pos x="16" y="120"/>
                </a:cxn>
                <a:cxn ang="0">
                  <a:pos x="16" y="118"/>
                </a:cxn>
                <a:cxn ang="0">
                  <a:pos x="16" y="118"/>
                </a:cxn>
                <a:cxn ang="0">
                  <a:pos x="16" y="114"/>
                </a:cxn>
                <a:cxn ang="0">
                  <a:pos x="20" y="104"/>
                </a:cxn>
                <a:cxn ang="0">
                  <a:pos x="24" y="102"/>
                </a:cxn>
                <a:cxn ang="0">
                  <a:pos x="30" y="98"/>
                </a:cxn>
                <a:cxn ang="0">
                  <a:pos x="28" y="88"/>
                </a:cxn>
                <a:cxn ang="0">
                  <a:pos x="30" y="70"/>
                </a:cxn>
                <a:cxn ang="0">
                  <a:pos x="30" y="50"/>
                </a:cxn>
                <a:cxn ang="0">
                  <a:pos x="32" y="42"/>
                </a:cxn>
                <a:cxn ang="0">
                  <a:pos x="38" y="38"/>
                </a:cxn>
                <a:cxn ang="0">
                  <a:pos x="38" y="34"/>
                </a:cxn>
                <a:cxn ang="0">
                  <a:pos x="36" y="32"/>
                </a:cxn>
                <a:cxn ang="0">
                  <a:pos x="28" y="28"/>
                </a:cxn>
                <a:cxn ang="0">
                  <a:pos x="26" y="28"/>
                </a:cxn>
                <a:cxn ang="0">
                  <a:pos x="24" y="28"/>
                </a:cxn>
                <a:cxn ang="0">
                  <a:pos x="10" y="30"/>
                </a:cxn>
                <a:cxn ang="0">
                  <a:pos x="4" y="24"/>
                </a:cxn>
                <a:cxn ang="0">
                  <a:pos x="4" y="20"/>
                </a:cxn>
                <a:cxn ang="0">
                  <a:pos x="0" y="14"/>
                </a:cxn>
                <a:cxn ang="0">
                  <a:pos x="2" y="12"/>
                </a:cxn>
                <a:cxn ang="0">
                  <a:pos x="4" y="10"/>
                </a:cxn>
                <a:cxn ang="0">
                  <a:pos x="18" y="0"/>
                </a:cxn>
                <a:cxn ang="0">
                  <a:pos x="22" y="0"/>
                </a:cxn>
                <a:cxn ang="0">
                  <a:pos x="26" y="2"/>
                </a:cxn>
                <a:cxn ang="0">
                  <a:pos x="58" y="6"/>
                </a:cxn>
                <a:cxn ang="0">
                  <a:pos x="84" y="8"/>
                </a:cxn>
                <a:cxn ang="0">
                  <a:pos x="98" y="6"/>
                </a:cxn>
                <a:cxn ang="0">
                  <a:pos x="102" y="8"/>
                </a:cxn>
                <a:cxn ang="0">
                  <a:pos x="102" y="12"/>
                </a:cxn>
                <a:cxn ang="0">
                  <a:pos x="106" y="14"/>
                </a:cxn>
                <a:cxn ang="0">
                  <a:pos x="112" y="18"/>
                </a:cxn>
                <a:cxn ang="0">
                  <a:pos x="114" y="18"/>
                </a:cxn>
                <a:cxn ang="0">
                  <a:pos x="120" y="22"/>
                </a:cxn>
                <a:cxn ang="0">
                  <a:pos x="126" y="28"/>
                </a:cxn>
                <a:cxn ang="0">
                  <a:pos x="134" y="36"/>
                </a:cxn>
                <a:cxn ang="0">
                  <a:pos x="152" y="42"/>
                </a:cxn>
                <a:cxn ang="0">
                  <a:pos x="154" y="46"/>
                </a:cxn>
              </a:cxnLst>
              <a:rect l="0" t="0" r="r" b="b"/>
              <a:pathLst>
                <a:path w="158" h="132">
                  <a:moveTo>
                    <a:pt x="154" y="46"/>
                  </a:moveTo>
                  <a:lnTo>
                    <a:pt x="154" y="46"/>
                  </a:lnTo>
                  <a:lnTo>
                    <a:pt x="150" y="46"/>
                  </a:lnTo>
                  <a:lnTo>
                    <a:pt x="146" y="46"/>
                  </a:lnTo>
                  <a:lnTo>
                    <a:pt x="142" y="46"/>
                  </a:lnTo>
                  <a:lnTo>
                    <a:pt x="136" y="48"/>
                  </a:lnTo>
                  <a:lnTo>
                    <a:pt x="132" y="52"/>
                  </a:lnTo>
                  <a:lnTo>
                    <a:pt x="132" y="54"/>
                  </a:lnTo>
                  <a:lnTo>
                    <a:pt x="130" y="54"/>
                  </a:lnTo>
                  <a:lnTo>
                    <a:pt x="126" y="58"/>
                  </a:lnTo>
                  <a:lnTo>
                    <a:pt x="122" y="62"/>
                  </a:lnTo>
                  <a:lnTo>
                    <a:pt x="120" y="66"/>
                  </a:lnTo>
                  <a:lnTo>
                    <a:pt x="118" y="70"/>
                  </a:lnTo>
                  <a:lnTo>
                    <a:pt x="120" y="74"/>
                  </a:lnTo>
                  <a:lnTo>
                    <a:pt x="122" y="78"/>
                  </a:lnTo>
                  <a:lnTo>
                    <a:pt x="120" y="78"/>
                  </a:lnTo>
                  <a:lnTo>
                    <a:pt x="118" y="80"/>
                  </a:lnTo>
                  <a:lnTo>
                    <a:pt x="116" y="84"/>
                  </a:lnTo>
                  <a:lnTo>
                    <a:pt x="112" y="88"/>
                  </a:lnTo>
                  <a:lnTo>
                    <a:pt x="110" y="92"/>
                  </a:lnTo>
                  <a:lnTo>
                    <a:pt x="106" y="96"/>
                  </a:lnTo>
                  <a:lnTo>
                    <a:pt x="96" y="118"/>
                  </a:lnTo>
                  <a:lnTo>
                    <a:pt x="94" y="118"/>
                  </a:lnTo>
                  <a:lnTo>
                    <a:pt x="92" y="118"/>
                  </a:lnTo>
                  <a:lnTo>
                    <a:pt x="86" y="118"/>
                  </a:lnTo>
                  <a:lnTo>
                    <a:pt x="78" y="118"/>
                  </a:lnTo>
                  <a:lnTo>
                    <a:pt x="68" y="116"/>
                  </a:lnTo>
                  <a:lnTo>
                    <a:pt x="68" y="116"/>
                  </a:lnTo>
                  <a:lnTo>
                    <a:pt x="64" y="116"/>
                  </a:lnTo>
                  <a:lnTo>
                    <a:pt x="60" y="118"/>
                  </a:lnTo>
                  <a:lnTo>
                    <a:pt x="56" y="118"/>
                  </a:lnTo>
                  <a:lnTo>
                    <a:pt x="52" y="120"/>
                  </a:lnTo>
                  <a:lnTo>
                    <a:pt x="50" y="122"/>
                  </a:lnTo>
                  <a:lnTo>
                    <a:pt x="50" y="122"/>
                  </a:lnTo>
                  <a:lnTo>
                    <a:pt x="48" y="120"/>
                  </a:lnTo>
                  <a:lnTo>
                    <a:pt x="44" y="120"/>
                  </a:lnTo>
                  <a:lnTo>
                    <a:pt x="40" y="120"/>
                  </a:lnTo>
                  <a:lnTo>
                    <a:pt x="38" y="120"/>
                  </a:lnTo>
                  <a:lnTo>
                    <a:pt x="34" y="122"/>
                  </a:lnTo>
                  <a:lnTo>
                    <a:pt x="32" y="124"/>
                  </a:lnTo>
                  <a:lnTo>
                    <a:pt x="30" y="128"/>
                  </a:lnTo>
                  <a:lnTo>
                    <a:pt x="30" y="132"/>
                  </a:lnTo>
                  <a:lnTo>
                    <a:pt x="28" y="132"/>
                  </a:lnTo>
                  <a:lnTo>
                    <a:pt x="26" y="132"/>
                  </a:lnTo>
                  <a:lnTo>
                    <a:pt x="24" y="130"/>
                  </a:lnTo>
                  <a:lnTo>
                    <a:pt x="20" y="128"/>
                  </a:lnTo>
                  <a:lnTo>
                    <a:pt x="18" y="126"/>
                  </a:lnTo>
                  <a:lnTo>
                    <a:pt x="18" y="122"/>
                  </a:lnTo>
                  <a:lnTo>
                    <a:pt x="16" y="122"/>
                  </a:lnTo>
                  <a:lnTo>
                    <a:pt x="16" y="120"/>
                  </a:lnTo>
                  <a:lnTo>
                    <a:pt x="16" y="118"/>
                  </a:lnTo>
                  <a:lnTo>
                    <a:pt x="16" y="118"/>
                  </a:lnTo>
                  <a:lnTo>
                    <a:pt x="16" y="118"/>
                  </a:lnTo>
                  <a:lnTo>
                    <a:pt x="16" y="118"/>
                  </a:lnTo>
                  <a:lnTo>
                    <a:pt x="16" y="116"/>
                  </a:lnTo>
                  <a:lnTo>
                    <a:pt x="16" y="114"/>
                  </a:lnTo>
                  <a:lnTo>
                    <a:pt x="18" y="108"/>
                  </a:lnTo>
                  <a:lnTo>
                    <a:pt x="20" y="104"/>
                  </a:lnTo>
                  <a:lnTo>
                    <a:pt x="22" y="102"/>
                  </a:lnTo>
                  <a:lnTo>
                    <a:pt x="24" y="102"/>
                  </a:lnTo>
                  <a:lnTo>
                    <a:pt x="26" y="102"/>
                  </a:lnTo>
                  <a:lnTo>
                    <a:pt x="30" y="98"/>
                  </a:lnTo>
                  <a:lnTo>
                    <a:pt x="24" y="92"/>
                  </a:lnTo>
                  <a:lnTo>
                    <a:pt x="28" y="88"/>
                  </a:lnTo>
                  <a:lnTo>
                    <a:pt x="30" y="80"/>
                  </a:lnTo>
                  <a:lnTo>
                    <a:pt x="30" y="70"/>
                  </a:lnTo>
                  <a:lnTo>
                    <a:pt x="26" y="60"/>
                  </a:lnTo>
                  <a:lnTo>
                    <a:pt x="30" y="50"/>
                  </a:lnTo>
                  <a:lnTo>
                    <a:pt x="32" y="42"/>
                  </a:lnTo>
                  <a:lnTo>
                    <a:pt x="32" y="42"/>
                  </a:lnTo>
                  <a:lnTo>
                    <a:pt x="36" y="40"/>
                  </a:lnTo>
                  <a:lnTo>
                    <a:pt x="38" y="38"/>
                  </a:lnTo>
                  <a:lnTo>
                    <a:pt x="38" y="36"/>
                  </a:lnTo>
                  <a:lnTo>
                    <a:pt x="38" y="34"/>
                  </a:lnTo>
                  <a:lnTo>
                    <a:pt x="38" y="34"/>
                  </a:lnTo>
                  <a:lnTo>
                    <a:pt x="36" y="32"/>
                  </a:lnTo>
                  <a:lnTo>
                    <a:pt x="28" y="28"/>
                  </a:lnTo>
                  <a:lnTo>
                    <a:pt x="28" y="28"/>
                  </a:lnTo>
                  <a:lnTo>
                    <a:pt x="26" y="28"/>
                  </a:lnTo>
                  <a:lnTo>
                    <a:pt x="26" y="28"/>
                  </a:lnTo>
                  <a:lnTo>
                    <a:pt x="24" y="28"/>
                  </a:lnTo>
                  <a:lnTo>
                    <a:pt x="24" y="28"/>
                  </a:lnTo>
                  <a:lnTo>
                    <a:pt x="26" y="28"/>
                  </a:lnTo>
                  <a:lnTo>
                    <a:pt x="10" y="30"/>
                  </a:lnTo>
                  <a:lnTo>
                    <a:pt x="4" y="28"/>
                  </a:lnTo>
                  <a:lnTo>
                    <a:pt x="4" y="24"/>
                  </a:lnTo>
                  <a:lnTo>
                    <a:pt x="4" y="22"/>
                  </a:lnTo>
                  <a:lnTo>
                    <a:pt x="4" y="20"/>
                  </a:lnTo>
                  <a:lnTo>
                    <a:pt x="2" y="16"/>
                  </a:lnTo>
                  <a:lnTo>
                    <a:pt x="0" y="14"/>
                  </a:lnTo>
                  <a:lnTo>
                    <a:pt x="2" y="14"/>
                  </a:lnTo>
                  <a:lnTo>
                    <a:pt x="2" y="12"/>
                  </a:lnTo>
                  <a:lnTo>
                    <a:pt x="2" y="10"/>
                  </a:lnTo>
                  <a:lnTo>
                    <a:pt x="4" y="10"/>
                  </a:lnTo>
                  <a:lnTo>
                    <a:pt x="8" y="10"/>
                  </a:lnTo>
                  <a:lnTo>
                    <a:pt x="18" y="0"/>
                  </a:lnTo>
                  <a:lnTo>
                    <a:pt x="20" y="0"/>
                  </a:lnTo>
                  <a:lnTo>
                    <a:pt x="22" y="0"/>
                  </a:lnTo>
                  <a:lnTo>
                    <a:pt x="24" y="0"/>
                  </a:lnTo>
                  <a:lnTo>
                    <a:pt x="26" y="2"/>
                  </a:lnTo>
                  <a:lnTo>
                    <a:pt x="54" y="6"/>
                  </a:lnTo>
                  <a:lnTo>
                    <a:pt x="58" y="6"/>
                  </a:lnTo>
                  <a:lnTo>
                    <a:pt x="72" y="6"/>
                  </a:lnTo>
                  <a:lnTo>
                    <a:pt x="84" y="8"/>
                  </a:lnTo>
                  <a:lnTo>
                    <a:pt x="98" y="4"/>
                  </a:lnTo>
                  <a:lnTo>
                    <a:pt x="98" y="6"/>
                  </a:lnTo>
                  <a:lnTo>
                    <a:pt x="100" y="6"/>
                  </a:lnTo>
                  <a:lnTo>
                    <a:pt x="102" y="8"/>
                  </a:lnTo>
                  <a:lnTo>
                    <a:pt x="102" y="10"/>
                  </a:lnTo>
                  <a:lnTo>
                    <a:pt x="102" y="12"/>
                  </a:lnTo>
                  <a:lnTo>
                    <a:pt x="104" y="12"/>
                  </a:lnTo>
                  <a:lnTo>
                    <a:pt x="106" y="14"/>
                  </a:lnTo>
                  <a:lnTo>
                    <a:pt x="108" y="16"/>
                  </a:lnTo>
                  <a:lnTo>
                    <a:pt x="112" y="18"/>
                  </a:lnTo>
                  <a:lnTo>
                    <a:pt x="114" y="18"/>
                  </a:lnTo>
                  <a:lnTo>
                    <a:pt x="114" y="18"/>
                  </a:lnTo>
                  <a:lnTo>
                    <a:pt x="116" y="20"/>
                  </a:lnTo>
                  <a:lnTo>
                    <a:pt x="120" y="22"/>
                  </a:lnTo>
                  <a:lnTo>
                    <a:pt x="122" y="24"/>
                  </a:lnTo>
                  <a:lnTo>
                    <a:pt x="126" y="28"/>
                  </a:lnTo>
                  <a:lnTo>
                    <a:pt x="126" y="26"/>
                  </a:lnTo>
                  <a:lnTo>
                    <a:pt x="134" y="36"/>
                  </a:lnTo>
                  <a:lnTo>
                    <a:pt x="134" y="36"/>
                  </a:lnTo>
                  <a:lnTo>
                    <a:pt x="152" y="42"/>
                  </a:lnTo>
                  <a:lnTo>
                    <a:pt x="158" y="44"/>
                  </a:lnTo>
                  <a:lnTo>
                    <a:pt x="154"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9" name="Freeform 35"/>
            <p:cNvSpPr>
              <a:spLocks/>
            </p:cNvSpPr>
            <p:nvPr/>
          </p:nvSpPr>
          <p:spPr bwMode="gray">
            <a:xfrm>
              <a:off x="939" y="2440"/>
              <a:ext cx="156" cy="146"/>
            </a:xfrm>
            <a:custGeom>
              <a:avLst/>
              <a:gdLst/>
              <a:ahLst/>
              <a:cxnLst>
                <a:cxn ang="0">
                  <a:pos x="94" y="14"/>
                </a:cxn>
                <a:cxn ang="0">
                  <a:pos x="92" y="16"/>
                </a:cxn>
                <a:cxn ang="0">
                  <a:pos x="92" y="16"/>
                </a:cxn>
                <a:cxn ang="0">
                  <a:pos x="94" y="18"/>
                </a:cxn>
                <a:cxn ang="0">
                  <a:pos x="94" y="20"/>
                </a:cxn>
                <a:cxn ang="0">
                  <a:pos x="76" y="28"/>
                </a:cxn>
                <a:cxn ang="0">
                  <a:pos x="78" y="32"/>
                </a:cxn>
                <a:cxn ang="0">
                  <a:pos x="84" y="38"/>
                </a:cxn>
                <a:cxn ang="0">
                  <a:pos x="94" y="46"/>
                </a:cxn>
                <a:cxn ang="0">
                  <a:pos x="104" y="52"/>
                </a:cxn>
                <a:cxn ang="0">
                  <a:pos x="102" y="56"/>
                </a:cxn>
                <a:cxn ang="0">
                  <a:pos x="104" y="62"/>
                </a:cxn>
                <a:cxn ang="0">
                  <a:pos x="138" y="90"/>
                </a:cxn>
                <a:cxn ang="0">
                  <a:pos x="156" y="120"/>
                </a:cxn>
                <a:cxn ang="0">
                  <a:pos x="144" y="118"/>
                </a:cxn>
                <a:cxn ang="0">
                  <a:pos x="134" y="122"/>
                </a:cxn>
                <a:cxn ang="0">
                  <a:pos x="130" y="134"/>
                </a:cxn>
                <a:cxn ang="0">
                  <a:pos x="124" y="146"/>
                </a:cxn>
                <a:cxn ang="0">
                  <a:pos x="120" y="134"/>
                </a:cxn>
                <a:cxn ang="0">
                  <a:pos x="118" y="132"/>
                </a:cxn>
                <a:cxn ang="0">
                  <a:pos x="116" y="130"/>
                </a:cxn>
                <a:cxn ang="0">
                  <a:pos x="118" y="128"/>
                </a:cxn>
                <a:cxn ang="0">
                  <a:pos x="122" y="112"/>
                </a:cxn>
                <a:cxn ang="0">
                  <a:pos x="110" y="106"/>
                </a:cxn>
                <a:cxn ang="0">
                  <a:pos x="80" y="84"/>
                </a:cxn>
                <a:cxn ang="0">
                  <a:pos x="50" y="54"/>
                </a:cxn>
                <a:cxn ang="0">
                  <a:pos x="50" y="50"/>
                </a:cxn>
                <a:cxn ang="0">
                  <a:pos x="48" y="44"/>
                </a:cxn>
                <a:cxn ang="0">
                  <a:pos x="44" y="40"/>
                </a:cxn>
                <a:cxn ang="0">
                  <a:pos x="18" y="48"/>
                </a:cxn>
                <a:cxn ang="0">
                  <a:pos x="12" y="48"/>
                </a:cxn>
                <a:cxn ang="0">
                  <a:pos x="4" y="34"/>
                </a:cxn>
                <a:cxn ang="0">
                  <a:pos x="2" y="32"/>
                </a:cxn>
                <a:cxn ang="0">
                  <a:pos x="0" y="22"/>
                </a:cxn>
                <a:cxn ang="0">
                  <a:pos x="12" y="22"/>
                </a:cxn>
                <a:cxn ang="0">
                  <a:pos x="16" y="24"/>
                </a:cxn>
                <a:cxn ang="0">
                  <a:pos x="24" y="12"/>
                </a:cxn>
                <a:cxn ang="0">
                  <a:pos x="30" y="10"/>
                </a:cxn>
                <a:cxn ang="0">
                  <a:pos x="30" y="14"/>
                </a:cxn>
                <a:cxn ang="0">
                  <a:pos x="32" y="16"/>
                </a:cxn>
                <a:cxn ang="0">
                  <a:pos x="36" y="14"/>
                </a:cxn>
                <a:cxn ang="0">
                  <a:pos x="40" y="12"/>
                </a:cxn>
                <a:cxn ang="0">
                  <a:pos x="42" y="10"/>
                </a:cxn>
                <a:cxn ang="0">
                  <a:pos x="44" y="8"/>
                </a:cxn>
                <a:cxn ang="0">
                  <a:pos x="44" y="10"/>
                </a:cxn>
                <a:cxn ang="0">
                  <a:pos x="46" y="12"/>
                </a:cxn>
                <a:cxn ang="0">
                  <a:pos x="48" y="10"/>
                </a:cxn>
                <a:cxn ang="0">
                  <a:pos x="48" y="8"/>
                </a:cxn>
                <a:cxn ang="0">
                  <a:pos x="46" y="4"/>
                </a:cxn>
                <a:cxn ang="0">
                  <a:pos x="48" y="4"/>
                </a:cxn>
                <a:cxn ang="0">
                  <a:pos x="50" y="2"/>
                </a:cxn>
                <a:cxn ang="0">
                  <a:pos x="54" y="0"/>
                </a:cxn>
                <a:cxn ang="0">
                  <a:pos x="58" y="0"/>
                </a:cxn>
                <a:cxn ang="0">
                  <a:pos x="62" y="0"/>
                </a:cxn>
                <a:cxn ang="0">
                  <a:pos x="66" y="0"/>
                </a:cxn>
                <a:cxn ang="0">
                  <a:pos x="72" y="0"/>
                </a:cxn>
                <a:cxn ang="0">
                  <a:pos x="74" y="4"/>
                </a:cxn>
                <a:cxn ang="0">
                  <a:pos x="80" y="8"/>
                </a:cxn>
                <a:cxn ang="0">
                  <a:pos x="88" y="12"/>
                </a:cxn>
                <a:cxn ang="0">
                  <a:pos x="94" y="14"/>
                </a:cxn>
              </a:cxnLst>
              <a:rect l="0" t="0" r="r" b="b"/>
              <a:pathLst>
                <a:path w="156" h="146">
                  <a:moveTo>
                    <a:pt x="94" y="14"/>
                  </a:moveTo>
                  <a:lnTo>
                    <a:pt x="94" y="14"/>
                  </a:lnTo>
                  <a:lnTo>
                    <a:pt x="92" y="16"/>
                  </a:lnTo>
                  <a:lnTo>
                    <a:pt x="92" y="16"/>
                  </a:lnTo>
                  <a:lnTo>
                    <a:pt x="92" y="16"/>
                  </a:lnTo>
                  <a:lnTo>
                    <a:pt x="92" y="16"/>
                  </a:lnTo>
                  <a:lnTo>
                    <a:pt x="94" y="18"/>
                  </a:lnTo>
                  <a:lnTo>
                    <a:pt x="94" y="18"/>
                  </a:lnTo>
                  <a:lnTo>
                    <a:pt x="94" y="20"/>
                  </a:lnTo>
                  <a:lnTo>
                    <a:pt x="94" y="20"/>
                  </a:lnTo>
                  <a:lnTo>
                    <a:pt x="84" y="24"/>
                  </a:lnTo>
                  <a:lnTo>
                    <a:pt x="76" y="28"/>
                  </a:lnTo>
                  <a:lnTo>
                    <a:pt x="76" y="28"/>
                  </a:lnTo>
                  <a:lnTo>
                    <a:pt x="78" y="32"/>
                  </a:lnTo>
                  <a:lnTo>
                    <a:pt x="82" y="34"/>
                  </a:lnTo>
                  <a:lnTo>
                    <a:pt x="84" y="38"/>
                  </a:lnTo>
                  <a:lnTo>
                    <a:pt x="88" y="42"/>
                  </a:lnTo>
                  <a:lnTo>
                    <a:pt x="94" y="46"/>
                  </a:lnTo>
                  <a:lnTo>
                    <a:pt x="98" y="50"/>
                  </a:lnTo>
                  <a:lnTo>
                    <a:pt x="104" y="52"/>
                  </a:lnTo>
                  <a:lnTo>
                    <a:pt x="104" y="52"/>
                  </a:lnTo>
                  <a:lnTo>
                    <a:pt x="102" y="56"/>
                  </a:lnTo>
                  <a:lnTo>
                    <a:pt x="104" y="58"/>
                  </a:lnTo>
                  <a:lnTo>
                    <a:pt x="104" y="62"/>
                  </a:lnTo>
                  <a:lnTo>
                    <a:pt x="108" y="64"/>
                  </a:lnTo>
                  <a:lnTo>
                    <a:pt x="138" y="90"/>
                  </a:lnTo>
                  <a:lnTo>
                    <a:pt x="148" y="102"/>
                  </a:lnTo>
                  <a:lnTo>
                    <a:pt x="156" y="120"/>
                  </a:lnTo>
                  <a:lnTo>
                    <a:pt x="152" y="126"/>
                  </a:lnTo>
                  <a:lnTo>
                    <a:pt x="144" y="118"/>
                  </a:lnTo>
                  <a:lnTo>
                    <a:pt x="138" y="118"/>
                  </a:lnTo>
                  <a:lnTo>
                    <a:pt x="134" y="122"/>
                  </a:lnTo>
                  <a:lnTo>
                    <a:pt x="138" y="132"/>
                  </a:lnTo>
                  <a:lnTo>
                    <a:pt x="130" y="134"/>
                  </a:lnTo>
                  <a:lnTo>
                    <a:pt x="130" y="142"/>
                  </a:lnTo>
                  <a:lnTo>
                    <a:pt x="124" y="146"/>
                  </a:lnTo>
                  <a:lnTo>
                    <a:pt x="118" y="142"/>
                  </a:lnTo>
                  <a:lnTo>
                    <a:pt x="120" y="134"/>
                  </a:lnTo>
                  <a:lnTo>
                    <a:pt x="120" y="134"/>
                  </a:lnTo>
                  <a:lnTo>
                    <a:pt x="118" y="132"/>
                  </a:lnTo>
                  <a:lnTo>
                    <a:pt x="118" y="132"/>
                  </a:lnTo>
                  <a:lnTo>
                    <a:pt x="116" y="130"/>
                  </a:lnTo>
                  <a:lnTo>
                    <a:pt x="116" y="128"/>
                  </a:lnTo>
                  <a:lnTo>
                    <a:pt x="118" y="128"/>
                  </a:lnTo>
                  <a:lnTo>
                    <a:pt x="122" y="128"/>
                  </a:lnTo>
                  <a:lnTo>
                    <a:pt x="122" y="112"/>
                  </a:lnTo>
                  <a:lnTo>
                    <a:pt x="114" y="110"/>
                  </a:lnTo>
                  <a:lnTo>
                    <a:pt x="110" y="106"/>
                  </a:lnTo>
                  <a:lnTo>
                    <a:pt x="88" y="92"/>
                  </a:lnTo>
                  <a:lnTo>
                    <a:pt x="80" y="84"/>
                  </a:lnTo>
                  <a:lnTo>
                    <a:pt x="74" y="74"/>
                  </a:lnTo>
                  <a:lnTo>
                    <a:pt x="50" y="54"/>
                  </a:lnTo>
                  <a:lnTo>
                    <a:pt x="50" y="52"/>
                  </a:lnTo>
                  <a:lnTo>
                    <a:pt x="50" y="50"/>
                  </a:lnTo>
                  <a:lnTo>
                    <a:pt x="50" y="48"/>
                  </a:lnTo>
                  <a:lnTo>
                    <a:pt x="48" y="44"/>
                  </a:lnTo>
                  <a:lnTo>
                    <a:pt x="46" y="42"/>
                  </a:lnTo>
                  <a:lnTo>
                    <a:pt x="44" y="40"/>
                  </a:lnTo>
                  <a:lnTo>
                    <a:pt x="38" y="38"/>
                  </a:lnTo>
                  <a:lnTo>
                    <a:pt x="18" y="48"/>
                  </a:lnTo>
                  <a:lnTo>
                    <a:pt x="12" y="48"/>
                  </a:lnTo>
                  <a:lnTo>
                    <a:pt x="12" y="48"/>
                  </a:lnTo>
                  <a:lnTo>
                    <a:pt x="12" y="42"/>
                  </a:lnTo>
                  <a:lnTo>
                    <a:pt x="4" y="34"/>
                  </a:lnTo>
                  <a:lnTo>
                    <a:pt x="4" y="34"/>
                  </a:lnTo>
                  <a:lnTo>
                    <a:pt x="2" y="32"/>
                  </a:lnTo>
                  <a:lnTo>
                    <a:pt x="0" y="28"/>
                  </a:lnTo>
                  <a:lnTo>
                    <a:pt x="0" y="22"/>
                  </a:lnTo>
                  <a:lnTo>
                    <a:pt x="10" y="22"/>
                  </a:lnTo>
                  <a:lnTo>
                    <a:pt x="12" y="22"/>
                  </a:lnTo>
                  <a:lnTo>
                    <a:pt x="14" y="24"/>
                  </a:lnTo>
                  <a:lnTo>
                    <a:pt x="16" y="24"/>
                  </a:lnTo>
                  <a:lnTo>
                    <a:pt x="28" y="16"/>
                  </a:lnTo>
                  <a:lnTo>
                    <a:pt x="24" y="12"/>
                  </a:lnTo>
                  <a:lnTo>
                    <a:pt x="30" y="10"/>
                  </a:lnTo>
                  <a:lnTo>
                    <a:pt x="30" y="10"/>
                  </a:lnTo>
                  <a:lnTo>
                    <a:pt x="30" y="12"/>
                  </a:lnTo>
                  <a:lnTo>
                    <a:pt x="30" y="14"/>
                  </a:lnTo>
                  <a:lnTo>
                    <a:pt x="30" y="14"/>
                  </a:lnTo>
                  <a:lnTo>
                    <a:pt x="32" y="16"/>
                  </a:lnTo>
                  <a:lnTo>
                    <a:pt x="34" y="14"/>
                  </a:lnTo>
                  <a:lnTo>
                    <a:pt x="36" y="14"/>
                  </a:lnTo>
                  <a:lnTo>
                    <a:pt x="40" y="12"/>
                  </a:lnTo>
                  <a:lnTo>
                    <a:pt x="40" y="12"/>
                  </a:lnTo>
                  <a:lnTo>
                    <a:pt x="40" y="10"/>
                  </a:lnTo>
                  <a:lnTo>
                    <a:pt x="42" y="10"/>
                  </a:lnTo>
                  <a:lnTo>
                    <a:pt x="46" y="6"/>
                  </a:lnTo>
                  <a:lnTo>
                    <a:pt x="44" y="8"/>
                  </a:lnTo>
                  <a:lnTo>
                    <a:pt x="44" y="8"/>
                  </a:lnTo>
                  <a:lnTo>
                    <a:pt x="44" y="10"/>
                  </a:lnTo>
                  <a:lnTo>
                    <a:pt x="46" y="12"/>
                  </a:lnTo>
                  <a:lnTo>
                    <a:pt x="46" y="12"/>
                  </a:lnTo>
                  <a:lnTo>
                    <a:pt x="48" y="12"/>
                  </a:lnTo>
                  <a:lnTo>
                    <a:pt x="48" y="10"/>
                  </a:lnTo>
                  <a:lnTo>
                    <a:pt x="48" y="8"/>
                  </a:lnTo>
                  <a:lnTo>
                    <a:pt x="48" y="8"/>
                  </a:lnTo>
                  <a:lnTo>
                    <a:pt x="48" y="6"/>
                  </a:lnTo>
                  <a:lnTo>
                    <a:pt x="46" y="4"/>
                  </a:lnTo>
                  <a:lnTo>
                    <a:pt x="46" y="4"/>
                  </a:lnTo>
                  <a:lnTo>
                    <a:pt x="48" y="4"/>
                  </a:lnTo>
                  <a:lnTo>
                    <a:pt x="50" y="4"/>
                  </a:lnTo>
                  <a:lnTo>
                    <a:pt x="50" y="2"/>
                  </a:lnTo>
                  <a:lnTo>
                    <a:pt x="52" y="2"/>
                  </a:lnTo>
                  <a:lnTo>
                    <a:pt x="54" y="0"/>
                  </a:lnTo>
                  <a:lnTo>
                    <a:pt x="54" y="0"/>
                  </a:lnTo>
                  <a:lnTo>
                    <a:pt x="58" y="0"/>
                  </a:lnTo>
                  <a:lnTo>
                    <a:pt x="62" y="0"/>
                  </a:lnTo>
                  <a:lnTo>
                    <a:pt x="62" y="0"/>
                  </a:lnTo>
                  <a:lnTo>
                    <a:pt x="64" y="0"/>
                  </a:lnTo>
                  <a:lnTo>
                    <a:pt x="66" y="0"/>
                  </a:lnTo>
                  <a:lnTo>
                    <a:pt x="70" y="0"/>
                  </a:lnTo>
                  <a:lnTo>
                    <a:pt x="72" y="0"/>
                  </a:lnTo>
                  <a:lnTo>
                    <a:pt x="74" y="4"/>
                  </a:lnTo>
                  <a:lnTo>
                    <a:pt x="74" y="4"/>
                  </a:lnTo>
                  <a:lnTo>
                    <a:pt x="76" y="6"/>
                  </a:lnTo>
                  <a:lnTo>
                    <a:pt x="80" y="8"/>
                  </a:lnTo>
                  <a:lnTo>
                    <a:pt x="84" y="10"/>
                  </a:lnTo>
                  <a:lnTo>
                    <a:pt x="88" y="12"/>
                  </a:lnTo>
                  <a:lnTo>
                    <a:pt x="92" y="12"/>
                  </a:lnTo>
                  <a:lnTo>
                    <a:pt x="94" y="1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0" name="Freeform 36"/>
            <p:cNvSpPr>
              <a:spLocks/>
            </p:cNvSpPr>
            <p:nvPr/>
          </p:nvSpPr>
          <p:spPr bwMode="gray">
            <a:xfrm>
              <a:off x="1013" y="2576"/>
              <a:ext cx="42" cy="24"/>
            </a:xfrm>
            <a:custGeom>
              <a:avLst/>
              <a:gdLst/>
              <a:ahLst/>
              <a:cxnLst>
                <a:cxn ang="0">
                  <a:pos x="6" y="4"/>
                </a:cxn>
                <a:cxn ang="0">
                  <a:pos x="0" y="6"/>
                </a:cxn>
                <a:cxn ang="0">
                  <a:pos x="0" y="6"/>
                </a:cxn>
                <a:cxn ang="0">
                  <a:pos x="0" y="6"/>
                </a:cxn>
                <a:cxn ang="0">
                  <a:pos x="0" y="8"/>
                </a:cxn>
                <a:cxn ang="0">
                  <a:pos x="2" y="10"/>
                </a:cxn>
                <a:cxn ang="0">
                  <a:pos x="22" y="16"/>
                </a:cxn>
                <a:cxn ang="0">
                  <a:pos x="22" y="16"/>
                </a:cxn>
                <a:cxn ang="0">
                  <a:pos x="24" y="20"/>
                </a:cxn>
                <a:cxn ang="0">
                  <a:pos x="26" y="22"/>
                </a:cxn>
                <a:cxn ang="0">
                  <a:pos x="28" y="24"/>
                </a:cxn>
                <a:cxn ang="0">
                  <a:pos x="30" y="22"/>
                </a:cxn>
                <a:cxn ang="0">
                  <a:pos x="34" y="20"/>
                </a:cxn>
                <a:cxn ang="0">
                  <a:pos x="38" y="18"/>
                </a:cxn>
                <a:cxn ang="0">
                  <a:pos x="38" y="18"/>
                </a:cxn>
                <a:cxn ang="0">
                  <a:pos x="38" y="16"/>
                </a:cxn>
                <a:cxn ang="0">
                  <a:pos x="38" y="14"/>
                </a:cxn>
                <a:cxn ang="0">
                  <a:pos x="38" y="12"/>
                </a:cxn>
                <a:cxn ang="0">
                  <a:pos x="36" y="12"/>
                </a:cxn>
                <a:cxn ang="0">
                  <a:pos x="40" y="4"/>
                </a:cxn>
                <a:cxn ang="0">
                  <a:pos x="40" y="4"/>
                </a:cxn>
                <a:cxn ang="0">
                  <a:pos x="42" y="2"/>
                </a:cxn>
                <a:cxn ang="0">
                  <a:pos x="42" y="2"/>
                </a:cxn>
                <a:cxn ang="0">
                  <a:pos x="40" y="0"/>
                </a:cxn>
                <a:cxn ang="0">
                  <a:pos x="38" y="0"/>
                </a:cxn>
                <a:cxn ang="0">
                  <a:pos x="36" y="0"/>
                </a:cxn>
                <a:cxn ang="0">
                  <a:pos x="34" y="2"/>
                </a:cxn>
                <a:cxn ang="0">
                  <a:pos x="32" y="2"/>
                </a:cxn>
                <a:cxn ang="0">
                  <a:pos x="28" y="4"/>
                </a:cxn>
                <a:cxn ang="0">
                  <a:pos x="26" y="4"/>
                </a:cxn>
                <a:cxn ang="0">
                  <a:pos x="22" y="4"/>
                </a:cxn>
                <a:cxn ang="0">
                  <a:pos x="18" y="4"/>
                </a:cxn>
                <a:cxn ang="0">
                  <a:pos x="12" y="4"/>
                </a:cxn>
                <a:cxn ang="0">
                  <a:pos x="8" y="4"/>
                </a:cxn>
                <a:cxn ang="0">
                  <a:pos x="6" y="4"/>
                </a:cxn>
              </a:cxnLst>
              <a:rect l="0" t="0" r="r" b="b"/>
              <a:pathLst>
                <a:path w="42" h="24">
                  <a:moveTo>
                    <a:pt x="6" y="4"/>
                  </a:moveTo>
                  <a:lnTo>
                    <a:pt x="0" y="6"/>
                  </a:lnTo>
                  <a:lnTo>
                    <a:pt x="0" y="6"/>
                  </a:lnTo>
                  <a:lnTo>
                    <a:pt x="0" y="6"/>
                  </a:lnTo>
                  <a:lnTo>
                    <a:pt x="0" y="8"/>
                  </a:lnTo>
                  <a:lnTo>
                    <a:pt x="2" y="10"/>
                  </a:lnTo>
                  <a:lnTo>
                    <a:pt x="22" y="16"/>
                  </a:lnTo>
                  <a:lnTo>
                    <a:pt x="22" y="16"/>
                  </a:lnTo>
                  <a:lnTo>
                    <a:pt x="24" y="20"/>
                  </a:lnTo>
                  <a:lnTo>
                    <a:pt x="26" y="22"/>
                  </a:lnTo>
                  <a:lnTo>
                    <a:pt x="28" y="24"/>
                  </a:lnTo>
                  <a:lnTo>
                    <a:pt x="30" y="22"/>
                  </a:lnTo>
                  <a:lnTo>
                    <a:pt x="34" y="20"/>
                  </a:lnTo>
                  <a:lnTo>
                    <a:pt x="38" y="18"/>
                  </a:lnTo>
                  <a:lnTo>
                    <a:pt x="38" y="18"/>
                  </a:lnTo>
                  <a:lnTo>
                    <a:pt x="38" y="16"/>
                  </a:lnTo>
                  <a:lnTo>
                    <a:pt x="38" y="14"/>
                  </a:lnTo>
                  <a:lnTo>
                    <a:pt x="38" y="12"/>
                  </a:lnTo>
                  <a:lnTo>
                    <a:pt x="36" y="12"/>
                  </a:lnTo>
                  <a:lnTo>
                    <a:pt x="40" y="4"/>
                  </a:lnTo>
                  <a:lnTo>
                    <a:pt x="40" y="4"/>
                  </a:lnTo>
                  <a:lnTo>
                    <a:pt x="42" y="2"/>
                  </a:lnTo>
                  <a:lnTo>
                    <a:pt x="42" y="2"/>
                  </a:lnTo>
                  <a:lnTo>
                    <a:pt x="40" y="0"/>
                  </a:lnTo>
                  <a:lnTo>
                    <a:pt x="38" y="0"/>
                  </a:lnTo>
                  <a:lnTo>
                    <a:pt x="36" y="0"/>
                  </a:lnTo>
                  <a:lnTo>
                    <a:pt x="34" y="2"/>
                  </a:lnTo>
                  <a:lnTo>
                    <a:pt x="32" y="2"/>
                  </a:lnTo>
                  <a:lnTo>
                    <a:pt x="28" y="4"/>
                  </a:lnTo>
                  <a:lnTo>
                    <a:pt x="26" y="4"/>
                  </a:lnTo>
                  <a:lnTo>
                    <a:pt x="22" y="4"/>
                  </a:lnTo>
                  <a:lnTo>
                    <a:pt x="18" y="4"/>
                  </a:lnTo>
                  <a:lnTo>
                    <a:pt x="12" y="4"/>
                  </a:lnTo>
                  <a:lnTo>
                    <a:pt x="8" y="4"/>
                  </a:lnTo>
                  <a:lnTo>
                    <a:pt x="6"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1" name="Freeform 37"/>
            <p:cNvSpPr>
              <a:spLocks/>
            </p:cNvSpPr>
            <p:nvPr/>
          </p:nvSpPr>
          <p:spPr bwMode="gray">
            <a:xfrm>
              <a:off x="963" y="2524"/>
              <a:ext cx="20" cy="42"/>
            </a:xfrm>
            <a:custGeom>
              <a:avLst/>
              <a:gdLst/>
              <a:ahLst/>
              <a:cxnLst>
                <a:cxn ang="0">
                  <a:pos x="14" y="0"/>
                </a:cxn>
                <a:cxn ang="0">
                  <a:pos x="14" y="2"/>
                </a:cxn>
                <a:cxn ang="0">
                  <a:pos x="12" y="2"/>
                </a:cxn>
                <a:cxn ang="0">
                  <a:pos x="10" y="4"/>
                </a:cxn>
                <a:cxn ang="0">
                  <a:pos x="8" y="6"/>
                </a:cxn>
                <a:cxn ang="0">
                  <a:pos x="4" y="6"/>
                </a:cxn>
                <a:cxn ang="0">
                  <a:pos x="2" y="6"/>
                </a:cxn>
                <a:cxn ang="0">
                  <a:pos x="2" y="4"/>
                </a:cxn>
                <a:cxn ang="0">
                  <a:pos x="0" y="4"/>
                </a:cxn>
                <a:cxn ang="0">
                  <a:pos x="0" y="4"/>
                </a:cxn>
                <a:cxn ang="0">
                  <a:pos x="2" y="8"/>
                </a:cxn>
                <a:cxn ang="0">
                  <a:pos x="2" y="12"/>
                </a:cxn>
                <a:cxn ang="0">
                  <a:pos x="2" y="16"/>
                </a:cxn>
                <a:cxn ang="0">
                  <a:pos x="0" y="20"/>
                </a:cxn>
                <a:cxn ang="0">
                  <a:pos x="0" y="38"/>
                </a:cxn>
                <a:cxn ang="0">
                  <a:pos x="0" y="38"/>
                </a:cxn>
                <a:cxn ang="0">
                  <a:pos x="4" y="40"/>
                </a:cxn>
                <a:cxn ang="0">
                  <a:pos x="8" y="40"/>
                </a:cxn>
                <a:cxn ang="0">
                  <a:pos x="12" y="42"/>
                </a:cxn>
                <a:cxn ang="0">
                  <a:pos x="12" y="38"/>
                </a:cxn>
                <a:cxn ang="0">
                  <a:pos x="12" y="36"/>
                </a:cxn>
                <a:cxn ang="0">
                  <a:pos x="14" y="36"/>
                </a:cxn>
                <a:cxn ang="0">
                  <a:pos x="16" y="34"/>
                </a:cxn>
                <a:cxn ang="0">
                  <a:pos x="18" y="34"/>
                </a:cxn>
                <a:cxn ang="0">
                  <a:pos x="18" y="20"/>
                </a:cxn>
                <a:cxn ang="0">
                  <a:pos x="18" y="18"/>
                </a:cxn>
                <a:cxn ang="0">
                  <a:pos x="20" y="16"/>
                </a:cxn>
                <a:cxn ang="0">
                  <a:pos x="20" y="16"/>
                </a:cxn>
                <a:cxn ang="0">
                  <a:pos x="20" y="14"/>
                </a:cxn>
                <a:cxn ang="0">
                  <a:pos x="20" y="10"/>
                </a:cxn>
                <a:cxn ang="0">
                  <a:pos x="20" y="6"/>
                </a:cxn>
                <a:cxn ang="0">
                  <a:pos x="18" y="4"/>
                </a:cxn>
                <a:cxn ang="0">
                  <a:pos x="14" y="0"/>
                </a:cxn>
              </a:cxnLst>
              <a:rect l="0" t="0" r="r" b="b"/>
              <a:pathLst>
                <a:path w="20" h="42">
                  <a:moveTo>
                    <a:pt x="14" y="0"/>
                  </a:moveTo>
                  <a:lnTo>
                    <a:pt x="14" y="2"/>
                  </a:lnTo>
                  <a:lnTo>
                    <a:pt x="12" y="2"/>
                  </a:lnTo>
                  <a:lnTo>
                    <a:pt x="10" y="4"/>
                  </a:lnTo>
                  <a:lnTo>
                    <a:pt x="8" y="6"/>
                  </a:lnTo>
                  <a:lnTo>
                    <a:pt x="4" y="6"/>
                  </a:lnTo>
                  <a:lnTo>
                    <a:pt x="2" y="6"/>
                  </a:lnTo>
                  <a:lnTo>
                    <a:pt x="2" y="4"/>
                  </a:lnTo>
                  <a:lnTo>
                    <a:pt x="0" y="4"/>
                  </a:lnTo>
                  <a:lnTo>
                    <a:pt x="0" y="4"/>
                  </a:lnTo>
                  <a:lnTo>
                    <a:pt x="2" y="8"/>
                  </a:lnTo>
                  <a:lnTo>
                    <a:pt x="2" y="12"/>
                  </a:lnTo>
                  <a:lnTo>
                    <a:pt x="2" y="16"/>
                  </a:lnTo>
                  <a:lnTo>
                    <a:pt x="0" y="20"/>
                  </a:lnTo>
                  <a:lnTo>
                    <a:pt x="0" y="38"/>
                  </a:lnTo>
                  <a:lnTo>
                    <a:pt x="0" y="38"/>
                  </a:lnTo>
                  <a:lnTo>
                    <a:pt x="4" y="40"/>
                  </a:lnTo>
                  <a:lnTo>
                    <a:pt x="8" y="40"/>
                  </a:lnTo>
                  <a:lnTo>
                    <a:pt x="12" y="42"/>
                  </a:lnTo>
                  <a:lnTo>
                    <a:pt x="12" y="38"/>
                  </a:lnTo>
                  <a:lnTo>
                    <a:pt x="12" y="36"/>
                  </a:lnTo>
                  <a:lnTo>
                    <a:pt x="14" y="36"/>
                  </a:lnTo>
                  <a:lnTo>
                    <a:pt x="16" y="34"/>
                  </a:lnTo>
                  <a:lnTo>
                    <a:pt x="18" y="34"/>
                  </a:lnTo>
                  <a:lnTo>
                    <a:pt x="18" y="20"/>
                  </a:lnTo>
                  <a:lnTo>
                    <a:pt x="18" y="18"/>
                  </a:lnTo>
                  <a:lnTo>
                    <a:pt x="20" y="16"/>
                  </a:lnTo>
                  <a:lnTo>
                    <a:pt x="20" y="16"/>
                  </a:lnTo>
                  <a:lnTo>
                    <a:pt x="20" y="14"/>
                  </a:lnTo>
                  <a:lnTo>
                    <a:pt x="20" y="10"/>
                  </a:lnTo>
                  <a:lnTo>
                    <a:pt x="20" y="6"/>
                  </a:lnTo>
                  <a:lnTo>
                    <a:pt x="18" y="4"/>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2" name="Freeform 38"/>
            <p:cNvSpPr>
              <a:spLocks/>
            </p:cNvSpPr>
            <p:nvPr/>
          </p:nvSpPr>
          <p:spPr bwMode="gray">
            <a:xfrm>
              <a:off x="967" y="2492"/>
              <a:ext cx="18" cy="28"/>
            </a:xfrm>
            <a:custGeom>
              <a:avLst/>
              <a:gdLst/>
              <a:ahLst/>
              <a:cxnLst>
                <a:cxn ang="0">
                  <a:pos x="8" y="4"/>
                </a:cxn>
                <a:cxn ang="0">
                  <a:pos x="6" y="4"/>
                </a:cxn>
                <a:cxn ang="0">
                  <a:pos x="6" y="4"/>
                </a:cxn>
                <a:cxn ang="0">
                  <a:pos x="4" y="4"/>
                </a:cxn>
                <a:cxn ang="0">
                  <a:pos x="2" y="6"/>
                </a:cxn>
                <a:cxn ang="0">
                  <a:pos x="0" y="8"/>
                </a:cxn>
                <a:cxn ang="0">
                  <a:pos x="2" y="10"/>
                </a:cxn>
                <a:cxn ang="0">
                  <a:pos x="2" y="12"/>
                </a:cxn>
                <a:cxn ang="0">
                  <a:pos x="2" y="16"/>
                </a:cxn>
                <a:cxn ang="0">
                  <a:pos x="4" y="20"/>
                </a:cxn>
                <a:cxn ang="0">
                  <a:pos x="6" y="22"/>
                </a:cxn>
                <a:cxn ang="0">
                  <a:pos x="12" y="28"/>
                </a:cxn>
                <a:cxn ang="0">
                  <a:pos x="12" y="28"/>
                </a:cxn>
                <a:cxn ang="0">
                  <a:pos x="14" y="24"/>
                </a:cxn>
                <a:cxn ang="0">
                  <a:pos x="14" y="22"/>
                </a:cxn>
                <a:cxn ang="0">
                  <a:pos x="16" y="18"/>
                </a:cxn>
                <a:cxn ang="0">
                  <a:pos x="18" y="18"/>
                </a:cxn>
                <a:cxn ang="0">
                  <a:pos x="18" y="16"/>
                </a:cxn>
                <a:cxn ang="0">
                  <a:pos x="18" y="14"/>
                </a:cxn>
                <a:cxn ang="0">
                  <a:pos x="16" y="10"/>
                </a:cxn>
                <a:cxn ang="0">
                  <a:pos x="16" y="6"/>
                </a:cxn>
                <a:cxn ang="0">
                  <a:pos x="14" y="4"/>
                </a:cxn>
                <a:cxn ang="0">
                  <a:pos x="10" y="0"/>
                </a:cxn>
                <a:cxn ang="0">
                  <a:pos x="8" y="4"/>
                </a:cxn>
              </a:cxnLst>
              <a:rect l="0" t="0" r="r" b="b"/>
              <a:pathLst>
                <a:path w="18" h="28">
                  <a:moveTo>
                    <a:pt x="8" y="4"/>
                  </a:moveTo>
                  <a:lnTo>
                    <a:pt x="6" y="4"/>
                  </a:lnTo>
                  <a:lnTo>
                    <a:pt x="6" y="4"/>
                  </a:lnTo>
                  <a:lnTo>
                    <a:pt x="4" y="4"/>
                  </a:lnTo>
                  <a:lnTo>
                    <a:pt x="2" y="6"/>
                  </a:lnTo>
                  <a:lnTo>
                    <a:pt x="0" y="8"/>
                  </a:lnTo>
                  <a:lnTo>
                    <a:pt x="2" y="10"/>
                  </a:lnTo>
                  <a:lnTo>
                    <a:pt x="2" y="12"/>
                  </a:lnTo>
                  <a:lnTo>
                    <a:pt x="2" y="16"/>
                  </a:lnTo>
                  <a:lnTo>
                    <a:pt x="4" y="20"/>
                  </a:lnTo>
                  <a:lnTo>
                    <a:pt x="6" y="22"/>
                  </a:lnTo>
                  <a:lnTo>
                    <a:pt x="12" y="28"/>
                  </a:lnTo>
                  <a:lnTo>
                    <a:pt x="12" y="28"/>
                  </a:lnTo>
                  <a:lnTo>
                    <a:pt x="14" y="24"/>
                  </a:lnTo>
                  <a:lnTo>
                    <a:pt x="14" y="22"/>
                  </a:lnTo>
                  <a:lnTo>
                    <a:pt x="16" y="18"/>
                  </a:lnTo>
                  <a:lnTo>
                    <a:pt x="18" y="18"/>
                  </a:lnTo>
                  <a:lnTo>
                    <a:pt x="18" y="16"/>
                  </a:lnTo>
                  <a:lnTo>
                    <a:pt x="18" y="14"/>
                  </a:lnTo>
                  <a:lnTo>
                    <a:pt x="16" y="10"/>
                  </a:lnTo>
                  <a:lnTo>
                    <a:pt x="16" y="6"/>
                  </a:lnTo>
                  <a:lnTo>
                    <a:pt x="14" y="4"/>
                  </a:lnTo>
                  <a:lnTo>
                    <a:pt x="10" y="0"/>
                  </a:lnTo>
                  <a:lnTo>
                    <a:pt x="8"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3" name="Freeform 39"/>
            <p:cNvSpPr>
              <a:spLocks/>
            </p:cNvSpPr>
            <p:nvPr/>
          </p:nvSpPr>
          <p:spPr bwMode="gray">
            <a:xfrm>
              <a:off x="977" y="2384"/>
              <a:ext cx="102" cy="60"/>
            </a:xfrm>
            <a:custGeom>
              <a:avLst/>
              <a:gdLst/>
              <a:ahLst/>
              <a:cxnLst>
                <a:cxn ang="0">
                  <a:pos x="34" y="58"/>
                </a:cxn>
                <a:cxn ang="0">
                  <a:pos x="32" y="56"/>
                </a:cxn>
                <a:cxn ang="0">
                  <a:pos x="28" y="56"/>
                </a:cxn>
                <a:cxn ang="0">
                  <a:pos x="20" y="56"/>
                </a:cxn>
                <a:cxn ang="0">
                  <a:pos x="16" y="56"/>
                </a:cxn>
                <a:cxn ang="0">
                  <a:pos x="12" y="58"/>
                </a:cxn>
                <a:cxn ang="0">
                  <a:pos x="10" y="60"/>
                </a:cxn>
                <a:cxn ang="0">
                  <a:pos x="10" y="56"/>
                </a:cxn>
                <a:cxn ang="0">
                  <a:pos x="8" y="56"/>
                </a:cxn>
                <a:cxn ang="0">
                  <a:pos x="8" y="52"/>
                </a:cxn>
                <a:cxn ang="0">
                  <a:pos x="8" y="38"/>
                </a:cxn>
                <a:cxn ang="0">
                  <a:pos x="28" y="34"/>
                </a:cxn>
                <a:cxn ang="0">
                  <a:pos x="28" y="26"/>
                </a:cxn>
                <a:cxn ang="0">
                  <a:pos x="38" y="12"/>
                </a:cxn>
                <a:cxn ang="0">
                  <a:pos x="50" y="4"/>
                </a:cxn>
                <a:cxn ang="0">
                  <a:pos x="52" y="0"/>
                </a:cxn>
                <a:cxn ang="0">
                  <a:pos x="54" y="0"/>
                </a:cxn>
                <a:cxn ang="0">
                  <a:pos x="58" y="4"/>
                </a:cxn>
                <a:cxn ang="0">
                  <a:pos x="60" y="4"/>
                </a:cxn>
                <a:cxn ang="0">
                  <a:pos x="68" y="4"/>
                </a:cxn>
                <a:cxn ang="0">
                  <a:pos x="72" y="0"/>
                </a:cxn>
                <a:cxn ang="0">
                  <a:pos x="80" y="2"/>
                </a:cxn>
                <a:cxn ang="0">
                  <a:pos x="80" y="4"/>
                </a:cxn>
                <a:cxn ang="0">
                  <a:pos x="86" y="8"/>
                </a:cxn>
                <a:cxn ang="0">
                  <a:pos x="92" y="8"/>
                </a:cxn>
                <a:cxn ang="0">
                  <a:pos x="96" y="8"/>
                </a:cxn>
                <a:cxn ang="0">
                  <a:pos x="102" y="18"/>
                </a:cxn>
                <a:cxn ang="0">
                  <a:pos x="98" y="20"/>
                </a:cxn>
                <a:cxn ang="0">
                  <a:pos x="96" y="28"/>
                </a:cxn>
                <a:cxn ang="0">
                  <a:pos x="96" y="34"/>
                </a:cxn>
                <a:cxn ang="0">
                  <a:pos x="92" y="38"/>
                </a:cxn>
                <a:cxn ang="0">
                  <a:pos x="92" y="44"/>
                </a:cxn>
                <a:cxn ang="0">
                  <a:pos x="44" y="56"/>
                </a:cxn>
                <a:cxn ang="0">
                  <a:pos x="36" y="60"/>
                </a:cxn>
              </a:cxnLst>
              <a:rect l="0" t="0" r="r" b="b"/>
              <a:pathLst>
                <a:path w="102" h="60">
                  <a:moveTo>
                    <a:pt x="36" y="60"/>
                  </a:moveTo>
                  <a:lnTo>
                    <a:pt x="34" y="58"/>
                  </a:lnTo>
                  <a:lnTo>
                    <a:pt x="34" y="56"/>
                  </a:lnTo>
                  <a:lnTo>
                    <a:pt x="32" y="56"/>
                  </a:lnTo>
                  <a:lnTo>
                    <a:pt x="32" y="56"/>
                  </a:lnTo>
                  <a:lnTo>
                    <a:pt x="28" y="56"/>
                  </a:lnTo>
                  <a:lnTo>
                    <a:pt x="24" y="56"/>
                  </a:lnTo>
                  <a:lnTo>
                    <a:pt x="20" y="56"/>
                  </a:lnTo>
                  <a:lnTo>
                    <a:pt x="16" y="56"/>
                  </a:lnTo>
                  <a:lnTo>
                    <a:pt x="16" y="56"/>
                  </a:lnTo>
                  <a:lnTo>
                    <a:pt x="14" y="58"/>
                  </a:lnTo>
                  <a:lnTo>
                    <a:pt x="12" y="58"/>
                  </a:lnTo>
                  <a:lnTo>
                    <a:pt x="12" y="60"/>
                  </a:lnTo>
                  <a:lnTo>
                    <a:pt x="10" y="60"/>
                  </a:lnTo>
                  <a:lnTo>
                    <a:pt x="10" y="58"/>
                  </a:lnTo>
                  <a:lnTo>
                    <a:pt x="10" y="56"/>
                  </a:lnTo>
                  <a:lnTo>
                    <a:pt x="8" y="56"/>
                  </a:lnTo>
                  <a:lnTo>
                    <a:pt x="8" y="56"/>
                  </a:lnTo>
                  <a:lnTo>
                    <a:pt x="6" y="56"/>
                  </a:lnTo>
                  <a:lnTo>
                    <a:pt x="8" y="52"/>
                  </a:lnTo>
                  <a:lnTo>
                    <a:pt x="0" y="38"/>
                  </a:lnTo>
                  <a:lnTo>
                    <a:pt x="8" y="38"/>
                  </a:lnTo>
                  <a:lnTo>
                    <a:pt x="20" y="30"/>
                  </a:lnTo>
                  <a:lnTo>
                    <a:pt x="28" y="34"/>
                  </a:lnTo>
                  <a:lnTo>
                    <a:pt x="30" y="30"/>
                  </a:lnTo>
                  <a:lnTo>
                    <a:pt x="28" y="26"/>
                  </a:lnTo>
                  <a:lnTo>
                    <a:pt x="28" y="16"/>
                  </a:lnTo>
                  <a:lnTo>
                    <a:pt x="38" y="12"/>
                  </a:lnTo>
                  <a:lnTo>
                    <a:pt x="44" y="8"/>
                  </a:lnTo>
                  <a:lnTo>
                    <a:pt x="50" y="4"/>
                  </a:lnTo>
                  <a:lnTo>
                    <a:pt x="52" y="2"/>
                  </a:lnTo>
                  <a:lnTo>
                    <a:pt x="52" y="0"/>
                  </a:lnTo>
                  <a:lnTo>
                    <a:pt x="54" y="0"/>
                  </a:lnTo>
                  <a:lnTo>
                    <a:pt x="54" y="0"/>
                  </a:lnTo>
                  <a:lnTo>
                    <a:pt x="56" y="0"/>
                  </a:lnTo>
                  <a:lnTo>
                    <a:pt x="58" y="4"/>
                  </a:lnTo>
                  <a:lnTo>
                    <a:pt x="58" y="4"/>
                  </a:lnTo>
                  <a:lnTo>
                    <a:pt x="60" y="4"/>
                  </a:lnTo>
                  <a:lnTo>
                    <a:pt x="64" y="4"/>
                  </a:lnTo>
                  <a:lnTo>
                    <a:pt x="68" y="4"/>
                  </a:lnTo>
                  <a:lnTo>
                    <a:pt x="70" y="4"/>
                  </a:lnTo>
                  <a:lnTo>
                    <a:pt x="72" y="0"/>
                  </a:lnTo>
                  <a:lnTo>
                    <a:pt x="80" y="0"/>
                  </a:lnTo>
                  <a:lnTo>
                    <a:pt x="80" y="2"/>
                  </a:lnTo>
                  <a:lnTo>
                    <a:pt x="80" y="2"/>
                  </a:lnTo>
                  <a:lnTo>
                    <a:pt x="80" y="4"/>
                  </a:lnTo>
                  <a:lnTo>
                    <a:pt x="82" y="6"/>
                  </a:lnTo>
                  <a:lnTo>
                    <a:pt x="86" y="8"/>
                  </a:lnTo>
                  <a:lnTo>
                    <a:pt x="88" y="8"/>
                  </a:lnTo>
                  <a:lnTo>
                    <a:pt x="92" y="8"/>
                  </a:lnTo>
                  <a:lnTo>
                    <a:pt x="96" y="8"/>
                  </a:lnTo>
                  <a:lnTo>
                    <a:pt x="96" y="8"/>
                  </a:lnTo>
                  <a:lnTo>
                    <a:pt x="102" y="16"/>
                  </a:lnTo>
                  <a:lnTo>
                    <a:pt x="102" y="18"/>
                  </a:lnTo>
                  <a:lnTo>
                    <a:pt x="100" y="18"/>
                  </a:lnTo>
                  <a:lnTo>
                    <a:pt x="98" y="20"/>
                  </a:lnTo>
                  <a:lnTo>
                    <a:pt x="96" y="24"/>
                  </a:lnTo>
                  <a:lnTo>
                    <a:pt x="96" y="28"/>
                  </a:lnTo>
                  <a:lnTo>
                    <a:pt x="96" y="32"/>
                  </a:lnTo>
                  <a:lnTo>
                    <a:pt x="96" y="34"/>
                  </a:lnTo>
                  <a:lnTo>
                    <a:pt x="94" y="36"/>
                  </a:lnTo>
                  <a:lnTo>
                    <a:pt x="92" y="38"/>
                  </a:lnTo>
                  <a:lnTo>
                    <a:pt x="90" y="40"/>
                  </a:lnTo>
                  <a:lnTo>
                    <a:pt x="92" y="44"/>
                  </a:lnTo>
                  <a:lnTo>
                    <a:pt x="68" y="46"/>
                  </a:lnTo>
                  <a:lnTo>
                    <a:pt x="44" y="56"/>
                  </a:lnTo>
                  <a:lnTo>
                    <a:pt x="40" y="58"/>
                  </a:lnTo>
                  <a:lnTo>
                    <a:pt x="36" y="6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4" name="Freeform 40"/>
            <p:cNvSpPr>
              <a:spLocks/>
            </p:cNvSpPr>
            <p:nvPr/>
          </p:nvSpPr>
          <p:spPr bwMode="gray">
            <a:xfrm>
              <a:off x="933" y="2422"/>
              <a:ext cx="54" cy="42"/>
            </a:xfrm>
            <a:custGeom>
              <a:avLst/>
              <a:gdLst/>
              <a:ahLst/>
              <a:cxnLst>
                <a:cxn ang="0">
                  <a:pos x="30" y="6"/>
                </a:cxn>
                <a:cxn ang="0">
                  <a:pos x="20" y="8"/>
                </a:cxn>
                <a:cxn ang="0">
                  <a:pos x="8" y="16"/>
                </a:cxn>
                <a:cxn ang="0">
                  <a:pos x="0" y="30"/>
                </a:cxn>
                <a:cxn ang="0">
                  <a:pos x="2" y="30"/>
                </a:cxn>
                <a:cxn ang="0">
                  <a:pos x="2" y="28"/>
                </a:cxn>
                <a:cxn ang="0">
                  <a:pos x="4" y="28"/>
                </a:cxn>
                <a:cxn ang="0">
                  <a:pos x="6" y="28"/>
                </a:cxn>
                <a:cxn ang="0">
                  <a:pos x="6" y="28"/>
                </a:cxn>
                <a:cxn ang="0">
                  <a:pos x="8" y="30"/>
                </a:cxn>
                <a:cxn ang="0">
                  <a:pos x="8" y="34"/>
                </a:cxn>
                <a:cxn ang="0">
                  <a:pos x="6" y="40"/>
                </a:cxn>
                <a:cxn ang="0">
                  <a:pos x="8" y="40"/>
                </a:cxn>
                <a:cxn ang="0">
                  <a:pos x="12" y="40"/>
                </a:cxn>
                <a:cxn ang="0">
                  <a:pos x="16" y="40"/>
                </a:cxn>
                <a:cxn ang="0">
                  <a:pos x="20" y="42"/>
                </a:cxn>
                <a:cxn ang="0">
                  <a:pos x="22" y="42"/>
                </a:cxn>
                <a:cxn ang="0">
                  <a:pos x="34" y="34"/>
                </a:cxn>
                <a:cxn ang="0">
                  <a:pos x="30" y="30"/>
                </a:cxn>
                <a:cxn ang="0">
                  <a:pos x="36" y="28"/>
                </a:cxn>
                <a:cxn ang="0">
                  <a:pos x="36" y="28"/>
                </a:cxn>
                <a:cxn ang="0">
                  <a:pos x="36" y="30"/>
                </a:cxn>
                <a:cxn ang="0">
                  <a:pos x="36" y="32"/>
                </a:cxn>
                <a:cxn ang="0">
                  <a:pos x="36" y="32"/>
                </a:cxn>
                <a:cxn ang="0">
                  <a:pos x="38" y="34"/>
                </a:cxn>
                <a:cxn ang="0">
                  <a:pos x="40" y="32"/>
                </a:cxn>
                <a:cxn ang="0">
                  <a:pos x="42" y="32"/>
                </a:cxn>
                <a:cxn ang="0">
                  <a:pos x="44" y="32"/>
                </a:cxn>
                <a:cxn ang="0">
                  <a:pos x="46" y="30"/>
                </a:cxn>
                <a:cxn ang="0">
                  <a:pos x="48" y="28"/>
                </a:cxn>
                <a:cxn ang="0">
                  <a:pos x="52" y="24"/>
                </a:cxn>
                <a:cxn ang="0">
                  <a:pos x="50" y="26"/>
                </a:cxn>
                <a:cxn ang="0">
                  <a:pos x="50" y="26"/>
                </a:cxn>
                <a:cxn ang="0">
                  <a:pos x="50" y="28"/>
                </a:cxn>
                <a:cxn ang="0">
                  <a:pos x="52" y="30"/>
                </a:cxn>
                <a:cxn ang="0">
                  <a:pos x="52" y="30"/>
                </a:cxn>
                <a:cxn ang="0">
                  <a:pos x="54" y="30"/>
                </a:cxn>
                <a:cxn ang="0">
                  <a:pos x="54" y="26"/>
                </a:cxn>
                <a:cxn ang="0">
                  <a:pos x="54" y="26"/>
                </a:cxn>
                <a:cxn ang="0">
                  <a:pos x="54" y="24"/>
                </a:cxn>
                <a:cxn ang="0">
                  <a:pos x="52" y="24"/>
                </a:cxn>
                <a:cxn ang="0">
                  <a:pos x="54" y="22"/>
                </a:cxn>
                <a:cxn ang="0">
                  <a:pos x="54" y="22"/>
                </a:cxn>
                <a:cxn ang="0">
                  <a:pos x="54" y="20"/>
                </a:cxn>
                <a:cxn ang="0">
                  <a:pos x="54" y="20"/>
                </a:cxn>
                <a:cxn ang="0">
                  <a:pos x="54" y="18"/>
                </a:cxn>
                <a:cxn ang="0">
                  <a:pos x="52" y="18"/>
                </a:cxn>
                <a:cxn ang="0">
                  <a:pos x="50" y="18"/>
                </a:cxn>
                <a:cxn ang="0">
                  <a:pos x="50" y="18"/>
                </a:cxn>
                <a:cxn ang="0">
                  <a:pos x="50" y="18"/>
                </a:cxn>
                <a:cxn ang="0">
                  <a:pos x="50" y="18"/>
                </a:cxn>
                <a:cxn ang="0">
                  <a:pos x="52" y="14"/>
                </a:cxn>
                <a:cxn ang="0">
                  <a:pos x="44" y="0"/>
                </a:cxn>
                <a:cxn ang="0">
                  <a:pos x="38" y="4"/>
                </a:cxn>
                <a:cxn ang="0">
                  <a:pos x="30" y="6"/>
                </a:cxn>
              </a:cxnLst>
              <a:rect l="0" t="0" r="r" b="b"/>
              <a:pathLst>
                <a:path w="54" h="42">
                  <a:moveTo>
                    <a:pt x="30" y="6"/>
                  </a:moveTo>
                  <a:lnTo>
                    <a:pt x="20" y="8"/>
                  </a:lnTo>
                  <a:lnTo>
                    <a:pt x="8" y="16"/>
                  </a:lnTo>
                  <a:lnTo>
                    <a:pt x="0" y="30"/>
                  </a:lnTo>
                  <a:lnTo>
                    <a:pt x="2" y="30"/>
                  </a:lnTo>
                  <a:lnTo>
                    <a:pt x="2" y="28"/>
                  </a:lnTo>
                  <a:lnTo>
                    <a:pt x="4" y="28"/>
                  </a:lnTo>
                  <a:lnTo>
                    <a:pt x="6" y="28"/>
                  </a:lnTo>
                  <a:lnTo>
                    <a:pt x="6" y="28"/>
                  </a:lnTo>
                  <a:lnTo>
                    <a:pt x="8" y="30"/>
                  </a:lnTo>
                  <a:lnTo>
                    <a:pt x="8" y="34"/>
                  </a:lnTo>
                  <a:lnTo>
                    <a:pt x="6" y="40"/>
                  </a:lnTo>
                  <a:lnTo>
                    <a:pt x="8" y="40"/>
                  </a:lnTo>
                  <a:lnTo>
                    <a:pt x="12" y="40"/>
                  </a:lnTo>
                  <a:lnTo>
                    <a:pt x="16" y="40"/>
                  </a:lnTo>
                  <a:lnTo>
                    <a:pt x="20" y="42"/>
                  </a:lnTo>
                  <a:lnTo>
                    <a:pt x="22" y="42"/>
                  </a:lnTo>
                  <a:lnTo>
                    <a:pt x="34" y="34"/>
                  </a:lnTo>
                  <a:lnTo>
                    <a:pt x="30" y="30"/>
                  </a:lnTo>
                  <a:lnTo>
                    <a:pt x="36" y="28"/>
                  </a:lnTo>
                  <a:lnTo>
                    <a:pt x="36" y="28"/>
                  </a:lnTo>
                  <a:lnTo>
                    <a:pt x="36" y="30"/>
                  </a:lnTo>
                  <a:lnTo>
                    <a:pt x="36" y="32"/>
                  </a:lnTo>
                  <a:lnTo>
                    <a:pt x="36" y="32"/>
                  </a:lnTo>
                  <a:lnTo>
                    <a:pt x="38" y="34"/>
                  </a:lnTo>
                  <a:lnTo>
                    <a:pt x="40" y="32"/>
                  </a:lnTo>
                  <a:lnTo>
                    <a:pt x="42" y="32"/>
                  </a:lnTo>
                  <a:lnTo>
                    <a:pt x="44" y="32"/>
                  </a:lnTo>
                  <a:lnTo>
                    <a:pt x="46" y="30"/>
                  </a:lnTo>
                  <a:lnTo>
                    <a:pt x="48" y="28"/>
                  </a:lnTo>
                  <a:lnTo>
                    <a:pt x="52" y="24"/>
                  </a:lnTo>
                  <a:lnTo>
                    <a:pt x="50" y="26"/>
                  </a:lnTo>
                  <a:lnTo>
                    <a:pt x="50" y="26"/>
                  </a:lnTo>
                  <a:lnTo>
                    <a:pt x="50" y="28"/>
                  </a:lnTo>
                  <a:lnTo>
                    <a:pt x="52" y="30"/>
                  </a:lnTo>
                  <a:lnTo>
                    <a:pt x="52" y="30"/>
                  </a:lnTo>
                  <a:lnTo>
                    <a:pt x="54" y="30"/>
                  </a:lnTo>
                  <a:lnTo>
                    <a:pt x="54" y="26"/>
                  </a:lnTo>
                  <a:lnTo>
                    <a:pt x="54" y="26"/>
                  </a:lnTo>
                  <a:lnTo>
                    <a:pt x="54" y="24"/>
                  </a:lnTo>
                  <a:lnTo>
                    <a:pt x="52" y="24"/>
                  </a:lnTo>
                  <a:lnTo>
                    <a:pt x="54" y="22"/>
                  </a:lnTo>
                  <a:lnTo>
                    <a:pt x="54" y="22"/>
                  </a:lnTo>
                  <a:lnTo>
                    <a:pt x="54" y="20"/>
                  </a:lnTo>
                  <a:lnTo>
                    <a:pt x="54" y="20"/>
                  </a:lnTo>
                  <a:lnTo>
                    <a:pt x="54" y="18"/>
                  </a:lnTo>
                  <a:lnTo>
                    <a:pt x="52" y="18"/>
                  </a:lnTo>
                  <a:lnTo>
                    <a:pt x="50" y="18"/>
                  </a:lnTo>
                  <a:lnTo>
                    <a:pt x="50" y="18"/>
                  </a:lnTo>
                  <a:lnTo>
                    <a:pt x="50" y="18"/>
                  </a:lnTo>
                  <a:lnTo>
                    <a:pt x="50" y="18"/>
                  </a:lnTo>
                  <a:lnTo>
                    <a:pt x="52" y="14"/>
                  </a:lnTo>
                  <a:lnTo>
                    <a:pt x="44" y="0"/>
                  </a:lnTo>
                  <a:lnTo>
                    <a:pt x="38" y="4"/>
                  </a:lnTo>
                  <a:lnTo>
                    <a:pt x="3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5" name="Freeform 41"/>
            <p:cNvSpPr>
              <a:spLocks/>
            </p:cNvSpPr>
            <p:nvPr/>
          </p:nvSpPr>
          <p:spPr bwMode="gray">
            <a:xfrm>
              <a:off x="801" y="2340"/>
              <a:ext cx="158" cy="182"/>
            </a:xfrm>
            <a:custGeom>
              <a:avLst/>
              <a:gdLst/>
              <a:ahLst/>
              <a:cxnLst>
                <a:cxn ang="0">
                  <a:pos x="138" y="120"/>
                </a:cxn>
                <a:cxn ang="0">
                  <a:pos x="140" y="130"/>
                </a:cxn>
                <a:cxn ang="0">
                  <a:pos x="150" y="144"/>
                </a:cxn>
                <a:cxn ang="0">
                  <a:pos x="138" y="156"/>
                </a:cxn>
                <a:cxn ang="0">
                  <a:pos x="122" y="156"/>
                </a:cxn>
                <a:cxn ang="0">
                  <a:pos x="102" y="158"/>
                </a:cxn>
                <a:cxn ang="0">
                  <a:pos x="100" y="170"/>
                </a:cxn>
                <a:cxn ang="0">
                  <a:pos x="90" y="180"/>
                </a:cxn>
                <a:cxn ang="0">
                  <a:pos x="64" y="164"/>
                </a:cxn>
                <a:cxn ang="0">
                  <a:pos x="58" y="160"/>
                </a:cxn>
                <a:cxn ang="0">
                  <a:pos x="52" y="158"/>
                </a:cxn>
                <a:cxn ang="0">
                  <a:pos x="44" y="152"/>
                </a:cxn>
                <a:cxn ang="0">
                  <a:pos x="40" y="148"/>
                </a:cxn>
                <a:cxn ang="0">
                  <a:pos x="36" y="144"/>
                </a:cxn>
                <a:cxn ang="0">
                  <a:pos x="40" y="94"/>
                </a:cxn>
                <a:cxn ang="0">
                  <a:pos x="38" y="86"/>
                </a:cxn>
                <a:cxn ang="0">
                  <a:pos x="32" y="78"/>
                </a:cxn>
                <a:cxn ang="0">
                  <a:pos x="2" y="60"/>
                </a:cxn>
                <a:cxn ang="0">
                  <a:pos x="0" y="56"/>
                </a:cxn>
                <a:cxn ang="0">
                  <a:pos x="4" y="48"/>
                </a:cxn>
                <a:cxn ang="0">
                  <a:pos x="22" y="36"/>
                </a:cxn>
                <a:cxn ang="0">
                  <a:pos x="30" y="36"/>
                </a:cxn>
                <a:cxn ang="0">
                  <a:pos x="44" y="32"/>
                </a:cxn>
                <a:cxn ang="0">
                  <a:pos x="54" y="28"/>
                </a:cxn>
                <a:cxn ang="0">
                  <a:pos x="70" y="16"/>
                </a:cxn>
                <a:cxn ang="0">
                  <a:pos x="80" y="12"/>
                </a:cxn>
                <a:cxn ang="0">
                  <a:pos x="92" y="4"/>
                </a:cxn>
                <a:cxn ang="0">
                  <a:pos x="98" y="4"/>
                </a:cxn>
                <a:cxn ang="0">
                  <a:pos x="106" y="14"/>
                </a:cxn>
                <a:cxn ang="0">
                  <a:pos x="110" y="18"/>
                </a:cxn>
                <a:cxn ang="0">
                  <a:pos x="110" y="26"/>
                </a:cxn>
                <a:cxn ang="0">
                  <a:pos x="118" y="32"/>
                </a:cxn>
                <a:cxn ang="0">
                  <a:pos x="122" y="40"/>
                </a:cxn>
                <a:cxn ang="0">
                  <a:pos x="126" y="46"/>
                </a:cxn>
                <a:cxn ang="0">
                  <a:pos x="134" y="52"/>
                </a:cxn>
                <a:cxn ang="0">
                  <a:pos x="142" y="56"/>
                </a:cxn>
                <a:cxn ang="0">
                  <a:pos x="156" y="62"/>
                </a:cxn>
                <a:cxn ang="0">
                  <a:pos x="158" y="64"/>
                </a:cxn>
                <a:cxn ang="0">
                  <a:pos x="154" y="78"/>
                </a:cxn>
                <a:cxn ang="0">
                  <a:pos x="140" y="100"/>
                </a:cxn>
                <a:cxn ang="0">
                  <a:pos x="134" y="112"/>
                </a:cxn>
                <a:cxn ang="0">
                  <a:pos x="138" y="110"/>
                </a:cxn>
              </a:cxnLst>
              <a:rect l="0" t="0" r="r" b="b"/>
              <a:pathLst>
                <a:path w="158" h="182">
                  <a:moveTo>
                    <a:pt x="140" y="116"/>
                  </a:moveTo>
                  <a:lnTo>
                    <a:pt x="138" y="118"/>
                  </a:lnTo>
                  <a:lnTo>
                    <a:pt x="138" y="120"/>
                  </a:lnTo>
                  <a:lnTo>
                    <a:pt x="138" y="124"/>
                  </a:lnTo>
                  <a:lnTo>
                    <a:pt x="138" y="130"/>
                  </a:lnTo>
                  <a:lnTo>
                    <a:pt x="140" y="130"/>
                  </a:lnTo>
                  <a:lnTo>
                    <a:pt x="140" y="134"/>
                  </a:lnTo>
                  <a:lnTo>
                    <a:pt x="142" y="136"/>
                  </a:lnTo>
                  <a:lnTo>
                    <a:pt x="150" y="144"/>
                  </a:lnTo>
                  <a:lnTo>
                    <a:pt x="150" y="150"/>
                  </a:lnTo>
                  <a:lnTo>
                    <a:pt x="140" y="156"/>
                  </a:lnTo>
                  <a:lnTo>
                    <a:pt x="138" y="156"/>
                  </a:lnTo>
                  <a:lnTo>
                    <a:pt x="134" y="156"/>
                  </a:lnTo>
                  <a:lnTo>
                    <a:pt x="128" y="156"/>
                  </a:lnTo>
                  <a:lnTo>
                    <a:pt x="122" y="156"/>
                  </a:lnTo>
                  <a:lnTo>
                    <a:pt x="114" y="154"/>
                  </a:lnTo>
                  <a:lnTo>
                    <a:pt x="110" y="154"/>
                  </a:lnTo>
                  <a:lnTo>
                    <a:pt x="102" y="158"/>
                  </a:lnTo>
                  <a:lnTo>
                    <a:pt x="100" y="166"/>
                  </a:lnTo>
                  <a:lnTo>
                    <a:pt x="100" y="168"/>
                  </a:lnTo>
                  <a:lnTo>
                    <a:pt x="100" y="170"/>
                  </a:lnTo>
                  <a:lnTo>
                    <a:pt x="102" y="174"/>
                  </a:lnTo>
                  <a:lnTo>
                    <a:pt x="96" y="182"/>
                  </a:lnTo>
                  <a:lnTo>
                    <a:pt x="90" y="180"/>
                  </a:lnTo>
                  <a:lnTo>
                    <a:pt x="72" y="174"/>
                  </a:lnTo>
                  <a:lnTo>
                    <a:pt x="72" y="174"/>
                  </a:lnTo>
                  <a:lnTo>
                    <a:pt x="64" y="164"/>
                  </a:lnTo>
                  <a:lnTo>
                    <a:pt x="64" y="166"/>
                  </a:lnTo>
                  <a:lnTo>
                    <a:pt x="60" y="162"/>
                  </a:lnTo>
                  <a:lnTo>
                    <a:pt x="58" y="160"/>
                  </a:lnTo>
                  <a:lnTo>
                    <a:pt x="54" y="158"/>
                  </a:lnTo>
                  <a:lnTo>
                    <a:pt x="52" y="158"/>
                  </a:lnTo>
                  <a:lnTo>
                    <a:pt x="52" y="158"/>
                  </a:lnTo>
                  <a:lnTo>
                    <a:pt x="50" y="156"/>
                  </a:lnTo>
                  <a:lnTo>
                    <a:pt x="46" y="154"/>
                  </a:lnTo>
                  <a:lnTo>
                    <a:pt x="44" y="152"/>
                  </a:lnTo>
                  <a:lnTo>
                    <a:pt x="42" y="150"/>
                  </a:lnTo>
                  <a:lnTo>
                    <a:pt x="40" y="150"/>
                  </a:lnTo>
                  <a:lnTo>
                    <a:pt x="40" y="148"/>
                  </a:lnTo>
                  <a:lnTo>
                    <a:pt x="40" y="146"/>
                  </a:lnTo>
                  <a:lnTo>
                    <a:pt x="38" y="144"/>
                  </a:lnTo>
                  <a:lnTo>
                    <a:pt x="36" y="144"/>
                  </a:lnTo>
                  <a:lnTo>
                    <a:pt x="36" y="144"/>
                  </a:lnTo>
                  <a:lnTo>
                    <a:pt x="40" y="140"/>
                  </a:lnTo>
                  <a:lnTo>
                    <a:pt x="40" y="94"/>
                  </a:lnTo>
                  <a:lnTo>
                    <a:pt x="40" y="92"/>
                  </a:lnTo>
                  <a:lnTo>
                    <a:pt x="38" y="90"/>
                  </a:lnTo>
                  <a:lnTo>
                    <a:pt x="38" y="86"/>
                  </a:lnTo>
                  <a:lnTo>
                    <a:pt x="36" y="82"/>
                  </a:lnTo>
                  <a:lnTo>
                    <a:pt x="34" y="80"/>
                  </a:lnTo>
                  <a:lnTo>
                    <a:pt x="32" y="78"/>
                  </a:lnTo>
                  <a:lnTo>
                    <a:pt x="22" y="72"/>
                  </a:lnTo>
                  <a:lnTo>
                    <a:pt x="22" y="68"/>
                  </a:lnTo>
                  <a:lnTo>
                    <a:pt x="2" y="60"/>
                  </a:lnTo>
                  <a:lnTo>
                    <a:pt x="2" y="58"/>
                  </a:lnTo>
                  <a:lnTo>
                    <a:pt x="2" y="58"/>
                  </a:lnTo>
                  <a:lnTo>
                    <a:pt x="0" y="56"/>
                  </a:lnTo>
                  <a:lnTo>
                    <a:pt x="0" y="54"/>
                  </a:lnTo>
                  <a:lnTo>
                    <a:pt x="2" y="50"/>
                  </a:lnTo>
                  <a:lnTo>
                    <a:pt x="4" y="48"/>
                  </a:lnTo>
                  <a:lnTo>
                    <a:pt x="14" y="50"/>
                  </a:lnTo>
                  <a:lnTo>
                    <a:pt x="14" y="38"/>
                  </a:lnTo>
                  <a:lnTo>
                    <a:pt x="22" y="36"/>
                  </a:lnTo>
                  <a:lnTo>
                    <a:pt x="22" y="36"/>
                  </a:lnTo>
                  <a:lnTo>
                    <a:pt x="26" y="36"/>
                  </a:lnTo>
                  <a:lnTo>
                    <a:pt x="30" y="36"/>
                  </a:lnTo>
                  <a:lnTo>
                    <a:pt x="36" y="34"/>
                  </a:lnTo>
                  <a:lnTo>
                    <a:pt x="44" y="32"/>
                  </a:lnTo>
                  <a:lnTo>
                    <a:pt x="44" y="32"/>
                  </a:lnTo>
                  <a:lnTo>
                    <a:pt x="46" y="30"/>
                  </a:lnTo>
                  <a:lnTo>
                    <a:pt x="50" y="28"/>
                  </a:lnTo>
                  <a:lnTo>
                    <a:pt x="54" y="28"/>
                  </a:lnTo>
                  <a:lnTo>
                    <a:pt x="58" y="26"/>
                  </a:lnTo>
                  <a:lnTo>
                    <a:pt x="64" y="28"/>
                  </a:lnTo>
                  <a:lnTo>
                    <a:pt x="70" y="16"/>
                  </a:lnTo>
                  <a:lnTo>
                    <a:pt x="78" y="14"/>
                  </a:lnTo>
                  <a:lnTo>
                    <a:pt x="78" y="12"/>
                  </a:lnTo>
                  <a:lnTo>
                    <a:pt x="80" y="12"/>
                  </a:lnTo>
                  <a:lnTo>
                    <a:pt x="84" y="8"/>
                  </a:lnTo>
                  <a:lnTo>
                    <a:pt x="88" y="6"/>
                  </a:lnTo>
                  <a:lnTo>
                    <a:pt x="92" y="4"/>
                  </a:lnTo>
                  <a:lnTo>
                    <a:pt x="94" y="0"/>
                  </a:lnTo>
                  <a:lnTo>
                    <a:pt x="96" y="2"/>
                  </a:lnTo>
                  <a:lnTo>
                    <a:pt x="98" y="4"/>
                  </a:lnTo>
                  <a:lnTo>
                    <a:pt x="100" y="8"/>
                  </a:lnTo>
                  <a:lnTo>
                    <a:pt x="104" y="10"/>
                  </a:lnTo>
                  <a:lnTo>
                    <a:pt x="106" y="14"/>
                  </a:lnTo>
                  <a:lnTo>
                    <a:pt x="108" y="16"/>
                  </a:lnTo>
                  <a:lnTo>
                    <a:pt x="110" y="16"/>
                  </a:lnTo>
                  <a:lnTo>
                    <a:pt x="110" y="18"/>
                  </a:lnTo>
                  <a:lnTo>
                    <a:pt x="108" y="20"/>
                  </a:lnTo>
                  <a:lnTo>
                    <a:pt x="108" y="24"/>
                  </a:lnTo>
                  <a:lnTo>
                    <a:pt x="110" y="26"/>
                  </a:lnTo>
                  <a:lnTo>
                    <a:pt x="110" y="30"/>
                  </a:lnTo>
                  <a:lnTo>
                    <a:pt x="114" y="32"/>
                  </a:lnTo>
                  <a:lnTo>
                    <a:pt x="118" y="32"/>
                  </a:lnTo>
                  <a:lnTo>
                    <a:pt x="120" y="34"/>
                  </a:lnTo>
                  <a:lnTo>
                    <a:pt x="122" y="38"/>
                  </a:lnTo>
                  <a:lnTo>
                    <a:pt x="122" y="40"/>
                  </a:lnTo>
                  <a:lnTo>
                    <a:pt x="124" y="44"/>
                  </a:lnTo>
                  <a:lnTo>
                    <a:pt x="124" y="44"/>
                  </a:lnTo>
                  <a:lnTo>
                    <a:pt x="126" y="46"/>
                  </a:lnTo>
                  <a:lnTo>
                    <a:pt x="128" y="50"/>
                  </a:lnTo>
                  <a:lnTo>
                    <a:pt x="132" y="52"/>
                  </a:lnTo>
                  <a:lnTo>
                    <a:pt x="134" y="52"/>
                  </a:lnTo>
                  <a:lnTo>
                    <a:pt x="136" y="54"/>
                  </a:lnTo>
                  <a:lnTo>
                    <a:pt x="138" y="54"/>
                  </a:lnTo>
                  <a:lnTo>
                    <a:pt x="142" y="56"/>
                  </a:lnTo>
                  <a:lnTo>
                    <a:pt x="146" y="58"/>
                  </a:lnTo>
                  <a:lnTo>
                    <a:pt x="152" y="60"/>
                  </a:lnTo>
                  <a:lnTo>
                    <a:pt x="156" y="62"/>
                  </a:lnTo>
                  <a:lnTo>
                    <a:pt x="158" y="62"/>
                  </a:lnTo>
                  <a:lnTo>
                    <a:pt x="158" y="62"/>
                  </a:lnTo>
                  <a:lnTo>
                    <a:pt x="158" y="64"/>
                  </a:lnTo>
                  <a:lnTo>
                    <a:pt x="156" y="68"/>
                  </a:lnTo>
                  <a:lnTo>
                    <a:pt x="156" y="72"/>
                  </a:lnTo>
                  <a:lnTo>
                    <a:pt x="154" y="78"/>
                  </a:lnTo>
                  <a:lnTo>
                    <a:pt x="152" y="90"/>
                  </a:lnTo>
                  <a:lnTo>
                    <a:pt x="152" y="90"/>
                  </a:lnTo>
                  <a:lnTo>
                    <a:pt x="140" y="100"/>
                  </a:lnTo>
                  <a:lnTo>
                    <a:pt x="132" y="112"/>
                  </a:lnTo>
                  <a:lnTo>
                    <a:pt x="134" y="112"/>
                  </a:lnTo>
                  <a:lnTo>
                    <a:pt x="134" y="112"/>
                  </a:lnTo>
                  <a:lnTo>
                    <a:pt x="136" y="110"/>
                  </a:lnTo>
                  <a:lnTo>
                    <a:pt x="138" y="110"/>
                  </a:lnTo>
                  <a:lnTo>
                    <a:pt x="138" y="110"/>
                  </a:lnTo>
                  <a:lnTo>
                    <a:pt x="140" y="112"/>
                  </a:lnTo>
                  <a:lnTo>
                    <a:pt x="140" y="11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6" name="Freeform 42"/>
            <p:cNvSpPr>
              <a:spLocks/>
            </p:cNvSpPr>
            <p:nvPr/>
          </p:nvSpPr>
          <p:spPr bwMode="gray">
            <a:xfrm>
              <a:off x="737" y="2506"/>
              <a:ext cx="40" cy="90"/>
            </a:xfrm>
            <a:custGeom>
              <a:avLst/>
              <a:gdLst/>
              <a:ahLst/>
              <a:cxnLst>
                <a:cxn ang="0">
                  <a:pos x="6" y="0"/>
                </a:cxn>
                <a:cxn ang="0">
                  <a:pos x="6" y="32"/>
                </a:cxn>
                <a:cxn ang="0">
                  <a:pos x="4" y="40"/>
                </a:cxn>
                <a:cxn ang="0">
                  <a:pos x="4" y="46"/>
                </a:cxn>
                <a:cxn ang="0">
                  <a:pos x="2" y="52"/>
                </a:cxn>
                <a:cxn ang="0">
                  <a:pos x="0" y="54"/>
                </a:cxn>
                <a:cxn ang="0">
                  <a:pos x="0" y="56"/>
                </a:cxn>
                <a:cxn ang="0">
                  <a:pos x="0" y="60"/>
                </a:cxn>
                <a:cxn ang="0">
                  <a:pos x="0" y="64"/>
                </a:cxn>
                <a:cxn ang="0">
                  <a:pos x="2" y="66"/>
                </a:cxn>
                <a:cxn ang="0">
                  <a:pos x="4" y="68"/>
                </a:cxn>
                <a:cxn ang="0">
                  <a:pos x="4" y="68"/>
                </a:cxn>
                <a:cxn ang="0">
                  <a:pos x="4" y="84"/>
                </a:cxn>
                <a:cxn ang="0">
                  <a:pos x="10" y="88"/>
                </a:cxn>
                <a:cxn ang="0">
                  <a:pos x="12" y="88"/>
                </a:cxn>
                <a:cxn ang="0">
                  <a:pos x="14" y="86"/>
                </a:cxn>
                <a:cxn ang="0">
                  <a:pos x="14" y="86"/>
                </a:cxn>
                <a:cxn ang="0">
                  <a:pos x="16" y="86"/>
                </a:cxn>
                <a:cxn ang="0">
                  <a:pos x="16" y="88"/>
                </a:cxn>
                <a:cxn ang="0">
                  <a:pos x="18" y="90"/>
                </a:cxn>
                <a:cxn ang="0">
                  <a:pos x="18" y="88"/>
                </a:cxn>
                <a:cxn ang="0">
                  <a:pos x="18" y="86"/>
                </a:cxn>
                <a:cxn ang="0">
                  <a:pos x="20" y="82"/>
                </a:cxn>
                <a:cxn ang="0">
                  <a:pos x="22" y="78"/>
                </a:cxn>
                <a:cxn ang="0">
                  <a:pos x="24" y="74"/>
                </a:cxn>
                <a:cxn ang="0">
                  <a:pos x="28" y="74"/>
                </a:cxn>
                <a:cxn ang="0">
                  <a:pos x="32" y="70"/>
                </a:cxn>
                <a:cxn ang="0">
                  <a:pos x="26" y="64"/>
                </a:cxn>
                <a:cxn ang="0">
                  <a:pos x="30" y="60"/>
                </a:cxn>
                <a:cxn ang="0">
                  <a:pos x="32" y="52"/>
                </a:cxn>
                <a:cxn ang="0">
                  <a:pos x="32" y="42"/>
                </a:cxn>
                <a:cxn ang="0">
                  <a:pos x="28" y="32"/>
                </a:cxn>
                <a:cxn ang="0">
                  <a:pos x="32" y="22"/>
                </a:cxn>
                <a:cxn ang="0">
                  <a:pos x="34" y="14"/>
                </a:cxn>
                <a:cxn ang="0">
                  <a:pos x="34" y="14"/>
                </a:cxn>
                <a:cxn ang="0">
                  <a:pos x="36" y="12"/>
                </a:cxn>
                <a:cxn ang="0">
                  <a:pos x="38" y="10"/>
                </a:cxn>
                <a:cxn ang="0">
                  <a:pos x="40" y="8"/>
                </a:cxn>
                <a:cxn ang="0">
                  <a:pos x="40" y="6"/>
                </a:cxn>
                <a:cxn ang="0">
                  <a:pos x="40" y="4"/>
                </a:cxn>
                <a:cxn ang="0">
                  <a:pos x="34" y="2"/>
                </a:cxn>
                <a:cxn ang="0">
                  <a:pos x="30" y="0"/>
                </a:cxn>
                <a:cxn ang="0">
                  <a:pos x="28" y="0"/>
                </a:cxn>
                <a:cxn ang="0">
                  <a:pos x="12" y="2"/>
                </a:cxn>
                <a:cxn ang="0">
                  <a:pos x="6" y="0"/>
                </a:cxn>
              </a:cxnLst>
              <a:rect l="0" t="0" r="r" b="b"/>
              <a:pathLst>
                <a:path w="40" h="90">
                  <a:moveTo>
                    <a:pt x="6" y="0"/>
                  </a:moveTo>
                  <a:lnTo>
                    <a:pt x="6" y="32"/>
                  </a:lnTo>
                  <a:lnTo>
                    <a:pt x="4" y="40"/>
                  </a:lnTo>
                  <a:lnTo>
                    <a:pt x="4" y="46"/>
                  </a:lnTo>
                  <a:lnTo>
                    <a:pt x="2" y="52"/>
                  </a:lnTo>
                  <a:lnTo>
                    <a:pt x="0" y="54"/>
                  </a:lnTo>
                  <a:lnTo>
                    <a:pt x="0" y="56"/>
                  </a:lnTo>
                  <a:lnTo>
                    <a:pt x="0" y="60"/>
                  </a:lnTo>
                  <a:lnTo>
                    <a:pt x="0" y="64"/>
                  </a:lnTo>
                  <a:lnTo>
                    <a:pt x="2" y="66"/>
                  </a:lnTo>
                  <a:lnTo>
                    <a:pt x="4" y="68"/>
                  </a:lnTo>
                  <a:lnTo>
                    <a:pt x="4" y="68"/>
                  </a:lnTo>
                  <a:lnTo>
                    <a:pt x="4" y="84"/>
                  </a:lnTo>
                  <a:lnTo>
                    <a:pt x="10" y="88"/>
                  </a:lnTo>
                  <a:lnTo>
                    <a:pt x="12" y="88"/>
                  </a:lnTo>
                  <a:lnTo>
                    <a:pt x="14" y="86"/>
                  </a:lnTo>
                  <a:lnTo>
                    <a:pt x="14" y="86"/>
                  </a:lnTo>
                  <a:lnTo>
                    <a:pt x="16" y="86"/>
                  </a:lnTo>
                  <a:lnTo>
                    <a:pt x="16" y="88"/>
                  </a:lnTo>
                  <a:lnTo>
                    <a:pt x="18" y="90"/>
                  </a:lnTo>
                  <a:lnTo>
                    <a:pt x="18" y="88"/>
                  </a:lnTo>
                  <a:lnTo>
                    <a:pt x="18" y="86"/>
                  </a:lnTo>
                  <a:lnTo>
                    <a:pt x="20" y="82"/>
                  </a:lnTo>
                  <a:lnTo>
                    <a:pt x="22" y="78"/>
                  </a:lnTo>
                  <a:lnTo>
                    <a:pt x="24" y="74"/>
                  </a:lnTo>
                  <a:lnTo>
                    <a:pt x="28" y="74"/>
                  </a:lnTo>
                  <a:lnTo>
                    <a:pt x="32" y="70"/>
                  </a:lnTo>
                  <a:lnTo>
                    <a:pt x="26" y="64"/>
                  </a:lnTo>
                  <a:lnTo>
                    <a:pt x="30" y="60"/>
                  </a:lnTo>
                  <a:lnTo>
                    <a:pt x="32" y="52"/>
                  </a:lnTo>
                  <a:lnTo>
                    <a:pt x="32" y="42"/>
                  </a:lnTo>
                  <a:lnTo>
                    <a:pt x="28" y="32"/>
                  </a:lnTo>
                  <a:lnTo>
                    <a:pt x="32" y="22"/>
                  </a:lnTo>
                  <a:lnTo>
                    <a:pt x="34" y="14"/>
                  </a:lnTo>
                  <a:lnTo>
                    <a:pt x="34" y="14"/>
                  </a:lnTo>
                  <a:lnTo>
                    <a:pt x="36" y="12"/>
                  </a:lnTo>
                  <a:lnTo>
                    <a:pt x="38" y="10"/>
                  </a:lnTo>
                  <a:lnTo>
                    <a:pt x="40" y="8"/>
                  </a:lnTo>
                  <a:lnTo>
                    <a:pt x="40" y="6"/>
                  </a:lnTo>
                  <a:lnTo>
                    <a:pt x="40" y="4"/>
                  </a:lnTo>
                  <a:lnTo>
                    <a:pt x="34" y="2"/>
                  </a:lnTo>
                  <a:lnTo>
                    <a:pt x="30" y="0"/>
                  </a:lnTo>
                  <a:lnTo>
                    <a:pt x="28" y="0"/>
                  </a:lnTo>
                  <a:lnTo>
                    <a:pt x="12" y="2"/>
                  </a:lnTo>
                  <a:lnTo>
                    <a:pt x="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7" name="Freeform 43"/>
            <p:cNvSpPr>
              <a:spLocks/>
            </p:cNvSpPr>
            <p:nvPr/>
          </p:nvSpPr>
          <p:spPr bwMode="gray">
            <a:xfrm>
              <a:off x="927" y="2252"/>
              <a:ext cx="104" cy="178"/>
            </a:xfrm>
            <a:custGeom>
              <a:avLst/>
              <a:gdLst/>
              <a:ahLst/>
              <a:cxnLst>
                <a:cxn ang="0">
                  <a:pos x="28" y="148"/>
                </a:cxn>
                <a:cxn ang="0">
                  <a:pos x="16" y="144"/>
                </a:cxn>
                <a:cxn ang="0">
                  <a:pos x="6" y="116"/>
                </a:cxn>
                <a:cxn ang="0">
                  <a:pos x="6" y="112"/>
                </a:cxn>
                <a:cxn ang="0">
                  <a:pos x="2" y="106"/>
                </a:cxn>
                <a:cxn ang="0">
                  <a:pos x="10" y="88"/>
                </a:cxn>
                <a:cxn ang="0">
                  <a:pos x="6" y="86"/>
                </a:cxn>
                <a:cxn ang="0">
                  <a:pos x="12" y="76"/>
                </a:cxn>
                <a:cxn ang="0">
                  <a:pos x="18" y="74"/>
                </a:cxn>
                <a:cxn ang="0">
                  <a:pos x="18" y="66"/>
                </a:cxn>
                <a:cxn ang="0">
                  <a:pos x="16" y="60"/>
                </a:cxn>
                <a:cxn ang="0">
                  <a:pos x="18" y="58"/>
                </a:cxn>
                <a:cxn ang="0">
                  <a:pos x="20" y="54"/>
                </a:cxn>
                <a:cxn ang="0">
                  <a:pos x="20" y="44"/>
                </a:cxn>
                <a:cxn ang="0">
                  <a:pos x="30" y="32"/>
                </a:cxn>
                <a:cxn ang="0">
                  <a:pos x="44" y="26"/>
                </a:cxn>
                <a:cxn ang="0">
                  <a:pos x="62" y="6"/>
                </a:cxn>
                <a:cxn ang="0">
                  <a:pos x="76" y="20"/>
                </a:cxn>
                <a:cxn ang="0">
                  <a:pos x="72" y="24"/>
                </a:cxn>
                <a:cxn ang="0">
                  <a:pos x="72" y="30"/>
                </a:cxn>
                <a:cxn ang="0">
                  <a:pos x="72" y="40"/>
                </a:cxn>
                <a:cxn ang="0">
                  <a:pos x="78" y="40"/>
                </a:cxn>
                <a:cxn ang="0">
                  <a:pos x="82" y="42"/>
                </a:cxn>
                <a:cxn ang="0">
                  <a:pos x="74" y="42"/>
                </a:cxn>
                <a:cxn ang="0">
                  <a:pos x="78" y="50"/>
                </a:cxn>
                <a:cxn ang="0">
                  <a:pos x="76" y="56"/>
                </a:cxn>
                <a:cxn ang="0">
                  <a:pos x="72" y="60"/>
                </a:cxn>
                <a:cxn ang="0">
                  <a:pos x="72" y="66"/>
                </a:cxn>
                <a:cxn ang="0">
                  <a:pos x="72" y="70"/>
                </a:cxn>
                <a:cxn ang="0">
                  <a:pos x="66" y="78"/>
                </a:cxn>
                <a:cxn ang="0">
                  <a:pos x="64" y="88"/>
                </a:cxn>
                <a:cxn ang="0">
                  <a:pos x="64" y="94"/>
                </a:cxn>
                <a:cxn ang="0">
                  <a:pos x="80" y="94"/>
                </a:cxn>
                <a:cxn ang="0">
                  <a:pos x="96" y="110"/>
                </a:cxn>
                <a:cxn ang="0">
                  <a:pos x="102" y="132"/>
                </a:cxn>
                <a:cxn ang="0">
                  <a:pos x="96" y="138"/>
                </a:cxn>
                <a:cxn ang="0">
                  <a:pos x="78" y="158"/>
                </a:cxn>
                <a:cxn ang="0">
                  <a:pos x="80" y="160"/>
                </a:cxn>
                <a:cxn ang="0">
                  <a:pos x="78" y="164"/>
                </a:cxn>
                <a:cxn ang="0">
                  <a:pos x="58" y="170"/>
                </a:cxn>
                <a:cxn ang="0">
                  <a:pos x="26" y="178"/>
                </a:cxn>
                <a:cxn ang="0">
                  <a:pos x="28" y="168"/>
                </a:cxn>
                <a:cxn ang="0">
                  <a:pos x="32" y="150"/>
                </a:cxn>
              </a:cxnLst>
              <a:rect l="0" t="0" r="r" b="b"/>
              <a:pathLst>
                <a:path w="104" h="178">
                  <a:moveTo>
                    <a:pt x="32" y="150"/>
                  </a:moveTo>
                  <a:lnTo>
                    <a:pt x="30" y="150"/>
                  </a:lnTo>
                  <a:lnTo>
                    <a:pt x="28" y="148"/>
                  </a:lnTo>
                  <a:lnTo>
                    <a:pt x="24" y="148"/>
                  </a:lnTo>
                  <a:lnTo>
                    <a:pt x="20" y="146"/>
                  </a:lnTo>
                  <a:lnTo>
                    <a:pt x="16" y="144"/>
                  </a:lnTo>
                  <a:lnTo>
                    <a:pt x="12" y="144"/>
                  </a:lnTo>
                  <a:lnTo>
                    <a:pt x="12" y="142"/>
                  </a:lnTo>
                  <a:lnTo>
                    <a:pt x="6" y="116"/>
                  </a:lnTo>
                  <a:lnTo>
                    <a:pt x="6" y="116"/>
                  </a:lnTo>
                  <a:lnTo>
                    <a:pt x="8" y="114"/>
                  </a:lnTo>
                  <a:lnTo>
                    <a:pt x="6" y="112"/>
                  </a:lnTo>
                  <a:lnTo>
                    <a:pt x="6" y="112"/>
                  </a:lnTo>
                  <a:lnTo>
                    <a:pt x="4" y="108"/>
                  </a:lnTo>
                  <a:lnTo>
                    <a:pt x="2" y="106"/>
                  </a:lnTo>
                  <a:lnTo>
                    <a:pt x="0" y="102"/>
                  </a:lnTo>
                  <a:lnTo>
                    <a:pt x="0" y="98"/>
                  </a:lnTo>
                  <a:lnTo>
                    <a:pt x="10" y="88"/>
                  </a:lnTo>
                  <a:lnTo>
                    <a:pt x="8" y="88"/>
                  </a:lnTo>
                  <a:lnTo>
                    <a:pt x="8" y="86"/>
                  </a:lnTo>
                  <a:lnTo>
                    <a:pt x="6" y="86"/>
                  </a:lnTo>
                  <a:lnTo>
                    <a:pt x="6" y="84"/>
                  </a:lnTo>
                  <a:lnTo>
                    <a:pt x="12" y="76"/>
                  </a:lnTo>
                  <a:lnTo>
                    <a:pt x="12" y="76"/>
                  </a:lnTo>
                  <a:lnTo>
                    <a:pt x="16" y="76"/>
                  </a:lnTo>
                  <a:lnTo>
                    <a:pt x="18" y="76"/>
                  </a:lnTo>
                  <a:lnTo>
                    <a:pt x="18" y="74"/>
                  </a:lnTo>
                  <a:lnTo>
                    <a:pt x="18" y="74"/>
                  </a:lnTo>
                  <a:lnTo>
                    <a:pt x="18" y="70"/>
                  </a:lnTo>
                  <a:lnTo>
                    <a:pt x="18" y="66"/>
                  </a:lnTo>
                  <a:lnTo>
                    <a:pt x="18" y="62"/>
                  </a:lnTo>
                  <a:lnTo>
                    <a:pt x="16" y="62"/>
                  </a:lnTo>
                  <a:lnTo>
                    <a:pt x="16" y="60"/>
                  </a:lnTo>
                  <a:lnTo>
                    <a:pt x="16" y="60"/>
                  </a:lnTo>
                  <a:lnTo>
                    <a:pt x="16" y="58"/>
                  </a:lnTo>
                  <a:lnTo>
                    <a:pt x="18" y="58"/>
                  </a:lnTo>
                  <a:lnTo>
                    <a:pt x="18" y="56"/>
                  </a:lnTo>
                  <a:lnTo>
                    <a:pt x="20" y="56"/>
                  </a:lnTo>
                  <a:lnTo>
                    <a:pt x="20" y="54"/>
                  </a:lnTo>
                  <a:lnTo>
                    <a:pt x="22" y="52"/>
                  </a:lnTo>
                  <a:lnTo>
                    <a:pt x="22" y="48"/>
                  </a:lnTo>
                  <a:lnTo>
                    <a:pt x="20" y="44"/>
                  </a:lnTo>
                  <a:lnTo>
                    <a:pt x="18" y="38"/>
                  </a:lnTo>
                  <a:lnTo>
                    <a:pt x="24" y="34"/>
                  </a:lnTo>
                  <a:lnTo>
                    <a:pt x="30" y="32"/>
                  </a:lnTo>
                  <a:lnTo>
                    <a:pt x="36" y="28"/>
                  </a:lnTo>
                  <a:lnTo>
                    <a:pt x="40" y="32"/>
                  </a:lnTo>
                  <a:lnTo>
                    <a:pt x="44" y="26"/>
                  </a:lnTo>
                  <a:lnTo>
                    <a:pt x="44" y="4"/>
                  </a:lnTo>
                  <a:lnTo>
                    <a:pt x="64" y="0"/>
                  </a:lnTo>
                  <a:lnTo>
                    <a:pt x="62" y="6"/>
                  </a:lnTo>
                  <a:lnTo>
                    <a:pt x="66" y="12"/>
                  </a:lnTo>
                  <a:lnTo>
                    <a:pt x="74" y="14"/>
                  </a:lnTo>
                  <a:lnTo>
                    <a:pt x="76" y="20"/>
                  </a:lnTo>
                  <a:lnTo>
                    <a:pt x="76" y="20"/>
                  </a:lnTo>
                  <a:lnTo>
                    <a:pt x="74" y="22"/>
                  </a:lnTo>
                  <a:lnTo>
                    <a:pt x="72" y="24"/>
                  </a:lnTo>
                  <a:lnTo>
                    <a:pt x="72" y="26"/>
                  </a:lnTo>
                  <a:lnTo>
                    <a:pt x="72" y="28"/>
                  </a:lnTo>
                  <a:lnTo>
                    <a:pt x="72" y="30"/>
                  </a:lnTo>
                  <a:lnTo>
                    <a:pt x="72" y="32"/>
                  </a:lnTo>
                  <a:lnTo>
                    <a:pt x="72" y="36"/>
                  </a:lnTo>
                  <a:lnTo>
                    <a:pt x="72" y="40"/>
                  </a:lnTo>
                  <a:lnTo>
                    <a:pt x="74" y="40"/>
                  </a:lnTo>
                  <a:lnTo>
                    <a:pt x="76" y="40"/>
                  </a:lnTo>
                  <a:lnTo>
                    <a:pt x="78" y="40"/>
                  </a:lnTo>
                  <a:lnTo>
                    <a:pt x="82" y="42"/>
                  </a:lnTo>
                  <a:lnTo>
                    <a:pt x="84" y="42"/>
                  </a:lnTo>
                  <a:lnTo>
                    <a:pt x="82" y="42"/>
                  </a:lnTo>
                  <a:lnTo>
                    <a:pt x="80" y="42"/>
                  </a:lnTo>
                  <a:lnTo>
                    <a:pt x="78" y="42"/>
                  </a:lnTo>
                  <a:lnTo>
                    <a:pt x="74" y="42"/>
                  </a:lnTo>
                  <a:lnTo>
                    <a:pt x="74" y="44"/>
                  </a:lnTo>
                  <a:lnTo>
                    <a:pt x="78" y="50"/>
                  </a:lnTo>
                  <a:lnTo>
                    <a:pt x="78" y="50"/>
                  </a:lnTo>
                  <a:lnTo>
                    <a:pt x="78" y="52"/>
                  </a:lnTo>
                  <a:lnTo>
                    <a:pt x="78" y="54"/>
                  </a:lnTo>
                  <a:lnTo>
                    <a:pt x="76" y="56"/>
                  </a:lnTo>
                  <a:lnTo>
                    <a:pt x="74" y="58"/>
                  </a:lnTo>
                  <a:lnTo>
                    <a:pt x="72" y="58"/>
                  </a:lnTo>
                  <a:lnTo>
                    <a:pt x="72" y="60"/>
                  </a:lnTo>
                  <a:lnTo>
                    <a:pt x="72" y="60"/>
                  </a:lnTo>
                  <a:lnTo>
                    <a:pt x="72" y="62"/>
                  </a:lnTo>
                  <a:lnTo>
                    <a:pt x="72" y="66"/>
                  </a:lnTo>
                  <a:lnTo>
                    <a:pt x="76" y="68"/>
                  </a:lnTo>
                  <a:lnTo>
                    <a:pt x="74" y="68"/>
                  </a:lnTo>
                  <a:lnTo>
                    <a:pt x="72" y="70"/>
                  </a:lnTo>
                  <a:lnTo>
                    <a:pt x="70" y="72"/>
                  </a:lnTo>
                  <a:lnTo>
                    <a:pt x="66" y="76"/>
                  </a:lnTo>
                  <a:lnTo>
                    <a:pt x="66" y="78"/>
                  </a:lnTo>
                  <a:lnTo>
                    <a:pt x="66" y="86"/>
                  </a:lnTo>
                  <a:lnTo>
                    <a:pt x="66" y="86"/>
                  </a:lnTo>
                  <a:lnTo>
                    <a:pt x="64" y="88"/>
                  </a:lnTo>
                  <a:lnTo>
                    <a:pt x="64" y="90"/>
                  </a:lnTo>
                  <a:lnTo>
                    <a:pt x="62" y="92"/>
                  </a:lnTo>
                  <a:lnTo>
                    <a:pt x="64" y="94"/>
                  </a:lnTo>
                  <a:lnTo>
                    <a:pt x="66" y="96"/>
                  </a:lnTo>
                  <a:lnTo>
                    <a:pt x="74" y="94"/>
                  </a:lnTo>
                  <a:lnTo>
                    <a:pt x="80" y="94"/>
                  </a:lnTo>
                  <a:lnTo>
                    <a:pt x="88" y="98"/>
                  </a:lnTo>
                  <a:lnTo>
                    <a:pt x="88" y="108"/>
                  </a:lnTo>
                  <a:lnTo>
                    <a:pt x="96" y="110"/>
                  </a:lnTo>
                  <a:lnTo>
                    <a:pt x="100" y="116"/>
                  </a:lnTo>
                  <a:lnTo>
                    <a:pt x="104" y="132"/>
                  </a:lnTo>
                  <a:lnTo>
                    <a:pt x="102" y="132"/>
                  </a:lnTo>
                  <a:lnTo>
                    <a:pt x="102" y="134"/>
                  </a:lnTo>
                  <a:lnTo>
                    <a:pt x="100" y="138"/>
                  </a:lnTo>
                  <a:lnTo>
                    <a:pt x="96" y="138"/>
                  </a:lnTo>
                  <a:lnTo>
                    <a:pt x="88" y="144"/>
                  </a:lnTo>
                  <a:lnTo>
                    <a:pt x="78" y="148"/>
                  </a:lnTo>
                  <a:lnTo>
                    <a:pt x="78" y="158"/>
                  </a:lnTo>
                  <a:lnTo>
                    <a:pt x="80" y="158"/>
                  </a:lnTo>
                  <a:lnTo>
                    <a:pt x="80" y="160"/>
                  </a:lnTo>
                  <a:lnTo>
                    <a:pt x="80" y="160"/>
                  </a:lnTo>
                  <a:lnTo>
                    <a:pt x="80" y="162"/>
                  </a:lnTo>
                  <a:lnTo>
                    <a:pt x="80" y="164"/>
                  </a:lnTo>
                  <a:lnTo>
                    <a:pt x="78" y="164"/>
                  </a:lnTo>
                  <a:lnTo>
                    <a:pt x="76" y="164"/>
                  </a:lnTo>
                  <a:lnTo>
                    <a:pt x="70" y="162"/>
                  </a:lnTo>
                  <a:lnTo>
                    <a:pt x="58" y="170"/>
                  </a:lnTo>
                  <a:lnTo>
                    <a:pt x="48" y="172"/>
                  </a:lnTo>
                  <a:lnTo>
                    <a:pt x="36" y="176"/>
                  </a:lnTo>
                  <a:lnTo>
                    <a:pt x="26" y="178"/>
                  </a:lnTo>
                  <a:lnTo>
                    <a:pt x="26" y="176"/>
                  </a:lnTo>
                  <a:lnTo>
                    <a:pt x="26" y="174"/>
                  </a:lnTo>
                  <a:lnTo>
                    <a:pt x="28" y="168"/>
                  </a:lnTo>
                  <a:lnTo>
                    <a:pt x="30" y="162"/>
                  </a:lnTo>
                  <a:lnTo>
                    <a:pt x="30" y="156"/>
                  </a:lnTo>
                  <a:lnTo>
                    <a:pt x="32" y="1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8" name="Freeform 44"/>
            <p:cNvSpPr>
              <a:spLocks/>
            </p:cNvSpPr>
            <p:nvPr/>
          </p:nvSpPr>
          <p:spPr bwMode="gray">
            <a:xfrm>
              <a:off x="903" y="2288"/>
              <a:ext cx="46" cy="62"/>
            </a:xfrm>
            <a:custGeom>
              <a:avLst/>
              <a:gdLst/>
              <a:ahLst/>
              <a:cxnLst>
                <a:cxn ang="0">
                  <a:pos x="24" y="62"/>
                </a:cxn>
                <a:cxn ang="0">
                  <a:pos x="22" y="60"/>
                </a:cxn>
                <a:cxn ang="0">
                  <a:pos x="20" y="60"/>
                </a:cxn>
                <a:cxn ang="0">
                  <a:pos x="16" y="58"/>
                </a:cxn>
                <a:cxn ang="0">
                  <a:pos x="14" y="56"/>
                </a:cxn>
                <a:cxn ang="0">
                  <a:pos x="14" y="54"/>
                </a:cxn>
                <a:cxn ang="0">
                  <a:pos x="0" y="46"/>
                </a:cxn>
                <a:cxn ang="0">
                  <a:pos x="6" y="40"/>
                </a:cxn>
                <a:cxn ang="0">
                  <a:pos x="6" y="38"/>
                </a:cxn>
                <a:cxn ang="0">
                  <a:pos x="8" y="36"/>
                </a:cxn>
                <a:cxn ang="0">
                  <a:pos x="8" y="34"/>
                </a:cxn>
                <a:cxn ang="0">
                  <a:pos x="10" y="30"/>
                </a:cxn>
                <a:cxn ang="0">
                  <a:pos x="12" y="28"/>
                </a:cxn>
                <a:cxn ang="0">
                  <a:pos x="12" y="24"/>
                </a:cxn>
                <a:cxn ang="0">
                  <a:pos x="12" y="22"/>
                </a:cxn>
                <a:cxn ang="0">
                  <a:pos x="14" y="20"/>
                </a:cxn>
                <a:cxn ang="0">
                  <a:pos x="16" y="16"/>
                </a:cxn>
                <a:cxn ang="0">
                  <a:pos x="20" y="10"/>
                </a:cxn>
                <a:cxn ang="0">
                  <a:pos x="22" y="6"/>
                </a:cxn>
                <a:cxn ang="0">
                  <a:pos x="28" y="2"/>
                </a:cxn>
                <a:cxn ang="0">
                  <a:pos x="32" y="0"/>
                </a:cxn>
                <a:cxn ang="0">
                  <a:pos x="34" y="0"/>
                </a:cxn>
                <a:cxn ang="0">
                  <a:pos x="36" y="0"/>
                </a:cxn>
                <a:cxn ang="0">
                  <a:pos x="40" y="0"/>
                </a:cxn>
                <a:cxn ang="0">
                  <a:pos x="42" y="2"/>
                </a:cxn>
                <a:cxn ang="0">
                  <a:pos x="42" y="2"/>
                </a:cxn>
                <a:cxn ang="0">
                  <a:pos x="44" y="6"/>
                </a:cxn>
                <a:cxn ang="0">
                  <a:pos x="44" y="8"/>
                </a:cxn>
                <a:cxn ang="0">
                  <a:pos x="46" y="12"/>
                </a:cxn>
                <a:cxn ang="0">
                  <a:pos x="44" y="18"/>
                </a:cxn>
                <a:cxn ang="0">
                  <a:pos x="42" y="22"/>
                </a:cxn>
                <a:cxn ang="0">
                  <a:pos x="42" y="22"/>
                </a:cxn>
                <a:cxn ang="0">
                  <a:pos x="40" y="22"/>
                </a:cxn>
                <a:cxn ang="0">
                  <a:pos x="40" y="24"/>
                </a:cxn>
                <a:cxn ang="0">
                  <a:pos x="40" y="24"/>
                </a:cxn>
                <a:cxn ang="0">
                  <a:pos x="42" y="26"/>
                </a:cxn>
                <a:cxn ang="0">
                  <a:pos x="42" y="28"/>
                </a:cxn>
                <a:cxn ang="0">
                  <a:pos x="42" y="30"/>
                </a:cxn>
                <a:cxn ang="0">
                  <a:pos x="42" y="34"/>
                </a:cxn>
                <a:cxn ang="0">
                  <a:pos x="42" y="38"/>
                </a:cxn>
                <a:cxn ang="0">
                  <a:pos x="42" y="40"/>
                </a:cxn>
                <a:cxn ang="0">
                  <a:pos x="36" y="40"/>
                </a:cxn>
                <a:cxn ang="0">
                  <a:pos x="32" y="46"/>
                </a:cxn>
                <a:cxn ang="0">
                  <a:pos x="32" y="46"/>
                </a:cxn>
                <a:cxn ang="0">
                  <a:pos x="30" y="48"/>
                </a:cxn>
                <a:cxn ang="0">
                  <a:pos x="30" y="50"/>
                </a:cxn>
                <a:cxn ang="0">
                  <a:pos x="34" y="52"/>
                </a:cxn>
                <a:cxn ang="0">
                  <a:pos x="24" y="62"/>
                </a:cxn>
              </a:cxnLst>
              <a:rect l="0" t="0" r="r" b="b"/>
              <a:pathLst>
                <a:path w="46" h="62">
                  <a:moveTo>
                    <a:pt x="24" y="62"/>
                  </a:moveTo>
                  <a:lnTo>
                    <a:pt x="22" y="60"/>
                  </a:lnTo>
                  <a:lnTo>
                    <a:pt x="20" y="60"/>
                  </a:lnTo>
                  <a:lnTo>
                    <a:pt x="16" y="58"/>
                  </a:lnTo>
                  <a:lnTo>
                    <a:pt x="14" y="56"/>
                  </a:lnTo>
                  <a:lnTo>
                    <a:pt x="14" y="54"/>
                  </a:lnTo>
                  <a:lnTo>
                    <a:pt x="0" y="46"/>
                  </a:lnTo>
                  <a:lnTo>
                    <a:pt x="6" y="40"/>
                  </a:lnTo>
                  <a:lnTo>
                    <a:pt x="6" y="38"/>
                  </a:lnTo>
                  <a:lnTo>
                    <a:pt x="8" y="36"/>
                  </a:lnTo>
                  <a:lnTo>
                    <a:pt x="8" y="34"/>
                  </a:lnTo>
                  <a:lnTo>
                    <a:pt x="10" y="30"/>
                  </a:lnTo>
                  <a:lnTo>
                    <a:pt x="12" y="28"/>
                  </a:lnTo>
                  <a:lnTo>
                    <a:pt x="12" y="24"/>
                  </a:lnTo>
                  <a:lnTo>
                    <a:pt x="12" y="22"/>
                  </a:lnTo>
                  <a:lnTo>
                    <a:pt x="14" y="20"/>
                  </a:lnTo>
                  <a:lnTo>
                    <a:pt x="16" y="16"/>
                  </a:lnTo>
                  <a:lnTo>
                    <a:pt x="20" y="10"/>
                  </a:lnTo>
                  <a:lnTo>
                    <a:pt x="22" y="6"/>
                  </a:lnTo>
                  <a:lnTo>
                    <a:pt x="28" y="2"/>
                  </a:lnTo>
                  <a:lnTo>
                    <a:pt x="32" y="0"/>
                  </a:lnTo>
                  <a:lnTo>
                    <a:pt x="34" y="0"/>
                  </a:lnTo>
                  <a:lnTo>
                    <a:pt x="36" y="0"/>
                  </a:lnTo>
                  <a:lnTo>
                    <a:pt x="40" y="0"/>
                  </a:lnTo>
                  <a:lnTo>
                    <a:pt x="42" y="2"/>
                  </a:lnTo>
                  <a:lnTo>
                    <a:pt x="42" y="2"/>
                  </a:lnTo>
                  <a:lnTo>
                    <a:pt x="44" y="6"/>
                  </a:lnTo>
                  <a:lnTo>
                    <a:pt x="44" y="8"/>
                  </a:lnTo>
                  <a:lnTo>
                    <a:pt x="46" y="12"/>
                  </a:lnTo>
                  <a:lnTo>
                    <a:pt x="44" y="18"/>
                  </a:lnTo>
                  <a:lnTo>
                    <a:pt x="42" y="22"/>
                  </a:lnTo>
                  <a:lnTo>
                    <a:pt x="42" y="22"/>
                  </a:lnTo>
                  <a:lnTo>
                    <a:pt x="40" y="22"/>
                  </a:lnTo>
                  <a:lnTo>
                    <a:pt x="40" y="24"/>
                  </a:lnTo>
                  <a:lnTo>
                    <a:pt x="40" y="24"/>
                  </a:lnTo>
                  <a:lnTo>
                    <a:pt x="42" y="26"/>
                  </a:lnTo>
                  <a:lnTo>
                    <a:pt x="42" y="28"/>
                  </a:lnTo>
                  <a:lnTo>
                    <a:pt x="42" y="30"/>
                  </a:lnTo>
                  <a:lnTo>
                    <a:pt x="42" y="34"/>
                  </a:lnTo>
                  <a:lnTo>
                    <a:pt x="42" y="38"/>
                  </a:lnTo>
                  <a:lnTo>
                    <a:pt x="42" y="40"/>
                  </a:lnTo>
                  <a:lnTo>
                    <a:pt x="36" y="40"/>
                  </a:lnTo>
                  <a:lnTo>
                    <a:pt x="32" y="46"/>
                  </a:lnTo>
                  <a:lnTo>
                    <a:pt x="32" y="46"/>
                  </a:lnTo>
                  <a:lnTo>
                    <a:pt x="30" y="48"/>
                  </a:lnTo>
                  <a:lnTo>
                    <a:pt x="30" y="50"/>
                  </a:lnTo>
                  <a:lnTo>
                    <a:pt x="34" y="52"/>
                  </a:lnTo>
                  <a:lnTo>
                    <a:pt x="24" y="6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9" name="Freeform 45"/>
            <p:cNvSpPr>
              <a:spLocks/>
            </p:cNvSpPr>
            <p:nvPr/>
          </p:nvSpPr>
          <p:spPr bwMode="gray">
            <a:xfrm>
              <a:off x="895" y="2334"/>
              <a:ext cx="40" cy="46"/>
            </a:xfrm>
            <a:custGeom>
              <a:avLst/>
              <a:gdLst/>
              <a:ahLst/>
              <a:cxnLst>
                <a:cxn ang="0">
                  <a:pos x="8" y="0"/>
                </a:cxn>
                <a:cxn ang="0">
                  <a:pos x="22" y="8"/>
                </a:cxn>
                <a:cxn ang="0">
                  <a:pos x="22" y="10"/>
                </a:cxn>
                <a:cxn ang="0">
                  <a:pos x="24" y="12"/>
                </a:cxn>
                <a:cxn ang="0">
                  <a:pos x="28" y="14"/>
                </a:cxn>
                <a:cxn ang="0">
                  <a:pos x="30" y="14"/>
                </a:cxn>
                <a:cxn ang="0">
                  <a:pos x="32" y="16"/>
                </a:cxn>
                <a:cxn ang="0">
                  <a:pos x="32" y="18"/>
                </a:cxn>
                <a:cxn ang="0">
                  <a:pos x="32" y="22"/>
                </a:cxn>
                <a:cxn ang="0">
                  <a:pos x="34" y="24"/>
                </a:cxn>
                <a:cxn ang="0">
                  <a:pos x="36" y="28"/>
                </a:cxn>
                <a:cxn ang="0">
                  <a:pos x="38" y="30"/>
                </a:cxn>
                <a:cxn ang="0">
                  <a:pos x="38" y="30"/>
                </a:cxn>
                <a:cxn ang="0">
                  <a:pos x="40" y="32"/>
                </a:cxn>
                <a:cxn ang="0">
                  <a:pos x="38" y="34"/>
                </a:cxn>
                <a:cxn ang="0">
                  <a:pos x="38" y="34"/>
                </a:cxn>
                <a:cxn ang="0">
                  <a:pos x="36" y="36"/>
                </a:cxn>
                <a:cxn ang="0">
                  <a:pos x="36" y="36"/>
                </a:cxn>
                <a:cxn ang="0">
                  <a:pos x="32" y="38"/>
                </a:cxn>
                <a:cxn ang="0">
                  <a:pos x="30" y="40"/>
                </a:cxn>
                <a:cxn ang="0">
                  <a:pos x="30" y="42"/>
                </a:cxn>
                <a:cxn ang="0">
                  <a:pos x="28" y="44"/>
                </a:cxn>
                <a:cxn ang="0">
                  <a:pos x="28" y="46"/>
                </a:cxn>
                <a:cxn ang="0">
                  <a:pos x="26" y="42"/>
                </a:cxn>
                <a:cxn ang="0">
                  <a:pos x="24" y="38"/>
                </a:cxn>
                <a:cxn ang="0">
                  <a:pos x="22" y="38"/>
                </a:cxn>
                <a:cxn ang="0">
                  <a:pos x="20" y="38"/>
                </a:cxn>
                <a:cxn ang="0">
                  <a:pos x="20" y="36"/>
                </a:cxn>
                <a:cxn ang="0">
                  <a:pos x="18" y="36"/>
                </a:cxn>
                <a:cxn ang="0">
                  <a:pos x="16" y="32"/>
                </a:cxn>
                <a:cxn ang="0">
                  <a:pos x="14" y="28"/>
                </a:cxn>
                <a:cxn ang="0">
                  <a:pos x="14" y="26"/>
                </a:cxn>
                <a:cxn ang="0">
                  <a:pos x="16" y="24"/>
                </a:cxn>
                <a:cxn ang="0">
                  <a:pos x="16" y="22"/>
                </a:cxn>
                <a:cxn ang="0">
                  <a:pos x="0" y="6"/>
                </a:cxn>
                <a:cxn ang="0">
                  <a:pos x="2" y="6"/>
                </a:cxn>
                <a:cxn ang="0">
                  <a:pos x="4" y="4"/>
                </a:cxn>
                <a:cxn ang="0">
                  <a:pos x="6" y="2"/>
                </a:cxn>
                <a:cxn ang="0">
                  <a:pos x="8" y="0"/>
                </a:cxn>
              </a:cxnLst>
              <a:rect l="0" t="0" r="r" b="b"/>
              <a:pathLst>
                <a:path w="40" h="46">
                  <a:moveTo>
                    <a:pt x="8" y="0"/>
                  </a:moveTo>
                  <a:lnTo>
                    <a:pt x="22" y="8"/>
                  </a:lnTo>
                  <a:lnTo>
                    <a:pt x="22" y="10"/>
                  </a:lnTo>
                  <a:lnTo>
                    <a:pt x="24" y="12"/>
                  </a:lnTo>
                  <a:lnTo>
                    <a:pt x="28" y="14"/>
                  </a:lnTo>
                  <a:lnTo>
                    <a:pt x="30" y="14"/>
                  </a:lnTo>
                  <a:lnTo>
                    <a:pt x="32" y="16"/>
                  </a:lnTo>
                  <a:lnTo>
                    <a:pt x="32" y="18"/>
                  </a:lnTo>
                  <a:lnTo>
                    <a:pt x="32" y="22"/>
                  </a:lnTo>
                  <a:lnTo>
                    <a:pt x="34" y="24"/>
                  </a:lnTo>
                  <a:lnTo>
                    <a:pt x="36" y="28"/>
                  </a:lnTo>
                  <a:lnTo>
                    <a:pt x="38" y="30"/>
                  </a:lnTo>
                  <a:lnTo>
                    <a:pt x="38" y="30"/>
                  </a:lnTo>
                  <a:lnTo>
                    <a:pt x="40" y="32"/>
                  </a:lnTo>
                  <a:lnTo>
                    <a:pt x="38" y="34"/>
                  </a:lnTo>
                  <a:lnTo>
                    <a:pt x="38" y="34"/>
                  </a:lnTo>
                  <a:lnTo>
                    <a:pt x="36" y="36"/>
                  </a:lnTo>
                  <a:lnTo>
                    <a:pt x="36" y="36"/>
                  </a:lnTo>
                  <a:lnTo>
                    <a:pt x="32" y="38"/>
                  </a:lnTo>
                  <a:lnTo>
                    <a:pt x="30" y="40"/>
                  </a:lnTo>
                  <a:lnTo>
                    <a:pt x="30" y="42"/>
                  </a:lnTo>
                  <a:lnTo>
                    <a:pt x="28" y="44"/>
                  </a:lnTo>
                  <a:lnTo>
                    <a:pt x="28" y="46"/>
                  </a:lnTo>
                  <a:lnTo>
                    <a:pt x="26" y="42"/>
                  </a:lnTo>
                  <a:lnTo>
                    <a:pt x="24" y="38"/>
                  </a:lnTo>
                  <a:lnTo>
                    <a:pt x="22" y="38"/>
                  </a:lnTo>
                  <a:lnTo>
                    <a:pt x="20" y="38"/>
                  </a:lnTo>
                  <a:lnTo>
                    <a:pt x="20" y="36"/>
                  </a:lnTo>
                  <a:lnTo>
                    <a:pt x="18" y="36"/>
                  </a:lnTo>
                  <a:lnTo>
                    <a:pt x="16" y="32"/>
                  </a:lnTo>
                  <a:lnTo>
                    <a:pt x="14" y="28"/>
                  </a:lnTo>
                  <a:lnTo>
                    <a:pt x="14" y="26"/>
                  </a:lnTo>
                  <a:lnTo>
                    <a:pt x="16" y="24"/>
                  </a:lnTo>
                  <a:lnTo>
                    <a:pt x="16" y="22"/>
                  </a:lnTo>
                  <a:lnTo>
                    <a:pt x="0" y="6"/>
                  </a:lnTo>
                  <a:lnTo>
                    <a:pt x="2" y="6"/>
                  </a:lnTo>
                  <a:lnTo>
                    <a:pt x="4" y="4"/>
                  </a:lnTo>
                  <a:lnTo>
                    <a:pt x="6" y="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0" name="Freeform 46"/>
            <p:cNvSpPr>
              <a:spLocks/>
            </p:cNvSpPr>
            <p:nvPr/>
          </p:nvSpPr>
          <p:spPr bwMode="gray">
            <a:xfrm>
              <a:off x="923" y="2368"/>
              <a:ext cx="16" cy="26"/>
            </a:xfrm>
            <a:custGeom>
              <a:avLst/>
              <a:gdLst/>
              <a:ahLst/>
              <a:cxnLst>
                <a:cxn ang="0">
                  <a:pos x="10" y="0"/>
                </a:cxn>
                <a:cxn ang="0">
                  <a:pos x="10" y="0"/>
                </a:cxn>
                <a:cxn ang="0">
                  <a:pos x="8" y="0"/>
                </a:cxn>
                <a:cxn ang="0">
                  <a:pos x="6" y="2"/>
                </a:cxn>
                <a:cxn ang="0">
                  <a:pos x="4" y="4"/>
                </a:cxn>
                <a:cxn ang="0">
                  <a:pos x="2" y="6"/>
                </a:cxn>
                <a:cxn ang="0">
                  <a:pos x="0" y="12"/>
                </a:cxn>
                <a:cxn ang="0">
                  <a:pos x="0" y="12"/>
                </a:cxn>
                <a:cxn ang="0">
                  <a:pos x="2" y="14"/>
                </a:cxn>
                <a:cxn ang="0">
                  <a:pos x="2" y="16"/>
                </a:cxn>
                <a:cxn ang="0">
                  <a:pos x="6" y="20"/>
                </a:cxn>
                <a:cxn ang="0">
                  <a:pos x="10" y="24"/>
                </a:cxn>
                <a:cxn ang="0">
                  <a:pos x="16" y="26"/>
                </a:cxn>
                <a:cxn ang="0">
                  <a:pos x="10" y="0"/>
                </a:cxn>
              </a:cxnLst>
              <a:rect l="0" t="0" r="r" b="b"/>
              <a:pathLst>
                <a:path w="16" h="26">
                  <a:moveTo>
                    <a:pt x="10" y="0"/>
                  </a:moveTo>
                  <a:lnTo>
                    <a:pt x="10" y="0"/>
                  </a:lnTo>
                  <a:lnTo>
                    <a:pt x="8" y="0"/>
                  </a:lnTo>
                  <a:lnTo>
                    <a:pt x="6" y="2"/>
                  </a:lnTo>
                  <a:lnTo>
                    <a:pt x="4" y="4"/>
                  </a:lnTo>
                  <a:lnTo>
                    <a:pt x="2" y="6"/>
                  </a:lnTo>
                  <a:lnTo>
                    <a:pt x="0" y="12"/>
                  </a:lnTo>
                  <a:lnTo>
                    <a:pt x="0" y="12"/>
                  </a:lnTo>
                  <a:lnTo>
                    <a:pt x="2" y="14"/>
                  </a:lnTo>
                  <a:lnTo>
                    <a:pt x="2" y="16"/>
                  </a:lnTo>
                  <a:lnTo>
                    <a:pt x="6" y="20"/>
                  </a:lnTo>
                  <a:lnTo>
                    <a:pt x="10" y="24"/>
                  </a:lnTo>
                  <a:lnTo>
                    <a:pt x="16" y="26"/>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1" name="Freeform 47"/>
            <p:cNvSpPr>
              <a:spLocks/>
            </p:cNvSpPr>
            <p:nvPr/>
          </p:nvSpPr>
          <p:spPr bwMode="gray">
            <a:xfrm>
              <a:off x="719" y="2246"/>
              <a:ext cx="70" cy="84"/>
            </a:xfrm>
            <a:custGeom>
              <a:avLst/>
              <a:gdLst/>
              <a:ahLst/>
              <a:cxnLst>
                <a:cxn ang="0">
                  <a:pos x="58" y="30"/>
                </a:cxn>
                <a:cxn ang="0">
                  <a:pos x="54" y="26"/>
                </a:cxn>
                <a:cxn ang="0">
                  <a:pos x="54" y="20"/>
                </a:cxn>
                <a:cxn ang="0">
                  <a:pos x="52" y="18"/>
                </a:cxn>
                <a:cxn ang="0">
                  <a:pos x="50" y="20"/>
                </a:cxn>
                <a:cxn ang="0">
                  <a:pos x="46" y="22"/>
                </a:cxn>
                <a:cxn ang="0">
                  <a:pos x="42" y="18"/>
                </a:cxn>
                <a:cxn ang="0">
                  <a:pos x="38" y="14"/>
                </a:cxn>
                <a:cxn ang="0">
                  <a:pos x="40" y="8"/>
                </a:cxn>
                <a:cxn ang="0">
                  <a:pos x="38" y="0"/>
                </a:cxn>
                <a:cxn ang="0">
                  <a:pos x="30" y="14"/>
                </a:cxn>
                <a:cxn ang="0">
                  <a:pos x="32" y="16"/>
                </a:cxn>
                <a:cxn ang="0">
                  <a:pos x="28" y="22"/>
                </a:cxn>
                <a:cxn ang="0">
                  <a:pos x="20" y="26"/>
                </a:cxn>
                <a:cxn ang="0">
                  <a:pos x="2" y="24"/>
                </a:cxn>
                <a:cxn ang="0">
                  <a:pos x="0" y="26"/>
                </a:cxn>
                <a:cxn ang="0">
                  <a:pos x="0" y="32"/>
                </a:cxn>
                <a:cxn ang="0">
                  <a:pos x="4" y="36"/>
                </a:cxn>
                <a:cxn ang="0">
                  <a:pos x="6" y="36"/>
                </a:cxn>
                <a:cxn ang="0">
                  <a:pos x="12" y="42"/>
                </a:cxn>
                <a:cxn ang="0">
                  <a:pos x="16" y="54"/>
                </a:cxn>
                <a:cxn ang="0">
                  <a:pos x="16" y="58"/>
                </a:cxn>
                <a:cxn ang="0">
                  <a:pos x="16" y="66"/>
                </a:cxn>
                <a:cxn ang="0">
                  <a:pos x="16" y="72"/>
                </a:cxn>
                <a:cxn ang="0">
                  <a:pos x="14" y="74"/>
                </a:cxn>
                <a:cxn ang="0">
                  <a:pos x="14" y="78"/>
                </a:cxn>
                <a:cxn ang="0">
                  <a:pos x="16" y="82"/>
                </a:cxn>
                <a:cxn ang="0">
                  <a:pos x="26" y="84"/>
                </a:cxn>
                <a:cxn ang="0">
                  <a:pos x="42" y="78"/>
                </a:cxn>
                <a:cxn ang="0">
                  <a:pos x="62" y="66"/>
                </a:cxn>
                <a:cxn ang="0">
                  <a:pos x="68" y="56"/>
                </a:cxn>
                <a:cxn ang="0">
                  <a:pos x="70" y="50"/>
                </a:cxn>
                <a:cxn ang="0">
                  <a:pos x="68" y="46"/>
                </a:cxn>
                <a:cxn ang="0">
                  <a:pos x="64" y="38"/>
                </a:cxn>
                <a:cxn ang="0">
                  <a:pos x="62" y="32"/>
                </a:cxn>
              </a:cxnLst>
              <a:rect l="0" t="0" r="r" b="b"/>
              <a:pathLst>
                <a:path w="70" h="84">
                  <a:moveTo>
                    <a:pt x="62" y="30"/>
                  </a:moveTo>
                  <a:lnTo>
                    <a:pt x="58" y="30"/>
                  </a:lnTo>
                  <a:lnTo>
                    <a:pt x="56" y="28"/>
                  </a:lnTo>
                  <a:lnTo>
                    <a:pt x="54" y="26"/>
                  </a:lnTo>
                  <a:lnTo>
                    <a:pt x="54" y="24"/>
                  </a:lnTo>
                  <a:lnTo>
                    <a:pt x="54" y="20"/>
                  </a:lnTo>
                  <a:lnTo>
                    <a:pt x="52" y="18"/>
                  </a:lnTo>
                  <a:lnTo>
                    <a:pt x="52" y="18"/>
                  </a:lnTo>
                  <a:lnTo>
                    <a:pt x="52" y="18"/>
                  </a:lnTo>
                  <a:lnTo>
                    <a:pt x="50" y="20"/>
                  </a:lnTo>
                  <a:lnTo>
                    <a:pt x="48" y="22"/>
                  </a:lnTo>
                  <a:lnTo>
                    <a:pt x="46" y="22"/>
                  </a:lnTo>
                  <a:lnTo>
                    <a:pt x="44" y="20"/>
                  </a:lnTo>
                  <a:lnTo>
                    <a:pt x="42" y="18"/>
                  </a:lnTo>
                  <a:lnTo>
                    <a:pt x="40" y="18"/>
                  </a:lnTo>
                  <a:lnTo>
                    <a:pt x="38" y="14"/>
                  </a:lnTo>
                  <a:lnTo>
                    <a:pt x="38" y="12"/>
                  </a:lnTo>
                  <a:lnTo>
                    <a:pt x="40" y="8"/>
                  </a:lnTo>
                  <a:lnTo>
                    <a:pt x="50" y="2"/>
                  </a:lnTo>
                  <a:lnTo>
                    <a:pt x="38" y="0"/>
                  </a:lnTo>
                  <a:lnTo>
                    <a:pt x="30" y="6"/>
                  </a:lnTo>
                  <a:lnTo>
                    <a:pt x="30" y="14"/>
                  </a:lnTo>
                  <a:lnTo>
                    <a:pt x="32" y="14"/>
                  </a:lnTo>
                  <a:lnTo>
                    <a:pt x="32" y="16"/>
                  </a:lnTo>
                  <a:lnTo>
                    <a:pt x="30" y="18"/>
                  </a:lnTo>
                  <a:lnTo>
                    <a:pt x="28" y="22"/>
                  </a:lnTo>
                  <a:lnTo>
                    <a:pt x="24" y="24"/>
                  </a:lnTo>
                  <a:lnTo>
                    <a:pt x="20" y="26"/>
                  </a:lnTo>
                  <a:lnTo>
                    <a:pt x="8" y="22"/>
                  </a:lnTo>
                  <a:lnTo>
                    <a:pt x="2" y="24"/>
                  </a:lnTo>
                  <a:lnTo>
                    <a:pt x="2" y="24"/>
                  </a:lnTo>
                  <a:lnTo>
                    <a:pt x="0" y="26"/>
                  </a:lnTo>
                  <a:lnTo>
                    <a:pt x="0" y="30"/>
                  </a:lnTo>
                  <a:lnTo>
                    <a:pt x="0" y="32"/>
                  </a:lnTo>
                  <a:lnTo>
                    <a:pt x="2" y="36"/>
                  </a:lnTo>
                  <a:lnTo>
                    <a:pt x="4" y="36"/>
                  </a:lnTo>
                  <a:lnTo>
                    <a:pt x="4" y="36"/>
                  </a:lnTo>
                  <a:lnTo>
                    <a:pt x="6" y="36"/>
                  </a:lnTo>
                  <a:lnTo>
                    <a:pt x="10" y="38"/>
                  </a:lnTo>
                  <a:lnTo>
                    <a:pt x="12" y="42"/>
                  </a:lnTo>
                  <a:lnTo>
                    <a:pt x="14" y="46"/>
                  </a:lnTo>
                  <a:lnTo>
                    <a:pt x="16" y="54"/>
                  </a:lnTo>
                  <a:lnTo>
                    <a:pt x="16" y="54"/>
                  </a:lnTo>
                  <a:lnTo>
                    <a:pt x="16" y="58"/>
                  </a:lnTo>
                  <a:lnTo>
                    <a:pt x="16" y="62"/>
                  </a:lnTo>
                  <a:lnTo>
                    <a:pt x="16" y="66"/>
                  </a:lnTo>
                  <a:lnTo>
                    <a:pt x="16" y="70"/>
                  </a:lnTo>
                  <a:lnTo>
                    <a:pt x="16" y="72"/>
                  </a:lnTo>
                  <a:lnTo>
                    <a:pt x="14" y="74"/>
                  </a:lnTo>
                  <a:lnTo>
                    <a:pt x="14" y="74"/>
                  </a:lnTo>
                  <a:lnTo>
                    <a:pt x="14" y="76"/>
                  </a:lnTo>
                  <a:lnTo>
                    <a:pt x="14" y="78"/>
                  </a:lnTo>
                  <a:lnTo>
                    <a:pt x="14" y="80"/>
                  </a:lnTo>
                  <a:lnTo>
                    <a:pt x="16" y="82"/>
                  </a:lnTo>
                  <a:lnTo>
                    <a:pt x="20" y="84"/>
                  </a:lnTo>
                  <a:lnTo>
                    <a:pt x="26" y="84"/>
                  </a:lnTo>
                  <a:lnTo>
                    <a:pt x="30" y="82"/>
                  </a:lnTo>
                  <a:lnTo>
                    <a:pt x="42" y="78"/>
                  </a:lnTo>
                  <a:lnTo>
                    <a:pt x="54" y="72"/>
                  </a:lnTo>
                  <a:lnTo>
                    <a:pt x="62" y="66"/>
                  </a:lnTo>
                  <a:lnTo>
                    <a:pt x="66" y="62"/>
                  </a:lnTo>
                  <a:lnTo>
                    <a:pt x="68" y="56"/>
                  </a:lnTo>
                  <a:lnTo>
                    <a:pt x="70" y="52"/>
                  </a:lnTo>
                  <a:lnTo>
                    <a:pt x="70" y="50"/>
                  </a:lnTo>
                  <a:lnTo>
                    <a:pt x="68" y="48"/>
                  </a:lnTo>
                  <a:lnTo>
                    <a:pt x="68" y="46"/>
                  </a:lnTo>
                  <a:lnTo>
                    <a:pt x="66" y="42"/>
                  </a:lnTo>
                  <a:lnTo>
                    <a:pt x="64" y="38"/>
                  </a:lnTo>
                  <a:lnTo>
                    <a:pt x="64" y="34"/>
                  </a:lnTo>
                  <a:lnTo>
                    <a:pt x="62" y="32"/>
                  </a:lnTo>
                  <a:lnTo>
                    <a:pt x="62"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2" name="Freeform 48"/>
            <p:cNvSpPr>
              <a:spLocks/>
            </p:cNvSpPr>
            <p:nvPr/>
          </p:nvSpPr>
          <p:spPr bwMode="gray">
            <a:xfrm>
              <a:off x="779" y="2164"/>
              <a:ext cx="108" cy="200"/>
            </a:xfrm>
            <a:custGeom>
              <a:avLst/>
              <a:gdLst/>
              <a:ahLst/>
              <a:cxnLst>
                <a:cxn ang="0">
                  <a:pos x="38" y="2"/>
                </a:cxn>
                <a:cxn ang="0">
                  <a:pos x="32" y="0"/>
                </a:cxn>
                <a:cxn ang="0">
                  <a:pos x="24" y="2"/>
                </a:cxn>
                <a:cxn ang="0">
                  <a:pos x="14" y="16"/>
                </a:cxn>
                <a:cxn ang="0">
                  <a:pos x="16" y="22"/>
                </a:cxn>
                <a:cxn ang="0">
                  <a:pos x="14" y="32"/>
                </a:cxn>
                <a:cxn ang="0">
                  <a:pos x="10" y="36"/>
                </a:cxn>
                <a:cxn ang="0">
                  <a:pos x="6" y="44"/>
                </a:cxn>
                <a:cxn ang="0">
                  <a:pos x="4" y="52"/>
                </a:cxn>
                <a:cxn ang="0">
                  <a:pos x="14" y="54"/>
                </a:cxn>
                <a:cxn ang="0">
                  <a:pos x="12" y="58"/>
                </a:cxn>
                <a:cxn ang="0">
                  <a:pos x="12" y="64"/>
                </a:cxn>
                <a:cxn ang="0">
                  <a:pos x="14" y="70"/>
                </a:cxn>
                <a:cxn ang="0">
                  <a:pos x="24" y="76"/>
                </a:cxn>
                <a:cxn ang="0">
                  <a:pos x="24" y="82"/>
                </a:cxn>
                <a:cxn ang="0">
                  <a:pos x="22" y="86"/>
                </a:cxn>
                <a:cxn ang="0">
                  <a:pos x="18" y="94"/>
                </a:cxn>
                <a:cxn ang="0">
                  <a:pos x="20" y="98"/>
                </a:cxn>
                <a:cxn ang="0">
                  <a:pos x="32" y="92"/>
                </a:cxn>
                <a:cxn ang="0">
                  <a:pos x="36" y="102"/>
                </a:cxn>
                <a:cxn ang="0">
                  <a:pos x="40" y="114"/>
                </a:cxn>
                <a:cxn ang="0">
                  <a:pos x="22" y="128"/>
                </a:cxn>
                <a:cxn ang="0">
                  <a:pos x="28" y="140"/>
                </a:cxn>
                <a:cxn ang="0">
                  <a:pos x="20" y="154"/>
                </a:cxn>
                <a:cxn ang="0">
                  <a:pos x="18" y="156"/>
                </a:cxn>
                <a:cxn ang="0">
                  <a:pos x="18" y="160"/>
                </a:cxn>
                <a:cxn ang="0">
                  <a:pos x="38" y="164"/>
                </a:cxn>
                <a:cxn ang="0">
                  <a:pos x="52" y="158"/>
                </a:cxn>
                <a:cxn ang="0">
                  <a:pos x="52" y="162"/>
                </a:cxn>
                <a:cxn ang="0">
                  <a:pos x="44" y="166"/>
                </a:cxn>
                <a:cxn ang="0">
                  <a:pos x="0" y="196"/>
                </a:cxn>
                <a:cxn ang="0">
                  <a:pos x="28" y="190"/>
                </a:cxn>
                <a:cxn ang="0">
                  <a:pos x="58" y="188"/>
                </a:cxn>
                <a:cxn ang="0">
                  <a:pos x="108" y="174"/>
                </a:cxn>
                <a:cxn ang="0">
                  <a:pos x="98" y="164"/>
                </a:cxn>
                <a:cxn ang="0">
                  <a:pos x="102" y="158"/>
                </a:cxn>
                <a:cxn ang="0">
                  <a:pos x="102" y="150"/>
                </a:cxn>
                <a:cxn ang="0">
                  <a:pos x="100" y="146"/>
                </a:cxn>
                <a:cxn ang="0">
                  <a:pos x="94" y="140"/>
                </a:cxn>
                <a:cxn ang="0">
                  <a:pos x="88" y="136"/>
                </a:cxn>
                <a:cxn ang="0">
                  <a:pos x="84" y="120"/>
                </a:cxn>
                <a:cxn ang="0">
                  <a:pos x="66" y="100"/>
                </a:cxn>
                <a:cxn ang="0">
                  <a:pos x="64" y="84"/>
                </a:cxn>
                <a:cxn ang="0">
                  <a:pos x="56" y="68"/>
                </a:cxn>
                <a:cxn ang="0">
                  <a:pos x="56" y="44"/>
                </a:cxn>
                <a:cxn ang="0">
                  <a:pos x="56" y="42"/>
                </a:cxn>
                <a:cxn ang="0">
                  <a:pos x="52" y="36"/>
                </a:cxn>
                <a:cxn ang="0">
                  <a:pos x="48" y="34"/>
                </a:cxn>
                <a:cxn ang="0">
                  <a:pos x="44" y="32"/>
                </a:cxn>
                <a:cxn ang="0">
                  <a:pos x="36" y="28"/>
                </a:cxn>
                <a:cxn ang="0">
                  <a:pos x="34" y="26"/>
                </a:cxn>
                <a:cxn ang="0">
                  <a:pos x="34" y="20"/>
                </a:cxn>
                <a:cxn ang="0">
                  <a:pos x="38" y="14"/>
                </a:cxn>
                <a:cxn ang="0">
                  <a:pos x="40" y="8"/>
                </a:cxn>
                <a:cxn ang="0">
                  <a:pos x="40" y="4"/>
                </a:cxn>
              </a:cxnLst>
              <a:rect l="0" t="0" r="r" b="b"/>
              <a:pathLst>
                <a:path w="108" h="200">
                  <a:moveTo>
                    <a:pt x="40" y="2"/>
                  </a:moveTo>
                  <a:lnTo>
                    <a:pt x="38" y="2"/>
                  </a:lnTo>
                  <a:lnTo>
                    <a:pt x="36" y="2"/>
                  </a:lnTo>
                  <a:lnTo>
                    <a:pt x="32" y="0"/>
                  </a:lnTo>
                  <a:lnTo>
                    <a:pt x="28" y="0"/>
                  </a:lnTo>
                  <a:lnTo>
                    <a:pt x="24" y="2"/>
                  </a:lnTo>
                  <a:lnTo>
                    <a:pt x="14" y="16"/>
                  </a:lnTo>
                  <a:lnTo>
                    <a:pt x="14" y="16"/>
                  </a:lnTo>
                  <a:lnTo>
                    <a:pt x="16" y="18"/>
                  </a:lnTo>
                  <a:lnTo>
                    <a:pt x="16" y="22"/>
                  </a:lnTo>
                  <a:lnTo>
                    <a:pt x="16" y="26"/>
                  </a:lnTo>
                  <a:lnTo>
                    <a:pt x="14" y="32"/>
                  </a:lnTo>
                  <a:lnTo>
                    <a:pt x="14" y="32"/>
                  </a:lnTo>
                  <a:lnTo>
                    <a:pt x="10" y="36"/>
                  </a:lnTo>
                  <a:lnTo>
                    <a:pt x="8" y="38"/>
                  </a:lnTo>
                  <a:lnTo>
                    <a:pt x="6" y="44"/>
                  </a:lnTo>
                  <a:lnTo>
                    <a:pt x="4" y="48"/>
                  </a:lnTo>
                  <a:lnTo>
                    <a:pt x="4" y="52"/>
                  </a:lnTo>
                  <a:lnTo>
                    <a:pt x="6" y="56"/>
                  </a:lnTo>
                  <a:lnTo>
                    <a:pt x="14" y="54"/>
                  </a:lnTo>
                  <a:lnTo>
                    <a:pt x="14" y="56"/>
                  </a:lnTo>
                  <a:lnTo>
                    <a:pt x="12" y="58"/>
                  </a:lnTo>
                  <a:lnTo>
                    <a:pt x="12" y="60"/>
                  </a:lnTo>
                  <a:lnTo>
                    <a:pt x="12" y="64"/>
                  </a:lnTo>
                  <a:lnTo>
                    <a:pt x="12" y="66"/>
                  </a:lnTo>
                  <a:lnTo>
                    <a:pt x="14" y="70"/>
                  </a:lnTo>
                  <a:lnTo>
                    <a:pt x="16" y="72"/>
                  </a:lnTo>
                  <a:lnTo>
                    <a:pt x="24" y="76"/>
                  </a:lnTo>
                  <a:lnTo>
                    <a:pt x="24" y="80"/>
                  </a:lnTo>
                  <a:lnTo>
                    <a:pt x="24" y="82"/>
                  </a:lnTo>
                  <a:lnTo>
                    <a:pt x="22" y="84"/>
                  </a:lnTo>
                  <a:lnTo>
                    <a:pt x="22" y="86"/>
                  </a:lnTo>
                  <a:lnTo>
                    <a:pt x="20" y="90"/>
                  </a:lnTo>
                  <a:lnTo>
                    <a:pt x="18" y="94"/>
                  </a:lnTo>
                  <a:lnTo>
                    <a:pt x="18" y="96"/>
                  </a:lnTo>
                  <a:lnTo>
                    <a:pt x="20" y="98"/>
                  </a:lnTo>
                  <a:lnTo>
                    <a:pt x="22" y="100"/>
                  </a:lnTo>
                  <a:lnTo>
                    <a:pt x="32" y="92"/>
                  </a:lnTo>
                  <a:lnTo>
                    <a:pt x="44" y="94"/>
                  </a:lnTo>
                  <a:lnTo>
                    <a:pt x="36" y="102"/>
                  </a:lnTo>
                  <a:lnTo>
                    <a:pt x="34" y="114"/>
                  </a:lnTo>
                  <a:lnTo>
                    <a:pt x="40" y="114"/>
                  </a:lnTo>
                  <a:lnTo>
                    <a:pt x="40" y="128"/>
                  </a:lnTo>
                  <a:lnTo>
                    <a:pt x="22" y="128"/>
                  </a:lnTo>
                  <a:lnTo>
                    <a:pt x="22" y="138"/>
                  </a:lnTo>
                  <a:lnTo>
                    <a:pt x="28" y="140"/>
                  </a:lnTo>
                  <a:lnTo>
                    <a:pt x="20" y="152"/>
                  </a:lnTo>
                  <a:lnTo>
                    <a:pt x="20" y="154"/>
                  </a:lnTo>
                  <a:lnTo>
                    <a:pt x="18" y="154"/>
                  </a:lnTo>
                  <a:lnTo>
                    <a:pt x="18" y="156"/>
                  </a:lnTo>
                  <a:lnTo>
                    <a:pt x="18" y="158"/>
                  </a:lnTo>
                  <a:lnTo>
                    <a:pt x="18" y="160"/>
                  </a:lnTo>
                  <a:lnTo>
                    <a:pt x="20" y="160"/>
                  </a:lnTo>
                  <a:lnTo>
                    <a:pt x="38" y="164"/>
                  </a:lnTo>
                  <a:lnTo>
                    <a:pt x="48" y="160"/>
                  </a:lnTo>
                  <a:lnTo>
                    <a:pt x="52" y="158"/>
                  </a:lnTo>
                  <a:lnTo>
                    <a:pt x="52" y="160"/>
                  </a:lnTo>
                  <a:lnTo>
                    <a:pt x="52" y="162"/>
                  </a:lnTo>
                  <a:lnTo>
                    <a:pt x="48" y="164"/>
                  </a:lnTo>
                  <a:lnTo>
                    <a:pt x="44" y="166"/>
                  </a:lnTo>
                  <a:lnTo>
                    <a:pt x="20" y="176"/>
                  </a:lnTo>
                  <a:lnTo>
                    <a:pt x="0" y="196"/>
                  </a:lnTo>
                  <a:lnTo>
                    <a:pt x="10" y="200"/>
                  </a:lnTo>
                  <a:lnTo>
                    <a:pt x="28" y="190"/>
                  </a:lnTo>
                  <a:lnTo>
                    <a:pt x="36" y="188"/>
                  </a:lnTo>
                  <a:lnTo>
                    <a:pt x="58" y="188"/>
                  </a:lnTo>
                  <a:lnTo>
                    <a:pt x="84" y="182"/>
                  </a:lnTo>
                  <a:lnTo>
                    <a:pt x="108" y="174"/>
                  </a:lnTo>
                  <a:lnTo>
                    <a:pt x="96" y="164"/>
                  </a:lnTo>
                  <a:lnTo>
                    <a:pt x="98" y="164"/>
                  </a:lnTo>
                  <a:lnTo>
                    <a:pt x="100" y="162"/>
                  </a:lnTo>
                  <a:lnTo>
                    <a:pt x="102" y="158"/>
                  </a:lnTo>
                  <a:lnTo>
                    <a:pt x="102" y="154"/>
                  </a:lnTo>
                  <a:lnTo>
                    <a:pt x="102" y="150"/>
                  </a:lnTo>
                  <a:lnTo>
                    <a:pt x="102" y="148"/>
                  </a:lnTo>
                  <a:lnTo>
                    <a:pt x="100" y="146"/>
                  </a:lnTo>
                  <a:lnTo>
                    <a:pt x="98" y="142"/>
                  </a:lnTo>
                  <a:lnTo>
                    <a:pt x="94" y="140"/>
                  </a:lnTo>
                  <a:lnTo>
                    <a:pt x="90" y="138"/>
                  </a:lnTo>
                  <a:lnTo>
                    <a:pt x="88" y="136"/>
                  </a:lnTo>
                  <a:lnTo>
                    <a:pt x="86" y="132"/>
                  </a:lnTo>
                  <a:lnTo>
                    <a:pt x="84" y="120"/>
                  </a:lnTo>
                  <a:lnTo>
                    <a:pt x="78" y="108"/>
                  </a:lnTo>
                  <a:lnTo>
                    <a:pt x="66" y="100"/>
                  </a:lnTo>
                  <a:lnTo>
                    <a:pt x="66" y="94"/>
                  </a:lnTo>
                  <a:lnTo>
                    <a:pt x="64" y="84"/>
                  </a:lnTo>
                  <a:lnTo>
                    <a:pt x="60" y="72"/>
                  </a:lnTo>
                  <a:lnTo>
                    <a:pt x="56" y="68"/>
                  </a:lnTo>
                  <a:lnTo>
                    <a:pt x="48" y="62"/>
                  </a:lnTo>
                  <a:lnTo>
                    <a:pt x="56" y="44"/>
                  </a:lnTo>
                  <a:lnTo>
                    <a:pt x="56" y="44"/>
                  </a:lnTo>
                  <a:lnTo>
                    <a:pt x="56" y="42"/>
                  </a:lnTo>
                  <a:lnTo>
                    <a:pt x="54" y="38"/>
                  </a:lnTo>
                  <a:lnTo>
                    <a:pt x="52" y="36"/>
                  </a:lnTo>
                  <a:lnTo>
                    <a:pt x="52" y="34"/>
                  </a:lnTo>
                  <a:lnTo>
                    <a:pt x="48" y="34"/>
                  </a:lnTo>
                  <a:lnTo>
                    <a:pt x="46" y="32"/>
                  </a:lnTo>
                  <a:lnTo>
                    <a:pt x="44" y="32"/>
                  </a:lnTo>
                  <a:lnTo>
                    <a:pt x="44" y="30"/>
                  </a:lnTo>
                  <a:lnTo>
                    <a:pt x="36" y="28"/>
                  </a:lnTo>
                  <a:lnTo>
                    <a:pt x="34" y="28"/>
                  </a:lnTo>
                  <a:lnTo>
                    <a:pt x="34" y="26"/>
                  </a:lnTo>
                  <a:lnTo>
                    <a:pt x="34" y="22"/>
                  </a:lnTo>
                  <a:lnTo>
                    <a:pt x="34" y="20"/>
                  </a:lnTo>
                  <a:lnTo>
                    <a:pt x="36" y="16"/>
                  </a:lnTo>
                  <a:lnTo>
                    <a:pt x="38" y="14"/>
                  </a:lnTo>
                  <a:lnTo>
                    <a:pt x="40" y="12"/>
                  </a:lnTo>
                  <a:lnTo>
                    <a:pt x="40" y="8"/>
                  </a:lnTo>
                  <a:lnTo>
                    <a:pt x="42" y="6"/>
                  </a:lnTo>
                  <a:lnTo>
                    <a:pt x="40" y="4"/>
                  </a:lnTo>
                  <a:lnTo>
                    <a:pt x="4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3" name="Freeform 49"/>
            <p:cNvSpPr>
              <a:spLocks/>
            </p:cNvSpPr>
            <p:nvPr/>
          </p:nvSpPr>
          <p:spPr bwMode="gray">
            <a:xfrm>
              <a:off x="757" y="2246"/>
              <a:ext cx="36" cy="32"/>
            </a:xfrm>
            <a:custGeom>
              <a:avLst/>
              <a:gdLst/>
              <a:ahLst/>
              <a:cxnLst>
                <a:cxn ang="0">
                  <a:pos x="16" y="0"/>
                </a:cxn>
                <a:cxn ang="0">
                  <a:pos x="16" y="0"/>
                </a:cxn>
                <a:cxn ang="0">
                  <a:pos x="18" y="0"/>
                </a:cxn>
                <a:cxn ang="0">
                  <a:pos x="20" y="0"/>
                </a:cxn>
                <a:cxn ang="0">
                  <a:pos x="24" y="0"/>
                </a:cxn>
                <a:cxn ang="0">
                  <a:pos x="28" y="0"/>
                </a:cxn>
                <a:cxn ang="0">
                  <a:pos x="30" y="2"/>
                </a:cxn>
                <a:cxn ang="0">
                  <a:pos x="32" y="6"/>
                </a:cxn>
                <a:cxn ang="0">
                  <a:pos x="32" y="6"/>
                </a:cxn>
                <a:cxn ang="0">
                  <a:pos x="34" y="8"/>
                </a:cxn>
                <a:cxn ang="0">
                  <a:pos x="36" y="12"/>
                </a:cxn>
                <a:cxn ang="0">
                  <a:pos x="36" y="16"/>
                </a:cxn>
                <a:cxn ang="0">
                  <a:pos x="36" y="22"/>
                </a:cxn>
                <a:cxn ang="0">
                  <a:pos x="32" y="28"/>
                </a:cxn>
                <a:cxn ang="0">
                  <a:pos x="32" y="28"/>
                </a:cxn>
                <a:cxn ang="0">
                  <a:pos x="30" y="30"/>
                </a:cxn>
                <a:cxn ang="0">
                  <a:pos x="28" y="32"/>
                </a:cxn>
                <a:cxn ang="0">
                  <a:pos x="26" y="30"/>
                </a:cxn>
                <a:cxn ang="0">
                  <a:pos x="24" y="30"/>
                </a:cxn>
                <a:cxn ang="0">
                  <a:pos x="20" y="30"/>
                </a:cxn>
                <a:cxn ang="0">
                  <a:pos x="18" y="28"/>
                </a:cxn>
                <a:cxn ang="0">
                  <a:pos x="16" y="26"/>
                </a:cxn>
                <a:cxn ang="0">
                  <a:pos x="16" y="24"/>
                </a:cxn>
                <a:cxn ang="0">
                  <a:pos x="16" y="20"/>
                </a:cxn>
                <a:cxn ang="0">
                  <a:pos x="14" y="18"/>
                </a:cxn>
                <a:cxn ang="0">
                  <a:pos x="14" y="18"/>
                </a:cxn>
                <a:cxn ang="0">
                  <a:pos x="14" y="18"/>
                </a:cxn>
                <a:cxn ang="0">
                  <a:pos x="12" y="20"/>
                </a:cxn>
                <a:cxn ang="0">
                  <a:pos x="10" y="22"/>
                </a:cxn>
                <a:cxn ang="0">
                  <a:pos x="8" y="22"/>
                </a:cxn>
                <a:cxn ang="0">
                  <a:pos x="6" y="20"/>
                </a:cxn>
                <a:cxn ang="0">
                  <a:pos x="4" y="18"/>
                </a:cxn>
                <a:cxn ang="0">
                  <a:pos x="2" y="18"/>
                </a:cxn>
                <a:cxn ang="0">
                  <a:pos x="0" y="14"/>
                </a:cxn>
                <a:cxn ang="0">
                  <a:pos x="0" y="12"/>
                </a:cxn>
                <a:cxn ang="0">
                  <a:pos x="2" y="8"/>
                </a:cxn>
                <a:cxn ang="0">
                  <a:pos x="16" y="0"/>
                </a:cxn>
              </a:cxnLst>
              <a:rect l="0" t="0" r="r" b="b"/>
              <a:pathLst>
                <a:path w="36" h="32">
                  <a:moveTo>
                    <a:pt x="16" y="0"/>
                  </a:moveTo>
                  <a:lnTo>
                    <a:pt x="16" y="0"/>
                  </a:lnTo>
                  <a:lnTo>
                    <a:pt x="18" y="0"/>
                  </a:lnTo>
                  <a:lnTo>
                    <a:pt x="20" y="0"/>
                  </a:lnTo>
                  <a:lnTo>
                    <a:pt x="24" y="0"/>
                  </a:lnTo>
                  <a:lnTo>
                    <a:pt x="28" y="0"/>
                  </a:lnTo>
                  <a:lnTo>
                    <a:pt x="30" y="2"/>
                  </a:lnTo>
                  <a:lnTo>
                    <a:pt x="32" y="6"/>
                  </a:lnTo>
                  <a:lnTo>
                    <a:pt x="32" y="6"/>
                  </a:lnTo>
                  <a:lnTo>
                    <a:pt x="34" y="8"/>
                  </a:lnTo>
                  <a:lnTo>
                    <a:pt x="36" y="12"/>
                  </a:lnTo>
                  <a:lnTo>
                    <a:pt x="36" y="16"/>
                  </a:lnTo>
                  <a:lnTo>
                    <a:pt x="36" y="22"/>
                  </a:lnTo>
                  <a:lnTo>
                    <a:pt x="32" y="28"/>
                  </a:lnTo>
                  <a:lnTo>
                    <a:pt x="32" y="28"/>
                  </a:lnTo>
                  <a:lnTo>
                    <a:pt x="30" y="30"/>
                  </a:lnTo>
                  <a:lnTo>
                    <a:pt x="28" y="32"/>
                  </a:lnTo>
                  <a:lnTo>
                    <a:pt x="26" y="30"/>
                  </a:lnTo>
                  <a:lnTo>
                    <a:pt x="24" y="30"/>
                  </a:lnTo>
                  <a:lnTo>
                    <a:pt x="20" y="30"/>
                  </a:lnTo>
                  <a:lnTo>
                    <a:pt x="18" y="28"/>
                  </a:lnTo>
                  <a:lnTo>
                    <a:pt x="16" y="26"/>
                  </a:lnTo>
                  <a:lnTo>
                    <a:pt x="16" y="24"/>
                  </a:lnTo>
                  <a:lnTo>
                    <a:pt x="16" y="20"/>
                  </a:lnTo>
                  <a:lnTo>
                    <a:pt x="14" y="18"/>
                  </a:lnTo>
                  <a:lnTo>
                    <a:pt x="14" y="18"/>
                  </a:lnTo>
                  <a:lnTo>
                    <a:pt x="14" y="18"/>
                  </a:lnTo>
                  <a:lnTo>
                    <a:pt x="12" y="20"/>
                  </a:lnTo>
                  <a:lnTo>
                    <a:pt x="10" y="22"/>
                  </a:lnTo>
                  <a:lnTo>
                    <a:pt x="8" y="22"/>
                  </a:lnTo>
                  <a:lnTo>
                    <a:pt x="6" y="20"/>
                  </a:lnTo>
                  <a:lnTo>
                    <a:pt x="4" y="18"/>
                  </a:lnTo>
                  <a:lnTo>
                    <a:pt x="2" y="18"/>
                  </a:lnTo>
                  <a:lnTo>
                    <a:pt x="0" y="14"/>
                  </a:lnTo>
                  <a:lnTo>
                    <a:pt x="0" y="12"/>
                  </a:lnTo>
                  <a:lnTo>
                    <a:pt x="2" y="8"/>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4" name="Freeform 50"/>
            <p:cNvSpPr>
              <a:spLocks/>
            </p:cNvSpPr>
            <p:nvPr/>
          </p:nvSpPr>
          <p:spPr bwMode="gray">
            <a:xfrm>
              <a:off x="961" y="2194"/>
              <a:ext cx="36" cy="62"/>
            </a:xfrm>
            <a:custGeom>
              <a:avLst/>
              <a:gdLst/>
              <a:ahLst/>
              <a:cxnLst>
                <a:cxn ang="0">
                  <a:pos x="30" y="58"/>
                </a:cxn>
                <a:cxn ang="0">
                  <a:pos x="30" y="46"/>
                </a:cxn>
                <a:cxn ang="0">
                  <a:pos x="30" y="44"/>
                </a:cxn>
                <a:cxn ang="0">
                  <a:pos x="30" y="42"/>
                </a:cxn>
                <a:cxn ang="0">
                  <a:pos x="28" y="38"/>
                </a:cxn>
                <a:cxn ang="0">
                  <a:pos x="30" y="36"/>
                </a:cxn>
                <a:cxn ang="0">
                  <a:pos x="30" y="32"/>
                </a:cxn>
                <a:cxn ang="0">
                  <a:pos x="32" y="30"/>
                </a:cxn>
                <a:cxn ang="0">
                  <a:pos x="36" y="28"/>
                </a:cxn>
                <a:cxn ang="0">
                  <a:pos x="36" y="28"/>
                </a:cxn>
                <a:cxn ang="0">
                  <a:pos x="36" y="24"/>
                </a:cxn>
                <a:cxn ang="0">
                  <a:pos x="34" y="22"/>
                </a:cxn>
                <a:cxn ang="0">
                  <a:pos x="34" y="18"/>
                </a:cxn>
                <a:cxn ang="0">
                  <a:pos x="32" y="16"/>
                </a:cxn>
                <a:cxn ang="0">
                  <a:pos x="32" y="16"/>
                </a:cxn>
                <a:cxn ang="0">
                  <a:pos x="30" y="12"/>
                </a:cxn>
                <a:cxn ang="0">
                  <a:pos x="30" y="8"/>
                </a:cxn>
                <a:cxn ang="0">
                  <a:pos x="30" y="4"/>
                </a:cxn>
                <a:cxn ang="0">
                  <a:pos x="28" y="0"/>
                </a:cxn>
                <a:cxn ang="0">
                  <a:pos x="28" y="0"/>
                </a:cxn>
                <a:cxn ang="0">
                  <a:pos x="24" y="0"/>
                </a:cxn>
                <a:cxn ang="0">
                  <a:pos x="2" y="20"/>
                </a:cxn>
                <a:cxn ang="0">
                  <a:pos x="2" y="22"/>
                </a:cxn>
                <a:cxn ang="0">
                  <a:pos x="0" y="26"/>
                </a:cxn>
                <a:cxn ang="0">
                  <a:pos x="0" y="32"/>
                </a:cxn>
                <a:cxn ang="0">
                  <a:pos x="0" y="36"/>
                </a:cxn>
                <a:cxn ang="0">
                  <a:pos x="2" y="40"/>
                </a:cxn>
                <a:cxn ang="0">
                  <a:pos x="2" y="44"/>
                </a:cxn>
                <a:cxn ang="0">
                  <a:pos x="2" y="46"/>
                </a:cxn>
                <a:cxn ang="0">
                  <a:pos x="10" y="54"/>
                </a:cxn>
                <a:cxn ang="0">
                  <a:pos x="10" y="62"/>
                </a:cxn>
                <a:cxn ang="0">
                  <a:pos x="30" y="58"/>
                </a:cxn>
              </a:cxnLst>
              <a:rect l="0" t="0" r="r" b="b"/>
              <a:pathLst>
                <a:path w="36" h="62">
                  <a:moveTo>
                    <a:pt x="30" y="58"/>
                  </a:moveTo>
                  <a:lnTo>
                    <a:pt x="30" y="46"/>
                  </a:lnTo>
                  <a:lnTo>
                    <a:pt x="30" y="44"/>
                  </a:lnTo>
                  <a:lnTo>
                    <a:pt x="30" y="42"/>
                  </a:lnTo>
                  <a:lnTo>
                    <a:pt x="28" y="38"/>
                  </a:lnTo>
                  <a:lnTo>
                    <a:pt x="30" y="36"/>
                  </a:lnTo>
                  <a:lnTo>
                    <a:pt x="30" y="32"/>
                  </a:lnTo>
                  <a:lnTo>
                    <a:pt x="32" y="30"/>
                  </a:lnTo>
                  <a:lnTo>
                    <a:pt x="36" y="28"/>
                  </a:lnTo>
                  <a:lnTo>
                    <a:pt x="36" y="28"/>
                  </a:lnTo>
                  <a:lnTo>
                    <a:pt x="36" y="24"/>
                  </a:lnTo>
                  <a:lnTo>
                    <a:pt x="34" y="22"/>
                  </a:lnTo>
                  <a:lnTo>
                    <a:pt x="34" y="18"/>
                  </a:lnTo>
                  <a:lnTo>
                    <a:pt x="32" y="16"/>
                  </a:lnTo>
                  <a:lnTo>
                    <a:pt x="32" y="16"/>
                  </a:lnTo>
                  <a:lnTo>
                    <a:pt x="30" y="12"/>
                  </a:lnTo>
                  <a:lnTo>
                    <a:pt x="30" y="8"/>
                  </a:lnTo>
                  <a:lnTo>
                    <a:pt x="30" y="4"/>
                  </a:lnTo>
                  <a:lnTo>
                    <a:pt x="28" y="0"/>
                  </a:lnTo>
                  <a:lnTo>
                    <a:pt x="28" y="0"/>
                  </a:lnTo>
                  <a:lnTo>
                    <a:pt x="24" y="0"/>
                  </a:lnTo>
                  <a:lnTo>
                    <a:pt x="2" y="20"/>
                  </a:lnTo>
                  <a:lnTo>
                    <a:pt x="2" y="22"/>
                  </a:lnTo>
                  <a:lnTo>
                    <a:pt x="0" y="26"/>
                  </a:lnTo>
                  <a:lnTo>
                    <a:pt x="0" y="32"/>
                  </a:lnTo>
                  <a:lnTo>
                    <a:pt x="0" y="36"/>
                  </a:lnTo>
                  <a:lnTo>
                    <a:pt x="2" y="40"/>
                  </a:lnTo>
                  <a:lnTo>
                    <a:pt x="2" y="44"/>
                  </a:lnTo>
                  <a:lnTo>
                    <a:pt x="2" y="46"/>
                  </a:lnTo>
                  <a:lnTo>
                    <a:pt x="10" y="54"/>
                  </a:lnTo>
                  <a:lnTo>
                    <a:pt x="10" y="62"/>
                  </a:lnTo>
                  <a:lnTo>
                    <a:pt x="30" y="5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5" name="Freeform 51"/>
            <p:cNvSpPr>
              <a:spLocks/>
            </p:cNvSpPr>
            <p:nvPr/>
          </p:nvSpPr>
          <p:spPr bwMode="gray">
            <a:xfrm>
              <a:off x="1011" y="1856"/>
              <a:ext cx="168" cy="390"/>
            </a:xfrm>
            <a:custGeom>
              <a:avLst/>
              <a:gdLst/>
              <a:ahLst/>
              <a:cxnLst>
                <a:cxn ang="0">
                  <a:pos x="0" y="286"/>
                </a:cxn>
                <a:cxn ang="0">
                  <a:pos x="0" y="300"/>
                </a:cxn>
                <a:cxn ang="0">
                  <a:pos x="0" y="312"/>
                </a:cxn>
                <a:cxn ang="0">
                  <a:pos x="0" y="322"/>
                </a:cxn>
                <a:cxn ang="0">
                  <a:pos x="16" y="388"/>
                </a:cxn>
                <a:cxn ang="0">
                  <a:pos x="38" y="382"/>
                </a:cxn>
                <a:cxn ang="0">
                  <a:pos x="50" y="372"/>
                </a:cxn>
                <a:cxn ang="0">
                  <a:pos x="60" y="360"/>
                </a:cxn>
                <a:cxn ang="0">
                  <a:pos x="66" y="328"/>
                </a:cxn>
                <a:cxn ang="0">
                  <a:pos x="88" y="296"/>
                </a:cxn>
                <a:cxn ang="0">
                  <a:pos x="94" y="282"/>
                </a:cxn>
                <a:cxn ang="0">
                  <a:pos x="92" y="272"/>
                </a:cxn>
                <a:cxn ang="0">
                  <a:pos x="82" y="264"/>
                </a:cxn>
                <a:cxn ang="0">
                  <a:pos x="76" y="262"/>
                </a:cxn>
                <a:cxn ang="0">
                  <a:pos x="78" y="230"/>
                </a:cxn>
                <a:cxn ang="0">
                  <a:pos x="78" y="232"/>
                </a:cxn>
                <a:cxn ang="0">
                  <a:pos x="80" y="218"/>
                </a:cxn>
                <a:cxn ang="0">
                  <a:pos x="86" y="204"/>
                </a:cxn>
                <a:cxn ang="0">
                  <a:pos x="94" y="194"/>
                </a:cxn>
                <a:cxn ang="0">
                  <a:pos x="106" y="184"/>
                </a:cxn>
                <a:cxn ang="0">
                  <a:pos x="116" y="176"/>
                </a:cxn>
                <a:cxn ang="0">
                  <a:pos x="122" y="158"/>
                </a:cxn>
                <a:cxn ang="0">
                  <a:pos x="122" y="140"/>
                </a:cxn>
                <a:cxn ang="0">
                  <a:pos x="156" y="118"/>
                </a:cxn>
                <a:cxn ang="0">
                  <a:pos x="168" y="118"/>
                </a:cxn>
                <a:cxn ang="0">
                  <a:pos x="162" y="106"/>
                </a:cxn>
                <a:cxn ang="0">
                  <a:pos x="152" y="80"/>
                </a:cxn>
                <a:cxn ang="0">
                  <a:pos x="152" y="72"/>
                </a:cxn>
                <a:cxn ang="0">
                  <a:pos x="156" y="68"/>
                </a:cxn>
                <a:cxn ang="0">
                  <a:pos x="156" y="56"/>
                </a:cxn>
                <a:cxn ang="0">
                  <a:pos x="140" y="38"/>
                </a:cxn>
                <a:cxn ang="0">
                  <a:pos x="130" y="24"/>
                </a:cxn>
                <a:cxn ang="0">
                  <a:pos x="122" y="20"/>
                </a:cxn>
                <a:cxn ang="0">
                  <a:pos x="114" y="4"/>
                </a:cxn>
                <a:cxn ang="0">
                  <a:pos x="102" y="14"/>
                </a:cxn>
                <a:cxn ang="0">
                  <a:pos x="92" y="24"/>
                </a:cxn>
                <a:cxn ang="0">
                  <a:pos x="86" y="32"/>
                </a:cxn>
                <a:cxn ang="0">
                  <a:pos x="80" y="44"/>
                </a:cxn>
                <a:cxn ang="0">
                  <a:pos x="76" y="56"/>
                </a:cxn>
                <a:cxn ang="0">
                  <a:pos x="70" y="82"/>
                </a:cxn>
                <a:cxn ang="0">
                  <a:pos x="64" y="92"/>
                </a:cxn>
                <a:cxn ang="0">
                  <a:pos x="54" y="104"/>
                </a:cxn>
                <a:cxn ang="0">
                  <a:pos x="46" y="122"/>
                </a:cxn>
                <a:cxn ang="0">
                  <a:pos x="12" y="178"/>
                </a:cxn>
                <a:cxn ang="0">
                  <a:pos x="14" y="260"/>
                </a:cxn>
                <a:cxn ang="0">
                  <a:pos x="14" y="266"/>
                </a:cxn>
                <a:cxn ang="0">
                  <a:pos x="8" y="278"/>
                </a:cxn>
              </a:cxnLst>
              <a:rect l="0" t="0" r="r" b="b"/>
              <a:pathLst>
                <a:path w="168" h="390">
                  <a:moveTo>
                    <a:pt x="0" y="280"/>
                  </a:moveTo>
                  <a:lnTo>
                    <a:pt x="0" y="282"/>
                  </a:lnTo>
                  <a:lnTo>
                    <a:pt x="0" y="286"/>
                  </a:lnTo>
                  <a:lnTo>
                    <a:pt x="0" y="292"/>
                  </a:lnTo>
                  <a:lnTo>
                    <a:pt x="0" y="296"/>
                  </a:lnTo>
                  <a:lnTo>
                    <a:pt x="0" y="300"/>
                  </a:lnTo>
                  <a:lnTo>
                    <a:pt x="0" y="302"/>
                  </a:lnTo>
                  <a:lnTo>
                    <a:pt x="0" y="308"/>
                  </a:lnTo>
                  <a:lnTo>
                    <a:pt x="0" y="312"/>
                  </a:lnTo>
                  <a:lnTo>
                    <a:pt x="0" y="318"/>
                  </a:lnTo>
                  <a:lnTo>
                    <a:pt x="0" y="322"/>
                  </a:lnTo>
                  <a:lnTo>
                    <a:pt x="0" y="322"/>
                  </a:lnTo>
                  <a:lnTo>
                    <a:pt x="0" y="350"/>
                  </a:lnTo>
                  <a:lnTo>
                    <a:pt x="12" y="368"/>
                  </a:lnTo>
                  <a:lnTo>
                    <a:pt x="16" y="388"/>
                  </a:lnTo>
                  <a:lnTo>
                    <a:pt x="24" y="390"/>
                  </a:lnTo>
                  <a:lnTo>
                    <a:pt x="36" y="386"/>
                  </a:lnTo>
                  <a:lnTo>
                    <a:pt x="38" y="382"/>
                  </a:lnTo>
                  <a:lnTo>
                    <a:pt x="42" y="378"/>
                  </a:lnTo>
                  <a:lnTo>
                    <a:pt x="46" y="374"/>
                  </a:lnTo>
                  <a:lnTo>
                    <a:pt x="50" y="372"/>
                  </a:lnTo>
                  <a:lnTo>
                    <a:pt x="54" y="372"/>
                  </a:lnTo>
                  <a:lnTo>
                    <a:pt x="54" y="370"/>
                  </a:lnTo>
                  <a:lnTo>
                    <a:pt x="60" y="360"/>
                  </a:lnTo>
                  <a:lnTo>
                    <a:pt x="64" y="346"/>
                  </a:lnTo>
                  <a:lnTo>
                    <a:pt x="66" y="334"/>
                  </a:lnTo>
                  <a:lnTo>
                    <a:pt x="66" y="328"/>
                  </a:lnTo>
                  <a:lnTo>
                    <a:pt x="66" y="320"/>
                  </a:lnTo>
                  <a:lnTo>
                    <a:pt x="84" y="300"/>
                  </a:lnTo>
                  <a:lnTo>
                    <a:pt x="88" y="296"/>
                  </a:lnTo>
                  <a:lnTo>
                    <a:pt x="92" y="290"/>
                  </a:lnTo>
                  <a:lnTo>
                    <a:pt x="92" y="286"/>
                  </a:lnTo>
                  <a:lnTo>
                    <a:pt x="94" y="282"/>
                  </a:lnTo>
                  <a:lnTo>
                    <a:pt x="94" y="278"/>
                  </a:lnTo>
                  <a:lnTo>
                    <a:pt x="92" y="278"/>
                  </a:lnTo>
                  <a:lnTo>
                    <a:pt x="92" y="272"/>
                  </a:lnTo>
                  <a:lnTo>
                    <a:pt x="90" y="268"/>
                  </a:lnTo>
                  <a:lnTo>
                    <a:pt x="86" y="266"/>
                  </a:lnTo>
                  <a:lnTo>
                    <a:pt x="82" y="264"/>
                  </a:lnTo>
                  <a:lnTo>
                    <a:pt x="80" y="264"/>
                  </a:lnTo>
                  <a:lnTo>
                    <a:pt x="78" y="262"/>
                  </a:lnTo>
                  <a:lnTo>
                    <a:pt x="76" y="262"/>
                  </a:lnTo>
                  <a:lnTo>
                    <a:pt x="78" y="228"/>
                  </a:lnTo>
                  <a:lnTo>
                    <a:pt x="78" y="230"/>
                  </a:lnTo>
                  <a:lnTo>
                    <a:pt x="78" y="230"/>
                  </a:lnTo>
                  <a:lnTo>
                    <a:pt x="78" y="232"/>
                  </a:lnTo>
                  <a:lnTo>
                    <a:pt x="78" y="232"/>
                  </a:lnTo>
                  <a:lnTo>
                    <a:pt x="78" y="232"/>
                  </a:lnTo>
                  <a:lnTo>
                    <a:pt x="78" y="230"/>
                  </a:lnTo>
                  <a:lnTo>
                    <a:pt x="80" y="226"/>
                  </a:lnTo>
                  <a:lnTo>
                    <a:pt x="80" y="218"/>
                  </a:lnTo>
                  <a:lnTo>
                    <a:pt x="82" y="212"/>
                  </a:lnTo>
                  <a:lnTo>
                    <a:pt x="84" y="208"/>
                  </a:lnTo>
                  <a:lnTo>
                    <a:pt x="86" y="204"/>
                  </a:lnTo>
                  <a:lnTo>
                    <a:pt x="88" y="200"/>
                  </a:lnTo>
                  <a:lnTo>
                    <a:pt x="90" y="196"/>
                  </a:lnTo>
                  <a:lnTo>
                    <a:pt x="94" y="194"/>
                  </a:lnTo>
                  <a:lnTo>
                    <a:pt x="98" y="190"/>
                  </a:lnTo>
                  <a:lnTo>
                    <a:pt x="104" y="188"/>
                  </a:lnTo>
                  <a:lnTo>
                    <a:pt x="106" y="184"/>
                  </a:lnTo>
                  <a:lnTo>
                    <a:pt x="110" y="184"/>
                  </a:lnTo>
                  <a:lnTo>
                    <a:pt x="110" y="182"/>
                  </a:lnTo>
                  <a:lnTo>
                    <a:pt x="116" y="176"/>
                  </a:lnTo>
                  <a:lnTo>
                    <a:pt x="120" y="170"/>
                  </a:lnTo>
                  <a:lnTo>
                    <a:pt x="122" y="164"/>
                  </a:lnTo>
                  <a:lnTo>
                    <a:pt x="122" y="158"/>
                  </a:lnTo>
                  <a:lnTo>
                    <a:pt x="122" y="156"/>
                  </a:lnTo>
                  <a:lnTo>
                    <a:pt x="122" y="154"/>
                  </a:lnTo>
                  <a:lnTo>
                    <a:pt x="122" y="140"/>
                  </a:lnTo>
                  <a:lnTo>
                    <a:pt x="134" y="130"/>
                  </a:lnTo>
                  <a:lnTo>
                    <a:pt x="144" y="120"/>
                  </a:lnTo>
                  <a:lnTo>
                    <a:pt x="156" y="118"/>
                  </a:lnTo>
                  <a:lnTo>
                    <a:pt x="166" y="120"/>
                  </a:lnTo>
                  <a:lnTo>
                    <a:pt x="166" y="120"/>
                  </a:lnTo>
                  <a:lnTo>
                    <a:pt x="168" y="118"/>
                  </a:lnTo>
                  <a:lnTo>
                    <a:pt x="168" y="116"/>
                  </a:lnTo>
                  <a:lnTo>
                    <a:pt x="166" y="114"/>
                  </a:lnTo>
                  <a:lnTo>
                    <a:pt x="162" y="106"/>
                  </a:lnTo>
                  <a:lnTo>
                    <a:pt x="158" y="96"/>
                  </a:lnTo>
                  <a:lnTo>
                    <a:pt x="154" y="86"/>
                  </a:lnTo>
                  <a:lnTo>
                    <a:pt x="152" y="80"/>
                  </a:lnTo>
                  <a:lnTo>
                    <a:pt x="152" y="78"/>
                  </a:lnTo>
                  <a:lnTo>
                    <a:pt x="152" y="76"/>
                  </a:lnTo>
                  <a:lnTo>
                    <a:pt x="152" y="72"/>
                  </a:lnTo>
                  <a:lnTo>
                    <a:pt x="152" y="72"/>
                  </a:lnTo>
                  <a:lnTo>
                    <a:pt x="154" y="70"/>
                  </a:lnTo>
                  <a:lnTo>
                    <a:pt x="156" y="68"/>
                  </a:lnTo>
                  <a:lnTo>
                    <a:pt x="158" y="64"/>
                  </a:lnTo>
                  <a:lnTo>
                    <a:pt x="158" y="60"/>
                  </a:lnTo>
                  <a:lnTo>
                    <a:pt x="156" y="56"/>
                  </a:lnTo>
                  <a:lnTo>
                    <a:pt x="152" y="50"/>
                  </a:lnTo>
                  <a:lnTo>
                    <a:pt x="142" y="42"/>
                  </a:lnTo>
                  <a:lnTo>
                    <a:pt x="140" y="38"/>
                  </a:lnTo>
                  <a:lnTo>
                    <a:pt x="136" y="32"/>
                  </a:lnTo>
                  <a:lnTo>
                    <a:pt x="132" y="28"/>
                  </a:lnTo>
                  <a:lnTo>
                    <a:pt x="130" y="24"/>
                  </a:lnTo>
                  <a:lnTo>
                    <a:pt x="126" y="22"/>
                  </a:lnTo>
                  <a:lnTo>
                    <a:pt x="124" y="20"/>
                  </a:lnTo>
                  <a:lnTo>
                    <a:pt x="122" y="20"/>
                  </a:lnTo>
                  <a:lnTo>
                    <a:pt x="118" y="0"/>
                  </a:lnTo>
                  <a:lnTo>
                    <a:pt x="116" y="2"/>
                  </a:lnTo>
                  <a:lnTo>
                    <a:pt x="114" y="4"/>
                  </a:lnTo>
                  <a:lnTo>
                    <a:pt x="110" y="6"/>
                  </a:lnTo>
                  <a:lnTo>
                    <a:pt x="106" y="10"/>
                  </a:lnTo>
                  <a:lnTo>
                    <a:pt x="102" y="14"/>
                  </a:lnTo>
                  <a:lnTo>
                    <a:pt x="98" y="18"/>
                  </a:lnTo>
                  <a:lnTo>
                    <a:pt x="94" y="22"/>
                  </a:lnTo>
                  <a:lnTo>
                    <a:pt x="92" y="24"/>
                  </a:lnTo>
                  <a:lnTo>
                    <a:pt x="90" y="26"/>
                  </a:lnTo>
                  <a:lnTo>
                    <a:pt x="88" y="28"/>
                  </a:lnTo>
                  <a:lnTo>
                    <a:pt x="86" y="32"/>
                  </a:lnTo>
                  <a:lnTo>
                    <a:pt x="84" y="36"/>
                  </a:lnTo>
                  <a:lnTo>
                    <a:pt x="82" y="40"/>
                  </a:lnTo>
                  <a:lnTo>
                    <a:pt x="80" y="44"/>
                  </a:lnTo>
                  <a:lnTo>
                    <a:pt x="78" y="48"/>
                  </a:lnTo>
                  <a:lnTo>
                    <a:pt x="78" y="52"/>
                  </a:lnTo>
                  <a:lnTo>
                    <a:pt x="76" y="56"/>
                  </a:lnTo>
                  <a:lnTo>
                    <a:pt x="72" y="60"/>
                  </a:lnTo>
                  <a:lnTo>
                    <a:pt x="72" y="82"/>
                  </a:lnTo>
                  <a:lnTo>
                    <a:pt x="70" y="82"/>
                  </a:lnTo>
                  <a:lnTo>
                    <a:pt x="70" y="84"/>
                  </a:lnTo>
                  <a:lnTo>
                    <a:pt x="66" y="88"/>
                  </a:lnTo>
                  <a:lnTo>
                    <a:pt x="64" y="92"/>
                  </a:lnTo>
                  <a:lnTo>
                    <a:pt x="60" y="96"/>
                  </a:lnTo>
                  <a:lnTo>
                    <a:pt x="56" y="100"/>
                  </a:lnTo>
                  <a:lnTo>
                    <a:pt x="54" y="104"/>
                  </a:lnTo>
                  <a:lnTo>
                    <a:pt x="50" y="106"/>
                  </a:lnTo>
                  <a:lnTo>
                    <a:pt x="48" y="106"/>
                  </a:lnTo>
                  <a:lnTo>
                    <a:pt x="46" y="122"/>
                  </a:lnTo>
                  <a:lnTo>
                    <a:pt x="36" y="140"/>
                  </a:lnTo>
                  <a:lnTo>
                    <a:pt x="34" y="164"/>
                  </a:lnTo>
                  <a:lnTo>
                    <a:pt x="12" y="178"/>
                  </a:lnTo>
                  <a:lnTo>
                    <a:pt x="16" y="184"/>
                  </a:lnTo>
                  <a:lnTo>
                    <a:pt x="16" y="234"/>
                  </a:lnTo>
                  <a:lnTo>
                    <a:pt x="14" y="260"/>
                  </a:lnTo>
                  <a:lnTo>
                    <a:pt x="14" y="262"/>
                  </a:lnTo>
                  <a:lnTo>
                    <a:pt x="14" y="264"/>
                  </a:lnTo>
                  <a:lnTo>
                    <a:pt x="14" y="266"/>
                  </a:lnTo>
                  <a:lnTo>
                    <a:pt x="12" y="270"/>
                  </a:lnTo>
                  <a:lnTo>
                    <a:pt x="12" y="274"/>
                  </a:lnTo>
                  <a:lnTo>
                    <a:pt x="8" y="278"/>
                  </a:lnTo>
                  <a:lnTo>
                    <a:pt x="4" y="280"/>
                  </a:lnTo>
                  <a:lnTo>
                    <a:pt x="0" y="2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6" name="Freeform 52"/>
            <p:cNvSpPr>
              <a:spLocks/>
            </p:cNvSpPr>
            <p:nvPr/>
          </p:nvSpPr>
          <p:spPr bwMode="gray">
            <a:xfrm>
              <a:off x="1129" y="1828"/>
              <a:ext cx="124" cy="310"/>
            </a:xfrm>
            <a:custGeom>
              <a:avLst/>
              <a:gdLst/>
              <a:ahLst/>
              <a:cxnLst>
                <a:cxn ang="0">
                  <a:pos x="102" y="62"/>
                </a:cxn>
                <a:cxn ang="0">
                  <a:pos x="122" y="112"/>
                </a:cxn>
                <a:cxn ang="0">
                  <a:pos x="112" y="128"/>
                </a:cxn>
                <a:cxn ang="0">
                  <a:pos x="114" y="134"/>
                </a:cxn>
                <a:cxn ang="0">
                  <a:pos x="118" y="144"/>
                </a:cxn>
                <a:cxn ang="0">
                  <a:pos x="118" y="152"/>
                </a:cxn>
                <a:cxn ang="0">
                  <a:pos x="114" y="182"/>
                </a:cxn>
                <a:cxn ang="0">
                  <a:pos x="114" y="212"/>
                </a:cxn>
                <a:cxn ang="0">
                  <a:pos x="122" y="222"/>
                </a:cxn>
                <a:cxn ang="0">
                  <a:pos x="124" y="254"/>
                </a:cxn>
                <a:cxn ang="0">
                  <a:pos x="124" y="260"/>
                </a:cxn>
                <a:cxn ang="0">
                  <a:pos x="90" y="292"/>
                </a:cxn>
                <a:cxn ang="0">
                  <a:pos x="92" y="294"/>
                </a:cxn>
                <a:cxn ang="0">
                  <a:pos x="88" y="294"/>
                </a:cxn>
                <a:cxn ang="0">
                  <a:pos x="80" y="292"/>
                </a:cxn>
                <a:cxn ang="0">
                  <a:pos x="72" y="296"/>
                </a:cxn>
                <a:cxn ang="0">
                  <a:pos x="54" y="302"/>
                </a:cxn>
                <a:cxn ang="0">
                  <a:pos x="48" y="304"/>
                </a:cxn>
                <a:cxn ang="0">
                  <a:pos x="38" y="306"/>
                </a:cxn>
                <a:cxn ang="0">
                  <a:pos x="24" y="306"/>
                </a:cxn>
                <a:cxn ang="0">
                  <a:pos x="20" y="304"/>
                </a:cxn>
                <a:cxn ang="0">
                  <a:pos x="12" y="298"/>
                </a:cxn>
                <a:cxn ang="0">
                  <a:pos x="6" y="292"/>
                </a:cxn>
                <a:cxn ang="0">
                  <a:pos x="4" y="286"/>
                </a:cxn>
                <a:cxn ang="0">
                  <a:pos x="4" y="278"/>
                </a:cxn>
                <a:cxn ang="0">
                  <a:pos x="4" y="268"/>
                </a:cxn>
                <a:cxn ang="0">
                  <a:pos x="4" y="230"/>
                </a:cxn>
                <a:cxn ang="0">
                  <a:pos x="6" y="224"/>
                </a:cxn>
                <a:cxn ang="0">
                  <a:pos x="12" y="212"/>
                </a:cxn>
                <a:cxn ang="0">
                  <a:pos x="42" y="186"/>
                </a:cxn>
                <a:cxn ang="0">
                  <a:pos x="50" y="178"/>
                </a:cxn>
                <a:cxn ang="0">
                  <a:pos x="56" y="158"/>
                </a:cxn>
                <a:cxn ang="0">
                  <a:pos x="48" y="148"/>
                </a:cxn>
                <a:cxn ang="0">
                  <a:pos x="50" y="146"/>
                </a:cxn>
                <a:cxn ang="0">
                  <a:pos x="48" y="142"/>
                </a:cxn>
                <a:cxn ang="0">
                  <a:pos x="38" y="122"/>
                </a:cxn>
                <a:cxn ang="0">
                  <a:pos x="34" y="100"/>
                </a:cxn>
                <a:cxn ang="0">
                  <a:pos x="36" y="98"/>
                </a:cxn>
                <a:cxn ang="0">
                  <a:pos x="40" y="94"/>
                </a:cxn>
                <a:cxn ang="0">
                  <a:pos x="38" y="86"/>
                </a:cxn>
                <a:cxn ang="0">
                  <a:pos x="32" y="76"/>
                </a:cxn>
                <a:cxn ang="0">
                  <a:pos x="22" y="68"/>
                </a:cxn>
                <a:cxn ang="0">
                  <a:pos x="18" y="62"/>
                </a:cxn>
                <a:cxn ang="0">
                  <a:pos x="10" y="52"/>
                </a:cxn>
                <a:cxn ang="0">
                  <a:pos x="0" y="28"/>
                </a:cxn>
                <a:cxn ang="0">
                  <a:pos x="10" y="20"/>
                </a:cxn>
                <a:cxn ang="0">
                  <a:pos x="28" y="16"/>
                </a:cxn>
                <a:cxn ang="0">
                  <a:pos x="40" y="24"/>
                </a:cxn>
                <a:cxn ang="0">
                  <a:pos x="58" y="22"/>
                </a:cxn>
                <a:cxn ang="0">
                  <a:pos x="72" y="14"/>
                </a:cxn>
                <a:cxn ang="0">
                  <a:pos x="72" y="12"/>
                </a:cxn>
                <a:cxn ang="0">
                  <a:pos x="76" y="6"/>
                </a:cxn>
                <a:cxn ang="0">
                  <a:pos x="82" y="2"/>
                </a:cxn>
                <a:cxn ang="0">
                  <a:pos x="92" y="2"/>
                </a:cxn>
                <a:cxn ang="0">
                  <a:pos x="120" y="20"/>
                </a:cxn>
                <a:cxn ang="0">
                  <a:pos x="116" y="26"/>
                </a:cxn>
                <a:cxn ang="0">
                  <a:pos x="102" y="46"/>
                </a:cxn>
              </a:cxnLst>
              <a:rect l="0" t="0" r="r" b="b"/>
              <a:pathLst>
                <a:path w="124" h="310">
                  <a:moveTo>
                    <a:pt x="102" y="46"/>
                  </a:moveTo>
                  <a:lnTo>
                    <a:pt x="102" y="62"/>
                  </a:lnTo>
                  <a:lnTo>
                    <a:pt x="122" y="82"/>
                  </a:lnTo>
                  <a:lnTo>
                    <a:pt x="122" y="112"/>
                  </a:lnTo>
                  <a:lnTo>
                    <a:pt x="110" y="126"/>
                  </a:lnTo>
                  <a:lnTo>
                    <a:pt x="112" y="128"/>
                  </a:lnTo>
                  <a:lnTo>
                    <a:pt x="112" y="130"/>
                  </a:lnTo>
                  <a:lnTo>
                    <a:pt x="114" y="134"/>
                  </a:lnTo>
                  <a:lnTo>
                    <a:pt x="116" y="140"/>
                  </a:lnTo>
                  <a:lnTo>
                    <a:pt x="118" y="144"/>
                  </a:lnTo>
                  <a:lnTo>
                    <a:pt x="118" y="146"/>
                  </a:lnTo>
                  <a:lnTo>
                    <a:pt x="118" y="152"/>
                  </a:lnTo>
                  <a:lnTo>
                    <a:pt x="116" y="164"/>
                  </a:lnTo>
                  <a:lnTo>
                    <a:pt x="114" y="182"/>
                  </a:lnTo>
                  <a:lnTo>
                    <a:pt x="114" y="200"/>
                  </a:lnTo>
                  <a:lnTo>
                    <a:pt x="114" y="212"/>
                  </a:lnTo>
                  <a:lnTo>
                    <a:pt x="118" y="218"/>
                  </a:lnTo>
                  <a:lnTo>
                    <a:pt x="122" y="222"/>
                  </a:lnTo>
                  <a:lnTo>
                    <a:pt x="124" y="234"/>
                  </a:lnTo>
                  <a:lnTo>
                    <a:pt x="124" y="254"/>
                  </a:lnTo>
                  <a:lnTo>
                    <a:pt x="124" y="258"/>
                  </a:lnTo>
                  <a:lnTo>
                    <a:pt x="124" y="260"/>
                  </a:lnTo>
                  <a:lnTo>
                    <a:pt x="122" y="260"/>
                  </a:lnTo>
                  <a:lnTo>
                    <a:pt x="90" y="292"/>
                  </a:lnTo>
                  <a:lnTo>
                    <a:pt x="90" y="294"/>
                  </a:lnTo>
                  <a:lnTo>
                    <a:pt x="92" y="294"/>
                  </a:lnTo>
                  <a:lnTo>
                    <a:pt x="90" y="294"/>
                  </a:lnTo>
                  <a:lnTo>
                    <a:pt x="88" y="294"/>
                  </a:lnTo>
                  <a:lnTo>
                    <a:pt x="84" y="292"/>
                  </a:lnTo>
                  <a:lnTo>
                    <a:pt x="80" y="292"/>
                  </a:lnTo>
                  <a:lnTo>
                    <a:pt x="76" y="294"/>
                  </a:lnTo>
                  <a:lnTo>
                    <a:pt x="72" y="296"/>
                  </a:lnTo>
                  <a:lnTo>
                    <a:pt x="68" y="298"/>
                  </a:lnTo>
                  <a:lnTo>
                    <a:pt x="54" y="302"/>
                  </a:lnTo>
                  <a:lnTo>
                    <a:pt x="52" y="302"/>
                  </a:lnTo>
                  <a:lnTo>
                    <a:pt x="48" y="304"/>
                  </a:lnTo>
                  <a:lnTo>
                    <a:pt x="44" y="304"/>
                  </a:lnTo>
                  <a:lnTo>
                    <a:pt x="38" y="306"/>
                  </a:lnTo>
                  <a:lnTo>
                    <a:pt x="34" y="310"/>
                  </a:lnTo>
                  <a:lnTo>
                    <a:pt x="24" y="306"/>
                  </a:lnTo>
                  <a:lnTo>
                    <a:pt x="22" y="304"/>
                  </a:lnTo>
                  <a:lnTo>
                    <a:pt x="20" y="304"/>
                  </a:lnTo>
                  <a:lnTo>
                    <a:pt x="16" y="300"/>
                  </a:lnTo>
                  <a:lnTo>
                    <a:pt x="12" y="298"/>
                  </a:lnTo>
                  <a:lnTo>
                    <a:pt x="8" y="294"/>
                  </a:lnTo>
                  <a:lnTo>
                    <a:pt x="6" y="292"/>
                  </a:lnTo>
                  <a:lnTo>
                    <a:pt x="4" y="288"/>
                  </a:lnTo>
                  <a:lnTo>
                    <a:pt x="4" y="286"/>
                  </a:lnTo>
                  <a:lnTo>
                    <a:pt x="4" y="284"/>
                  </a:lnTo>
                  <a:lnTo>
                    <a:pt x="4" y="278"/>
                  </a:lnTo>
                  <a:lnTo>
                    <a:pt x="4" y="272"/>
                  </a:lnTo>
                  <a:lnTo>
                    <a:pt x="4" y="268"/>
                  </a:lnTo>
                  <a:lnTo>
                    <a:pt x="4" y="262"/>
                  </a:lnTo>
                  <a:lnTo>
                    <a:pt x="4" y="230"/>
                  </a:lnTo>
                  <a:lnTo>
                    <a:pt x="4" y="228"/>
                  </a:lnTo>
                  <a:lnTo>
                    <a:pt x="6" y="224"/>
                  </a:lnTo>
                  <a:lnTo>
                    <a:pt x="8" y="218"/>
                  </a:lnTo>
                  <a:lnTo>
                    <a:pt x="12" y="212"/>
                  </a:lnTo>
                  <a:lnTo>
                    <a:pt x="20" y="206"/>
                  </a:lnTo>
                  <a:lnTo>
                    <a:pt x="42" y="186"/>
                  </a:lnTo>
                  <a:lnTo>
                    <a:pt x="46" y="184"/>
                  </a:lnTo>
                  <a:lnTo>
                    <a:pt x="50" y="178"/>
                  </a:lnTo>
                  <a:lnTo>
                    <a:pt x="56" y="170"/>
                  </a:lnTo>
                  <a:lnTo>
                    <a:pt x="56" y="158"/>
                  </a:lnTo>
                  <a:lnTo>
                    <a:pt x="48" y="148"/>
                  </a:lnTo>
                  <a:lnTo>
                    <a:pt x="48" y="148"/>
                  </a:lnTo>
                  <a:lnTo>
                    <a:pt x="50" y="146"/>
                  </a:lnTo>
                  <a:lnTo>
                    <a:pt x="50" y="146"/>
                  </a:lnTo>
                  <a:lnTo>
                    <a:pt x="50" y="144"/>
                  </a:lnTo>
                  <a:lnTo>
                    <a:pt x="48" y="142"/>
                  </a:lnTo>
                  <a:lnTo>
                    <a:pt x="42" y="132"/>
                  </a:lnTo>
                  <a:lnTo>
                    <a:pt x="38" y="122"/>
                  </a:lnTo>
                  <a:lnTo>
                    <a:pt x="34" y="110"/>
                  </a:lnTo>
                  <a:lnTo>
                    <a:pt x="34" y="100"/>
                  </a:lnTo>
                  <a:lnTo>
                    <a:pt x="34" y="100"/>
                  </a:lnTo>
                  <a:lnTo>
                    <a:pt x="36" y="98"/>
                  </a:lnTo>
                  <a:lnTo>
                    <a:pt x="38" y="96"/>
                  </a:lnTo>
                  <a:lnTo>
                    <a:pt x="40" y="94"/>
                  </a:lnTo>
                  <a:lnTo>
                    <a:pt x="40" y="90"/>
                  </a:lnTo>
                  <a:lnTo>
                    <a:pt x="38" y="86"/>
                  </a:lnTo>
                  <a:lnTo>
                    <a:pt x="36" y="82"/>
                  </a:lnTo>
                  <a:lnTo>
                    <a:pt x="32" y="76"/>
                  </a:lnTo>
                  <a:lnTo>
                    <a:pt x="24" y="70"/>
                  </a:lnTo>
                  <a:lnTo>
                    <a:pt x="22" y="68"/>
                  </a:lnTo>
                  <a:lnTo>
                    <a:pt x="22" y="66"/>
                  </a:lnTo>
                  <a:lnTo>
                    <a:pt x="18" y="62"/>
                  </a:lnTo>
                  <a:lnTo>
                    <a:pt x="16" y="56"/>
                  </a:lnTo>
                  <a:lnTo>
                    <a:pt x="10" y="52"/>
                  </a:lnTo>
                  <a:lnTo>
                    <a:pt x="4" y="48"/>
                  </a:lnTo>
                  <a:lnTo>
                    <a:pt x="0" y="28"/>
                  </a:lnTo>
                  <a:lnTo>
                    <a:pt x="2" y="26"/>
                  </a:lnTo>
                  <a:lnTo>
                    <a:pt x="10" y="20"/>
                  </a:lnTo>
                  <a:lnTo>
                    <a:pt x="18" y="16"/>
                  </a:lnTo>
                  <a:lnTo>
                    <a:pt x="28" y="16"/>
                  </a:lnTo>
                  <a:lnTo>
                    <a:pt x="38" y="22"/>
                  </a:lnTo>
                  <a:lnTo>
                    <a:pt x="40" y="24"/>
                  </a:lnTo>
                  <a:lnTo>
                    <a:pt x="48" y="24"/>
                  </a:lnTo>
                  <a:lnTo>
                    <a:pt x="58" y="22"/>
                  </a:lnTo>
                  <a:lnTo>
                    <a:pt x="66" y="20"/>
                  </a:lnTo>
                  <a:lnTo>
                    <a:pt x="72" y="14"/>
                  </a:lnTo>
                  <a:lnTo>
                    <a:pt x="72" y="14"/>
                  </a:lnTo>
                  <a:lnTo>
                    <a:pt x="72" y="12"/>
                  </a:lnTo>
                  <a:lnTo>
                    <a:pt x="74" y="8"/>
                  </a:lnTo>
                  <a:lnTo>
                    <a:pt x="76" y="6"/>
                  </a:lnTo>
                  <a:lnTo>
                    <a:pt x="78" y="2"/>
                  </a:lnTo>
                  <a:lnTo>
                    <a:pt x="82" y="2"/>
                  </a:lnTo>
                  <a:lnTo>
                    <a:pt x="86" y="0"/>
                  </a:lnTo>
                  <a:lnTo>
                    <a:pt x="92" y="2"/>
                  </a:lnTo>
                  <a:lnTo>
                    <a:pt x="122" y="18"/>
                  </a:lnTo>
                  <a:lnTo>
                    <a:pt x="120" y="20"/>
                  </a:lnTo>
                  <a:lnTo>
                    <a:pt x="120" y="22"/>
                  </a:lnTo>
                  <a:lnTo>
                    <a:pt x="116" y="26"/>
                  </a:lnTo>
                  <a:lnTo>
                    <a:pt x="110" y="28"/>
                  </a:lnTo>
                  <a:lnTo>
                    <a:pt x="102"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7" name="Freeform 53"/>
            <p:cNvSpPr>
              <a:spLocks/>
            </p:cNvSpPr>
            <p:nvPr/>
          </p:nvSpPr>
          <p:spPr bwMode="gray">
            <a:xfrm>
              <a:off x="989" y="2266"/>
              <a:ext cx="54" cy="84"/>
            </a:xfrm>
            <a:custGeom>
              <a:avLst/>
              <a:gdLst/>
              <a:ahLst/>
              <a:cxnLst>
                <a:cxn ang="0">
                  <a:pos x="18" y="80"/>
                </a:cxn>
                <a:cxn ang="0">
                  <a:pos x="4" y="82"/>
                </a:cxn>
                <a:cxn ang="0">
                  <a:pos x="0" y="78"/>
                </a:cxn>
                <a:cxn ang="0">
                  <a:pos x="2" y="74"/>
                </a:cxn>
                <a:cxn ang="0">
                  <a:pos x="4" y="72"/>
                </a:cxn>
                <a:cxn ang="0">
                  <a:pos x="4" y="62"/>
                </a:cxn>
                <a:cxn ang="0">
                  <a:pos x="10" y="56"/>
                </a:cxn>
                <a:cxn ang="0">
                  <a:pos x="14" y="54"/>
                </a:cxn>
                <a:cxn ang="0">
                  <a:pos x="10" y="48"/>
                </a:cxn>
                <a:cxn ang="0">
                  <a:pos x="10" y="46"/>
                </a:cxn>
                <a:cxn ang="0">
                  <a:pos x="12" y="44"/>
                </a:cxn>
                <a:cxn ang="0">
                  <a:pos x="16" y="40"/>
                </a:cxn>
                <a:cxn ang="0">
                  <a:pos x="16" y="36"/>
                </a:cxn>
                <a:cxn ang="0">
                  <a:pos x="12" y="30"/>
                </a:cxn>
                <a:cxn ang="0">
                  <a:pos x="16" y="28"/>
                </a:cxn>
                <a:cxn ang="0">
                  <a:pos x="20" y="28"/>
                </a:cxn>
                <a:cxn ang="0">
                  <a:pos x="20" y="28"/>
                </a:cxn>
                <a:cxn ang="0">
                  <a:pos x="14" y="26"/>
                </a:cxn>
                <a:cxn ang="0">
                  <a:pos x="10" y="26"/>
                </a:cxn>
                <a:cxn ang="0">
                  <a:pos x="10" y="20"/>
                </a:cxn>
                <a:cxn ang="0">
                  <a:pos x="10" y="14"/>
                </a:cxn>
                <a:cxn ang="0">
                  <a:pos x="14" y="14"/>
                </a:cxn>
                <a:cxn ang="0">
                  <a:pos x="20" y="10"/>
                </a:cxn>
                <a:cxn ang="0">
                  <a:pos x="38" y="2"/>
                </a:cxn>
                <a:cxn ang="0">
                  <a:pos x="46" y="12"/>
                </a:cxn>
                <a:cxn ang="0">
                  <a:pos x="46" y="20"/>
                </a:cxn>
                <a:cxn ang="0">
                  <a:pos x="46" y="28"/>
                </a:cxn>
                <a:cxn ang="0">
                  <a:pos x="46" y="30"/>
                </a:cxn>
                <a:cxn ang="0">
                  <a:pos x="46" y="34"/>
                </a:cxn>
                <a:cxn ang="0">
                  <a:pos x="42" y="36"/>
                </a:cxn>
                <a:cxn ang="0">
                  <a:pos x="46" y="40"/>
                </a:cxn>
                <a:cxn ang="0">
                  <a:pos x="50" y="42"/>
                </a:cxn>
                <a:cxn ang="0">
                  <a:pos x="52" y="46"/>
                </a:cxn>
                <a:cxn ang="0">
                  <a:pos x="54" y="50"/>
                </a:cxn>
                <a:cxn ang="0">
                  <a:pos x="52" y="52"/>
                </a:cxn>
                <a:cxn ang="0">
                  <a:pos x="48" y="56"/>
                </a:cxn>
                <a:cxn ang="0">
                  <a:pos x="48" y="58"/>
                </a:cxn>
                <a:cxn ang="0">
                  <a:pos x="50" y="60"/>
                </a:cxn>
                <a:cxn ang="0">
                  <a:pos x="50" y="64"/>
                </a:cxn>
                <a:cxn ang="0">
                  <a:pos x="48" y="68"/>
                </a:cxn>
                <a:cxn ang="0">
                  <a:pos x="48" y="70"/>
                </a:cxn>
                <a:cxn ang="0">
                  <a:pos x="50" y="74"/>
                </a:cxn>
                <a:cxn ang="0">
                  <a:pos x="50" y="78"/>
                </a:cxn>
                <a:cxn ang="0">
                  <a:pos x="48" y="80"/>
                </a:cxn>
                <a:cxn ang="0">
                  <a:pos x="44" y="76"/>
                </a:cxn>
                <a:cxn ang="0">
                  <a:pos x="46" y="80"/>
                </a:cxn>
                <a:cxn ang="0">
                  <a:pos x="42" y="80"/>
                </a:cxn>
                <a:cxn ang="0">
                  <a:pos x="38" y="82"/>
                </a:cxn>
                <a:cxn ang="0">
                  <a:pos x="34" y="82"/>
                </a:cxn>
                <a:cxn ang="0">
                  <a:pos x="32" y="84"/>
                </a:cxn>
                <a:cxn ang="0">
                  <a:pos x="28" y="84"/>
                </a:cxn>
              </a:cxnLst>
              <a:rect l="0" t="0" r="r" b="b"/>
              <a:pathLst>
                <a:path w="54" h="84">
                  <a:moveTo>
                    <a:pt x="26" y="84"/>
                  </a:moveTo>
                  <a:lnTo>
                    <a:pt x="18" y="80"/>
                  </a:lnTo>
                  <a:lnTo>
                    <a:pt x="12" y="80"/>
                  </a:lnTo>
                  <a:lnTo>
                    <a:pt x="4" y="82"/>
                  </a:lnTo>
                  <a:lnTo>
                    <a:pt x="2" y="80"/>
                  </a:lnTo>
                  <a:lnTo>
                    <a:pt x="0" y="78"/>
                  </a:lnTo>
                  <a:lnTo>
                    <a:pt x="2" y="76"/>
                  </a:lnTo>
                  <a:lnTo>
                    <a:pt x="2" y="74"/>
                  </a:lnTo>
                  <a:lnTo>
                    <a:pt x="4" y="72"/>
                  </a:lnTo>
                  <a:lnTo>
                    <a:pt x="4" y="72"/>
                  </a:lnTo>
                  <a:lnTo>
                    <a:pt x="4" y="64"/>
                  </a:lnTo>
                  <a:lnTo>
                    <a:pt x="4" y="62"/>
                  </a:lnTo>
                  <a:lnTo>
                    <a:pt x="8" y="58"/>
                  </a:lnTo>
                  <a:lnTo>
                    <a:pt x="10" y="56"/>
                  </a:lnTo>
                  <a:lnTo>
                    <a:pt x="12" y="54"/>
                  </a:lnTo>
                  <a:lnTo>
                    <a:pt x="14" y="54"/>
                  </a:lnTo>
                  <a:lnTo>
                    <a:pt x="10" y="52"/>
                  </a:lnTo>
                  <a:lnTo>
                    <a:pt x="10" y="48"/>
                  </a:lnTo>
                  <a:lnTo>
                    <a:pt x="10" y="46"/>
                  </a:lnTo>
                  <a:lnTo>
                    <a:pt x="10" y="46"/>
                  </a:lnTo>
                  <a:lnTo>
                    <a:pt x="10" y="44"/>
                  </a:lnTo>
                  <a:lnTo>
                    <a:pt x="12" y="44"/>
                  </a:lnTo>
                  <a:lnTo>
                    <a:pt x="14" y="42"/>
                  </a:lnTo>
                  <a:lnTo>
                    <a:pt x="16" y="40"/>
                  </a:lnTo>
                  <a:lnTo>
                    <a:pt x="16" y="38"/>
                  </a:lnTo>
                  <a:lnTo>
                    <a:pt x="16" y="36"/>
                  </a:lnTo>
                  <a:lnTo>
                    <a:pt x="16" y="36"/>
                  </a:lnTo>
                  <a:lnTo>
                    <a:pt x="12" y="30"/>
                  </a:lnTo>
                  <a:lnTo>
                    <a:pt x="12" y="28"/>
                  </a:lnTo>
                  <a:lnTo>
                    <a:pt x="16" y="28"/>
                  </a:lnTo>
                  <a:lnTo>
                    <a:pt x="18" y="28"/>
                  </a:lnTo>
                  <a:lnTo>
                    <a:pt x="20" y="28"/>
                  </a:lnTo>
                  <a:lnTo>
                    <a:pt x="22" y="28"/>
                  </a:lnTo>
                  <a:lnTo>
                    <a:pt x="20" y="28"/>
                  </a:lnTo>
                  <a:lnTo>
                    <a:pt x="16" y="26"/>
                  </a:lnTo>
                  <a:lnTo>
                    <a:pt x="14" y="26"/>
                  </a:lnTo>
                  <a:lnTo>
                    <a:pt x="12" y="26"/>
                  </a:lnTo>
                  <a:lnTo>
                    <a:pt x="10" y="26"/>
                  </a:lnTo>
                  <a:lnTo>
                    <a:pt x="10" y="24"/>
                  </a:lnTo>
                  <a:lnTo>
                    <a:pt x="10" y="20"/>
                  </a:lnTo>
                  <a:lnTo>
                    <a:pt x="10" y="14"/>
                  </a:lnTo>
                  <a:lnTo>
                    <a:pt x="10" y="14"/>
                  </a:lnTo>
                  <a:lnTo>
                    <a:pt x="12" y="16"/>
                  </a:lnTo>
                  <a:lnTo>
                    <a:pt x="14" y="14"/>
                  </a:lnTo>
                  <a:lnTo>
                    <a:pt x="16" y="14"/>
                  </a:lnTo>
                  <a:lnTo>
                    <a:pt x="20" y="10"/>
                  </a:lnTo>
                  <a:lnTo>
                    <a:pt x="32" y="0"/>
                  </a:lnTo>
                  <a:lnTo>
                    <a:pt x="38" y="2"/>
                  </a:lnTo>
                  <a:lnTo>
                    <a:pt x="46" y="12"/>
                  </a:lnTo>
                  <a:lnTo>
                    <a:pt x="46" y="12"/>
                  </a:lnTo>
                  <a:lnTo>
                    <a:pt x="46" y="16"/>
                  </a:lnTo>
                  <a:lnTo>
                    <a:pt x="46" y="20"/>
                  </a:lnTo>
                  <a:lnTo>
                    <a:pt x="46" y="24"/>
                  </a:lnTo>
                  <a:lnTo>
                    <a:pt x="46" y="28"/>
                  </a:lnTo>
                  <a:lnTo>
                    <a:pt x="46" y="28"/>
                  </a:lnTo>
                  <a:lnTo>
                    <a:pt x="46" y="30"/>
                  </a:lnTo>
                  <a:lnTo>
                    <a:pt x="46" y="32"/>
                  </a:lnTo>
                  <a:lnTo>
                    <a:pt x="46" y="34"/>
                  </a:lnTo>
                  <a:lnTo>
                    <a:pt x="42" y="34"/>
                  </a:lnTo>
                  <a:lnTo>
                    <a:pt x="42" y="36"/>
                  </a:lnTo>
                  <a:lnTo>
                    <a:pt x="44" y="36"/>
                  </a:lnTo>
                  <a:lnTo>
                    <a:pt x="46" y="40"/>
                  </a:lnTo>
                  <a:lnTo>
                    <a:pt x="48" y="42"/>
                  </a:lnTo>
                  <a:lnTo>
                    <a:pt x="50" y="42"/>
                  </a:lnTo>
                  <a:lnTo>
                    <a:pt x="50" y="44"/>
                  </a:lnTo>
                  <a:lnTo>
                    <a:pt x="52" y="46"/>
                  </a:lnTo>
                  <a:lnTo>
                    <a:pt x="54" y="48"/>
                  </a:lnTo>
                  <a:lnTo>
                    <a:pt x="54" y="50"/>
                  </a:lnTo>
                  <a:lnTo>
                    <a:pt x="52" y="52"/>
                  </a:lnTo>
                  <a:lnTo>
                    <a:pt x="52" y="52"/>
                  </a:lnTo>
                  <a:lnTo>
                    <a:pt x="50" y="54"/>
                  </a:lnTo>
                  <a:lnTo>
                    <a:pt x="48" y="56"/>
                  </a:lnTo>
                  <a:lnTo>
                    <a:pt x="48" y="56"/>
                  </a:lnTo>
                  <a:lnTo>
                    <a:pt x="48" y="58"/>
                  </a:lnTo>
                  <a:lnTo>
                    <a:pt x="48" y="58"/>
                  </a:lnTo>
                  <a:lnTo>
                    <a:pt x="50" y="60"/>
                  </a:lnTo>
                  <a:lnTo>
                    <a:pt x="50" y="62"/>
                  </a:lnTo>
                  <a:lnTo>
                    <a:pt x="50" y="64"/>
                  </a:lnTo>
                  <a:lnTo>
                    <a:pt x="48" y="66"/>
                  </a:lnTo>
                  <a:lnTo>
                    <a:pt x="48" y="68"/>
                  </a:lnTo>
                  <a:lnTo>
                    <a:pt x="50" y="70"/>
                  </a:lnTo>
                  <a:lnTo>
                    <a:pt x="48" y="70"/>
                  </a:lnTo>
                  <a:lnTo>
                    <a:pt x="48" y="72"/>
                  </a:lnTo>
                  <a:lnTo>
                    <a:pt x="50" y="74"/>
                  </a:lnTo>
                  <a:lnTo>
                    <a:pt x="50" y="76"/>
                  </a:lnTo>
                  <a:lnTo>
                    <a:pt x="50" y="78"/>
                  </a:lnTo>
                  <a:lnTo>
                    <a:pt x="48" y="80"/>
                  </a:lnTo>
                  <a:lnTo>
                    <a:pt x="48" y="80"/>
                  </a:lnTo>
                  <a:lnTo>
                    <a:pt x="46" y="76"/>
                  </a:lnTo>
                  <a:lnTo>
                    <a:pt x="44" y="76"/>
                  </a:lnTo>
                  <a:lnTo>
                    <a:pt x="44" y="76"/>
                  </a:lnTo>
                  <a:lnTo>
                    <a:pt x="46" y="80"/>
                  </a:lnTo>
                  <a:lnTo>
                    <a:pt x="44" y="80"/>
                  </a:lnTo>
                  <a:lnTo>
                    <a:pt x="42" y="80"/>
                  </a:lnTo>
                  <a:lnTo>
                    <a:pt x="40" y="82"/>
                  </a:lnTo>
                  <a:lnTo>
                    <a:pt x="38" y="82"/>
                  </a:lnTo>
                  <a:lnTo>
                    <a:pt x="38" y="82"/>
                  </a:lnTo>
                  <a:lnTo>
                    <a:pt x="34" y="82"/>
                  </a:lnTo>
                  <a:lnTo>
                    <a:pt x="32" y="82"/>
                  </a:lnTo>
                  <a:lnTo>
                    <a:pt x="32" y="84"/>
                  </a:lnTo>
                  <a:lnTo>
                    <a:pt x="30" y="84"/>
                  </a:lnTo>
                  <a:lnTo>
                    <a:pt x="28" y="84"/>
                  </a:lnTo>
                  <a:lnTo>
                    <a:pt x="26" y="8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8" name="Freeform 54"/>
            <p:cNvSpPr>
              <a:spLocks/>
            </p:cNvSpPr>
            <p:nvPr/>
          </p:nvSpPr>
          <p:spPr bwMode="gray">
            <a:xfrm>
              <a:off x="1191" y="2508"/>
              <a:ext cx="224" cy="110"/>
            </a:xfrm>
            <a:custGeom>
              <a:avLst/>
              <a:gdLst/>
              <a:ahLst/>
              <a:cxnLst>
                <a:cxn ang="0">
                  <a:pos x="194" y="34"/>
                </a:cxn>
                <a:cxn ang="0">
                  <a:pos x="204" y="40"/>
                </a:cxn>
                <a:cxn ang="0">
                  <a:pos x="216" y="58"/>
                </a:cxn>
                <a:cxn ang="0">
                  <a:pos x="224" y="80"/>
                </a:cxn>
                <a:cxn ang="0">
                  <a:pos x="220" y="82"/>
                </a:cxn>
                <a:cxn ang="0">
                  <a:pos x="208" y="80"/>
                </a:cxn>
                <a:cxn ang="0">
                  <a:pos x="194" y="82"/>
                </a:cxn>
                <a:cxn ang="0">
                  <a:pos x="182" y="88"/>
                </a:cxn>
                <a:cxn ang="0">
                  <a:pos x="174" y="92"/>
                </a:cxn>
                <a:cxn ang="0">
                  <a:pos x="168" y="92"/>
                </a:cxn>
                <a:cxn ang="0">
                  <a:pos x="162" y="98"/>
                </a:cxn>
                <a:cxn ang="0">
                  <a:pos x="152" y="102"/>
                </a:cxn>
                <a:cxn ang="0">
                  <a:pos x="136" y="102"/>
                </a:cxn>
                <a:cxn ang="0">
                  <a:pos x="128" y="98"/>
                </a:cxn>
                <a:cxn ang="0">
                  <a:pos x="124" y="102"/>
                </a:cxn>
                <a:cxn ang="0">
                  <a:pos x="118" y="110"/>
                </a:cxn>
                <a:cxn ang="0">
                  <a:pos x="114" y="110"/>
                </a:cxn>
                <a:cxn ang="0">
                  <a:pos x="114" y="106"/>
                </a:cxn>
                <a:cxn ang="0">
                  <a:pos x="116" y="104"/>
                </a:cxn>
                <a:cxn ang="0">
                  <a:pos x="116" y="100"/>
                </a:cxn>
                <a:cxn ang="0">
                  <a:pos x="98" y="104"/>
                </a:cxn>
                <a:cxn ang="0">
                  <a:pos x="92" y="106"/>
                </a:cxn>
                <a:cxn ang="0">
                  <a:pos x="82" y="108"/>
                </a:cxn>
                <a:cxn ang="0">
                  <a:pos x="70" y="104"/>
                </a:cxn>
                <a:cxn ang="0">
                  <a:pos x="58" y="104"/>
                </a:cxn>
                <a:cxn ang="0">
                  <a:pos x="52" y="110"/>
                </a:cxn>
                <a:cxn ang="0">
                  <a:pos x="46" y="110"/>
                </a:cxn>
                <a:cxn ang="0">
                  <a:pos x="34" y="106"/>
                </a:cxn>
                <a:cxn ang="0">
                  <a:pos x="26" y="102"/>
                </a:cxn>
                <a:cxn ang="0">
                  <a:pos x="14" y="94"/>
                </a:cxn>
                <a:cxn ang="0">
                  <a:pos x="12" y="86"/>
                </a:cxn>
                <a:cxn ang="0">
                  <a:pos x="8" y="76"/>
                </a:cxn>
                <a:cxn ang="0">
                  <a:pos x="2" y="66"/>
                </a:cxn>
                <a:cxn ang="0">
                  <a:pos x="0" y="54"/>
                </a:cxn>
                <a:cxn ang="0">
                  <a:pos x="4" y="50"/>
                </a:cxn>
                <a:cxn ang="0">
                  <a:pos x="14" y="44"/>
                </a:cxn>
                <a:cxn ang="0">
                  <a:pos x="20" y="46"/>
                </a:cxn>
                <a:cxn ang="0">
                  <a:pos x="30" y="44"/>
                </a:cxn>
                <a:cxn ang="0">
                  <a:pos x="38" y="40"/>
                </a:cxn>
                <a:cxn ang="0">
                  <a:pos x="50" y="40"/>
                </a:cxn>
                <a:cxn ang="0">
                  <a:pos x="40" y="36"/>
                </a:cxn>
                <a:cxn ang="0">
                  <a:pos x="38" y="32"/>
                </a:cxn>
                <a:cxn ang="0">
                  <a:pos x="42" y="20"/>
                </a:cxn>
                <a:cxn ang="0">
                  <a:pos x="52" y="16"/>
                </a:cxn>
                <a:cxn ang="0">
                  <a:pos x="62" y="16"/>
                </a:cxn>
                <a:cxn ang="0">
                  <a:pos x="72" y="14"/>
                </a:cxn>
                <a:cxn ang="0">
                  <a:pos x="86" y="4"/>
                </a:cxn>
                <a:cxn ang="0">
                  <a:pos x="88" y="2"/>
                </a:cxn>
                <a:cxn ang="0">
                  <a:pos x="98" y="0"/>
                </a:cxn>
                <a:cxn ang="0">
                  <a:pos x="112" y="4"/>
                </a:cxn>
                <a:cxn ang="0">
                  <a:pos x="122" y="12"/>
                </a:cxn>
                <a:cxn ang="0">
                  <a:pos x="132" y="14"/>
                </a:cxn>
                <a:cxn ang="0">
                  <a:pos x="140" y="12"/>
                </a:cxn>
                <a:cxn ang="0">
                  <a:pos x="152" y="12"/>
                </a:cxn>
                <a:cxn ang="0">
                  <a:pos x="158" y="16"/>
                </a:cxn>
                <a:cxn ang="0">
                  <a:pos x="170" y="24"/>
                </a:cxn>
                <a:cxn ang="0">
                  <a:pos x="182" y="28"/>
                </a:cxn>
              </a:cxnLst>
              <a:rect l="0" t="0" r="r" b="b"/>
              <a:pathLst>
                <a:path w="224" h="110">
                  <a:moveTo>
                    <a:pt x="188" y="30"/>
                  </a:moveTo>
                  <a:lnTo>
                    <a:pt x="192" y="32"/>
                  </a:lnTo>
                  <a:lnTo>
                    <a:pt x="194" y="34"/>
                  </a:lnTo>
                  <a:lnTo>
                    <a:pt x="198" y="36"/>
                  </a:lnTo>
                  <a:lnTo>
                    <a:pt x="202" y="38"/>
                  </a:lnTo>
                  <a:lnTo>
                    <a:pt x="204" y="40"/>
                  </a:lnTo>
                  <a:lnTo>
                    <a:pt x="204" y="40"/>
                  </a:lnTo>
                  <a:lnTo>
                    <a:pt x="210" y="46"/>
                  </a:lnTo>
                  <a:lnTo>
                    <a:pt x="216" y="58"/>
                  </a:lnTo>
                  <a:lnTo>
                    <a:pt x="220" y="70"/>
                  </a:lnTo>
                  <a:lnTo>
                    <a:pt x="224" y="78"/>
                  </a:lnTo>
                  <a:lnTo>
                    <a:pt x="224" y="80"/>
                  </a:lnTo>
                  <a:lnTo>
                    <a:pt x="222" y="82"/>
                  </a:lnTo>
                  <a:lnTo>
                    <a:pt x="222" y="82"/>
                  </a:lnTo>
                  <a:lnTo>
                    <a:pt x="220" y="82"/>
                  </a:lnTo>
                  <a:lnTo>
                    <a:pt x="220" y="82"/>
                  </a:lnTo>
                  <a:lnTo>
                    <a:pt x="218" y="78"/>
                  </a:lnTo>
                  <a:lnTo>
                    <a:pt x="208" y="80"/>
                  </a:lnTo>
                  <a:lnTo>
                    <a:pt x="204" y="80"/>
                  </a:lnTo>
                  <a:lnTo>
                    <a:pt x="200" y="80"/>
                  </a:lnTo>
                  <a:lnTo>
                    <a:pt x="194" y="82"/>
                  </a:lnTo>
                  <a:lnTo>
                    <a:pt x="190" y="84"/>
                  </a:lnTo>
                  <a:lnTo>
                    <a:pt x="184" y="86"/>
                  </a:lnTo>
                  <a:lnTo>
                    <a:pt x="182" y="88"/>
                  </a:lnTo>
                  <a:lnTo>
                    <a:pt x="180" y="88"/>
                  </a:lnTo>
                  <a:lnTo>
                    <a:pt x="178" y="90"/>
                  </a:lnTo>
                  <a:lnTo>
                    <a:pt x="174" y="92"/>
                  </a:lnTo>
                  <a:lnTo>
                    <a:pt x="172" y="92"/>
                  </a:lnTo>
                  <a:lnTo>
                    <a:pt x="170" y="92"/>
                  </a:lnTo>
                  <a:lnTo>
                    <a:pt x="168" y="92"/>
                  </a:lnTo>
                  <a:lnTo>
                    <a:pt x="166" y="94"/>
                  </a:lnTo>
                  <a:lnTo>
                    <a:pt x="164" y="96"/>
                  </a:lnTo>
                  <a:lnTo>
                    <a:pt x="162" y="98"/>
                  </a:lnTo>
                  <a:lnTo>
                    <a:pt x="162" y="98"/>
                  </a:lnTo>
                  <a:lnTo>
                    <a:pt x="158" y="100"/>
                  </a:lnTo>
                  <a:lnTo>
                    <a:pt x="152" y="102"/>
                  </a:lnTo>
                  <a:lnTo>
                    <a:pt x="146" y="102"/>
                  </a:lnTo>
                  <a:lnTo>
                    <a:pt x="140" y="102"/>
                  </a:lnTo>
                  <a:lnTo>
                    <a:pt x="136" y="102"/>
                  </a:lnTo>
                  <a:lnTo>
                    <a:pt x="132" y="100"/>
                  </a:lnTo>
                  <a:lnTo>
                    <a:pt x="132" y="100"/>
                  </a:lnTo>
                  <a:lnTo>
                    <a:pt x="128" y="98"/>
                  </a:lnTo>
                  <a:lnTo>
                    <a:pt x="126" y="98"/>
                  </a:lnTo>
                  <a:lnTo>
                    <a:pt x="124" y="100"/>
                  </a:lnTo>
                  <a:lnTo>
                    <a:pt x="124" y="102"/>
                  </a:lnTo>
                  <a:lnTo>
                    <a:pt x="124" y="102"/>
                  </a:lnTo>
                  <a:lnTo>
                    <a:pt x="120" y="108"/>
                  </a:lnTo>
                  <a:lnTo>
                    <a:pt x="118" y="110"/>
                  </a:lnTo>
                  <a:lnTo>
                    <a:pt x="116" y="110"/>
                  </a:lnTo>
                  <a:lnTo>
                    <a:pt x="114" y="110"/>
                  </a:lnTo>
                  <a:lnTo>
                    <a:pt x="114" y="110"/>
                  </a:lnTo>
                  <a:lnTo>
                    <a:pt x="112" y="108"/>
                  </a:lnTo>
                  <a:lnTo>
                    <a:pt x="112" y="108"/>
                  </a:lnTo>
                  <a:lnTo>
                    <a:pt x="114" y="106"/>
                  </a:lnTo>
                  <a:lnTo>
                    <a:pt x="114" y="106"/>
                  </a:lnTo>
                  <a:lnTo>
                    <a:pt x="116" y="104"/>
                  </a:lnTo>
                  <a:lnTo>
                    <a:pt x="116" y="104"/>
                  </a:lnTo>
                  <a:lnTo>
                    <a:pt x="116" y="102"/>
                  </a:lnTo>
                  <a:lnTo>
                    <a:pt x="116" y="100"/>
                  </a:lnTo>
                  <a:lnTo>
                    <a:pt x="116" y="100"/>
                  </a:lnTo>
                  <a:lnTo>
                    <a:pt x="108" y="102"/>
                  </a:lnTo>
                  <a:lnTo>
                    <a:pt x="102" y="106"/>
                  </a:lnTo>
                  <a:lnTo>
                    <a:pt x="98" y="104"/>
                  </a:lnTo>
                  <a:lnTo>
                    <a:pt x="96" y="104"/>
                  </a:lnTo>
                  <a:lnTo>
                    <a:pt x="94" y="104"/>
                  </a:lnTo>
                  <a:lnTo>
                    <a:pt x="92" y="106"/>
                  </a:lnTo>
                  <a:lnTo>
                    <a:pt x="88" y="108"/>
                  </a:lnTo>
                  <a:lnTo>
                    <a:pt x="84" y="108"/>
                  </a:lnTo>
                  <a:lnTo>
                    <a:pt x="82" y="108"/>
                  </a:lnTo>
                  <a:lnTo>
                    <a:pt x="80" y="106"/>
                  </a:lnTo>
                  <a:lnTo>
                    <a:pt x="76" y="104"/>
                  </a:lnTo>
                  <a:lnTo>
                    <a:pt x="70" y="104"/>
                  </a:lnTo>
                  <a:lnTo>
                    <a:pt x="64" y="102"/>
                  </a:lnTo>
                  <a:lnTo>
                    <a:pt x="60" y="102"/>
                  </a:lnTo>
                  <a:lnTo>
                    <a:pt x="58" y="104"/>
                  </a:lnTo>
                  <a:lnTo>
                    <a:pt x="58" y="106"/>
                  </a:lnTo>
                  <a:lnTo>
                    <a:pt x="54" y="108"/>
                  </a:lnTo>
                  <a:lnTo>
                    <a:pt x="52" y="110"/>
                  </a:lnTo>
                  <a:lnTo>
                    <a:pt x="48" y="110"/>
                  </a:lnTo>
                  <a:lnTo>
                    <a:pt x="48" y="110"/>
                  </a:lnTo>
                  <a:lnTo>
                    <a:pt x="46" y="110"/>
                  </a:lnTo>
                  <a:lnTo>
                    <a:pt x="42" y="108"/>
                  </a:lnTo>
                  <a:lnTo>
                    <a:pt x="38" y="106"/>
                  </a:lnTo>
                  <a:lnTo>
                    <a:pt x="34" y="106"/>
                  </a:lnTo>
                  <a:lnTo>
                    <a:pt x="32" y="106"/>
                  </a:lnTo>
                  <a:lnTo>
                    <a:pt x="30" y="104"/>
                  </a:lnTo>
                  <a:lnTo>
                    <a:pt x="26" y="102"/>
                  </a:lnTo>
                  <a:lnTo>
                    <a:pt x="22" y="100"/>
                  </a:lnTo>
                  <a:lnTo>
                    <a:pt x="18" y="96"/>
                  </a:lnTo>
                  <a:lnTo>
                    <a:pt x="14" y="94"/>
                  </a:lnTo>
                  <a:lnTo>
                    <a:pt x="12" y="90"/>
                  </a:lnTo>
                  <a:lnTo>
                    <a:pt x="12" y="90"/>
                  </a:lnTo>
                  <a:lnTo>
                    <a:pt x="12" y="86"/>
                  </a:lnTo>
                  <a:lnTo>
                    <a:pt x="10" y="82"/>
                  </a:lnTo>
                  <a:lnTo>
                    <a:pt x="10" y="78"/>
                  </a:lnTo>
                  <a:lnTo>
                    <a:pt x="8" y="76"/>
                  </a:lnTo>
                  <a:lnTo>
                    <a:pt x="2" y="70"/>
                  </a:lnTo>
                  <a:lnTo>
                    <a:pt x="2" y="68"/>
                  </a:lnTo>
                  <a:lnTo>
                    <a:pt x="2" y="66"/>
                  </a:lnTo>
                  <a:lnTo>
                    <a:pt x="0" y="62"/>
                  </a:lnTo>
                  <a:lnTo>
                    <a:pt x="0" y="58"/>
                  </a:lnTo>
                  <a:lnTo>
                    <a:pt x="0" y="54"/>
                  </a:lnTo>
                  <a:lnTo>
                    <a:pt x="2" y="54"/>
                  </a:lnTo>
                  <a:lnTo>
                    <a:pt x="2" y="52"/>
                  </a:lnTo>
                  <a:lnTo>
                    <a:pt x="4" y="50"/>
                  </a:lnTo>
                  <a:lnTo>
                    <a:pt x="6" y="48"/>
                  </a:lnTo>
                  <a:lnTo>
                    <a:pt x="8" y="44"/>
                  </a:lnTo>
                  <a:lnTo>
                    <a:pt x="14" y="44"/>
                  </a:lnTo>
                  <a:lnTo>
                    <a:pt x="14" y="44"/>
                  </a:lnTo>
                  <a:lnTo>
                    <a:pt x="18" y="44"/>
                  </a:lnTo>
                  <a:lnTo>
                    <a:pt x="20" y="46"/>
                  </a:lnTo>
                  <a:lnTo>
                    <a:pt x="26" y="46"/>
                  </a:lnTo>
                  <a:lnTo>
                    <a:pt x="30" y="44"/>
                  </a:lnTo>
                  <a:lnTo>
                    <a:pt x="30" y="44"/>
                  </a:lnTo>
                  <a:lnTo>
                    <a:pt x="32" y="42"/>
                  </a:lnTo>
                  <a:lnTo>
                    <a:pt x="36" y="40"/>
                  </a:lnTo>
                  <a:lnTo>
                    <a:pt x="38" y="40"/>
                  </a:lnTo>
                  <a:lnTo>
                    <a:pt x="42" y="40"/>
                  </a:lnTo>
                  <a:lnTo>
                    <a:pt x="50" y="40"/>
                  </a:lnTo>
                  <a:lnTo>
                    <a:pt x="50" y="40"/>
                  </a:lnTo>
                  <a:lnTo>
                    <a:pt x="46" y="38"/>
                  </a:lnTo>
                  <a:lnTo>
                    <a:pt x="42" y="38"/>
                  </a:lnTo>
                  <a:lnTo>
                    <a:pt x="40" y="36"/>
                  </a:lnTo>
                  <a:lnTo>
                    <a:pt x="40" y="36"/>
                  </a:lnTo>
                  <a:lnTo>
                    <a:pt x="38" y="34"/>
                  </a:lnTo>
                  <a:lnTo>
                    <a:pt x="38" y="32"/>
                  </a:lnTo>
                  <a:lnTo>
                    <a:pt x="38" y="28"/>
                  </a:lnTo>
                  <a:lnTo>
                    <a:pt x="40" y="24"/>
                  </a:lnTo>
                  <a:lnTo>
                    <a:pt x="42" y="20"/>
                  </a:lnTo>
                  <a:lnTo>
                    <a:pt x="48" y="16"/>
                  </a:lnTo>
                  <a:lnTo>
                    <a:pt x="50" y="16"/>
                  </a:lnTo>
                  <a:lnTo>
                    <a:pt x="52" y="16"/>
                  </a:lnTo>
                  <a:lnTo>
                    <a:pt x="56" y="16"/>
                  </a:lnTo>
                  <a:lnTo>
                    <a:pt x="60" y="16"/>
                  </a:lnTo>
                  <a:lnTo>
                    <a:pt x="62" y="16"/>
                  </a:lnTo>
                  <a:lnTo>
                    <a:pt x="64" y="16"/>
                  </a:lnTo>
                  <a:lnTo>
                    <a:pt x="66" y="16"/>
                  </a:lnTo>
                  <a:lnTo>
                    <a:pt x="72" y="14"/>
                  </a:lnTo>
                  <a:lnTo>
                    <a:pt x="76" y="10"/>
                  </a:lnTo>
                  <a:lnTo>
                    <a:pt x="82" y="8"/>
                  </a:lnTo>
                  <a:lnTo>
                    <a:pt x="86" y="4"/>
                  </a:lnTo>
                  <a:lnTo>
                    <a:pt x="86" y="4"/>
                  </a:lnTo>
                  <a:lnTo>
                    <a:pt x="88" y="4"/>
                  </a:lnTo>
                  <a:lnTo>
                    <a:pt x="88" y="2"/>
                  </a:lnTo>
                  <a:lnTo>
                    <a:pt x="90" y="0"/>
                  </a:lnTo>
                  <a:lnTo>
                    <a:pt x="94" y="0"/>
                  </a:lnTo>
                  <a:lnTo>
                    <a:pt x="98" y="0"/>
                  </a:lnTo>
                  <a:lnTo>
                    <a:pt x="104" y="2"/>
                  </a:lnTo>
                  <a:lnTo>
                    <a:pt x="112" y="4"/>
                  </a:lnTo>
                  <a:lnTo>
                    <a:pt x="112" y="4"/>
                  </a:lnTo>
                  <a:lnTo>
                    <a:pt x="114" y="6"/>
                  </a:lnTo>
                  <a:lnTo>
                    <a:pt x="118" y="8"/>
                  </a:lnTo>
                  <a:lnTo>
                    <a:pt x="122" y="12"/>
                  </a:lnTo>
                  <a:lnTo>
                    <a:pt x="128" y="16"/>
                  </a:lnTo>
                  <a:lnTo>
                    <a:pt x="128" y="14"/>
                  </a:lnTo>
                  <a:lnTo>
                    <a:pt x="132" y="14"/>
                  </a:lnTo>
                  <a:lnTo>
                    <a:pt x="136" y="14"/>
                  </a:lnTo>
                  <a:lnTo>
                    <a:pt x="138" y="12"/>
                  </a:lnTo>
                  <a:lnTo>
                    <a:pt x="140" y="12"/>
                  </a:lnTo>
                  <a:lnTo>
                    <a:pt x="142" y="12"/>
                  </a:lnTo>
                  <a:lnTo>
                    <a:pt x="146" y="12"/>
                  </a:lnTo>
                  <a:lnTo>
                    <a:pt x="152" y="12"/>
                  </a:lnTo>
                  <a:lnTo>
                    <a:pt x="156" y="14"/>
                  </a:lnTo>
                  <a:lnTo>
                    <a:pt x="158" y="16"/>
                  </a:lnTo>
                  <a:lnTo>
                    <a:pt x="158" y="16"/>
                  </a:lnTo>
                  <a:lnTo>
                    <a:pt x="162" y="18"/>
                  </a:lnTo>
                  <a:lnTo>
                    <a:pt x="166" y="22"/>
                  </a:lnTo>
                  <a:lnTo>
                    <a:pt x="170" y="24"/>
                  </a:lnTo>
                  <a:lnTo>
                    <a:pt x="180" y="26"/>
                  </a:lnTo>
                  <a:lnTo>
                    <a:pt x="180" y="26"/>
                  </a:lnTo>
                  <a:lnTo>
                    <a:pt x="182" y="28"/>
                  </a:lnTo>
                  <a:lnTo>
                    <a:pt x="186" y="28"/>
                  </a:lnTo>
                  <a:lnTo>
                    <a:pt x="188"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9" name="Freeform 55"/>
            <p:cNvSpPr>
              <a:spLocks/>
            </p:cNvSpPr>
            <p:nvPr/>
          </p:nvSpPr>
          <p:spPr bwMode="gray">
            <a:xfrm>
              <a:off x="1119" y="2438"/>
              <a:ext cx="110" cy="90"/>
            </a:xfrm>
            <a:custGeom>
              <a:avLst/>
              <a:gdLst/>
              <a:ahLst/>
              <a:cxnLst>
                <a:cxn ang="0">
                  <a:pos x="28" y="74"/>
                </a:cxn>
                <a:cxn ang="0">
                  <a:pos x="30" y="60"/>
                </a:cxn>
                <a:cxn ang="0">
                  <a:pos x="32" y="58"/>
                </a:cxn>
                <a:cxn ang="0">
                  <a:pos x="32" y="54"/>
                </a:cxn>
                <a:cxn ang="0">
                  <a:pos x="30" y="50"/>
                </a:cxn>
                <a:cxn ang="0">
                  <a:pos x="26" y="44"/>
                </a:cxn>
                <a:cxn ang="0">
                  <a:pos x="22" y="36"/>
                </a:cxn>
                <a:cxn ang="0">
                  <a:pos x="18" y="24"/>
                </a:cxn>
                <a:cxn ang="0">
                  <a:pos x="14" y="22"/>
                </a:cxn>
                <a:cxn ang="0">
                  <a:pos x="4" y="12"/>
                </a:cxn>
                <a:cxn ang="0">
                  <a:pos x="4" y="6"/>
                </a:cxn>
                <a:cxn ang="0">
                  <a:pos x="0" y="0"/>
                </a:cxn>
                <a:cxn ang="0">
                  <a:pos x="2" y="0"/>
                </a:cxn>
                <a:cxn ang="0">
                  <a:pos x="10" y="0"/>
                </a:cxn>
                <a:cxn ang="0">
                  <a:pos x="18" y="4"/>
                </a:cxn>
                <a:cxn ang="0">
                  <a:pos x="24" y="10"/>
                </a:cxn>
                <a:cxn ang="0">
                  <a:pos x="32" y="16"/>
                </a:cxn>
                <a:cxn ang="0">
                  <a:pos x="44" y="18"/>
                </a:cxn>
                <a:cxn ang="0">
                  <a:pos x="58" y="12"/>
                </a:cxn>
                <a:cxn ang="0">
                  <a:pos x="84" y="18"/>
                </a:cxn>
                <a:cxn ang="0">
                  <a:pos x="100" y="24"/>
                </a:cxn>
                <a:cxn ang="0">
                  <a:pos x="104" y="26"/>
                </a:cxn>
                <a:cxn ang="0">
                  <a:pos x="110" y="30"/>
                </a:cxn>
                <a:cxn ang="0">
                  <a:pos x="110" y="34"/>
                </a:cxn>
                <a:cxn ang="0">
                  <a:pos x="108" y="42"/>
                </a:cxn>
                <a:cxn ang="0">
                  <a:pos x="106" y="46"/>
                </a:cxn>
                <a:cxn ang="0">
                  <a:pos x="104" y="52"/>
                </a:cxn>
                <a:cxn ang="0">
                  <a:pos x="100" y="56"/>
                </a:cxn>
                <a:cxn ang="0">
                  <a:pos x="98" y="58"/>
                </a:cxn>
                <a:cxn ang="0">
                  <a:pos x="94" y="66"/>
                </a:cxn>
                <a:cxn ang="0">
                  <a:pos x="94" y="68"/>
                </a:cxn>
                <a:cxn ang="0">
                  <a:pos x="90" y="70"/>
                </a:cxn>
                <a:cxn ang="0">
                  <a:pos x="82" y="72"/>
                </a:cxn>
                <a:cxn ang="0">
                  <a:pos x="74" y="82"/>
                </a:cxn>
                <a:cxn ang="0">
                  <a:pos x="70" y="88"/>
                </a:cxn>
                <a:cxn ang="0">
                  <a:pos x="62" y="88"/>
                </a:cxn>
                <a:cxn ang="0">
                  <a:pos x="56" y="88"/>
                </a:cxn>
                <a:cxn ang="0">
                  <a:pos x="36" y="90"/>
                </a:cxn>
              </a:cxnLst>
              <a:rect l="0" t="0" r="r" b="b"/>
              <a:pathLst>
                <a:path w="110" h="90">
                  <a:moveTo>
                    <a:pt x="36" y="90"/>
                  </a:moveTo>
                  <a:lnTo>
                    <a:pt x="28" y="74"/>
                  </a:lnTo>
                  <a:lnTo>
                    <a:pt x="24" y="66"/>
                  </a:lnTo>
                  <a:lnTo>
                    <a:pt x="30" y="60"/>
                  </a:lnTo>
                  <a:lnTo>
                    <a:pt x="30" y="60"/>
                  </a:lnTo>
                  <a:lnTo>
                    <a:pt x="32" y="58"/>
                  </a:lnTo>
                  <a:lnTo>
                    <a:pt x="32" y="56"/>
                  </a:lnTo>
                  <a:lnTo>
                    <a:pt x="32" y="54"/>
                  </a:lnTo>
                  <a:lnTo>
                    <a:pt x="30" y="50"/>
                  </a:lnTo>
                  <a:lnTo>
                    <a:pt x="30" y="50"/>
                  </a:lnTo>
                  <a:lnTo>
                    <a:pt x="28" y="48"/>
                  </a:lnTo>
                  <a:lnTo>
                    <a:pt x="26" y="44"/>
                  </a:lnTo>
                  <a:lnTo>
                    <a:pt x="24" y="40"/>
                  </a:lnTo>
                  <a:lnTo>
                    <a:pt x="22" y="36"/>
                  </a:lnTo>
                  <a:lnTo>
                    <a:pt x="22" y="30"/>
                  </a:lnTo>
                  <a:lnTo>
                    <a:pt x="18" y="24"/>
                  </a:lnTo>
                  <a:lnTo>
                    <a:pt x="18" y="20"/>
                  </a:lnTo>
                  <a:lnTo>
                    <a:pt x="14" y="22"/>
                  </a:lnTo>
                  <a:lnTo>
                    <a:pt x="4" y="14"/>
                  </a:lnTo>
                  <a:lnTo>
                    <a:pt x="4" y="12"/>
                  </a:lnTo>
                  <a:lnTo>
                    <a:pt x="4" y="10"/>
                  </a:lnTo>
                  <a:lnTo>
                    <a:pt x="4" y="6"/>
                  </a:lnTo>
                  <a:lnTo>
                    <a:pt x="2" y="2"/>
                  </a:lnTo>
                  <a:lnTo>
                    <a:pt x="0" y="0"/>
                  </a:lnTo>
                  <a:lnTo>
                    <a:pt x="0" y="0"/>
                  </a:lnTo>
                  <a:lnTo>
                    <a:pt x="2" y="0"/>
                  </a:lnTo>
                  <a:lnTo>
                    <a:pt x="4" y="0"/>
                  </a:lnTo>
                  <a:lnTo>
                    <a:pt x="10" y="0"/>
                  </a:lnTo>
                  <a:lnTo>
                    <a:pt x="18" y="2"/>
                  </a:lnTo>
                  <a:lnTo>
                    <a:pt x="18" y="4"/>
                  </a:lnTo>
                  <a:lnTo>
                    <a:pt x="20" y="6"/>
                  </a:lnTo>
                  <a:lnTo>
                    <a:pt x="24" y="10"/>
                  </a:lnTo>
                  <a:lnTo>
                    <a:pt x="28" y="12"/>
                  </a:lnTo>
                  <a:lnTo>
                    <a:pt x="32" y="16"/>
                  </a:lnTo>
                  <a:lnTo>
                    <a:pt x="38" y="18"/>
                  </a:lnTo>
                  <a:lnTo>
                    <a:pt x="44" y="18"/>
                  </a:lnTo>
                  <a:lnTo>
                    <a:pt x="48" y="16"/>
                  </a:lnTo>
                  <a:lnTo>
                    <a:pt x="58" y="12"/>
                  </a:lnTo>
                  <a:lnTo>
                    <a:pt x="70" y="12"/>
                  </a:lnTo>
                  <a:lnTo>
                    <a:pt x="84" y="18"/>
                  </a:lnTo>
                  <a:lnTo>
                    <a:pt x="98" y="22"/>
                  </a:lnTo>
                  <a:lnTo>
                    <a:pt x="100" y="24"/>
                  </a:lnTo>
                  <a:lnTo>
                    <a:pt x="102" y="24"/>
                  </a:lnTo>
                  <a:lnTo>
                    <a:pt x="104" y="26"/>
                  </a:lnTo>
                  <a:lnTo>
                    <a:pt x="108" y="28"/>
                  </a:lnTo>
                  <a:lnTo>
                    <a:pt x="110" y="30"/>
                  </a:lnTo>
                  <a:lnTo>
                    <a:pt x="110" y="32"/>
                  </a:lnTo>
                  <a:lnTo>
                    <a:pt x="110" y="34"/>
                  </a:lnTo>
                  <a:lnTo>
                    <a:pt x="108" y="36"/>
                  </a:lnTo>
                  <a:lnTo>
                    <a:pt x="108" y="42"/>
                  </a:lnTo>
                  <a:lnTo>
                    <a:pt x="106" y="46"/>
                  </a:lnTo>
                  <a:lnTo>
                    <a:pt x="106" y="46"/>
                  </a:lnTo>
                  <a:lnTo>
                    <a:pt x="104" y="48"/>
                  </a:lnTo>
                  <a:lnTo>
                    <a:pt x="104" y="52"/>
                  </a:lnTo>
                  <a:lnTo>
                    <a:pt x="102" y="54"/>
                  </a:lnTo>
                  <a:lnTo>
                    <a:pt x="100" y="56"/>
                  </a:lnTo>
                  <a:lnTo>
                    <a:pt x="98" y="56"/>
                  </a:lnTo>
                  <a:lnTo>
                    <a:pt x="98" y="58"/>
                  </a:lnTo>
                  <a:lnTo>
                    <a:pt x="96" y="62"/>
                  </a:lnTo>
                  <a:lnTo>
                    <a:pt x="94" y="66"/>
                  </a:lnTo>
                  <a:lnTo>
                    <a:pt x="96" y="68"/>
                  </a:lnTo>
                  <a:lnTo>
                    <a:pt x="94" y="68"/>
                  </a:lnTo>
                  <a:lnTo>
                    <a:pt x="92" y="68"/>
                  </a:lnTo>
                  <a:lnTo>
                    <a:pt x="90" y="70"/>
                  </a:lnTo>
                  <a:lnTo>
                    <a:pt x="86" y="70"/>
                  </a:lnTo>
                  <a:lnTo>
                    <a:pt x="82" y="72"/>
                  </a:lnTo>
                  <a:lnTo>
                    <a:pt x="78" y="76"/>
                  </a:lnTo>
                  <a:lnTo>
                    <a:pt x="74" y="82"/>
                  </a:lnTo>
                  <a:lnTo>
                    <a:pt x="72" y="88"/>
                  </a:lnTo>
                  <a:lnTo>
                    <a:pt x="70" y="88"/>
                  </a:lnTo>
                  <a:lnTo>
                    <a:pt x="68" y="88"/>
                  </a:lnTo>
                  <a:lnTo>
                    <a:pt x="62" y="88"/>
                  </a:lnTo>
                  <a:lnTo>
                    <a:pt x="58" y="88"/>
                  </a:lnTo>
                  <a:lnTo>
                    <a:pt x="56" y="88"/>
                  </a:lnTo>
                  <a:lnTo>
                    <a:pt x="54" y="86"/>
                  </a:lnTo>
                  <a:lnTo>
                    <a:pt x="36" y="9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0" name="Freeform 56"/>
            <p:cNvSpPr>
              <a:spLocks/>
            </p:cNvSpPr>
            <p:nvPr/>
          </p:nvSpPr>
          <p:spPr bwMode="gray">
            <a:xfrm>
              <a:off x="1107" y="2524"/>
              <a:ext cx="84" cy="84"/>
            </a:xfrm>
            <a:custGeom>
              <a:avLst/>
              <a:gdLst/>
              <a:ahLst/>
              <a:cxnLst>
                <a:cxn ang="0">
                  <a:pos x="84" y="2"/>
                </a:cxn>
                <a:cxn ang="0">
                  <a:pos x="72" y="4"/>
                </a:cxn>
                <a:cxn ang="0">
                  <a:pos x="72" y="4"/>
                </a:cxn>
                <a:cxn ang="0">
                  <a:pos x="70" y="4"/>
                </a:cxn>
                <a:cxn ang="0">
                  <a:pos x="68" y="2"/>
                </a:cxn>
                <a:cxn ang="0">
                  <a:pos x="66" y="0"/>
                </a:cxn>
                <a:cxn ang="0">
                  <a:pos x="48" y="4"/>
                </a:cxn>
                <a:cxn ang="0">
                  <a:pos x="34" y="6"/>
                </a:cxn>
                <a:cxn ang="0">
                  <a:pos x="20" y="8"/>
                </a:cxn>
                <a:cxn ang="0">
                  <a:pos x="20" y="10"/>
                </a:cxn>
                <a:cxn ang="0">
                  <a:pos x="18" y="12"/>
                </a:cxn>
                <a:cxn ang="0">
                  <a:pos x="18" y="16"/>
                </a:cxn>
                <a:cxn ang="0">
                  <a:pos x="18" y="16"/>
                </a:cxn>
                <a:cxn ang="0">
                  <a:pos x="16" y="18"/>
                </a:cxn>
                <a:cxn ang="0">
                  <a:pos x="12" y="20"/>
                </a:cxn>
                <a:cxn ang="0">
                  <a:pos x="8" y="22"/>
                </a:cxn>
                <a:cxn ang="0">
                  <a:pos x="6" y="26"/>
                </a:cxn>
                <a:cxn ang="0">
                  <a:pos x="2" y="30"/>
                </a:cxn>
                <a:cxn ang="0">
                  <a:pos x="0" y="36"/>
                </a:cxn>
                <a:cxn ang="0">
                  <a:pos x="0" y="36"/>
                </a:cxn>
                <a:cxn ang="0">
                  <a:pos x="0" y="38"/>
                </a:cxn>
                <a:cxn ang="0">
                  <a:pos x="0" y="40"/>
                </a:cxn>
                <a:cxn ang="0">
                  <a:pos x="2" y="44"/>
                </a:cxn>
                <a:cxn ang="0">
                  <a:pos x="4" y="48"/>
                </a:cxn>
                <a:cxn ang="0">
                  <a:pos x="10" y="56"/>
                </a:cxn>
                <a:cxn ang="0">
                  <a:pos x="18" y="66"/>
                </a:cxn>
                <a:cxn ang="0">
                  <a:pos x="26" y="76"/>
                </a:cxn>
                <a:cxn ang="0">
                  <a:pos x="30" y="84"/>
                </a:cxn>
                <a:cxn ang="0">
                  <a:pos x="42" y="84"/>
                </a:cxn>
                <a:cxn ang="0">
                  <a:pos x="44" y="66"/>
                </a:cxn>
                <a:cxn ang="0">
                  <a:pos x="46" y="66"/>
                </a:cxn>
                <a:cxn ang="0">
                  <a:pos x="48" y="64"/>
                </a:cxn>
                <a:cxn ang="0">
                  <a:pos x="50" y="62"/>
                </a:cxn>
                <a:cxn ang="0">
                  <a:pos x="54" y="56"/>
                </a:cxn>
                <a:cxn ang="0">
                  <a:pos x="60" y="48"/>
                </a:cxn>
                <a:cxn ang="0">
                  <a:pos x="58" y="48"/>
                </a:cxn>
                <a:cxn ang="0">
                  <a:pos x="58" y="46"/>
                </a:cxn>
                <a:cxn ang="0">
                  <a:pos x="58" y="42"/>
                </a:cxn>
                <a:cxn ang="0">
                  <a:pos x="58" y="38"/>
                </a:cxn>
                <a:cxn ang="0">
                  <a:pos x="60" y="32"/>
                </a:cxn>
                <a:cxn ang="0">
                  <a:pos x="64" y="26"/>
                </a:cxn>
                <a:cxn ang="0">
                  <a:pos x="64" y="24"/>
                </a:cxn>
                <a:cxn ang="0">
                  <a:pos x="64" y="22"/>
                </a:cxn>
                <a:cxn ang="0">
                  <a:pos x="68" y="20"/>
                </a:cxn>
                <a:cxn ang="0">
                  <a:pos x="70" y="18"/>
                </a:cxn>
                <a:cxn ang="0">
                  <a:pos x="74" y="16"/>
                </a:cxn>
                <a:cxn ang="0">
                  <a:pos x="78" y="16"/>
                </a:cxn>
                <a:cxn ang="0">
                  <a:pos x="84" y="18"/>
                </a:cxn>
                <a:cxn ang="0">
                  <a:pos x="84" y="2"/>
                </a:cxn>
              </a:cxnLst>
              <a:rect l="0" t="0" r="r" b="b"/>
              <a:pathLst>
                <a:path w="84" h="84">
                  <a:moveTo>
                    <a:pt x="84" y="2"/>
                  </a:moveTo>
                  <a:lnTo>
                    <a:pt x="72" y="4"/>
                  </a:lnTo>
                  <a:lnTo>
                    <a:pt x="72" y="4"/>
                  </a:lnTo>
                  <a:lnTo>
                    <a:pt x="70" y="4"/>
                  </a:lnTo>
                  <a:lnTo>
                    <a:pt x="68" y="2"/>
                  </a:lnTo>
                  <a:lnTo>
                    <a:pt x="66" y="0"/>
                  </a:lnTo>
                  <a:lnTo>
                    <a:pt x="48" y="4"/>
                  </a:lnTo>
                  <a:lnTo>
                    <a:pt x="34" y="6"/>
                  </a:lnTo>
                  <a:lnTo>
                    <a:pt x="20" y="8"/>
                  </a:lnTo>
                  <a:lnTo>
                    <a:pt x="20" y="10"/>
                  </a:lnTo>
                  <a:lnTo>
                    <a:pt x="18" y="12"/>
                  </a:lnTo>
                  <a:lnTo>
                    <a:pt x="18" y="16"/>
                  </a:lnTo>
                  <a:lnTo>
                    <a:pt x="18" y="16"/>
                  </a:lnTo>
                  <a:lnTo>
                    <a:pt x="16" y="18"/>
                  </a:lnTo>
                  <a:lnTo>
                    <a:pt x="12" y="20"/>
                  </a:lnTo>
                  <a:lnTo>
                    <a:pt x="8" y="22"/>
                  </a:lnTo>
                  <a:lnTo>
                    <a:pt x="6" y="26"/>
                  </a:lnTo>
                  <a:lnTo>
                    <a:pt x="2" y="30"/>
                  </a:lnTo>
                  <a:lnTo>
                    <a:pt x="0" y="36"/>
                  </a:lnTo>
                  <a:lnTo>
                    <a:pt x="0" y="36"/>
                  </a:lnTo>
                  <a:lnTo>
                    <a:pt x="0" y="38"/>
                  </a:lnTo>
                  <a:lnTo>
                    <a:pt x="0" y="40"/>
                  </a:lnTo>
                  <a:lnTo>
                    <a:pt x="2" y="44"/>
                  </a:lnTo>
                  <a:lnTo>
                    <a:pt x="4" y="48"/>
                  </a:lnTo>
                  <a:lnTo>
                    <a:pt x="10" y="56"/>
                  </a:lnTo>
                  <a:lnTo>
                    <a:pt x="18" y="66"/>
                  </a:lnTo>
                  <a:lnTo>
                    <a:pt x="26" y="76"/>
                  </a:lnTo>
                  <a:lnTo>
                    <a:pt x="30" y="84"/>
                  </a:lnTo>
                  <a:lnTo>
                    <a:pt x="42" y="84"/>
                  </a:lnTo>
                  <a:lnTo>
                    <a:pt x="44" y="66"/>
                  </a:lnTo>
                  <a:lnTo>
                    <a:pt x="46" y="66"/>
                  </a:lnTo>
                  <a:lnTo>
                    <a:pt x="48" y="64"/>
                  </a:lnTo>
                  <a:lnTo>
                    <a:pt x="50" y="62"/>
                  </a:lnTo>
                  <a:lnTo>
                    <a:pt x="54" y="56"/>
                  </a:lnTo>
                  <a:lnTo>
                    <a:pt x="60" y="48"/>
                  </a:lnTo>
                  <a:lnTo>
                    <a:pt x="58" y="48"/>
                  </a:lnTo>
                  <a:lnTo>
                    <a:pt x="58" y="46"/>
                  </a:lnTo>
                  <a:lnTo>
                    <a:pt x="58" y="42"/>
                  </a:lnTo>
                  <a:lnTo>
                    <a:pt x="58" y="38"/>
                  </a:lnTo>
                  <a:lnTo>
                    <a:pt x="60" y="32"/>
                  </a:lnTo>
                  <a:lnTo>
                    <a:pt x="64" y="26"/>
                  </a:lnTo>
                  <a:lnTo>
                    <a:pt x="64" y="24"/>
                  </a:lnTo>
                  <a:lnTo>
                    <a:pt x="64" y="22"/>
                  </a:lnTo>
                  <a:lnTo>
                    <a:pt x="68" y="20"/>
                  </a:lnTo>
                  <a:lnTo>
                    <a:pt x="70" y="18"/>
                  </a:lnTo>
                  <a:lnTo>
                    <a:pt x="74" y="16"/>
                  </a:lnTo>
                  <a:lnTo>
                    <a:pt x="78" y="16"/>
                  </a:lnTo>
                  <a:lnTo>
                    <a:pt x="84" y="18"/>
                  </a:lnTo>
                  <a:lnTo>
                    <a:pt x="8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1" name="Freeform 57"/>
            <p:cNvSpPr>
              <a:spLocks/>
            </p:cNvSpPr>
            <p:nvPr/>
          </p:nvSpPr>
          <p:spPr bwMode="gray">
            <a:xfrm>
              <a:off x="1099" y="2496"/>
              <a:ext cx="28" cy="64"/>
            </a:xfrm>
            <a:custGeom>
              <a:avLst/>
              <a:gdLst/>
              <a:ahLst/>
              <a:cxnLst>
                <a:cxn ang="0">
                  <a:pos x="0" y="20"/>
                </a:cxn>
                <a:cxn ang="0">
                  <a:pos x="8" y="28"/>
                </a:cxn>
                <a:cxn ang="0">
                  <a:pos x="10" y="28"/>
                </a:cxn>
                <a:cxn ang="0">
                  <a:pos x="10" y="32"/>
                </a:cxn>
                <a:cxn ang="0">
                  <a:pos x="12" y="36"/>
                </a:cxn>
                <a:cxn ang="0">
                  <a:pos x="12" y="40"/>
                </a:cxn>
                <a:cxn ang="0">
                  <a:pos x="10" y="40"/>
                </a:cxn>
                <a:cxn ang="0">
                  <a:pos x="10" y="40"/>
                </a:cxn>
                <a:cxn ang="0">
                  <a:pos x="10" y="44"/>
                </a:cxn>
                <a:cxn ang="0">
                  <a:pos x="8" y="48"/>
                </a:cxn>
                <a:cxn ang="0">
                  <a:pos x="8" y="54"/>
                </a:cxn>
                <a:cxn ang="0">
                  <a:pos x="8" y="54"/>
                </a:cxn>
                <a:cxn ang="0">
                  <a:pos x="8" y="58"/>
                </a:cxn>
                <a:cxn ang="0">
                  <a:pos x="8" y="60"/>
                </a:cxn>
                <a:cxn ang="0">
                  <a:pos x="8" y="64"/>
                </a:cxn>
                <a:cxn ang="0">
                  <a:pos x="8" y="62"/>
                </a:cxn>
                <a:cxn ang="0">
                  <a:pos x="8" y="60"/>
                </a:cxn>
                <a:cxn ang="0">
                  <a:pos x="10" y="58"/>
                </a:cxn>
                <a:cxn ang="0">
                  <a:pos x="14" y="54"/>
                </a:cxn>
                <a:cxn ang="0">
                  <a:pos x="18" y="50"/>
                </a:cxn>
                <a:cxn ang="0">
                  <a:pos x="26" y="44"/>
                </a:cxn>
                <a:cxn ang="0">
                  <a:pos x="26" y="42"/>
                </a:cxn>
                <a:cxn ang="0">
                  <a:pos x="26" y="40"/>
                </a:cxn>
                <a:cxn ang="0">
                  <a:pos x="28" y="38"/>
                </a:cxn>
                <a:cxn ang="0">
                  <a:pos x="28" y="36"/>
                </a:cxn>
                <a:cxn ang="0">
                  <a:pos x="28" y="36"/>
                </a:cxn>
                <a:cxn ang="0">
                  <a:pos x="26" y="34"/>
                </a:cxn>
                <a:cxn ang="0">
                  <a:pos x="26" y="32"/>
                </a:cxn>
                <a:cxn ang="0">
                  <a:pos x="26" y="28"/>
                </a:cxn>
                <a:cxn ang="0">
                  <a:pos x="26" y="24"/>
                </a:cxn>
                <a:cxn ang="0">
                  <a:pos x="26" y="22"/>
                </a:cxn>
                <a:cxn ang="0">
                  <a:pos x="26" y="18"/>
                </a:cxn>
                <a:cxn ang="0">
                  <a:pos x="24" y="14"/>
                </a:cxn>
                <a:cxn ang="0">
                  <a:pos x="22" y="8"/>
                </a:cxn>
                <a:cxn ang="0">
                  <a:pos x="20" y="4"/>
                </a:cxn>
                <a:cxn ang="0">
                  <a:pos x="20" y="4"/>
                </a:cxn>
                <a:cxn ang="0">
                  <a:pos x="18" y="2"/>
                </a:cxn>
                <a:cxn ang="0">
                  <a:pos x="16" y="0"/>
                </a:cxn>
                <a:cxn ang="0">
                  <a:pos x="12" y="0"/>
                </a:cxn>
                <a:cxn ang="0">
                  <a:pos x="8" y="0"/>
                </a:cxn>
                <a:cxn ang="0">
                  <a:pos x="8" y="0"/>
                </a:cxn>
                <a:cxn ang="0">
                  <a:pos x="6" y="2"/>
                </a:cxn>
                <a:cxn ang="0">
                  <a:pos x="6" y="2"/>
                </a:cxn>
                <a:cxn ang="0">
                  <a:pos x="0" y="20"/>
                </a:cxn>
              </a:cxnLst>
              <a:rect l="0" t="0" r="r" b="b"/>
              <a:pathLst>
                <a:path w="28" h="64">
                  <a:moveTo>
                    <a:pt x="0" y="20"/>
                  </a:moveTo>
                  <a:lnTo>
                    <a:pt x="8" y="28"/>
                  </a:lnTo>
                  <a:lnTo>
                    <a:pt x="10" y="28"/>
                  </a:lnTo>
                  <a:lnTo>
                    <a:pt x="10" y="32"/>
                  </a:lnTo>
                  <a:lnTo>
                    <a:pt x="12" y="36"/>
                  </a:lnTo>
                  <a:lnTo>
                    <a:pt x="12" y="40"/>
                  </a:lnTo>
                  <a:lnTo>
                    <a:pt x="10" y="40"/>
                  </a:lnTo>
                  <a:lnTo>
                    <a:pt x="10" y="40"/>
                  </a:lnTo>
                  <a:lnTo>
                    <a:pt x="10" y="44"/>
                  </a:lnTo>
                  <a:lnTo>
                    <a:pt x="8" y="48"/>
                  </a:lnTo>
                  <a:lnTo>
                    <a:pt x="8" y="54"/>
                  </a:lnTo>
                  <a:lnTo>
                    <a:pt x="8" y="54"/>
                  </a:lnTo>
                  <a:lnTo>
                    <a:pt x="8" y="58"/>
                  </a:lnTo>
                  <a:lnTo>
                    <a:pt x="8" y="60"/>
                  </a:lnTo>
                  <a:lnTo>
                    <a:pt x="8" y="64"/>
                  </a:lnTo>
                  <a:lnTo>
                    <a:pt x="8" y="62"/>
                  </a:lnTo>
                  <a:lnTo>
                    <a:pt x="8" y="60"/>
                  </a:lnTo>
                  <a:lnTo>
                    <a:pt x="10" y="58"/>
                  </a:lnTo>
                  <a:lnTo>
                    <a:pt x="14" y="54"/>
                  </a:lnTo>
                  <a:lnTo>
                    <a:pt x="18" y="50"/>
                  </a:lnTo>
                  <a:lnTo>
                    <a:pt x="26" y="44"/>
                  </a:lnTo>
                  <a:lnTo>
                    <a:pt x="26" y="42"/>
                  </a:lnTo>
                  <a:lnTo>
                    <a:pt x="26" y="40"/>
                  </a:lnTo>
                  <a:lnTo>
                    <a:pt x="28" y="38"/>
                  </a:lnTo>
                  <a:lnTo>
                    <a:pt x="28" y="36"/>
                  </a:lnTo>
                  <a:lnTo>
                    <a:pt x="28" y="36"/>
                  </a:lnTo>
                  <a:lnTo>
                    <a:pt x="26" y="34"/>
                  </a:lnTo>
                  <a:lnTo>
                    <a:pt x="26" y="32"/>
                  </a:lnTo>
                  <a:lnTo>
                    <a:pt x="26" y="28"/>
                  </a:lnTo>
                  <a:lnTo>
                    <a:pt x="26" y="24"/>
                  </a:lnTo>
                  <a:lnTo>
                    <a:pt x="26" y="22"/>
                  </a:lnTo>
                  <a:lnTo>
                    <a:pt x="26" y="18"/>
                  </a:lnTo>
                  <a:lnTo>
                    <a:pt x="24" y="14"/>
                  </a:lnTo>
                  <a:lnTo>
                    <a:pt x="22" y="8"/>
                  </a:lnTo>
                  <a:lnTo>
                    <a:pt x="20" y="4"/>
                  </a:lnTo>
                  <a:lnTo>
                    <a:pt x="20" y="4"/>
                  </a:lnTo>
                  <a:lnTo>
                    <a:pt x="18" y="2"/>
                  </a:lnTo>
                  <a:lnTo>
                    <a:pt x="16" y="0"/>
                  </a:lnTo>
                  <a:lnTo>
                    <a:pt x="12" y="0"/>
                  </a:lnTo>
                  <a:lnTo>
                    <a:pt x="8" y="0"/>
                  </a:lnTo>
                  <a:lnTo>
                    <a:pt x="8" y="0"/>
                  </a:lnTo>
                  <a:lnTo>
                    <a:pt x="6" y="2"/>
                  </a:lnTo>
                  <a:lnTo>
                    <a:pt x="6" y="2"/>
                  </a:lnTo>
                  <a:lnTo>
                    <a:pt x="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2" name="Freeform 58"/>
            <p:cNvSpPr>
              <a:spLocks/>
            </p:cNvSpPr>
            <p:nvPr/>
          </p:nvSpPr>
          <p:spPr bwMode="gray">
            <a:xfrm>
              <a:off x="1013" y="2418"/>
              <a:ext cx="142" cy="114"/>
            </a:xfrm>
            <a:custGeom>
              <a:avLst/>
              <a:gdLst/>
              <a:ahLst/>
              <a:cxnLst>
                <a:cxn ang="0">
                  <a:pos x="20" y="42"/>
                </a:cxn>
                <a:cxn ang="0">
                  <a:pos x="20" y="40"/>
                </a:cxn>
                <a:cxn ang="0">
                  <a:pos x="18" y="38"/>
                </a:cxn>
                <a:cxn ang="0">
                  <a:pos x="20" y="36"/>
                </a:cxn>
                <a:cxn ang="0">
                  <a:pos x="14" y="34"/>
                </a:cxn>
                <a:cxn ang="0">
                  <a:pos x="6" y="30"/>
                </a:cxn>
                <a:cxn ang="0">
                  <a:pos x="0" y="26"/>
                </a:cxn>
                <a:cxn ang="0">
                  <a:pos x="2" y="24"/>
                </a:cxn>
                <a:cxn ang="0">
                  <a:pos x="20" y="16"/>
                </a:cxn>
                <a:cxn ang="0">
                  <a:pos x="32" y="12"/>
                </a:cxn>
                <a:cxn ang="0">
                  <a:pos x="54" y="6"/>
                </a:cxn>
                <a:cxn ang="0">
                  <a:pos x="58" y="2"/>
                </a:cxn>
                <a:cxn ang="0">
                  <a:pos x="60" y="0"/>
                </a:cxn>
                <a:cxn ang="0">
                  <a:pos x="68" y="24"/>
                </a:cxn>
                <a:cxn ang="0">
                  <a:pos x="86" y="24"/>
                </a:cxn>
                <a:cxn ang="0">
                  <a:pos x="92" y="22"/>
                </a:cxn>
                <a:cxn ang="0">
                  <a:pos x="102" y="18"/>
                </a:cxn>
                <a:cxn ang="0">
                  <a:pos x="108" y="20"/>
                </a:cxn>
                <a:cxn ang="0">
                  <a:pos x="110" y="26"/>
                </a:cxn>
                <a:cxn ang="0">
                  <a:pos x="110" y="32"/>
                </a:cxn>
                <a:cxn ang="0">
                  <a:pos x="120" y="42"/>
                </a:cxn>
                <a:cxn ang="0">
                  <a:pos x="124" y="44"/>
                </a:cxn>
                <a:cxn ang="0">
                  <a:pos x="128" y="56"/>
                </a:cxn>
                <a:cxn ang="0">
                  <a:pos x="132" y="64"/>
                </a:cxn>
                <a:cxn ang="0">
                  <a:pos x="136" y="70"/>
                </a:cxn>
                <a:cxn ang="0">
                  <a:pos x="138" y="74"/>
                </a:cxn>
                <a:cxn ang="0">
                  <a:pos x="138" y="78"/>
                </a:cxn>
                <a:cxn ang="0">
                  <a:pos x="136" y="80"/>
                </a:cxn>
                <a:cxn ang="0">
                  <a:pos x="134" y="94"/>
                </a:cxn>
                <a:cxn ang="0">
                  <a:pos x="128" y="112"/>
                </a:cxn>
                <a:cxn ang="0">
                  <a:pos x="112" y="110"/>
                </a:cxn>
                <a:cxn ang="0">
                  <a:pos x="112" y="104"/>
                </a:cxn>
                <a:cxn ang="0">
                  <a:pos x="112" y="102"/>
                </a:cxn>
                <a:cxn ang="0">
                  <a:pos x="110" y="92"/>
                </a:cxn>
                <a:cxn ang="0">
                  <a:pos x="108" y="86"/>
                </a:cxn>
                <a:cxn ang="0">
                  <a:pos x="106" y="82"/>
                </a:cxn>
                <a:cxn ang="0">
                  <a:pos x="98" y="78"/>
                </a:cxn>
                <a:cxn ang="0">
                  <a:pos x="94" y="80"/>
                </a:cxn>
                <a:cxn ang="0">
                  <a:pos x="92" y="80"/>
                </a:cxn>
                <a:cxn ang="0">
                  <a:pos x="64" y="76"/>
                </a:cxn>
                <a:cxn ang="0">
                  <a:pos x="58" y="74"/>
                </a:cxn>
                <a:cxn ang="0">
                  <a:pos x="52" y="70"/>
                </a:cxn>
                <a:cxn ang="0">
                  <a:pos x="46" y="60"/>
                </a:cxn>
                <a:cxn ang="0">
                  <a:pos x="38" y="60"/>
                </a:cxn>
              </a:cxnLst>
              <a:rect l="0" t="0" r="r" b="b"/>
              <a:pathLst>
                <a:path w="142" h="114">
                  <a:moveTo>
                    <a:pt x="26" y="52"/>
                  </a:moveTo>
                  <a:lnTo>
                    <a:pt x="20" y="42"/>
                  </a:lnTo>
                  <a:lnTo>
                    <a:pt x="20" y="40"/>
                  </a:lnTo>
                  <a:lnTo>
                    <a:pt x="20" y="40"/>
                  </a:lnTo>
                  <a:lnTo>
                    <a:pt x="18" y="38"/>
                  </a:lnTo>
                  <a:lnTo>
                    <a:pt x="18" y="38"/>
                  </a:lnTo>
                  <a:lnTo>
                    <a:pt x="18" y="38"/>
                  </a:lnTo>
                  <a:lnTo>
                    <a:pt x="20" y="36"/>
                  </a:lnTo>
                  <a:lnTo>
                    <a:pt x="18" y="34"/>
                  </a:lnTo>
                  <a:lnTo>
                    <a:pt x="14" y="34"/>
                  </a:lnTo>
                  <a:lnTo>
                    <a:pt x="10" y="32"/>
                  </a:lnTo>
                  <a:lnTo>
                    <a:pt x="6" y="30"/>
                  </a:lnTo>
                  <a:lnTo>
                    <a:pt x="2" y="28"/>
                  </a:lnTo>
                  <a:lnTo>
                    <a:pt x="0" y="26"/>
                  </a:lnTo>
                  <a:lnTo>
                    <a:pt x="0" y="26"/>
                  </a:lnTo>
                  <a:lnTo>
                    <a:pt x="2" y="24"/>
                  </a:lnTo>
                  <a:lnTo>
                    <a:pt x="10" y="20"/>
                  </a:lnTo>
                  <a:lnTo>
                    <a:pt x="20" y="16"/>
                  </a:lnTo>
                  <a:lnTo>
                    <a:pt x="28" y="14"/>
                  </a:lnTo>
                  <a:lnTo>
                    <a:pt x="32" y="12"/>
                  </a:lnTo>
                  <a:lnTo>
                    <a:pt x="56" y="10"/>
                  </a:lnTo>
                  <a:lnTo>
                    <a:pt x="54" y="6"/>
                  </a:lnTo>
                  <a:lnTo>
                    <a:pt x="56" y="4"/>
                  </a:lnTo>
                  <a:lnTo>
                    <a:pt x="58" y="2"/>
                  </a:lnTo>
                  <a:lnTo>
                    <a:pt x="58" y="0"/>
                  </a:lnTo>
                  <a:lnTo>
                    <a:pt x="60" y="0"/>
                  </a:lnTo>
                  <a:lnTo>
                    <a:pt x="62" y="10"/>
                  </a:lnTo>
                  <a:lnTo>
                    <a:pt x="68" y="24"/>
                  </a:lnTo>
                  <a:lnTo>
                    <a:pt x="84" y="24"/>
                  </a:lnTo>
                  <a:lnTo>
                    <a:pt x="86" y="24"/>
                  </a:lnTo>
                  <a:lnTo>
                    <a:pt x="88" y="22"/>
                  </a:lnTo>
                  <a:lnTo>
                    <a:pt x="92" y="22"/>
                  </a:lnTo>
                  <a:lnTo>
                    <a:pt x="96" y="20"/>
                  </a:lnTo>
                  <a:lnTo>
                    <a:pt x="102" y="18"/>
                  </a:lnTo>
                  <a:lnTo>
                    <a:pt x="106" y="18"/>
                  </a:lnTo>
                  <a:lnTo>
                    <a:pt x="108" y="20"/>
                  </a:lnTo>
                  <a:lnTo>
                    <a:pt x="110" y="24"/>
                  </a:lnTo>
                  <a:lnTo>
                    <a:pt x="110" y="26"/>
                  </a:lnTo>
                  <a:lnTo>
                    <a:pt x="110" y="30"/>
                  </a:lnTo>
                  <a:lnTo>
                    <a:pt x="110" y="32"/>
                  </a:lnTo>
                  <a:lnTo>
                    <a:pt x="110" y="34"/>
                  </a:lnTo>
                  <a:lnTo>
                    <a:pt x="120" y="42"/>
                  </a:lnTo>
                  <a:lnTo>
                    <a:pt x="124" y="40"/>
                  </a:lnTo>
                  <a:lnTo>
                    <a:pt x="124" y="44"/>
                  </a:lnTo>
                  <a:lnTo>
                    <a:pt x="128" y="50"/>
                  </a:lnTo>
                  <a:lnTo>
                    <a:pt x="128" y="56"/>
                  </a:lnTo>
                  <a:lnTo>
                    <a:pt x="130" y="60"/>
                  </a:lnTo>
                  <a:lnTo>
                    <a:pt x="132" y="64"/>
                  </a:lnTo>
                  <a:lnTo>
                    <a:pt x="134" y="68"/>
                  </a:lnTo>
                  <a:lnTo>
                    <a:pt x="136" y="70"/>
                  </a:lnTo>
                  <a:lnTo>
                    <a:pt x="136" y="70"/>
                  </a:lnTo>
                  <a:lnTo>
                    <a:pt x="138" y="74"/>
                  </a:lnTo>
                  <a:lnTo>
                    <a:pt x="138" y="76"/>
                  </a:lnTo>
                  <a:lnTo>
                    <a:pt x="138" y="78"/>
                  </a:lnTo>
                  <a:lnTo>
                    <a:pt x="136" y="80"/>
                  </a:lnTo>
                  <a:lnTo>
                    <a:pt x="136" y="80"/>
                  </a:lnTo>
                  <a:lnTo>
                    <a:pt x="130" y="86"/>
                  </a:lnTo>
                  <a:lnTo>
                    <a:pt x="134" y="94"/>
                  </a:lnTo>
                  <a:lnTo>
                    <a:pt x="142" y="110"/>
                  </a:lnTo>
                  <a:lnTo>
                    <a:pt x="128" y="112"/>
                  </a:lnTo>
                  <a:lnTo>
                    <a:pt x="114" y="114"/>
                  </a:lnTo>
                  <a:lnTo>
                    <a:pt x="112" y="110"/>
                  </a:lnTo>
                  <a:lnTo>
                    <a:pt x="112" y="108"/>
                  </a:lnTo>
                  <a:lnTo>
                    <a:pt x="112" y="104"/>
                  </a:lnTo>
                  <a:lnTo>
                    <a:pt x="112" y="102"/>
                  </a:lnTo>
                  <a:lnTo>
                    <a:pt x="112" y="102"/>
                  </a:lnTo>
                  <a:lnTo>
                    <a:pt x="112" y="98"/>
                  </a:lnTo>
                  <a:lnTo>
                    <a:pt x="110" y="92"/>
                  </a:lnTo>
                  <a:lnTo>
                    <a:pt x="110" y="88"/>
                  </a:lnTo>
                  <a:lnTo>
                    <a:pt x="108" y="86"/>
                  </a:lnTo>
                  <a:lnTo>
                    <a:pt x="106" y="82"/>
                  </a:lnTo>
                  <a:lnTo>
                    <a:pt x="106" y="82"/>
                  </a:lnTo>
                  <a:lnTo>
                    <a:pt x="102" y="78"/>
                  </a:lnTo>
                  <a:lnTo>
                    <a:pt x="98" y="78"/>
                  </a:lnTo>
                  <a:lnTo>
                    <a:pt x="96" y="78"/>
                  </a:lnTo>
                  <a:lnTo>
                    <a:pt x="94" y="80"/>
                  </a:lnTo>
                  <a:lnTo>
                    <a:pt x="92" y="80"/>
                  </a:lnTo>
                  <a:lnTo>
                    <a:pt x="92" y="80"/>
                  </a:lnTo>
                  <a:lnTo>
                    <a:pt x="86" y="98"/>
                  </a:lnTo>
                  <a:lnTo>
                    <a:pt x="64" y="76"/>
                  </a:lnTo>
                  <a:lnTo>
                    <a:pt x="58" y="76"/>
                  </a:lnTo>
                  <a:lnTo>
                    <a:pt x="58" y="74"/>
                  </a:lnTo>
                  <a:lnTo>
                    <a:pt x="54" y="72"/>
                  </a:lnTo>
                  <a:lnTo>
                    <a:pt x="52" y="70"/>
                  </a:lnTo>
                  <a:lnTo>
                    <a:pt x="48" y="66"/>
                  </a:lnTo>
                  <a:lnTo>
                    <a:pt x="46" y="60"/>
                  </a:lnTo>
                  <a:lnTo>
                    <a:pt x="44" y="56"/>
                  </a:lnTo>
                  <a:lnTo>
                    <a:pt x="38" y="60"/>
                  </a:lnTo>
                  <a:lnTo>
                    <a:pt x="26" y="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3" name="Freeform 59"/>
            <p:cNvSpPr>
              <a:spLocks/>
            </p:cNvSpPr>
            <p:nvPr/>
          </p:nvSpPr>
          <p:spPr bwMode="gray">
            <a:xfrm>
              <a:off x="1073" y="2384"/>
              <a:ext cx="76" cy="58"/>
            </a:xfrm>
            <a:custGeom>
              <a:avLst/>
              <a:gdLst/>
              <a:ahLst/>
              <a:cxnLst>
                <a:cxn ang="0">
                  <a:pos x="40" y="18"/>
                </a:cxn>
                <a:cxn ang="0">
                  <a:pos x="34" y="20"/>
                </a:cxn>
                <a:cxn ang="0">
                  <a:pos x="28" y="22"/>
                </a:cxn>
                <a:cxn ang="0">
                  <a:pos x="26" y="22"/>
                </a:cxn>
                <a:cxn ang="0">
                  <a:pos x="12" y="22"/>
                </a:cxn>
                <a:cxn ang="0">
                  <a:pos x="10" y="20"/>
                </a:cxn>
                <a:cxn ang="0">
                  <a:pos x="6" y="16"/>
                </a:cxn>
                <a:cxn ang="0">
                  <a:pos x="4" y="18"/>
                </a:cxn>
                <a:cxn ang="0">
                  <a:pos x="0" y="24"/>
                </a:cxn>
                <a:cxn ang="0">
                  <a:pos x="0" y="32"/>
                </a:cxn>
                <a:cxn ang="0">
                  <a:pos x="0" y="34"/>
                </a:cxn>
                <a:cxn ang="0">
                  <a:pos x="2" y="42"/>
                </a:cxn>
                <a:cxn ang="0">
                  <a:pos x="4" y="52"/>
                </a:cxn>
                <a:cxn ang="0">
                  <a:pos x="8" y="58"/>
                </a:cxn>
                <a:cxn ang="0">
                  <a:pos x="26" y="58"/>
                </a:cxn>
                <a:cxn ang="0">
                  <a:pos x="32" y="56"/>
                </a:cxn>
                <a:cxn ang="0">
                  <a:pos x="38" y="54"/>
                </a:cxn>
                <a:cxn ang="0">
                  <a:pos x="46" y="52"/>
                </a:cxn>
                <a:cxn ang="0">
                  <a:pos x="52" y="54"/>
                </a:cxn>
                <a:cxn ang="0">
                  <a:pos x="56" y="54"/>
                </a:cxn>
                <a:cxn ang="0">
                  <a:pos x="58" y="52"/>
                </a:cxn>
                <a:cxn ang="0">
                  <a:pos x="62" y="48"/>
                </a:cxn>
                <a:cxn ang="0">
                  <a:pos x="68" y="42"/>
                </a:cxn>
                <a:cxn ang="0">
                  <a:pos x="72" y="30"/>
                </a:cxn>
                <a:cxn ang="0">
                  <a:pos x="72" y="24"/>
                </a:cxn>
                <a:cxn ang="0">
                  <a:pos x="74" y="16"/>
                </a:cxn>
                <a:cxn ang="0">
                  <a:pos x="76" y="10"/>
                </a:cxn>
                <a:cxn ang="0">
                  <a:pos x="70" y="0"/>
                </a:cxn>
                <a:cxn ang="0">
                  <a:pos x="66" y="2"/>
                </a:cxn>
                <a:cxn ang="0">
                  <a:pos x="56" y="2"/>
                </a:cxn>
                <a:cxn ang="0">
                  <a:pos x="54" y="4"/>
                </a:cxn>
                <a:cxn ang="0">
                  <a:pos x="46" y="8"/>
                </a:cxn>
                <a:cxn ang="0">
                  <a:pos x="46" y="12"/>
                </a:cxn>
                <a:cxn ang="0">
                  <a:pos x="44" y="16"/>
                </a:cxn>
                <a:cxn ang="0">
                  <a:pos x="42" y="18"/>
                </a:cxn>
              </a:cxnLst>
              <a:rect l="0" t="0" r="r" b="b"/>
              <a:pathLst>
                <a:path w="76" h="58">
                  <a:moveTo>
                    <a:pt x="42" y="18"/>
                  </a:moveTo>
                  <a:lnTo>
                    <a:pt x="40" y="18"/>
                  </a:lnTo>
                  <a:lnTo>
                    <a:pt x="36" y="18"/>
                  </a:lnTo>
                  <a:lnTo>
                    <a:pt x="34" y="20"/>
                  </a:lnTo>
                  <a:lnTo>
                    <a:pt x="30" y="22"/>
                  </a:lnTo>
                  <a:lnTo>
                    <a:pt x="28" y="22"/>
                  </a:lnTo>
                  <a:lnTo>
                    <a:pt x="28" y="22"/>
                  </a:lnTo>
                  <a:lnTo>
                    <a:pt x="26" y="22"/>
                  </a:lnTo>
                  <a:lnTo>
                    <a:pt x="20" y="24"/>
                  </a:lnTo>
                  <a:lnTo>
                    <a:pt x="12" y="22"/>
                  </a:lnTo>
                  <a:lnTo>
                    <a:pt x="12" y="22"/>
                  </a:lnTo>
                  <a:lnTo>
                    <a:pt x="10" y="20"/>
                  </a:lnTo>
                  <a:lnTo>
                    <a:pt x="8" y="18"/>
                  </a:lnTo>
                  <a:lnTo>
                    <a:pt x="6" y="16"/>
                  </a:lnTo>
                  <a:lnTo>
                    <a:pt x="6" y="18"/>
                  </a:lnTo>
                  <a:lnTo>
                    <a:pt x="4" y="18"/>
                  </a:lnTo>
                  <a:lnTo>
                    <a:pt x="2" y="20"/>
                  </a:lnTo>
                  <a:lnTo>
                    <a:pt x="0" y="24"/>
                  </a:lnTo>
                  <a:lnTo>
                    <a:pt x="0" y="28"/>
                  </a:lnTo>
                  <a:lnTo>
                    <a:pt x="0" y="32"/>
                  </a:lnTo>
                  <a:lnTo>
                    <a:pt x="0" y="34"/>
                  </a:lnTo>
                  <a:lnTo>
                    <a:pt x="0" y="34"/>
                  </a:lnTo>
                  <a:lnTo>
                    <a:pt x="0" y="38"/>
                  </a:lnTo>
                  <a:lnTo>
                    <a:pt x="2" y="42"/>
                  </a:lnTo>
                  <a:lnTo>
                    <a:pt x="4" y="48"/>
                  </a:lnTo>
                  <a:lnTo>
                    <a:pt x="4" y="52"/>
                  </a:lnTo>
                  <a:lnTo>
                    <a:pt x="6" y="56"/>
                  </a:lnTo>
                  <a:lnTo>
                    <a:pt x="8" y="58"/>
                  </a:lnTo>
                  <a:lnTo>
                    <a:pt x="24" y="58"/>
                  </a:lnTo>
                  <a:lnTo>
                    <a:pt x="26" y="58"/>
                  </a:lnTo>
                  <a:lnTo>
                    <a:pt x="28" y="58"/>
                  </a:lnTo>
                  <a:lnTo>
                    <a:pt x="32" y="56"/>
                  </a:lnTo>
                  <a:lnTo>
                    <a:pt x="36" y="54"/>
                  </a:lnTo>
                  <a:lnTo>
                    <a:pt x="38" y="54"/>
                  </a:lnTo>
                  <a:lnTo>
                    <a:pt x="46" y="52"/>
                  </a:lnTo>
                  <a:lnTo>
                    <a:pt x="46" y="52"/>
                  </a:lnTo>
                  <a:lnTo>
                    <a:pt x="48" y="54"/>
                  </a:lnTo>
                  <a:lnTo>
                    <a:pt x="52" y="54"/>
                  </a:lnTo>
                  <a:lnTo>
                    <a:pt x="54" y="54"/>
                  </a:lnTo>
                  <a:lnTo>
                    <a:pt x="56" y="54"/>
                  </a:lnTo>
                  <a:lnTo>
                    <a:pt x="56" y="52"/>
                  </a:lnTo>
                  <a:lnTo>
                    <a:pt x="58" y="52"/>
                  </a:lnTo>
                  <a:lnTo>
                    <a:pt x="60" y="52"/>
                  </a:lnTo>
                  <a:lnTo>
                    <a:pt x="62" y="48"/>
                  </a:lnTo>
                  <a:lnTo>
                    <a:pt x="66" y="46"/>
                  </a:lnTo>
                  <a:lnTo>
                    <a:pt x="68" y="42"/>
                  </a:lnTo>
                  <a:lnTo>
                    <a:pt x="70" y="36"/>
                  </a:lnTo>
                  <a:lnTo>
                    <a:pt x="72" y="30"/>
                  </a:lnTo>
                  <a:lnTo>
                    <a:pt x="72" y="28"/>
                  </a:lnTo>
                  <a:lnTo>
                    <a:pt x="72" y="24"/>
                  </a:lnTo>
                  <a:lnTo>
                    <a:pt x="72" y="20"/>
                  </a:lnTo>
                  <a:lnTo>
                    <a:pt x="74" y="16"/>
                  </a:lnTo>
                  <a:lnTo>
                    <a:pt x="74" y="12"/>
                  </a:lnTo>
                  <a:lnTo>
                    <a:pt x="76" y="10"/>
                  </a:lnTo>
                  <a:lnTo>
                    <a:pt x="70" y="0"/>
                  </a:lnTo>
                  <a:lnTo>
                    <a:pt x="70" y="0"/>
                  </a:lnTo>
                  <a:lnTo>
                    <a:pt x="68" y="2"/>
                  </a:lnTo>
                  <a:lnTo>
                    <a:pt x="66" y="2"/>
                  </a:lnTo>
                  <a:lnTo>
                    <a:pt x="62" y="2"/>
                  </a:lnTo>
                  <a:lnTo>
                    <a:pt x="56" y="2"/>
                  </a:lnTo>
                  <a:lnTo>
                    <a:pt x="56" y="2"/>
                  </a:lnTo>
                  <a:lnTo>
                    <a:pt x="54" y="4"/>
                  </a:lnTo>
                  <a:lnTo>
                    <a:pt x="52" y="4"/>
                  </a:lnTo>
                  <a:lnTo>
                    <a:pt x="46" y="8"/>
                  </a:lnTo>
                  <a:lnTo>
                    <a:pt x="46" y="10"/>
                  </a:lnTo>
                  <a:lnTo>
                    <a:pt x="46" y="12"/>
                  </a:lnTo>
                  <a:lnTo>
                    <a:pt x="46" y="14"/>
                  </a:lnTo>
                  <a:lnTo>
                    <a:pt x="44" y="16"/>
                  </a:lnTo>
                  <a:lnTo>
                    <a:pt x="44" y="18"/>
                  </a:lnTo>
                  <a:lnTo>
                    <a:pt x="42"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4" name="Freeform 60"/>
            <p:cNvSpPr>
              <a:spLocks/>
            </p:cNvSpPr>
            <p:nvPr/>
          </p:nvSpPr>
          <p:spPr bwMode="gray">
            <a:xfrm>
              <a:off x="1015" y="2342"/>
              <a:ext cx="138" cy="66"/>
            </a:xfrm>
            <a:custGeom>
              <a:avLst/>
              <a:gdLst/>
              <a:ahLst/>
              <a:cxnLst>
                <a:cxn ang="0">
                  <a:pos x="134" y="22"/>
                </a:cxn>
                <a:cxn ang="0">
                  <a:pos x="130" y="18"/>
                </a:cxn>
                <a:cxn ang="0">
                  <a:pos x="126" y="16"/>
                </a:cxn>
                <a:cxn ang="0">
                  <a:pos x="118" y="12"/>
                </a:cxn>
                <a:cxn ang="0">
                  <a:pos x="110" y="14"/>
                </a:cxn>
                <a:cxn ang="0">
                  <a:pos x="106" y="18"/>
                </a:cxn>
                <a:cxn ang="0">
                  <a:pos x="104" y="20"/>
                </a:cxn>
                <a:cxn ang="0">
                  <a:pos x="104" y="24"/>
                </a:cxn>
                <a:cxn ang="0">
                  <a:pos x="100" y="22"/>
                </a:cxn>
                <a:cxn ang="0">
                  <a:pos x="94" y="24"/>
                </a:cxn>
                <a:cxn ang="0">
                  <a:pos x="90" y="24"/>
                </a:cxn>
                <a:cxn ang="0">
                  <a:pos x="84" y="22"/>
                </a:cxn>
                <a:cxn ang="0">
                  <a:pos x="76" y="20"/>
                </a:cxn>
                <a:cxn ang="0">
                  <a:pos x="60" y="14"/>
                </a:cxn>
                <a:cxn ang="0">
                  <a:pos x="46" y="8"/>
                </a:cxn>
                <a:cxn ang="0">
                  <a:pos x="36" y="4"/>
                </a:cxn>
                <a:cxn ang="0">
                  <a:pos x="30" y="0"/>
                </a:cxn>
                <a:cxn ang="0">
                  <a:pos x="28" y="2"/>
                </a:cxn>
                <a:cxn ang="0">
                  <a:pos x="28" y="4"/>
                </a:cxn>
                <a:cxn ang="0">
                  <a:pos x="26" y="6"/>
                </a:cxn>
                <a:cxn ang="0">
                  <a:pos x="24" y="4"/>
                </a:cxn>
                <a:cxn ang="0">
                  <a:pos x="22" y="4"/>
                </a:cxn>
                <a:cxn ang="0">
                  <a:pos x="20" y="0"/>
                </a:cxn>
                <a:cxn ang="0">
                  <a:pos x="18" y="0"/>
                </a:cxn>
                <a:cxn ang="0">
                  <a:pos x="18" y="4"/>
                </a:cxn>
                <a:cxn ang="0">
                  <a:pos x="14" y="6"/>
                </a:cxn>
                <a:cxn ang="0">
                  <a:pos x="12" y="6"/>
                </a:cxn>
                <a:cxn ang="0">
                  <a:pos x="6" y="6"/>
                </a:cxn>
                <a:cxn ang="0">
                  <a:pos x="4" y="8"/>
                </a:cxn>
                <a:cxn ang="0">
                  <a:pos x="0" y="8"/>
                </a:cxn>
                <a:cxn ang="0">
                  <a:pos x="8" y="20"/>
                </a:cxn>
                <a:cxn ang="0">
                  <a:pos x="16" y="42"/>
                </a:cxn>
                <a:cxn ang="0">
                  <a:pos x="18" y="42"/>
                </a:cxn>
                <a:cxn ang="0">
                  <a:pos x="18" y="44"/>
                </a:cxn>
                <a:cxn ang="0">
                  <a:pos x="20" y="46"/>
                </a:cxn>
                <a:cxn ang="0">
                  <a:pos x="24" y="46"/>
                </a:cxn>
                <a:cxn ang="0">
                  <a:pos x="30" y="46"/>
                </a:cxn>
                <a:cxn ang="0">
                  <a:pos x="34" y="42"/>
                </a:cxn>
                <a:cxn ang="0">
                  <a:pos x="42" y="44"/>
                </a:cxn>
                <a:cxn ang="0">
                  <a:pos x="42" y="46"/>
                </a:cxn>
                <a:cxn ang="0">
                  <a:pos x="44" y="48"/>
                </a:cxn>
                <a:cxn ang="0">
                  <a:pos x="52" y="50"/>
                </a:cxn>
                <a:cxn ang="0">
                  <a:pos x="60" y="52"/>
                </a:cxn>
                <a:cxn ang="0">
                  <a:pos x="62" y="58"/>
                </a:cxn>
                <a:cxn ang="0">
                  <a:pos x="68" y="64"/>
                </a:cxn>
                <a:cxn ang="0">
                  <a:pos x="72" y="64"/>
                </a:cxn>
                <a:cxn ang="0">
                  <a:pos x="78" y="66"/>
                </a:cxn>
                <a:cxn ang="0">
                  <a:pos x="86" y="64"/>
                </a:cxn>
                <a:cxn ang="0">
                  <a:pos x="90" y="62"/>
                </a:cxn>
                <a:cxn ang="0">
                  <a:pos x="98" y="60"/>
                </a:cxn>
                <a:cxn ang="0">
                  <a:pos x="102" y="58"/>
                </a:cxn>
                <a:cxn ang="0">
                  <a:pos x="104" y="54"/>
                </a:cxn>
                <a:cxn ang="0">
                  <a:pos x="104" y="50"/>
                </a:cxn>
                <a:cxn ang="0">
                  <a:pos x="108" y="48"/>
                </a:cxn>
                <a:cxn ang="0">
                  <a:pos x="112" y="44"/>
                </a:cxn>
                <a:cxn ang="0">
                  <a:pos x="118" y="46"/>
                </a:cxn>
                <a:cxn ang="0">
                  <a:pos x="126" y="44"/>
                </a:cxn>
                <a:cxn ang="0">
                  <a:pos x="130" y="40"/>
                </a:cxn>
                <a:cxn ang="0">
                  <a:pos x="136" y="38"/>
                </a:cxn>
                <a:cxn ang="0">
                  <a:pos x="138" y="38"/>
                </a:cxn>
                <a:cxn ang="0">
                  <a:pos x="136" y="36"/>
                </a:cxn>
                <a:cxn ang="0">
                  <a:pos x="136" y="30"/>
                </a:cxn>
                <a:cxn ang="0">
                  <a:pos x="138" y="24"/>
                </a:cxn>
              </a:cxnLst>
              <a:rect l="0" t="0" r="r" b="b"/>
              <a:pathLst>
                <a:path w="138" h="66">
                  <a:moveTo>
                    <a:pt x="138" y="24"/>
                  </a:moveTo>
                  <a:lnTo>
                    <a:pt x="134" y="22"/>
                  </a:lnTo>
                  <a:lnTo>
                    <a:pt x="132" y="20"/>
                  </a:lnTo>
                  <a:lnTo>
                    <a:pt x="130" y="18"/>
                  </a:lnTo>
                  <a:lnTo>
                    <a:pt x="128" y="16"/>
                  </a:lnTo>
                  <a:lnTo>
                    <a:pt x="126" y="16"/>
                  </a:lnTo>
                  <a:lnTo>
                    <a:pt x="122" y="12"/>
                  </a:lnTo>
                  <a:lnTo>
                    <a:pt x="118" y="12"/>
                  </a:lnTo>
                  <a:lnTo>
                    <a:pt x="114" y="14"/>
                  </a:lnTo>
                  <a:lnTo>
                    <a:pt x="110" y="14"/>
                  </a:lnTo>
                  <a:lnTo>
                    <a:pt x="108" y="16"/>
                  </a:lnTo>
                  <a:lnTo>
                    <a:pt x="106" y="18"/>
                  </a:lnTo>
                  <a:lnTo>
                    <a:pt x="104" y="18"/>
                  </a:lnTo>
                  <a:lnTo>
                    <a:pt x="104" y="20"/>
                  </a:lnTo>
                  <a:lnTo>
                    <a:pt x="104" y="22"/>
                  </a:lnTo>
                  <a:lnTo>
                    <a:pt x="104" y="24"/>
                  </a:lnTo>
                  <a:lnTo>
                    <a:pt x="102" y="24"/>
                  </a:lnTo>
                  <a:lnTo>
                    <a:pt x="100" y="22"/>
                  </a:lnTo>
                  <a:lnTo>
                    <a:pt x="96" y="22"/>
                  </a:lnTo>
                  <a:lnTo>
                    <a:pt x="94" y="24"/>
                  </a:lnTo>
                  <a:lnTo>
                    <a:pt x="92" y="24"/>
                  </a:lnTo>
                  <a:lnTo>
                    <a:pt x="90" y="24"/>
                  </a:lnTo>
                  <a:lnTo>
                    <a:pt x="84" y="26"/>
                  </a:lnTo>
                  <a:lnTo>
                    <a:pt x="84" y="22"/>
                  </a:lnTo>
                  <a:lnTo>
                    <a:pt x="80" y="22"/>
                  </a:lnTo>
                  <a:lnTo>
                    <a:pt x="76" y="20"/>
                  </a:lnTo>
                  <a:lnTo>
                    <a:pt x="68" y="14"/>
                  </a:lnTo>
                  <a:lnTo>
                    <a:pt x="60" y="14"/>
                  </a:lnTo>
                  <a:lnTo>
                    <a:pt x="58" y="8"/>
                  </a:lnTo>
                  <a:lnTo>
                    <a:pt x="46" y="8"/>
                  </a:lnTo>
                  <a:lnTo>
                    <a:pt x="42" y="4"/>
                  </a:lnTo>
                  <a:lnTo>
                    <a:pt x="36" y="4"/>
                  </a:lnTo>
                  <a:lnTo>
                    <a:pt x="34" y="0"/>
                  </a:lnTo>
                  <a:lnTo>
                    <a:pt x="30" y="0"/>
                  </a:lnTo>
                  <a:lnTo>
                    <a:pt x="30" y="2"/>
                  </a:lnTo>
                  <a:lnTo>
                    <a:pt x="28" y="2"/>
                  </a:lnTo>
                  <a:lnTo>
                    <a:pt x="28" y="4"/>
                  </a:lnTo>
                  <a:lnTo>
                    <a:pt x="28" y="4"/>
                  </a:lnTo>
                  <a:lnTo>
                    <a:pt x="28" y="6"/>
                  </a:lnTo>
                  <a:lnTo>
                    <a:pt x="26" y="6"/>
                  </a:lnTo>
                  <a:lnTo>
                    <a:pt x="24" y="6"/>
                  </a:lnTo>
                  <a:lnTo>
                    <a:pt x="24" y="4"/>
                  </a:lnTo>
                  <a:lnTo>
                    <a:pt x="22" y="4"/>
                  </a:lnTo>
                  <a:lnTo>
                    <a:pt x="22" y="4"/>
                  </a:lnTo>
                  <a:lnTo>
                    <a:pt x="22" y="2"/>
                  </a:lnTo>
                  <a:lnTo>
                    <a:pt x="20" y="0"/>
                  </a:lnTo>
                  <a:lnTo>
                    <a:pt x="18" y="0"/>
                  </a:lnTo>
                  <a:lnTo>
                    <a:pt x="18" y="0"/>
                  </a:lnTo>
                  <a:lnTo>
                    <a:pt x="20" y="4"/>
                  </a:lnTo>
                  <a:lnTo>
                    <a:pt x="18" y="4"/>
                  </a:lnTo>
                  <a:lnTo>
                    <a:pt x="16" y="4"/>
                  </a:lnTo>
                  <a:lnTo>
                    <a:pt x="14" y="6"/>
                  </a:lnTo>
                  <a:lnTo>
                    <a:pt x="12" y="6"/>
                  </a:lnTo>
                  <a:lnTo>
                    <a:pt x="12" y="6"/>
                  </a:lnTo>
                  <a:lnTo>
                    <a:pt x="8" y="6"/>
                  </a:lnTo>
                  <a:lnTo>
                    <a:pt x="6" y="6"/>
                  </a:lnTo>
                  <a:lnTo>
                    <a:pt x="6" y="8"/>
                  </a:lnTo>
                  <a:lnTo>
                    <a:pt x="4" y="8"/>
                  </a:lnTo>
                  <a:lnTo>
                    <a:pt x="2" y="8"/>
                  </a:lnTo>
                  <a:lnTo>
                    <a:pt x="0" y="8"/>
                  </a:lnTo>
                  <a:lnTo>
                    <a:pt x="0" y="18"/>
                  </a:lnTo>
                  <a:lnTo>
                    <a:pt x="8" y="20"/>
                  </a:lnTo>
                  <a:lnTo>
                    <a:pt x="12" y="26"/>
                  </a:lnTo>
                  <a:lnTo>
                    <a:pt x="16" y="42"/>
                  </a:lnTo>
                  <a:lnTo>
                    <a:pt x="16" y="42"/>
                  </a:lnTo>
                  <a:lnTo>
                    <a:pt x="18" y="42"/>
                  </a:lnTo>
                  <a:lnTo>
                    <a:pt x="18" y="44"/>
                  </a:lnTo>
                  <a:lnTo>
                    <a:pt x="18" y="44"/>
                  </a:lnTo>
                  <a:lnTo>
                    <a:pt x="18" y="46"/>
                  </a:lnTo>
                  <a:lnTo>
                    <a:pt x="20" y="46"/>
                  </a:lnTo>
                  <a:lnTo>
                    <a:pt x="22" y="46"/>
                  </a:lnTo>
                  <a:lnTo>
                    <a:pt x="24" y="46"/>
                  </a:lnTo>
                  <a:lnTo>
                    <a:pt x="26" y="48"/>
                  </a:lnTo>
                  <a:lnTo>
                    <a:pt x="30" y="46"/>
                  </a:lnTo>
                  <a:lnTo>
                    <a:pt x="32" y="46"/>
                  </a:lnTo>
                  <a:lnTo>
                    <a:pt x="34" y="42"/>
                  </a:lnTo>
                  <a:lnTo>
                    <a:pt x="42" y="42"/>
                  </a:lnTo>
                  <a:lnTo>
                    <a:pt x="42" y="44"/>
                  </a:lnTo>
                  <a:lnTo>
                    <a:pt x="42" y="44"/>
                  </a:lnTo>
                  <a:lnTo>
                    <a:pt x="42" y="46"/>
                  </a:lnTo>
                  <a:lnTo>
                    <a:pt x="42" y="48"/>
                  </a:lnTo>
                  <a:lnTo>
                    <a:pt x="44" y="48"/>
                  </a:lnTo>
                  <a:lnTo>
                    <a:pt x="46" y="50"/>
                  </a:lnTo>
                  <a:lnTo>
                    <a:pt x="52" y="50"/>
                  </a:lnTo>
                  <a:lnTo>
                    <a:pt x="58" y="50"/>
                  </a:lnTo>
                  <a:lnTo>
                    <a:pt x="60" y="52"/>
                  </a:lnTo>
                  <a:lnTo>
                    <a:pt x="60" y="54"/>
                  </a:lnTo>
                  <a:lnTo>
                    <a:pt x="62" y="58"/>
                  </a:lnTo>
                  <a:lnTo>
                    <a:pt x="66" y="60"/>
                  </a:lnTo>
                  <a:lnTo>
                    <a:pt x="68" y="64"/>
                  </a:lnTo>
                  <a:lnTo>
                    <a:pt x="70" y="64"/>
                  </a:lnTo>
                  <a:lnTo>
                    <a:pt x="72" y="64"/>
                  </a:lnTo>
                  <a:lnTo>
                    <a:pt x="74" y="66"/>
                  </a:lnTo>
                  <a:lnTo>
                    <a:pt x="78" y="66"/>
                  </a:lnTo>
                  <a:lnTo>
                    <a:pt x="82" y="66"/>
                  </a:lnTo>
                  <a:lnTo>
                    <a:pt x="86" y="64"/>
                  </a:lnTo>
                  <a:lnTo>
                    <a:pt x="86" y="64"/>
                  </a:lnTo>
                  <a:lnTo>
                    <a:pt x="90" y="62"/>
                  </a:lnTo>
                  <a:lnTo>
                    <a:pt x="94" y="60"/>
                  </a:lnTo>
                  <a:lnTo>
                    <a:pt x="98" y="60"/>
                  </a:lnTo>
                  <a:lnTo>
                    <a:pt x="102" y="60"/>
                  </a:lnTo>
                  <a:lnTo>
                    <a:pt x="102" y="58"/>
                  </a:lnTo>
                  <a:lnTo>
                    <a:pt x="104" y="56"/>
                  </a:lnTo>
                  <a:lnTo>
                    <a:pt x="104" y="54"/>
                  </a:lnTo>
                  <a:lnTo>
                    <a:pt x="104" y="52"/>
                  </a:lnTo>
                  <a:lnTo>
                    <a:pt x="104" y="50"/>
                  </a:lnTo>
                  <a:lnTo>
                    <a:pt x="106" y="50"/>
                  </a:lnTo>
                  <a:lnTo>
                    <a:pt x="108" y="48"/>
                  </a:lnTo>
                  <a:lnTo>
                    <a:pt x="110" y="46"/>
                  </a:lnTo>
                  <a:lnTo>
                    <a:pt x="112" y="44"/>
                  </a:lnTo>
                  <a:lnTo>
                    <a:pt x="114" y="44"/>
                  </a:lnTo>
                  <a:lnTo>
                    <a:pt x="118" y="46"/>
                  </a:lnTo>
                  <a:lnTo>
                    <a:pt x="122" y="44"/>
                  </a:lnTo>
                  <a:lnTo>
                    <a:pt x="126" y="44"/>
                  </a:lnTo>
                  <a:lnTo>
                    <a:pt x="128" y="42"/>
                  </a:lnTo>
                  <a:lnTo>
                    <a:pt x="130" y="40"/>
                  </a:lnTo>
                  <a:lnTo>
                    <a:pt x="132" y="38"/>
                  </a:lnTo>
                  <a:lnTo>
                    <a:pt x="136" y="38"/>
                  </a:lnTo>
                  <a:lnTo>
                    <a:pt x="138" y="38"/>
                  </a:lnTo>
                  <a:lnTo>
                    <a:pt x="138" y="38"/>
                  </a:lnTo>
                  <a:lnTo>
                    <a:pt x="138" y="38"/>
                  </a:lnTo>
                  <a:lnTo>
                    <a:pt x="136" y="36"/>
                  </a:lnTo>
                  <a:lnTo>
                    <a:pt x="136" y="34"/>
                  </a:lnTo>
                  <a:lnTo>
                    <a:pt x="136" y="30"/>
                  </a:lnTo>
                  <a:lnTo>
                    <a:pt x="138" y="26"/>
                  </a:lnTo>
                  <a:lnTo>
                    <a:pt x="138" y="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5" name="Freeform 61"/>
            <p:cNvSpPr>
              <a:spLocks/>
            </p:cNvSpPr>
            <p:nvPr/>
          </p:nvSpPr>
          <p:spPr bwMode="gray">
            <a:xfrm>
              <a:off x="1031" y="2246"/>
              <a:ext cx="152" cy="122"/>
            </a:xfrm>
            <a:custGeom>
              <a:avLst/>
              <a:gdLst/>
              <a:ahLst/>
              <a:cxnLst>
                <a:cxn ang="0">
                  <a:pos x="84" y="2"/>
                </a:cxn>
                <a:cxn ang="0">
                  <a:pos x="80" y="10"/>
                </a:cxn>
                <a:cxn ang="0">
                  <a:pos x="60" y="18"/>
                </a:cxn>
                <a:cxn ang="0">
                  <a:pos x="52" y="18"/>
                </a:cxn>
                <a:cxn ang="0">
                  <a:pos x="46" y="16"/>
                </a:cxn>
                <a:cxn ang="0">
                  <a:pos x="36" y="22"/>
                </a:cxn>
                <a:cxn ang="0">
                  <a:pos x="30" y="28"/>
                </a:cxn>
                <a:cxn ang="0">
                  <a:pos x="4" y="36"/>
                </a:cxn>
                <a:cxn ang="0">
                  <a:pos x="4" y="48"/>
                </a:cxn>
                <a:cxn ang="0">
                  <a:pos x="4" y="52"/>
                </a:cxn>
                <a:cxn ang="0">
                  <a:pos x="0" y="56"/>
                </a:cxn>
                <a:cxn ang="0">
                  <a:pos x="6" y="62"/>
                </a:cxn>
                <a:cxn ang="0">
                  <a:pos x="10" y="66"/>
                </a:cxn>
                <a:cxn ang="0">
                  <a:pos x="10" y="72"/>
                </a:cxn>
                <a:cxn ang="0">
                  <a:pos x="6" y="76"/>
                </a:cxn>
                <a:cxn ang="0">
                  <a:pos x="6" y="78"/>
                </a:cxn>
                <a:cxn ang="0">
                  <a:pos x="8" y="84"/>
                </a:cxn>
                <a:cxn ang="0">
                  <a:pos x="8" y="90"/>
                </a:cxn>
                <a:cxn ang="0">
                  <a:pos x="8" y="94"/>
                </a:cxn>
                <a:cxn ang="0">
                  <a:pos x="6" y="100"/>
                </a:cxn>
                <a:cxn ang="0">
                  <a:pos x="8" y="100"/>
                </a:cxn>
                <a:cxn ang="0">
                  <a:pos x="12" y="102"/>
                </a:cxn>
                <a:cxn ang="0">
                  <a:pos x="12" y="98"/>
                </a:cxn>
                <a:cxn ang="0">
                  <a:pos x="18" y="96"/>
                </a:cxn>
                <a:cxn ang="0">
                  <a:pos x="30" y="104"/>
                </a:cxn>
                <a:cxn ang="0">
                  <a:pos x="52" y="110"/>
                </a:cxn>
                <a:cxn ang="0">
                  <a:pos x="68" y="118"/>
                </a:cxn>
                <a:cxn ang="0">
                  <a:pos x="76" y="120"/>
                </a:cxn>
                <a:cxn ang="0">
                  <a:pos x="84" y="118"/>
                </a:cxn>
                <a:cxn ang="0">
                  <a:pos x="88" y="118"/>
                </a:cxn>
                <a:cxn ang="0">
                  <a:pos x="90" y="114"/>
                </a:cxn>
                <a:cxn ang="0">
                  <a:pos x="98" y="110"/>
                </a:cxn>
                <a:cxn ang="0">
                  <a:pos x="110" y="112"/>
                </a:cxn>
                <a:cxn ang="0">
                  <a:pos x="116" y="116"/>
                </a:cxn>
                <a:cxn ang="0">
                  <a:pos x="124" y="120"/>
                </a:cxn>
                <a:cxn ang="0">
                  <a:pos x="128" y="118"/>
                </a:cxn>
                <a:cxn ang="0">
                  <a:pos x="150" y="104"/>
                </a:cxn>
                <a:cxn ang="0">
                  <a:pos x="152" y="100"/>
                </a:cxn>
                <a:cxn ang="0">
                  <a:pos x="146" y="86"/>
                </a:cxn>
                <a:cxn ang="0">
                  <a:pos x="142" y="78"/>
                </a:cxn>
                <a:cxn ang="0">
                  <a:pos x="132" y="64"/>
                </a:cxn>
                <a:cxn ang="0">
                  <a:pos x="126" y="58"/>
                </a:cxn>
                <a:cxn ang="0">
                  <a:pos x="132" y="54"/>
                </a:cxn>
                <a:cxn ang="0">
                  <a:pos x="134" y="40"/>
                </a:cxn>
                <a:cxn ang="0">
                  <a:pos x="130" y="32"/>
                </a:cxn>
                <a:cxn ang="0">
                  <a:pos x="124" y="18"/>
                </a:cxn>
                <a:cxn ang="0">
                  <a:pos x="116" y="12"/>
                </a:cxn>
                <a:cxn ang="0">
                  <a:pos x="112" y="6"/>
                </a:cxn>
                <a:cxn ang="0">
                  <a:pos x="104" y="8"/>
                </a:cxn>
                <a:cxn ang="0">
                  <a:pos x="94" y="8"/>
                </a:cxn>
              </a:cxnLst>
              <a:rect l="0" t="0" r="r" b="b"/>
              <a:pathLst>
                <a:path w="152" h="122">
                  <a:moveTo>
                    <a:pt x="90" y="4"/>
                  </a:moveTo>
                  <a:lnTo>
                    <a:pt x="84" y="0"/>
                  </a:lnTo>
                  <a:lnTo>
                    <a:pt x="84" y="2"/>
                  </a:lnTo>
                  <a:lnTo>
                    <a:pt x="82" y="4"/>
                  </a:lnTo>
                  <a:lnTo>
                    <a:pt x="82" y="8"/>
                  </a:lnTo>
                  <a:lnTo>
                    <a:pt x="80" y="10"/>
                  </a:lnTo>
                  <a:lnTo>
                    <a:pt x="78" y="12"/>
                  </a:lnTo>
                  <a:lnTo>
                    <a:pt x="78" y="12"/>
                  </a:lnTo>
                  <a:lnTo>
                    <a:pt x="60" y="18"/>
                  </a:lnTo>
                  <a:lnTo>
                    <a:pt x="56" y="18"/>
                  </a:lnTo>
                  <a:lnTo>
                    <a:pt x="52" y="18"/>
                  </a:lnTo>
                  <a:lnTo>
                    <a:pt x="52" y="18"/>
                  </a:lnTo>
                  <a:lnTo>
                    <a:pt x="52" y="16"/>
                  </a:lnTo>
                  <a:lnTo>
                    <a:pt x="48" y="16"/>
                  </a:lnTo>
                  <a:lnTo>
                    <a:pt x="46" y="16"/>
                  </a:lnTo>
                  <a:lnTo>
                    <a:pt x="42" y="16"/>
                  </a:lnTo>
                  <a:lnTo>
                    <a:pt x="38" y="20"/>
                  </a:lnTo>
                  <a:lnTo>
                    <a:pt x="36" y="22"/>
                  </a:lnTo>
                  <a:lnTo>
                    <a:pt x="32" y="24"/>
                  </a:lnTo>
                  <a:lnTo>
                    <a:pt x="30" y="26"/>
                  </a:lnTo>
                  <a:lnTo>
                    <a:pt x="30" y="28"/>
                  </a:lnTo>
                  <a:lnTo>
                    <a:pt x="4" y="32"/>
                  </a:lnTo>
                  <a:lnTo>
                    <a:pt x="4" y="32"/>
                  </a:lnTo>
                  <a:lnTo>
                    <a:pt x="4" y="36"/>
                  </a:lnTo>
                  <a:lnTo>
                    <a:pt x="4" y="40"/>
                  </a:lnTo>
                  <a:lnTo>
                    <a:pt x="4" y="44"/>
                  </a:lnTo>
                  <a:lnTo>
                    <a:pt x="4" y="48"/>
                  </a:lnTo>
                  <a:lnTo>
                    <a:pt x="4" y="48"/>
                  </a:lnTo>
                  <a:lnTo>
                    <a:pt x="4" y="50"/>
                  </a:lnTo>
                  <a:lnTo>
                    <a:pt x="4" y="52"/>
                  </a:lnTo>
                  <a:lnTo>
                    <a:pt x="4" y="54"/>
                  </a:lnTo>
                  <a:lnTo>
                    <a:pt x="0" y="54"/>
                  </a:lnTo>
                  <a:lnTo>
                    <a:pt x="0" y="56"/>
                  </a:lnTo>
                  <a:lnTo>
                    <a:pt x="2" y="56"/>
                  </a:lnTo>
                  <a:lnTo>
                    <a:pt x="4" y="60"/>
                  </a:lnTo>
                  <a:lnTo>
                    <a:pt x="6" y="62"/>
                  </a:lnTo>
                  <a:lnTo>
                    <a:pt x="8" y="62"/>
                  </a:lnTo>
                  <a:lnTo>
                    <a:pt x="8" y="64"/>
                  </a:lnTo>
                  <a:lnTo>
                    <a:pt x="10" y="66"/>
                  </a:lnTo>
                  <a:lnTo>
                    <a:pt x="12" y="68"/>
                  </a:lnTo>
                  <a:lnTo>
                    <a:pt x="12" y="70"/>
                  </a:lnTo>
                  <a:lnTo>
                    <a:pt x="10" y="72"/>
                  </a:lnTo>
                  <a:lnTo>
                    <a:pt x="10" y="72"/>
                  </a:lnTo>
                  <a:lnTo>
                    <a:pt x="8" y="74"/>
                  </a:lnTo>
                  <a:lnTo>
                    <a:pt x="6" y="76"/>
                  </a:lnTo>
                  <a:lnTo>
                    <a:pt x="6" y="76"/>
                  </a:lnTo>
                  <a:lnTo>
                    <a:pt x="6" y="78"/>
                  </a:lnTo>
                  <a:lnTo>
                    <a:pt x="6" y="78"/>
                  </a:lnTo>
                  <a:lnTo>
                    <a:pt x="8" y="80"/>
                  </a:lnTo>
                  <a:lnTo>
                    <a:pt x="8" y="82"/>
                  </a:lnTo>
                  <a:lnTo>
                    <a:pt x="8" y="84"/>
                  </a:lnTo>
                  <a:lnTo>
                    <a:pt x="6" y="86"/>
                  </a:lnTo>
                  <a:lnTo>
                    <a:pt x="6" y="88"/>
                  </a:lnTo>
                  <a:lnTo>
                    <a:pt x="8" y="90"/>
                  </a:lnTo>
                  <a:lnTo>
                    <a:pt x="6" y="90"/>
                  </a:lnTo>
                  <a:lnTo>
                    <a:pt x="6" y="92"/>
                  </a:lnTo>
                  <a:lnTo>
                    <a:pt x="8" y="94"/>
                  </a:lnTo>
                  <a:lnTo>
                    <a:pt x="8" y="96"/>
                  </a:lnTo>
                  <a:lnTo>
                    <a:pt x="8" y="98"/>
                  </a:lnTo>
                  <a:lnTo>
                    <a:pt x="6" y="100"/>
                  </a:lnTo>
                  <a:lnTo>
                    <a:pt x="6" y="100"/>
                  </a:lnTo>
                  <a:lnTo>
                    <a:pt x="6" y="100"/>
                  </a:lnTo>
                  <a:lnTo>
                    <a:pt x="8" y="100"/>
                  </a:lnTo>
                  <a:lnTo>
                    <a:pt x="8" y="102"/>
                  </a:lnTo>
                  <a:lnTo>
                    <a:pt x="10" y="102"/>
                  </a:lnTo>
                  <a:lnTo>
                    <a:pt x="12" y="102"/>
                  </a:lnTo>
                  <a:lnTo>
                    <a:pt x="12" y="100"/>
                  </a:lnTo>
                  <a:lnTo>
                    <a:pt x="12" y="100"/>
                  </a:lnTo>
                  <a:lnTo>
                    <a:pt x="12" y="98"/>
                  </a:lnTo>
                  <a:lnTo>
                    <a:pt x="14" y="98"/>
                  </a:lnTo>
                  <a:lnTo>
                    <a:pt x="14" y="96"/>
                  </a:lnTo>
                  <a:lnTo>
                    <a:pt x="18" y="96"/>
                  </a:lnTo>
                  <a:lnTo>
                    <a:pt x="20" y="100"/>
                  </a:lnTo>
                  <a:lnTo>
                    <a:pt x="26" y="100"/>
                  </a:lnTo>
                  <a:lnTo>
                    <a:pt x="30" y="104"/>
                  </a:lnTo>
                  <a:lnTo>
                    <a:pt x="42" y="104"/>
                  </a:lnTo>
                  <a:lnTo>
                    <a:pt x="44" y="110"/>
                  </a:lnTo>
                  <a:lnTo>
                    <a:pt x="52" y="110"/>
                  </a:lnTo>
                  <a:lnTo>
                    <a:pt x="60" y="116"/>
                  </a:lnTo>
                  <a:lnTo>
                    <a:pt x="64" y="118"/>
                  </a:lnTo>
                  <a:lnTo>
                    <a:pt x="68" y="118"/>
                  </a:lnTo>
                  <a:lnTo>
                    <a:pt x="68" y="122"/>
                  </a:lnTo>
                  <a:lnTo>
                    <a:pt x="74" y="120"/>
                  </a:lnTo>
                  <a:lnTo>
                    <a:pt x="76" y="120"/>
                  </a:lnTo>
                  <a:lnTo>
                    <a:pt x="78" y="120"/>
                  </a:lnTo>
                  <a:lnTo>
                    <a:pt x="80" y="118"/>
                  </a:lnTo>
                  <a:lnTo>
                    <a:pt x="84" y="118"/>
                  </a:lnTo>
                  <a:lnTo>
                    <a:pt x="86" y="120"/>
                  </a:lnTo>
                  <a:lnTo>
                    <a:pt x="88" y="120"/>
                  </a:lnTo>
                  <a:lnTo>
                    <a:pt x="88" y="118"/>
                  </a:lnTo>
                  <a:lnTo>
                    <a:pt x="88" y="116"/>
                  </a:lnTo>
                  <a:lnTo>
                    <a:pt x="88" y="114"/>
                  </a:lnTo>
                  <a:lnTo>
                    <a:pt x="90" y="114"/>
                  </a:lnTo>
                  <a:lnTo>
                    <a:pt x="92" y="112"/>
                  </a:lnTo>
                  <a:lnTo>
                    <a:pt x="94" y="110"/>
                  </a:lnTo>
                  <a:lnTo>
                    <a:pt x="98" y="110"/>
                  </a:lnTo>
                  <a:lnTo>
                    <a:pt x="102" y="108"/>
                  </a:lnTo>
                  <a:lnTo>
                    <a:pt x="106" y="108"/>
                  </a:lnTo>
                  <a:lnTo>
                    <a:pt x="110" y="112"/>
                  </a:lnTo>
                  <a:lnTo>
                    <a:pt x="112" y="112"/>
                  </a:lnTo>
                  <a:lnTo>
                    <a:pt x="114" y="114"/>
                  </a:lnTo>
                  <a:lnTo>
                    <a:pt x="116" y="116"/>
                  </a:lnTo>
                  <a:lnTo>
                    <a:pt x="118" y="118"/>
                  </a:lnTo>
                  <a:lnTo>
                    <a:pt x="122" y="120"/>
                  </a:lnTo>
                  <a:lnTo>
                    <a:pt x="124" y="120"/>
                  </a:lnTo>
                  <a:lnTo>
                    <a:pt x="126" y="120"/>
                  </a:lnTo>
                  <a:lnTo>
                    <a:pt x="128" y="120"/>
                  </a:lnTo>
                  <a:lnTo>
                    <a:pt x="128" y="118"/>
                  </a:lnTo>
                  <a:lnTo>
                    <a:pt x="150" y="104"/>
                  </a:lnTo>
                  <a:lnTo>
                    <a:pt x="150" y="104"/>
                  </a:lnTo>
                  <a:lnTo>
                    <a:pt x="150" y="104"/>
                  </a:lnTo>
                  <a:lnTo>
                    <a:pt x="150" y="104"/>
                  </a:lnTo>
                  <a:lnTo>
                    <a:pt x="152" y="102"/>
                  </a:lnTo>
                  <a:lnTo>
                    <a:pt x="152" y="100"/>
                  </a:lnTo>
                  <a:lnTo>
                    <a:pt x="150" y="98"/>
                  </a:lnTo>
                  <a:lnTo>
                    <a:pt x="148" y="92"/>
                  </a:lnTo>
                  <a:lnTo>
                    <a:pt x="146" y="86"/>
                  </a:lnTo>
                  <a:lnTo>
                    <a:pt x="146" y="84"/>
                  </a:lnTo>
                  <a:lnTo>
                    <a:pt x="144" y="82"/>
                  </a:lnTo>
                  <a:lnTo>
                    <a:pt x="142" y="78"/>
                  </a:lnTo>
                  <a:lnTo>
                    <a:pt x="140" y="72"/>
                  </a:lnTo>
                  <a:lnTo>
                    <a:pt x="136" y="68"/>
                  </a:lnTo>
                  <a:lnTo>
                    <a:pt x="132" y="64"/>
                  </a:lnTo>
                  <a:lnTo>
                    <a:pt x="130" y="60"/>
                  </a:lnTo>
                  <a:lnTo>
                    <a:pt x="126" y="58"/>
                  </a:lnTo>
                  <a:lnTo>
                    <a:pt x="126" y="58"/>
                  </a:lnTo>
                  <a:lnTo>
                    <a:pt x="128" y="58"/>
                  </a:lnTo>
                  <a:lnTo>
                    <a:pt x="130" y="56"/>
                  </a:lnTo>
                  <a:lnTo>
                    <a:pt x="132" y="54"/>
                  </a:lnTo>
                  <a:lnTo>
                    <a:pt x="134" y="50"/>
                  </a:lnTo>
                  <a:lnTo>
                    <a:pt x="136" y="46"/>
                  </a:lnTo>
                  <a:lnTo>
                    <a:pt x="134" y="40"/>
                  </a:lnTo>
                  <a:lnTo>
                    <a:pt x="134" y="40"/>
                  </a:lnTo>
                  <a:lnTo>
                    <a:pt x="132" y="36"/>
                  </a:lnTo>
                  <a:lnTo>
                    <a:pt x="130" y="32"/>
                  </a:lnTo>
                  <a:lnTo>
                    <a:pt x="128" y="28"/>
                  </a:lnTo>
                  <a:lnTo>
                    <a:pt x="126" y="22"/>
                  </a:lnTo>
                  <a:lnTo>
                    <a:pt x="124" y="18"/>
                  </a:lnTo>
                  <a:lnTo>
                    <a:pt x="122" y="16"/>
                  </a:lnTo>
                  <a:lnTo>
                    <a:pt x="120" y="14"/>
                  </a:lnTo>
                  <a:lnTo>
                    <a:pt x="116" y="12"/>
                  </a:lnTo>
                  <a:lnTo>
                    <a:pt x="114" y="10"/>
                  </a:lnTo>
                  <a:lnTo>
                    <a:pt x="112" y="8"/>
                  </a:lnTo>
                  <a:lnTo>
                    <a:pt x="112" y="6"/>
                  </a:lnTo>
                  <a:lnTo>
                    <a:pt x="110" y="6"/>
                  </a:lnTo>
                  <a:lnTo>
                    <a:pt x="108" y="8"/>
                  </a:lnTo>
                  <a:lnTo>
                    <a:pt x="104" y="8"/>
                  </a:lnTo>
                  <a:lnTo>
                    <a:pt x="98" y="8"/>
                  </a:lnTo>
                  <a:lnTo>
                    <a:pt x="98" y="8"/>
                  </a:lnTo>
                  <a:lnTo>
                    <a:pt x="94" y="8"/>
                  </a:lnTo>
                  <a:lnTo>
                    <a:pt x="92" y="6"/>
                  </a:lnTo>
                  <a:lnTo>
                    <a:pt x="90"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6" name="Freeform 62"/>
            <p:cNvSpPr>
              <a:spLocks/>
            </p:cNvSpPr>
            <p:nvPr/>
          </p:nvSpPr>
          <p:spPr bwMode="gray">
            <a:xfrm>
              <a:off x="1129" y="2384"/>
              <a:ext cx="102" cy="84"/>
            </a:xfrm>
            <a:custGeom>
              <a:avLst/>
              <a:gdLst/>
              <a:ahLst/>
              <a:cxnLst>
                <a:cxn ang="0">
                  <a:pos x="20" y="6"/>
                </a:cxn>
                <a:cxn ang="0">
                  <a:pos x="26" y="2"/>
                </a:cxn>
                <a:cxn ang="0">
                  <a:pos x="38" y="2"/>
                </a:cxn>
                <a:cxn ang="0">
                  <a:pos x="48" y="4"/>
                </a:cxn>
                <a:cxn ang="0">
                  <a:pos x="52" y="6"/>
                </a:cxn>
                <a:cxn ang="0">
                  <a:pos x="60" y="6"/>
                </a:cxn>
                <a:cxn ang="0">
                  <a:pos x="68" y="4"/>
                </a:cxn>
                <a:cxn ang="0">
                  <a:pos x="72" y="0"/>
                </a:cxn>
                <a:cxn ang="0">
                  <a:pos x="76" y="2"/>
                </a:cxn>
                <a:cxn ang="0">
                  <a:pos x="84" y="6"/>
                </a:cxn>
                <a:cxn ang="0">
                  <a:pos x="92" y="14"/>
                </a:cxn>
                <a:cxn ang="0">
                  <a:pos x="94" y="20"/>
                </a:cxn>
                <a:cxn ang="0">
                  <a:pos x="96" y="30"/>
                </a:cxn>
                <a:cxn ang="0">
                  <a:pos x="98" y="40"/>
                </a:cxn>
                <a:cxn ang="0">
                  <a:pos x="96" y="54"/>
                </a:cxn>
                <a:cxn ang="0">
                  <a:pos x="98" y="60"/>
                </a:cxn>
                <a:cxn ang="0">
                  <a:pos x="102" y="64"/>
                </a:cxn>
                <a:cxn ang="0">
                  <a:pos x="100" y="66"/>
                </a:cxn>
                <a:cxn ang="0">
                  <a:pos x="100" y="70"/>
                </a:cxn>
                <a:cxn ang="0">
                  <a:pos x="100" y="74"/>
                </a:cxn>
                <a:cxn ang="0">
                  <a:pos x="100" y="82"/>
                </a:cxn>
                <a:cxn ang="0">
                  <a:pos x="100" y="84"/>
                </a:cxn>
                <a:cxn ang="0">
                  <a:pos x="94" y="80"/>
                </a:cxn>
                <a:cxn ang="0">
                  <a:pos x="88" y="76"/>
                </a:cxn>
                <a:cxn ang="0">
                  <a:pos x="74" y="72"/>
                </a:cxn>
                <a:cxn ang="0">
                  <a:pos x="72" y="70"/>
                </a:cxn>
                <a:cxn ang="0">
                  <a:pos x="64" y="66"/>
                </a:cxn>
                <a:cxn ang="0">
                  <a:pos x="60" y="66"/>
                </a:cxn>
                <a:cxn ang="0">
                  <a:pos x="48" y="66"/>
                </a:cxn>
                <a:cxn ang="0">
                  <a:pos x="34" y="72"/>
                </a:cxn>
                <a:cxn ang="0">
                  <a:pos x="32" y="72"/>
                </a:cxn>
                <a:cxn ang="0">
                  <a:pos x="26" y="72"/>
                </a:cxn>
                <a:cxn ang="0">
                  <a:pos x="16" y="64"/>
                </a:cxn>
                <a:cxn ang="0">
                  <a:pos x="8" y="58"/>
                </a:cxn>
                <a:cxn ang="0">
                  <a:pos x="0" y="54"/>
                </a:cxn>
                <a:cxn ang="0">
                  <a:pos x="4" y="52"/>
                </a:cxn>
                <a:cxn ang="0">
                  <a:pos x="10" y="44"/>
                </a:cxn>
                <a:cxn ang="0">
                  <a:pos x="16" y="36"/>
                </a:cxn>
                <a:cxn ang="0">
                  <a:pos x="16" y="32"/>
                </a:cxn>
                <a:cxn ang="0">
                  <a:pos x="18" y="20"/>
                </a:cxn>
                <a:cxn ang="0">
                  <a:pos x="18" y="12"/>
                </a:cxn>
                <a:cxn ang="0">
                  <a:pos x="20" y="6"/>
                </a:cxn>
              </a:cxnLst>
              <a:rect l="0" t="0" r="r" b="b"/>
              <a:pathLst>
                <a:path w="102" h="84">
                  <a:moveTo>
                    <a:pt x="20" y="6"/>
                  </a:moveTo>
                  <a:lnTo>
                    <a:pt x="20" y="6"/>
                  </a:lnTo>
                  <a:lnTo>
                    <a:pt x="22" y="4"/>
                  </a:lnTo>
                  <a:lnTo>
                    <a:pt x="26" y="2"/>
                  </a:lnTo>
                  <a:lnTo>
                    <a:pt x="32" y="2"/>
                  </a:lnTo>
                  <a:lnTo>
                    <a:pt x="38" y="2"/>
                  </a:lnTo>
                  <a:lnTo>
                    <a:pt x="42" y="2"/>
                  </a:lnTo>
                  <a:lnTo>
                    <a:pt x="48" y="4"/>
                  </a:lnTo>
                  <a:lnTo>
                    <a:pt x="50" y="4"/>
                  </a:lnTo>
                  <a:lnTo>
                    <a:pt x="52" y="6"/>
                  </a:lnTo>
                  <a:lnTo>
                    <a:pt x="56" y="6"/>
                  </a:lnTo>
                  <a:lnTo>
                    <a:pt x="60" y="6"/>
                  </a:lnTo>
                  <a:lnTo>
                    <a:pt x="66" y="6"/>
                  </a:lnTo>
                  <a:lnTo>
                    <a:pt x="68" y="4"/>
                  </a:lnTo>
                  <a:lnTo>
                    <a:pt x="70" y="4"/>
                  </a:lnTo>
                  <a:lnTo>
                    <a:pt x="72" y="0"/>
                  </a:lnTo>
                  <a:lnTo>
                    <a:pt x="72" y="0"/>
                  </a:lnTo>
                  <a:lnTo>
                    <a:pt x="76" y="2"/>
                  </a:lnTo>
                  <a:lnTo>
                    <a:pt x="80" y="4"/>
                  </a:lnTo>
                  <a:lnTo>
                    <a:pt x="84" y="6"/>
                  </a:lnTo>
                  <a:lnTo>
                    <a:pt x="88" y="10"/>
                  </a:lnTo>
                  <a:lnTo>
                    <a:pt x="92" y="14"/>
                  </a:lnTo>
                  <a:lnTo>
                    <a:pt x="92" y="16"/>
                  </a:lnTo>
                  <a:lnTo>
                    <a:pt x="94" y="20"/>
                  </a:lnTo>
                  <a:lnTo>
                    <a:pt x="96" y="24"/>
                  </a:lnTo>
                  <a:lnTo>
                    <a:pt x="96" y="30"/>
                  </a:lnTo>
                  <a:lnTo>
                    <a:pt x="98" y="34"/>
                  </a:lnTo>
                  <a:lnTo>
                    <a:pt x="98" y="40"/>
                  </a:lnTo>
                  <a:lnTo>
                    <a:pt x="96" y="48"/>
                  </a:lnTo>
                  <a:lnTo>
                    <a:pt x="96" y="54"/>
                  </a:lnTo>
                  <a:lnTo>
                    <a:pt x="96" y="58"/>
                  </a:lnTo>
                  <a:lnTo>
                    <a:pt x="98" y="60"/>
                  </a:lnTo>
                  <a:lnTo>
                    <a:pt x="100" y="62"/>
                  </a:lnTo>
                  <a:lnTo>
                    <a:pt x="102" y="64"/>
                  </a:lnTo>
                  <a:lnTo>
                    <a:pt x="102" y="64"/>
                  </a:lnTo>
                  <a:lnTo>
                    <a:pt x="100" y="66"/>
                  </a:lnTo>
                  <a:lnTo>
                    <a:pt x="100" y="68"/>
                  </a:lnTo>
                  <a:lnTo>
                    <a:pt x="100" y="70"/>
                  </a:lnTo>
                  <a:lnTo>
                    <a:pt x="100" y="72"/>
                  </a:lnTo>
                  <a:lnTo>
                    <a:pt x="100" y="74"/>
                  </a:lnTo>
                  <a:lnTo>
                    <a:pt x="100" y="78"/>
                  </a:lnTo>
                  <a:lnTo>
                    <a:pt x="100" y="82"/>
                  </a:lnTo>
                  <a:lnTo>
                    <a:pt x="100" y="84"/>
                  </a:lnTo>
                  <a:lnTo>
                    <a:pt x="100" y="84"/>
                  </a:lnTo>
                  <a:lnTo>
                    <a:pt x="98" y="82"/>
                  </a:lnTo>
                  <a:lnTo>
                    <a:pt x="94" y="80"/>
                  </a:lnTo>
                  <a:lnTo>
                    <a:pt x="92" y="78"/>
                  </a:lnTo>
                  <a:lnTo>
                    <a:pt x="88" y="76"/>
                  </a:lnTo>
                  <a:lnTo>
                    <a:pt x="84" y="76"/>
                  </a:lnTo>
                  <a:lnTo>
                    <a:pt x="74" y="72"/>
                  </a:lnTo>
                  <a:lnTo>
                    <a:pt x="74" y="70"/>
                  </a:lnTo>
                  <a:lnTo>
                    <a:pt x="72" y="70"/>
                  </a:lnTo>
                  <a:lnTo>
                    <a:pt x="68" y="68"/>
                  </a:lnTo>
                  <a:lnTo>
                    <a:pt x="64" y="66"/>
                  </a:lnTo>
                  <a:lnTo>
                    <a:pt x="60" y="66"/>
                  </a:lnTo>
                  <a:lnTo>
                    <a:pt x="60" y="66"/>
                  </a:lnTo>
                  <a:lnTo>
                    <a:pt x="54" y="66"/>
                  </a:lnTo>
                  <a:lnTo>
                    <a:pt x="48" y="66"/>
                  </a:lnTo>
                  <a:lnTo>
                    <a:pt x="42" y="68"/>
                  </a:lnTo>
                  <a:lnTo>
                    <a:pt x="34" y="72"/>
                  </a:lnTo>
                  <a:lnTo>
                    <a:pt x="34" y="72"/>
                  </a:lnTo>
                  <a:lnTo>
                    <a:pt x="32" y="72"/>
                  </a:lnTo>
                  <a:lnTo>
                    <a:pt x="30" y="72"/>
                  </a:lnTo>
                  <a:lnTo>
                    <a:pt x="26" y="72"/>
                  </a:lnTo>
                  <a:lnTo>
                    <a:pt x="22" y="68"/>
                  </a:lnTo>
                  <a:lnTo>
                    <a:pt x="16" y="64"/>
                  </a:lnTo>
                  <a:lnTo>
                    <a:pt x="8" y="58"/>
                  </a:lnTo>
                  <a:lnTo>
                    <a:pt x="8" y="58"/>
                  </a:lnTo>
                  <a:lnTo>
                    <a:pt x="4" y="56"/>
                  </a:lnTo>
                  <a:lnTo>
                    <a:pt x="0" y="54"/>
                  </a:lnTo>
                  <a:lnTo>
                    <a:pt x="2" y="54"/>
                  </a:lnTo>
                  <a:lnTo>
                    <a:pt x="4" y="52"/>
                  </a:lnTo>
                  <a:lnTo>
                    <a:pt x="8" y="48"/>
                  </a:lnTo>
                  <a:lnTo>
                    <a:pt x="10" y="44"/>
                  </a:lnTo>
                  <a:lnTo>
                    <a:pt x="14" y="40"/>
                  </a:lnTo>
                  <a:lnTo>
                    <a:pt x="16" y="36"/>
                  </a:lnTo>
                  <a:lnTo>
                    <a:pt x="16" y="34"/>
                  </a:lnTo>
                  <a:lnTo>
                    <a:pt x="16" y="32"/>
                  </a:lnTo>
                  <a:lnTo>
                    <a:pt x="16" y="26"/>
                  </a:lnTo>
                  <a:lnTo>
                    <a:pt x="18" y="20"/>
                  </a:lnTo>
                  <a:lnTo>
                    <a:pt x="18" y="14"/>
                  </a:lnTo>
                  <a:lnTo>
                    <a:pt x="18" y="12"/>
                  </a:lnTo>
                  <a:lnTo>
                    <a:pt x="20" y="10"/>
                  </a:lnTo>
                  <a:lnTo>
                    <a:pt x="2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7" name="Freeform 63"/>
            <p:cNvSpPr>
              <a:spLocks/>
            </p:cNvSpPr>
            <p:nvPr/>
          </p:nvSpPr>
          <p:spPr bwMode="gray">
            <a:xfrm>
              <a:off x="1189" y="2506"/>
              <a:ext cx="42" cy="44"/>
            </a:xfrm>
            <a:custGeom>
              <a:avLst/>
              <a:gdLst/>
              <a:ahLst/>
              <a:cxnLst>
                <a:cxn ang="0">
                  <a:pos x="26" y="0"/>
                </a:cxn>
                <a:cxn ang="0">
                  <a:pos x="26" y="2"/>
                </a:cxn>
                <a:cxn ang="0">
                  <a:pos x="26" y="2"/>
                </a:cxn>
                <a:cxn ang="0">
                  <a:pos x="26" y="4"/>
                </a:cxn>
                <a:cxn ang="0">
                  <a:pos x="28" y="6"/>
                </a:cxn>
                <a:cxn ang="0">
                  <a:pos x="32" y="10"/>
                </a:cxn>
                <a:cxn ang="0">
                  <a:pos x="36" y="14"/>
                </a:cxn>
                <a:cxn ang="0">
                  <a:pos x="42" y="22"/>
                </a:cxn>
                <a:cxn ang="0">
                  <a:pos x="40" y="22"/>
                </a:cxn>
                <a:cxn ang="0">
                  <a:pos x="40" y="24"/>
                </a:cxn>
                <a:cxn ang="0">
                  <a:pos x="38" y="28"/>
                </a:cxn>
                <a:cxn ang="0">
                  <a:pos x="36" y="30"/>
                </a:cxn>
                <a:cxn ang="0">
                  <a:pos x="34" y="30"/>
                </a:cxn>
                <a:cxn ang="0">
                  <a:pos x="34" y="30"/>
                </a:cxn>
                <a:cxn ang="0">
                  <a:pos x="30" y="30"/>
                </a:cxn>
                <a:cxn ang="0">
                  <a:pos x="28" y="32"/>
                </a:cxn>
                <a:cxn ang="0">
                  <a:pos x="24" y="32"/>
                </a:cxn>
                <a:cxn ang="0">
                  <a:pos x="22" y="32"/>
                </a:cxn>
                <a:cxn ang="0">
                  <a:pos x="22" y="32"/>
                </a:cxn>
                <a:cxn ang="0">
                  <a:pos x="20" y="34"/>
                </a:cxn>
                <a:cxn ang="0">
                  <a:pos x="18" y="36"/>
                </a:cxn>
                <a:cxn ang="0">
                  <a:pos x="16" y="38"/>
                </a:cxn>
                <a:cxn ang="0">
                  <a:pos x="16" y="38"/>
                </a:cxn>
                <a:cxn ang="0">
                  <a:pos x="14" y="40"/>
                </a:cxn>
                <a:cxn ang="0">
                  <a:pos x="12" y="42"/>
                </a:cxn>
                <a:cxn ang="0">
                  <a:pos x="10" y="42"/>
                </a:cxn>
                <a:cxn ang="0">
                  <a:pos x="10" y="42"/>
                </a:cxn>
                <a:cxn ang="0">
                  <a:pos x="8" y="44"/>
                </a:cxn>
                <a:cxn ang="0">
                  <a:pos x="4" y="44"/>
                </a:cxn>
                <a:cxn ang="0">
                  <a:pos x="2" y="44"/>
                </a:cxn>
                <a:cxn ang="0">
                  <a:pos x="0" y="44"/>
                </a:cxn>
                <a:cxn ang="0">
                  <a:pos x="2" y="36"/>
                </a:cxn>
                <a:cxn ang="0">
                  <a:pos x="2" y="20"/>
                </a:cxn>
                <a:cxn ang="0">
                  <a:pos x="2" y="20"/>
                </a:cxn>
                <a:cxn ang="0">
                  <a:pos x="4" y="16"/>
                </a:cxn>
                <a:cxn ang="0">
                  <a:pos x="4" y="12"/>
                </a:cxn>
                <a:cxn ang="0">
                  <a:pos x="8" y="8"/>
                </a:cxn>
                <a:cxn ang="0">
                  <a:pos x="12" y="4"/>
                </a:cxn>
                <a:cxn ang="0">
                  <a:pos x="14" y="4"/>
                </a:cxn>
                <a:cxn ang="0">
                  <a:pos x="16" y="2"/>
                </a:cxn>
                <a:cxn ang="0">
                  <a:pos x="20" y="0"/>
                </a:cxn>
                <a:cxn ang="0">
                  <a:pos x="26" y="0"/>
                </a:cxn>
              </a:cxnLst>
              <a:rect l="0" t="0" r="r" b="b"/>
              <a:pathLst>
                <a:path w="42" h="44">
                  <a:moveTo>
                    <a:pt x="26" y="0"/>
                  </a:moveTo>
                  <a:lnTo>
                    <a:pt x="26" y="2"/>
                  </a:lnTo>
                  <a:lnTo>
                    <a:pt x="26" y="2"/>
                  </a:lnTo>
                  <a:lnTo>
                    <a:pt x="26" y="4"/>
                  </a:lnTo>
                  <a:lnTo>
                    <a:pt x="28" y="6"/>
                  </a:lnTo>
                  <a:lnTo>
                    <a:pt x="32" y="10"/>
                  </a:lnTo>
                  <a:lnTo>
                    <a:pt x="36" y="14"/>
                  </a:lnTo>
                  <a:lnTo>
                    <a:pt x="42" y="22"/>
                  </a:lnTo>
                  <a:lnTo>
                    <a:pt x="40" y="22"/>
                  </a:lnTo>
                  <a:lnTo>
                    <a:pt x="40" y="24"/>
                  </a:lnTo>
                  <a:lnTo>
                    <a:pt x="38" y="28"/>
                  </a:lnTo>
                  <a:lnTo>
                    <a:pt x="36" y="30"/>
                  </a:lnTo>
                  <a:lnTo>
                    <a:pt x="34" y="30"/>
                  </a:lnTo>
                  <a:lnTo>
                    <a:pt x="34" y="30"/>
                  </a:lnTo>
                  <a:lnTo>
                    <a:pt x="30" y="30"/>
                  </a:lnTo>
                  <a:lnTo>
                    <a:pt x="28" y="32"/>
                  </a:lnTo>
                  <a:lnTo>
                    <a:pt x="24" y="32"/>
                  </a:lnTo>
                  <a:lnTo>
                    <a:pt x="22" y="32"/>
                  </a:lnTo>
                  <a:lnTo>
                    <a:pt x="22" y="32"/>
                  </a:lnTo>
                  <a:lnTo>
                    <a:pt x="20" y="34"/>
                  </a:lnTo>
                  <a:lnTo>
                    <a:pt x="18" y="36"/>
                  </a:lnTo>
                  <a:lnTo>
                    <a:pt x="16" y="38"/>
                  </a:lnTo>
                  <a:lnTo>
                    <a:pt x="16" y="38"/>
                  </a:lnTo>
                  <a:lnTo>
                    <a:pt x="14" y="40"/>
                  </a:lnTo>
                  <a:lnTo>
                    <a:pt x="12" y="42"/>
                  </a:lnTo>
                  <a:lnTo>
                    <a:pt x="10" y="42"/>
                  </a:lnTo>
                  <a:lnTo>
                    <a:pt x="10" y="42"/>
                  </a:lnTo>
                  <a:lnTo>
                    <a:pt x="8" y="44"/>
                  </a:lnTo>
                  <a:lnTo>
                    <a:pt x="4" y="44"/>
                  </a:lnTo>
                  <a:lnTo>
                    <a:pt x="2" y="44"/>
                  </a:lnTo>
                  <a:lnTo>
                    <a:pt x="0" y="44"/>
                  </a:lnTo>
                  <a:lnTo>
                    <a:pt x="2" y="36"/>
                  </a:lnTo>
                  <a:lnTo>
                    <a:pt x="2" y="20"/>
                  </a:lnTo>
                  <a:lnTo>
                    <a:pt x="2" y="20"/>
                  </a:lnTo>
                  <a:lnTo>
                    <a:pt x="4" y="16"/>
                  </a:lnTo>
                  <a:lnTo>
                    <a:pt x="4" y="12"/>
                  </a:lnTo>
                  <a:lnTo>
                    <a:pt x="8" y="8"/>
                  </a:lnTo>
                  <a:lnTo>
                    <a:pt x="12" y="4"/>
                  </a:lnTo>
                  <a:lnTo>
                    <a:pt x="14" y="4"/>
                  </a:lnTo>
                  <a:lnTo>
                    <a:pt x="16" y="2"/>
                  </a:lnTo>
                  <a:lnTo>
                    <a:pt x="20" y="0"/>
                  </a:lnTo>
                  <a:lnTo>
                    <a:pt x="2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8" name="Freeform 64"/>
            <p:cNvSpPr>
              <a:spLocks/>
            </p:cNvSpPr>
            <p:nvPr/>
          </p:nvSpPr>
          <p:spPr bwMode="gray">
            <a:xfrm>
              <a:off x="1295" y="2684"/>
              <a:ext cx="270" cy="232"/>
            </a:xfrm>
            <a:custGeom>
              <a:avLst/>
              <a:gdLst/>
              <a:ahLst/>
              <a:cxnLst>
                <a:cxn ang="0">
                  <a:pos x="34" y="8"/>
                </a:cxn>
                <a:cxn ang="0">
                  <a:pos x="42" y="24"/>
                </a:cxn>
                <a:cxn ang="0">
                  <a:pos x="36" y="30"/>
                </a:cxn>
                <a:cxn ang="0">
                  <a:pos x="30" y="36"/>
                </a:cxn>
                <a:cxn ang="0">
                  <a:pos x="26" y="40"/>
                </a:cxn>
                <a:cxn ang="0">
                  <a:pos x="0" y="40"/>
                </a:cxn>
                <a:cxn ang="0">
                  <a:pos x="6" y="56"/>
                </a:cxn>
                <a:cxn ang="0">
                  <a:pos x="8" y="60"/>
                </a:cxn>
                <a:cxn ang="0">
                  <a:pos x="12" y="68"/>
                </a:cxn>
                <a:cxn ang="0">
                  <a:pos x="18" y="78"/>
                </a:cxn>
                <a:cxn ang="0">
                  <a:pos x="26" y="90"/>
                </a:cxn>
                <a:cxn ang="0">
                  <a:pos x="38" y="110"/>
                </a:cxn>
                <a:cxn ang="0">
                  <a:pos x="42" y="118"/>
                </a:cxn>
                <a:cxn ang="0">
                  <a:pos x="52" y="140"/>
                </a:cxn>
                <a:cxn ang="0">
                  <a:pos x="68" y="170"/>
                </a:cxn>
                <a:cxn ang="0">
                  <a:pos x="80" y="188"/>
                </a:cxn>
                <a:cxn ang="0">
                  <a:pos x="92" y="212"/>
                </a:cxn>
                <a:cxn ang="0">
                  <a:pos x="96" y="212"/>
                </a:cxn>
                <a:cxn ang="0">
                  <a:pos x="100" y="210"/>
                </a:cxn>
                <a:cxn ang="0">
                  <a:pos x="104" y="206"/>
                </a:cxn>
                <a:cxn ang="0">
                  <a:pos x="104" y="202"/>
                </a:cxn>
                <a:cxn ang="0">
                  <a:pos x="106" y="204"/>
                </a:cxn>
                <a:cxn ang="0">
                  <a:pos x="110" y="204"/>
                </a:cxn>
                <a:cxn ang="0">
                  <a:pos x="136" y="232"/>
                </a:cxn>
                <a:cxn ang="0">
                  <a:pos x="140" y="228"/>
                </a:cxn>
                <a:cxn ang="0">
                  <a:pos x="146" y="220"/>
                </a:cxn>
                <a:cxn ang="0">
                  <a:pos x="152" y="212"/>
                </a:cxn>
                <a:cxn ang="0">
                  <a:pos x="158" y="204"/>
                </a:cxn>
                <a:cxn ang="0">
                  <a:pos x="166" y="200"/>
                </a:cxn>
                <a:cxn ang="0">
                  <a:pos x="194" y="188"/>
                </a:cxn>
                <a:cxn ang="0">
                  <a:pos x="220" y="184"/>
                </a:cxn>
                <a:cxn ang="0">
                  <a:pos x="224" y="182"/>
                </a:cxn>
                <a:cxn ang="0">
                  <a:pos x="248" y="170"/>
                </a:cxn>
                <a:cxn ang="0">
                  <a:pos x="268" y="148"/>
                </a:cxn>
                <a:cxn ang="0">
                  <a:pos x="268" y="132"/>
                </a:cxn>
                <a:cxn ang="0">
                  <a:pos x="268" y="126"/>
                </a:cxn>
                <a:cxn ang="0">
                  <a:pos x="270" y="122"/>
                </a:cxn>
                <a:cxn ang="0">
                  <a:pos x="234" y="124"/>
                </a:cxn>
                <a:cxn ang="0">
                  <a:pos x="232" y="122"/>
                </a:cxn>
                <a:cxn ang="0">
                  <a:pos x="228" y="120"/>
                </a:cxn>
                <a:cxn ang="0">
                  <a:pos x="228" y="116"/>
                </a:cxn>
                <a:cxn ang="0">
                  <a:pos x="220" y="108"/>
                </a:cxn>
                <a:cxn ang="0">
                  <a:pos x="216" y="110"/>
                </a:cxn>
                <a:cxn ang="0">
                  <a:pos x="210" y="110"/>
                </a:cxn>
                <a:cxn ang="0">
                  <a:pos x="206" y="106"/>
                </a:cxn>
                <a:cxn ang="0">
                  <a:pos x="202" y="98"/>
                </a:cxn>
                <a:cxn ang="0">
                  <a:pos x="196" y="88"/>
                </a:cxn>
                <a:cxn ang="0">
                  <a:pos x="192" y="80"/>
                </a:cxn>
                <a:cxn ang="0">
                  <a:pos x="172" y="54"/>
                </a:cxn>
                <a:cxn ang="0">
                  <a:pos x="154" y="52"/>
                </a:cxn>
                <a:cxn ang="0">
                  <a:pos x="150" y="48"/>
                </a:cxn>
                <a:cxn ang="0">
                  <a:pos x="144" y="46"/>
                </a:cxn>
                <a:cxn ang="0">
                  <a:pos x="138" y="40"/>
                </a:cxn>
                <a:cxn ang="0">
                  <a:pos x="130" y="34"/>
                </a:cxn>
                <a:cxn ang="0">
                  <a:pos x="120" y="28"/>
                </a:cxn>
                <a:cxn ang="0">
                  <a:pos x="102" y="16"/>
                </a:cxn>
                <a:cxn ang="0">
                  <a:pos x="68" y="4"/>
                </a:cxn>
                <a:cxn ang="0">
                  <a:pos x="62" y="0"/>
                </a:cxn>
                <a:cxn ang="0">
                  <a:pos x="58" y="2"/>
                </a:cxn>
              </a:cxnLst>
              <a:rect l="0" t="0" r="r" b="b"/>
              <a:pathLst>
                <a:path w="270" h="232">
                  <a:moveTo>
                    <a:pt x="54" y="4"/>
                  </a:moveTo>
                  <a:lnTo>
                    <a:pt x="34" y="8"/>
                  </a:lnTo>
                  <a:lnTo>
                    <a:pt x="42" y="22"/>
                  </a:lnTo>
                  <a:lnTo>
                    <a:pt x="42" y="24"/>
                  </a:lnTo>
                  <a:lnTo>
                    <a:pt x="40" y="26"/>
                  </a:lnTo>
                  <a:lnTo>
                    <a:pt x="36" y="30"/>
                  </a:lnTo>
                  <a:lnTo>
                    <a:pt x="34" y="34"/>
                  </a:lnTo>
                  <a:lnTo>
                    <a:pt x="30" y="36"/>
                  </a:lnTo>
                  <a:lnTo>
                    <a:pt x="28" y="38"/>
                  </a:lnTo>
                  <a:lnTo>
                    <a:pt x="26" y="40"/>
                  </a:lnTo>
                  <a:lnTo>
                    <a:pt x="24" y="42"/>
                  </a:lnTo>
                  <a:lnTo>
                    <a:pt x="0" y="40"/>
                  </a:lnTo>
                  <a:lnTo>
                    <a:pt x="2" y="46"/>
                  </a:lnTo>
                  <a:lnTo>
                    <a:pt x="6" y="56"/>
                  </a:lnTo>
                  <a:lnTo>
                    <a:pt x="6" y="58"/>
                  </a:lnTo>
                  <a:lnTo>
                    <a:pt x="8" y="60"/>
                  </a:lnTo>
                  <a:lnTo>
                    <a:pt x="10" y="64"/>
                  </a:lnTo>
                  <a:lnTo>
                    <a:pt x="12" y="68"/>
                  </a:lnTo>
                  <a:lnTo>
                    <a:pt x="16" y="74"/>
                  </a:lnTo>
                  <a:lnTo>
                    <a:pt x="18" y="78"/>
                  </a:lnTo>
                  <a:lnTo>
                    <a:pt x="22" y="82"/>
                  </a:lnTo>
                  <a:lnTo>
                    <a:pt x="26" y="90"/>
                  </a:lnTo>
                  <a:lnTo>
                    <a:pt x="34" y="100"/>
                  </a:lnTo>
                  <a:lnTo>
                    <a:pt x="38" y="110"/>
                  </a:lnTo>
                  <a:lnTo>
                    <a:pt x="42" y="114"/>
                  </a:lnTo>
                  <a:lnTo>
                    <a:pt x="42" y="118"/>
                  </a:lnTo>
                  <a:lnTo>
                    <a:pt x="46" y="128"/>
                  </a:lnTo>
                  <a:lnTo>
                    <a:pt x="52" y="140"/>
                  </a:lnTo>
                  <a:lnTo>
                    <a:pt x="58" y="152"/>
                  </a:lnTo>
                  <a:lnTo>
                    <a:pt x="68" y="170"/>
                  </a:lnTo>
                  <a:lnTo>
                    <a:pt x="72" y="176"/>
                  </a:lnTo>
                  <a:lnTo>
                    <a:pt x="80" y="188"/>
                  </a:lnTo>
                  <a:lnTo>
                    <a:pt x="86" y="202"/>
                  </a:lnTo>
                  <a:lnTo>
                    <a:pt x="92" y="212"/>
                  </a:lnTo>
                  <a:lnTo>
                    <a:pt x="94" y="216"/>
                  </a:lnTo>
                  <a:lnTo>
                    <a:pt x="96" y="212"/>
                  </a:lnTo>
                  <a:lnTo>
                    <a:pt x="98" y="212"/>
                  </a:lnTo>
                  <a:lnTo>
                    <a:pt x="100" y="210"/>
                  </a:lnTo>
                  <a:lnTo>
                    <a:pt x="102" y="210"/>
                  </a:lnTo>
                  <a:lnTo>
                    <a:pt x="104" y="206"/>
                  </a:lnTo>
                  <a:lnTo>
                    <a:pt x="104" y="202"/>
                  </a:lnTo>
                  <a:lnTo>
                    <a:pt x="104" y="202"/>
                  </a:lnTo>
                  <a:lnTo>
                    <a:pt x="104" y="202"/>
                  </a:lnTo>
                  <a:lnTo>
                    <a:pt x="106" y="204"/>
                  </a:lnTo>
                  <a:lnTo>
                    <a:pt x="108" y="204"/>
                  </a:lnTo>
                  <a:lnTo>
                    <a:pt x="110" y="204"/>
                  </a:lnTo>
                  <a:lnTo>
                    <a:pt x="114" y="204"/>
                  </a:lnTo>
                  <a:lnTo>
                    <a:pt x="136" y="232"/>
                  </a:lnTo>
                  <a:lnTo>
                    <a:pt x="140" y="228"/>
                  </a:lnTo>
                  <a:lnTo>
                    <a:pt x="140" y="228"/>
                  </a:lnTo>
                  <a:lnTo>
                    <a:pt x="142" y="224"/>
                  </a:lnTo>
                  <a:lnTo>
                    <a:pt x="146" y="220"/>
                  </a:lnTo>
                  <a:lnTo>
                    <a:pt x="148" y="216"/>
                  </a:lnTo>
                  <a:lnTo>
                    <a:pt x="152" y="212"/>
                  </a:lnTo>
                  <a:lnTo>
                    <a:pt x="156" y="206"/>
                  </a:lnTo>
                  <a:lnTo>
                    <a:pt x="158" y="204"/>
                  </a:lnTo>
                  <a:lnTo>
                    <a:pt x="160" y="202"/>
                  </a:lnTo>
                  <a:lnTo>
                    <a:pt x="166" y="200"/>
                  </a:lnTo>
                  <a:lnTo>
                    <a:pt x="178" y="194"/>
                  </a:lnTo>
                  <a:lnTo>
                    <a:pt x="194" y="188"/>
                  </a:lnTo>
                  <a:lnTo>
                    <a:pt x="208" y="184"/>
                  </a:lnTo>
                  <a:lnTo>
                    <a:pt x="220" y="184"/>
                  </a:lnTo>
                  <a:lnTo>
                    <a:pt x="220" y="182"/>
                  </a:lnTo>
                  <a:lnTo>
                    <a:pt x="224" y="182"/>
                  </a:lnTo>
                  <a:lnTo>
                    <a:pt x="236" y="178"/>
                  </a:lnTo>
                  <a:lnTo>
                    <a:pt x="248" y="170"/>
                  </a:lnTo>
                  <a:lnTo>
                    <a:pt x="260" y="160"/>
                  </a:lnTo>
                  <a:lnTo>
                    <a:pt x="268" y="148"/>
                  </a:lnTo>
                  <a:lnTo>
                    <a:pt x="270" y="132"/>
                  </a:lnTo>
                  <a:lnTo>
                    <a:pt x="268" y="132"/>
                  </a:lnTo>
                  <a:lnTo>
                    <a:pt x="268" y="130"/>
                  </a:lnTo>
                  <a:lnTo>
                    <a:pt x="268" y="126"/>
                  </a:lnTo>
                  <a:lnTo>
                    <a:pt x="268" y="124"/>
                  </a:lnTo>
                  <a:lnTo>
                    <a:pt x="270" y="122"/>
                  </a:lnTo>
                  <a:lnTo>
                    <a:pt x="254" y="124"/>
                  </a:lnTo>
                  <a:lnTo>
                    <a:pt x="234" y="124"/>
                  </a:lnTo>
                  <a:lnTo>
                    <a:pt x="234" y="124"/>
                  </a:lnTo>
                  <a:lnTo>
                    <a:pt x="232" y="122"/>
                  </a:lnTo>
                  <a:lnTo>
                    <a:pt x="230" y="122"/>
                  </a:lnTo>
                  <a:lnTo>
                    <a:pt x="228" y="120"/>
                  </a:lnTo>
                  <a:lnTo>
                    <a:pt x="228" y="118"/>
                  </a:lnTo>
                  <a:lnTo>
                    <a:pt x="228" y="116"/>
                  </a:lnTo>
                  <a:lnTo>
                    <a:pt x="230" y="110"/>
                  </a:lnTo>
                  <a:lnTo>
                    <a:pt x="220" y="108"/>
                  </a:lnTo>
                  <a:lnTo>
                    <a:pt x="218" y="108"/>
                  </a:lnTo>
                  <a:lnTo>
                    <a:pt x="216" y="110"/>
                  </a:lnTo>
                  <a:lnTo>
                    <a:pt x="214" y="110"/>
                  </a:lnTo>
                  <a:lnTo>
                    <a:pt x="210" y="110"/>
                  </a:lnTo>
                  <a:lnTo>
                    <a:pt x="206" y="108"/>
                  </a:lnTo>
                  <a:lnTo>
                    <a:pt x="206" y="106"/>
                  </a:lnTo>
                  <a:lnTo>
                    <a:pt x="204" y="102"/>
                  </a:lnTo>
                  <a:lnTo>
                    <a:pt x="202" y="98"/>
                  </a:lnTo>
                  <a:lnTo>
                    <a:pt x="200" y="92"/>
                  </a:lnTo>
                  <a:lnTo>
                    <a:pt x="196" y="88"/>
                  </a:lnTo>
                  <a:lnTo>
                    <a:pt x="194" y="84"/>
                  </a:lnTo>
                  <a:lnTo>
                    <a:pt x="192" y="80"/>
                  </a:lnTo>
                  <a:lnTo>
                    <a:pt x="192" y="80"/>
                  </a:lnTo>
                  <a:lnTo>
                    <a:pt x="172" y="54"/>
                  </a:lnTo>
                  <a:lnTo>
                    <a:pt x="154" y="54"/>
                  </a:lnTo>
                  <a:lnTo>
                    <a:pt x="154" y="52"/>
                  </a:lnTo>
                  <a:lnTo>
                    <a:pt x="152" y="50"/>
                  </a:lnTo>
                  <a:lnTo>
                    <a:pt x="150" y="48"/>
                  </a:lnTo>
                  <a:lnTo>
                    <a:pt x="144" y="46"/>
                  </a:lnTo>
                  <a:lnTo>
                    <a:pt x="144" y="46"/>
                  </a:lnTo>
                  <a:lnTo>
                    <a:pt x="142" y="44"/>
                  </a:lnTo>
                  <a:lnTo>
                    <a:pt x="138" y="40"/>
                  </a:lnTo>
                  <a:lnTo>
                    <a:pt x="134" y="38"/>
                  </a:lnTo>
                  <a:lnTo>
                    <a:pt x="130" y="34"/>
                  </a:lnTo>
                  <a:lnTo>
                    <a:pt x="124" y="30"/>
                  </a:lnTo>
                  <a:lnTo>
                    <a:pt x="120" y="28"/>
                  </a:lnTo>
                  <a:lnTo>
                    <a:pt x="114" y="26"/>
                  </a:lnTo>
                  <a:lnTo>
                    <a:pt x="102" y="16"/>
                  </a:lnTo>
                  <a:lnTo>
                    <a:pt x="94" y="16"/>
                  </a:lnTo>
                  <a:lnTo>
                    <a:pt x="68" y="4"/>
                  </a:lnTo>
                  <a:lnTo>
                    <a:pt x="62" y="0"/>
                  </a:lnTo>
                  <a:lnTo>
                    <a:pt x="62" y="0"/>
                  </a:lnTo>
                  <a:lnTo>
                    <a:pt x="60" y="2"/>
                  </a:lnTo>
                  <a:lnTo>
                    <a:pt x="58" y="2"/>
                  </a:lnTo>
                  <a:lnTo>
                    <a:pt x="54"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9" name="Freeform 65"/>
            <p:cNvSpPr>
              <a:spLocks/>
            </p:cNvSpPr>
            <p:nvPr/>
          </p:nvSpPr>
          <p:spPr bwMode="gray">
            <a:xfrm>
              <a:off x="1389" y="2886"/>
              <a:ext cx="42" cy="66"/>
            </a:xfrm>
            <a:custGeom>
              <a:avLst/>
              <a:gdLst/>
              <a:ahLst/>
              <a:cxnLst>
                <a:cxn ang="0">
                  <a:pos x="20" y="66"/>
                </a:cxn>
                <a:cxn ang="0">
                  <a:pos x="16" y="64"/>
                </a:cxn>
                <a:cxn ang="0">
                  <a:pos x="12" y="62"/>
                </a:cxn>
                <a:cxn ang="0">
                  <a:pos x="10" y="62"/>
                </a:cxn>
                <a:cxn ang="0">
                  <a:pos x="10" y="60"/>
                </a:cxn>
                <a:cxn ang="0">
                  <a:pos x="8" y="46"/>
                </a:cxn>
                <a:cxn ang="0">
                  <a:pos x="2" y="38"/>
                </a:cxn>
                <a:cxn ang="0">
                  <a:pos x="2" y="36"/>
                </a:cxn>
                <a:cxn ang="0">
                  <a:pos x="2" y="32"/>
                </a:cxn>
                <a:cxn ang="0">
                  <a:pos x="2" y="26"/>
                </a:cxn>
                <a:cxn ang="0">
                  <a:pos x="2" y="20"/>
                </a:cxn>
                <a:cxn ang="0">
                  <a:pos x="0" y="14"/>
                </a:cxn>
                <a:cxn ang="0">
                  <a:pos x="0" y="14"/>
                </a:cxn>
                <a:cxn ang="0">
                  <a:pos x="2" y="12"/>
                </a:cxn>
                <a:cxn ang="0">
                  <a:pos x="4" y="10"/>
                </a:cxn>
                <a:cxn ang="0">
                  <a:pos x="6" y="8"/>
                </a:cxn>
                <a:cxn ang="0">
                  <a:pos x="8" y="8"/>
                </a:cxn>
                <a:cxn ang="0">
                  <a:pos x="8" y="8"/>
                </a:cxn>
                <a:cxn ang="0">
                  <a:pos x="8" y="6"/>
                </a:cxn>
                <a:cxn ang="0">
                  <a:pos x="10" y="4"/>
                </a:cxn>
                <a:cxn ang="0">
                  <a:pos x="10" y="2"/>
                </a:cxn>
                <a:cxn ang="0">
                  <a:pos x="10" y="2"/>
                </a:cxn>
                <a:cxn ang="0">
                  <a:pos x="10" y="0"/>
                </a:cxn>
                <a:cxn ang="0">
                  <a:pos x="10" y="0"/>
                </a:cxn>
                <a:cxn ang="0">
                  <a:pos x="14" y="2"/>
                </a:cxn>
                <a:cxn ang="0">
                  <a:pos x="14" y="2"/>
                </a:cxn>
                <a:cxn ang="0">
                  <a:pos x="18" y="2"/>
                </a:cxn>
                <a:cxn ang="0">
                  <a:pos x="20" y="2"/>
                </a:cxn>
                <a:cxn ang="0">
                  <a:pos x="42" y="30"/>
                </a:cxn>
                <a:cxn ang="0">
                  <a:pos x="42" y="30"/>
                </a:cxn>
                <a:cxn ang="0">
                  <a:pos x="40" y="32"/>
                </a:cxn>
                <a:cxn ang="0">
                  <a:pos x="38" y="34"/>
                </a:cxn>
                <a:cxn ang="0">
                  <a:pos x="38" y="36"/>
                </a:cxn>
                <a:cxn ang="0">
                  <a:pos x="38" y="40"/>
                </a:cxn>
                <a:cxn ang="0">
                  <a:pos x="40" y="40"/>
                </a:cxn>
                <a:cxn ang="0">
                  <a:pos x="40" y="42"/>
                </a:cxn>
                <a:cxn ang="0">
                  <a:pos x="40" y="44"/>
                </a:cxn>
                <a:cxn ang="0">
                  <a:pos x="40" y="46"/>
                </a:cxn>
                <a:cxn ang="0">
                  <a:pos x="40" y="48"/>
                </a:cxn>
                <a:cxn ang="0">
                  <a:pos x="38" y="48"/>
                </a:cxn>
                <a:cxn ang="0">
                  <a:pos x="36" y="48"/>
                </a:cxn>
                <a:cxn ang="0">
                  <a:pos x="36" y="48"/>
                </a:cxn>
                <a:cxn ang="0">
                  <a:pos x="34" y="48"/>
                </a:cxn>
                <a:cxn ang="0">
                  <a:pos x="34" y="50"/>
                </a:cxn>
                <a:cxn ang="0">
                  <a:pos x="32" y="52"/>
                </a:cxn>
                <a:cxn ang="0">
                  <a:pos x="30" y="54"/>
                </a:cxn>
                <a:cxn ang="0">
                  <a:pos x="28" y="56"/>
                </a:cxn>
                <a:cxn ang="0">
                  <a:pos x="28" y="56"/>
                </a:cxn>
                <a:cxn ang="0">
                  <a:pos x="30" y="60"/>
                </a:cxn>
                <a:cxn ang="0">
                  <a:pos x="28" y="62"/>
                </a:cxn>
                <a:cxn ang="0">
                  <a:pos x="28" y="62"/>
                </a:cxn>
                <a:cxn ang="0">
                  <a:pos x="26" y="60"/>
                </a:cxn>
                <a:cxn ang="0">
                  <a:pos x="24" y="60"/>
                </a:cxn>
                <a:cxn ang="0">
                  <a:pos x="24" y="62"/>
                </a:cxn>
                <a:cxn ang="0">
                  <a:pos x="22" y="64"/>
                </a:cxn>
                <a:cxn ang="0">
                  <a:pos x="20" y="66"/>
                </a:cxn>
                <a:cxn ang="0">
                  <a:pos x="20" y="66"/>
                </a:cxn>
              </a:cxnLst>
              <a:rect l="0" t="0" r="r" b="b"/>
              <a:pathLst>
                <a:path w="42" h="66">
                  <a:moveTo>
                    <a:pt x="20" y="66"/>
                  </a:moveTo>
                  <a:lnTo>
                    <a:pt x="16" y="64"/>
                  </a:lnTo>
                  <a:lnTo>
                    <a:pt x="12" y="62"/>
                  </a:lnTo>
                  <a:lnTo>
                    <a:pt x="10" y="62"/>
                  </a:lnTo>
                  <a:lnTo>
                    <a:pt x="10" y="60"/>
                  </a:lnTo>
                  <a:lnTo>
                    <a:pt x="8" y="46"/>
                  </a:lnTo>
                  <a:lnTo>
                    <a:pt x="2" y="38"/>
                  </a:lnTo>
                  <a:lnTo>
                    <a:pt x="2" y="36"/>
                  </a:lnTo>
                  <a:lnTo>
                    <a:pt x="2" y="32"/>
                  </a:lnTo>
                  <a:lnTo>
                    <a:pt x="2" y="26"/>
                  </a:lnTo>
                  <a:lnTo>
                    <a:pt x="2" y="20"/>
                  </a:lnTo>
                  <a:lnTo>
                    <a:pt x="0" y="14"/>
                  </a:lnTo>
                  <a:lnTo>
                    <a:pt x="0" y="14"/>
                  </a:lnTo>
                  <a:lnTo>
                    <a:pt x="2" y="12"/>
                  </a:lnTo>
                  <a:lnTo>
                    <a:pt x="4" y="10"/>
                  </a:lnTo>
                  <a:lnTo>
                    <a:pt x="6" y="8"/>
                  </a:lnTo>
                  <a:lnTo>
                    <a:pt x="8" y="8"/>
                  </a:lnTo>
                  <a:lnTo>
                    <a:pt x="8" y="8"/>
                  </a:lnTo>
                  <a:lnTo>
                    <a:pt x="8" y="6"/>
                  </a:lnTo>
                  <a:lnTo>
                    <a:pt x="10" y="4"/>
                  </a:lnTo>
                  <a:lnTo>
                    <a:pt x="10" y="2"/>
                  </a:lnTo>
                  <a:lnTo>
                    <a:pt x="10" y="2"/>
                  </a:lnTo>
                  <a:lnTo>
                    <a:pt x="10" y="0"/>
                  </a:lnTo>
                  <a:lnTo>
                    <a:pt x="10" y="0"/>
                  </a:lnTo>
                  <a:lnTo>
                    <a:pt x="14" y="2"/>
                  </a:lnTo>
                  <a:lnTo>
                    <a:pt x="14" y="2"/>
                  </a:lnTo>
                  <a:lnTo>
                    <a:pt x="18" y="2"/>
                  </a:lnTo>
                  <a:lnTo>
                    <a:pt x="20" y="2"/>
                  </a:lnTo>
                  <a:lnTo>
                    <a:pt x="42" y="30"/>
                  </a:lnTo>
                  <a:lnTo>
                    <a:pt x="42" y="30"/>
                  </a:lnTo>
                  <a:lnTo>
                    <a:pt x="40" y="32"/>
                  </a:lnTo>
                  <a:lnTo>
                    <a:pt x="38" y="34"/>
                  </a:lnTo>
                  <a:lnTo>
                    <a:pt x="38" y="36"/>
                  </a:lnTo>
                  <a:lnTo>
                    <a:pt x="38" y="40"/>
                  </a:lnTo>
                  <a:lnTo>
                    <a:pt x="40" y="40"/>
                  </a:lnTo>
                  <a:lnTo>
                    <a:pt x="40" y="42"/>
                  </a:lnTo>
                  <a:lnTo>
                    <a:pt x="40" y="44"/>
                  </a:lnTo>
                  <a:lnTo>
                    <a:pt x="40" y="46"/>
                  </a:lnTo>
                  <a:lnTo>
                    <a:pt x="40" y="48"/>
                  </a:lnTo>
                  <a:lnTo>
                    <a:pt x="38" y="48"/>
                  </a:lnTo>
                  <a:lnTo>
                    <a:pt x="36" y="48"/>
                  </a:lnTo>
                  <a:lnTo>
                    <a:pt x="36" y="48"/>
                  </a:lnTo>
                  <a:lnTo>
                    <a:pt x="34" y="48"/>
                  </a:lnTo>
                  <a:lnTo>
                    <a:pt x="34" y="50"/>
                  </a:lnTo>
                  <a:lnTo>
                    <a:pt x="32" y="52"/>
                  </a:lnTo>
                  <a:lnTo>
                    <a:pt x="30" y="54"/>
                  </a:lnTo>
                  <a:lnTo>
                    <a:pt x="28" y="56"/>
                  </a:lnTo>
                  <a:lnTo>
                    <a:pt x="28" y="56"/>
                  </a:lnTo>
                  <a:lnTo>
                    <a:pt x="30" y="60"/>
                  </a:lnTo>
                  <a:lnTo>
                    <a:pt x="28" y="62"/>
                  </a:lnTo>
                  <a:lnTo>
                    <a:pt x="28" y="62"/>
                  </a:lnTo>
                  <a:lnTo>
                    <a:pt x="26" y="60"/>
                  </a:lnTo>
                  <a:lnTo>
                    <a:pt x="24" y="60"/>
                  </a:lnTo>
                  <a:lnTo>
                    <a:pt x="24" y="62"/>
                  </a:lnTo>
                  <a:lnTo>
                    <a:pt x="22" y="64"/>
                  </a:lnTo>
                  <a:lnTo>
                    <a:pt x="20" y="66"/>
                  </a:lnTo>
                  <a:lnTo>
                    <a:pt x="20" y="6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0" name="Freeform 66"/>
            <p:cNvSpPr>
              <a:spLocks/>
            </p:cNvSpPr>
            <p:nvPr/>
          </p:nvSpPr>
          <p:spPr bwMode="gray">
            <a:xfrm>
              <a:off x="1409" y="2868"/>
              <a:ext cx="118" cy="86"/>
            </a:xfrm>
            <a:custGeom>
              <a:avLst/>
              <a:gdLst/>
              <a:ahLst/>
              <a:cxnLst>
                <a:cxn ang="0">
                  <a:pos x="118" y="28"/>
                </a:cxn>
                <a:cxn ang="0">
                  <a:pos x="102" y="32"/>
                </a:cxn>
                <a:cxn ang="0">
                  <a:pos x="94" y="38"/>
                </a:cxn>
                <a:cxn ang="0">
                  <a:pos x="86" y="46"/>
                </a:cxn>
                <a:cxn ang="0">
                  <a:pos x="80" y="54"/>
                </a:cxn>
                <a:cxn ang="0">
                  <a:pos x="74" y="58"/>
                </a:cxn>
                <a:cxn ang="0">
                  <a:pos x="68" y="60"/>
                </a:cxn>
                <a:cxn ang="0">
                  <a:pos x="62" y="62"/>
                </a:cxn>
                <a:cxn ang="0">
                  <a:pos x="58" y="64"/>
                </a:cxn>
                <a:cxn ang="0">
                  <a:pos x="54" y="64"/>
                </a:cxn>
                <a:cxn ang="0">
                  <a:pos x="52" y="64"/>
                </a:cxn>
                <a:cxn ang="0">
                  <a:pos x="36" y="78"/>
                </a:cxn>
                <a:cxn ang="0">
                  <a:pos x="6" y="86"/>
                </a:cxn>
                <a:cxn ang="0">
                  <a:pos x="2" y="84"/>
                </a:cxn>
                <a:cxn ang="0">
                  <a:pos x="0" y="84"/>
                </a:cxn>
                <a:cxn ang="0">
                  <a:pos x="0" y="84"/>
                </a:cxn>
                <a:cxn ang="0">
                  <a:pos x="2" y="84"/>
                </a:cxn>
                <a:cxn ang="0">
                  <a:pos x="4" y="80"/>
                </a:cxn>
                <a:cxn ang="0">
                  <a:pos x="4" y="80"/>
                </a:cxn>
                <a:cxn ang="0">
                  <a:pos x="6" y="80"/>
                </a:cxn>
                <a:cxn ang="0">
                  <a:pos x="8" y="80"/>
                </a:cxn>
                <a:cxn ang="0">
                  <a:pos x="10" y="78"/>
                </a:cxn>
                <a:cxn ang="0">
                  <a:pos x="8" y="74"/>
                </a:cxn>
                <a:cxn ang="0">
                  <a:pos x="12" y="68"/>
                </a:cxn>
                <a:cxn ang="0">
                  <a:pos x="14" y="68"/>
                </a:cxn>
                <a:cxn ang="0">
                  <a:pos x="14" y="66"/>
                </a:cxn>
                <a:cxn ang="0">
                  <a:pos x="16" y="66"/>
                </a:cxn>
                <a:cxn ang="0">
                  <a:pos x="18" y="66"/>
                </a:cxn>
                <a:cxn ang="0">
                  <a:pos x="20" y="66"/>
                </a:cxn>
                <a:cxn ang="0">
                  <a:pos x="20" y="66"/>
                </a:cxn>
                <a:cxn ang="0">
                  <a:pos x="22" y="64"/>
                </a:cxn>
                <a:cxn ang="0">
                  <a:pos x="20" y="62"/>
                </a:cxn>
                <a:cxn ang="0">
                  <a:pos x="20" y="60"/>
                </a:cxn>
                <a:cxn ang="0">
                  <a:pos x="20" y="58"/>
                </a:cxn>
                <a:cxn ang="0">
                  <a:pos x="18" y="56"/>
                </a:cxn>
                <a:cxn ang="0">
                  <a:pos x="18" y="54"/>
                </a:cxn>
                <a:cxn ang="0">
                  <a:pos x="18" y="50"/>
                </a:cxn>
                <a:cxn ang="0">
                  <a:pos x="22" y="48"/>
                </a:cxn>
                <a:cxn ang="0">
                  <a:pos x="22" y="48"/>
                </a:cxn>
                <a:cxn ang="0">
                  <a:pos x="24" y="46"/>
                </a:cxn>
                <a:cxn ang="0">
                  <a:pos x="26" y="44"/>
                </a:cxn>
                <a:cxn ang="0">
                  <a:pos x="26" y="44"/>
                </a:cxn>
                <a:cxn ang="0">
                  <a:pos x="28" y="42"/>
                </a:cxn>
                <a:cxn ang="0">
                  <a:pos x="30" y="38"/>
                </a:cxn>
                <a:cxn ang="0">
                  <a:pos x="34" y="34"/>
                </a:cxn>
                <a:cxn ang="0">
                  <a:pos x="38" y="30"/>
                </a:cxn>
                <a:cxn ang="0">
                  <a:pos x="40" y="24"/>
                </a:cxn>
                <a:cxn ang="0">
                  <a:pos x="44" y="20"/>
                </a:cxn>
                <a:cxn ang="0">
                  <a:pos x="48" y="18"/>
                </a:cxn>
                <a:cxn ang="0">
                  <a:pos x="50" y="16"/>
                </a:cxn>
                <a:cxn ang="0">
                  <a:pos x="54" y="14"/>
                </a:cxn>
                <a:cxn ang="0">
                  <a:pos x="66" y="10"/>
                </a:cxn>
                <a:cxn ang="0">
                  <a:pos x="80" y="6"/>
                </a:cxn>
                <a:cxn ang="0">
                  <a:pos x="94" y="0"/>
                </a:cxn>
                <a:cxn ang="0">
                  <a:pos x="104" y="0"/>
                </a:cxn>
                <a:cxn ang="0">
                  <a:pos x="104" y="0"/>
                </a:cxn>
                <a:cxn ang="0">
                  <a:pos x="106" y="0"/>
                </a:cxn>
                <a:cxn ang="0">
                  <a:pos x="108" y="2"/>
                </a:cxn>
                <a:cxn ang="0">
                  <a:pos x="118" y="28"/>
                </a:cxn>
              </a:cxnLst>
              <a:rect l="0" t="0" r="r" b="b"/>
              <a:pathLst>
                <a:path w="118" h="86">
                  <a:moveTo>
                    <a:pt x="118" y="28"/>
                  </a:moveTo>
                  <a:lnTo>
                    <a:pt x="102" y="32"/>
                  </a:lnTo>
                  <a:lnTo>
                    <a:pt x="94" y="38"/>
                  </a:lnTo>
                  <a:lnTo>
                    <a:pt x="86" y="46"/>
                  </a:lnTo>
                  <a:lnTo>
                    <a:pt x="80" y="54"/>
                  </a:lnTo>
                  <a:lnTo>
                    <a:pt x="74" y="58"/>
                  </a:lnTo>
                  <a:lnTo>
                    <a:pt x="68" y="60"/>
                  </a:lnTo>
                  <a:lnTo>
                    <a:pt x="62" y="62"/>
                  </a:lnTo>
                  <a:lnTo>
                    <a:pt x="58" y="64"/>
                  </a:lnTo>
                  <a:lnTo>
                    <a:pt x="54" y="64"/>
                  </a:lnTo>
                  <a:lnTo>
                    <a:pt x="52" y="64"/>
                  </a:lnTo>
                  <a:lnTo>
                    <a:pt x="36" y="78"/>
                  </a:lnTo>
                  <a:lnTo>
                    <a:pt x="6" y="86"/>
                  </a:lnTo>
                  <a:lnTo>
                    <a:pt x="2" y="84"/>
                  </a:lnTo>
                  <a:lnTo>
                    <a:pt x="0" y="84"/>
                  </a:lnTo>
                  <a:lnTo>
                    <a:pt x="0" y="84"/>
                  </a:lnTo>
                  <a:lnTo>
                    <a:pt x="2" y="84"/>
                  </a:lnTo>
                  <a:lnTo>
                    <a:pt x="4" y="80"/>
                  </a:lnTo>
                  <a:lnTo>
                    <a:pt x="4" y="80"/>
                  </a:lnTo>
                  <a:lnTo>
                    <a:pt x="6" y="80"/>
                  </a:lnTo>
                  <a:lnTo>
                    <a:pt x="8" y="80"/>
                  </a:lnTo>
                  <a:lnTo>
                    <a:pt x="10" y="78"/>
                  </a:lnTo>
                  <a:lnTo>
                    <a:pt x="8" y="74"/>
                  </a:lnTo>
                  <a:lnTo>
                    <a:pt x="12" y="68"/>
                  </a:lnTo>
                  <a:lnTo>
                    <a:pt x="14" y="68"/>
                  </a:lnTo>
                  <a:lnTo>
                    <a:pt x="14" y="66"/>
                  </a:lnTo>
                  <a:lnTo>
                    <a:pt x="16" y="66"/>
                  </a:lnTo>
                  <a:lnTo>
                    <a:pt x="18" y="66"/>
                  </a:lnTo>
                  <a:lnTo>
                    <a:pt x="20" y="66"/>
                  </a:lnTo>
                  <a:lnTo>
                    <a:pt x="20" y="66"/>
                  </a:lnTo>
                  <a:lnTo>
                    <a:pt x="22" y="64"/>
                  </a:lnTo>
                  <a:lnTo>
                    <a:pt x="20" y="62"/>
                  </a:lnTo>
                  <a:lnTo>
                    <a:pt x="20" y="60"/>
                  </a:lnTo>
                  <a:lnTo>
                    <a:pt x="20" y="58"/>
                  </a:lnTo>
                  <a:lnTo>
                    <a:pt x="18" y="56"/>
                  </a:lnTo>
                  <a:lnTo>
                    <a:pt x="18" y="54"/>
                  </a:lnTo>
                  <a:lnTo>
                    <a:pt x="18" y="50"/>
                  </a:lnTo>
                  <a:lnTo>
                    <a:pt x="22" y="48"/>
                  </a:lnTo>
                  <a:lnTo>
                    <a:pt x="22" y="48"/>
                  </a:lnTo>
                  <a:lnTo>
                    <a:pt x="24" y="46"/>
                  </a:lnTo>
                  <a:lnTo>
                    <a:pt x="26" y="44"/>
                  </a:lnTo>
                  <a:lnTo>
                    <a:pt x="26" y="44"/>
                  </a:lnTo>
                  <a:lnTo>
                    <a:pt x="28" y="42"/>
                  </a:lnTo>
                  <a:lnTo>
                    <a:pt x="30" y="38"/>
                  </a:lnTo>
                  <a:lnTo>
                    <a:pt x="34" y="34"/>
                  </a:lnTo>
                  <a:lnTo>
                    <a:pt x="38" y="30"/>
                  </a:lnTo>
                  <a:lnTo>
                    <a:pt x="40" y="24"/>
                  </a:lnTo>
                  <a:lnTo>
                    <a:pt x="44" y="20"/>
                  </a:lnTo>
                  <a:lnTo>
                    <a:pt x="48" y="18"/>
                  </a:lnTo>
                  <a:lnTo>
                    <a:pt x="50" y="16"/>
                  </a:lnTo>
                  <a:lnTo>
                    <a:pt x="54" y="14"/>
                  </a:lnTo>
                  <a:lnTo>
                    <a:pt x="66" y="10"/>
                  </a:lnTo>
                  <a:lnTo>
                    <a:pt x="80" y="6"/>
                  </a:lnTo>
                  <a:lnTo>
                    <a:pt x="94" y="0"/>
                  </a:lnTo>
                  <a:lnTo>
                    <a:pt x="104" y="0"/>
                  </a:lnTo>
                  <a:lnTo>
                    <a:pt x="104" y="0"/>
                  </a:lnTo>
                  <a:lnTo>
                    <a:pt x="106" y="0"/>
                  </a:lnTo>
                  <a:lnTo>
                    <a:pt x="108" y="2"/>
                  </a:lnTo>
                  <a:lnTo>
                    <a:pt x="118"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1" name="Freeform 67"/>
            <p:cNvSpPr>
              <a:spLocks/>
            </p:cNvSpPr>
            <p:nvPr/>
          </p:nvSpPr>
          <p:spPr bwMode="gray">
            <a:xfrm>
              <a:off x="1515" y="2794"/>
              <a:ext cx="92" cy="102"/>
            </a:xfrm>
            <a:custGeom>
              <a:avLst/>
              <a:gdLst/>
              <a:ahLst/>
              <a:cxnLst>
                <a:cxn ang="0">
                  <a:pos x="72" y="0"/>
                </a:cxn>
                <a:cxn ang="0">
                  <a:pos x="72" y="4"/>
                </a:cxn>
                <a:cxn ang="0">
                  <a:pos x="72" y="8"/>
                </a:cxn>
                <a:cxn ang="0">
                  <a:pos x="72" y="8"/>
                </a:cxn>
                <a:cxn ang="0">
                  <a:pos x="76" y="14"/>
                </a:cxn>
                <a:cxn ang="0">
                  <a:pos x="80" y="18"/>
                </a:cxn>
                <a:cxn ang="0">
                  <a:pos x="84" y="22"/>
                </a:cxn>
                <a:cxn ang="0">
                  <a:pos x="88" y="22"/>
                </a:cxn>
                <a:cxn ang="0">
                  <a:pos x="90" y="24"/>
                </a:cxn>
                <a:cxn ang="0">
                  <a:pos x="90" y="24"/>
                </a:cxn>
                <a:cxn ang="0">
                  <a:pos x="92" y="30"/>
                </a:cxn>
                <a:cxn ang="0">
                  <a:pos x="92" y="34"/>
                </a:cxn>
                <a:cxn ang="0">
                  <a:pos x="90" y="40"/>
                </a:cxn>
                <a:cxn ang="0">
                  <a:pos x="86" y="44"/>
                </a:cxn>
                <a:cxn ang="0">
                  <a:pos x="82" y="46"/>
                </a:cxn>
                <a:cxn ang="0">
                  <a:pos x="78" y="50"/>
                </a:cxn>
                <a:cxn ang="0">
                  <a:pos x="76" y="50"/>
                </a:cxn>
                <a:cxn ang="0">
                  <a:pos x="74" y="50"/>
                </a:cxn>
                <a:cxn ang="0">
                  <a:pos x="74" y="56"/>
                </a:cxn>
                <a:cxn ang="0">
                  <a:pos x="72" y="58"/>
                </a:cxn>
                <a:cxn ang="0">
                  <a:pos x="70" y="62"/>
                </a:cxn>
                <a:cxn ang="0">
                  <a:pos x="66" y="64"/>
                </a:cxn>
                <a:cxn ang="0">
                  <a:pos x="64" y="64"/>
                </a:cxn>
                <a:cxn ang="0">
                  <a:pos x="64" y="66"/>
                </a:cxn>
                <a:cxn ang="0">
                  <a:pos x="58" y="66"/>
                </a:cxn>
                <a:cxn ang="0">
                  <a:pos x="54" y="68"/>
                </a:cxn>
                <a:cxn ang="0">
                  <a:pos x="52" y="72"/>
                </a:cxn>
                <a:cxn ang="0">
                  <a:pos x="50" y="74"/>
                </a:cxn>
                <a:cxn ang="0">
                  <a:pos x="50" y="76"/>
                </a:cxn>
                <a:cxn ang="0">
                  <a:pos x="50" y="78"/>
                </a:cxn>
                <a:cxn ang="0">
                  <a:pos x="50" y="80"/>
                </a:cxn>
                <a:cxn ang="0">
                  <a:pos x="48" y="82"/>
                </a:cxn>
                <a:cxn ang="0">
                  <a:pos x="42" y="90"/>
                </a:cxn>
                <a:cxn ang="0">
                  <a:pos x="30" y="98"/>
                </a:cxn>
                <a:cxn ang="0">
                  <a:pos x="12" y="102"/>
                </a:cxn>
                <a:cxn ang="0">
                  <a:pos x="2" y="76"/>
                </a:cxn>
                <a:cxn ang="0">
                  <a:pos x="0" y="74"/>
                </a:cxn>
                <a:cxn ang="0">
                  <a:pos x="0" y="74"/>
                </a:cxn>
                <a:cxn ang="0">
                  <a:pos x="0" y="74"/>
                </a:cxn>
                <a:cxn ang="0">
                  <a:pos x="2" y="72"/>
                </a:cxn>
                <a:cxn ang="0">
                  <a:pos x="12" y="68"/>
                </a:cxn>
                <a:cxn ang="0">
                  <a:pos x="26" y="62"/>
                </a:cxn>
                <a:cxn ang="0">
                  <a:pos x="38" y="54"/>
                </a:cxn>
                <a:cxn ang="0">
                  <a:pos x="46" y="42"/>
                </a:cxn>
                <a:cxn ang="0">
                  <a:pos x="50" y="28"/>
                </a:cxn>
                <a:cxn ang="0">
                  <a:pos x="50" y="26"/>
                </a:cxn>
                <a:cxn ang="0">
                  <a:pos x="50" y="24"/>
                </a:cxn>
                <a:cxn ang="0">
                  <a:pos x="48" y="20"/>
                </a:cxn>
                <a:cxn ang="0">
                  <a:pos x="48" y="18"/>
                </a:cxn>
                <a:cxn ang="0">
                  <a:pos x="48" y="16"/>
                </a:cxn>
                <a:cxn ang="0">
                  <a:pos x="48" y="14"/>
                </a:cxn>
                <a:cxn ang="0">
                  <a:pos x="48" y="12"/>
                </a:cxn>
                <a:cxn ang="0">
                  <a:pos x="50" y="12"/>
                </a:cxn>
                <a:cxn ang="0">
                  <a:pos x="52" y="12"/>
                </a:cxn>
                <a:cxn ang="0">
                  <a:pos x="54" y="12"/>
                </a:cxn>
                <a:cxn ang="0">
                  <a:pos x="58" y="10"/>
                </a:cxn>
                <a:cxn ang="0">
                  <a:pos x="60" y="8"/>
                </a:cxn>
                <a:cxn ang="0">
                  <a:pos x="60" y="8"/>
                </a:cxn>
                <a:cxn ang="0">
                  <a:pos x="60" y="6"/>
                </a:cxn>
                <a:cxn ang="0">
                  <a:pos x="62" y="4"/>
                </a:cxn>
                <a:cxn ang="0">
                  <a:pos x="64" y="4"/>
                </a:cxn>
                <a:cxn ang="0">
                  <a:pos x="64" y="4"/>
                </a:cxn>
                <a:cxn ang="0">
                  <a:pos x="72" y="0"/>
                </a:cxn>
              </a:cxnLst>
              <a:rect l="0" t="0" r="r" b="b"/>
              <a:pathLst>
                <a:path w="92" h="102">
                  <a:moveTo>
                    <a:pt x="72" y="0"/>
                  </a:moveTo>
                  <a:lnTo>
                    <a:pt x="72" y="4"/>
                  </a:lnTo>
                  <a:lnTo>
                    <a:pt x="72" y="8"/>
                  </a:lnTo>
                  <a:lnTo>
                    <a:pt x="72" y="8"/>
                  </a:lnTo>
                  <a:lnTo>
                    <a:pt x="76" y="14"/>
                  </a:lnTo>
                  <a:lnTo>
                    <a:pt x="80" y="18"/>
                  </a:lnTo>
                  <a:lnTo>
                    <a:pt x="84" y="22"/>
                  </a:lnTo>
                  <a:lnTo>
                    <a:pt x="88" y="22"/>
                  </a:lnTo>
                  <a:lnTo>
                    <a:pt x="90" y="24"/>
                  </a:lnTo>
                  <a:lnTo>
                    <a:pt x="90" y="24"/>
                  </a:lnTo>
                  <a:lnTo>
                    <a:pt x="92" y="30"/>
                  </a:lnTo>
                  <a:lnTo>
                    <a:pt x="92" y="34"/>
                  </a:lnTo>
                  <a:lnTo>
                    <a:pt x="90" y="40"/>
                  </a:lnTo>
                  <a:lnTo>
                    <a:pt x="86" y="44"/>
                  </a:lnTo>
                  <a:lnTo>
                    <a:pt x="82" y="46"/>
                  </a:lnTo>
                  <a:lnTo>
                    <a:pt x="78" y="50"/>
                  </a:lnTo>
                  <a:lnTo>
                    <a:pt x="76" y="50"/>
                  </a:lnTo>
                  <a:lnTo>
                    <a:pt x="74" y="50"/>
                  </a:lnTo>
                  <a:lnTo>
                    <a:pt x="74" y="56"/>
                  </a:lnTo>
                  <a:lnTo>
                    <a:pt x="72" y="58"/>
                  </a:lnTo>
                  <a:lnTo>
                    <a:pt x="70" y="62"/>
                  </a:lnTo>
                  <a:lnTo>
                    <a:pt x="66" y="64"/>
                  </a:lnTo>
                  <a:lnTo>
                    <a:pt x="64" y="64"/>
                  </a:lnTo>
                  <a:lnTo>
                    <a:pt x="64" y="66"/>
                  </a:lnTo>
                  <a:lnTo>
                    <a:pt x="58" y="66"/>
                  </a:lnTo>
                  <a:lnTo>
                    <a:pt x="54" y="68"/>
                  </a:lnTo>
                  <a:lnTo>
                    <a:pt x="52" y="72"/>
                  </a:lnTo>
                  <a:lnTo>
                    <a:pt x="50" y="74"/>
                  </a:lnTo>
                  <a:lnTo>
                    <a:pt x="50" y="76"/>
                  </a:lnTo>
                  <a:lnTo>
                    <a:pt x="50" y="78"/>
                  </a:lnTo>
                  <a:lnTo>
                    <a:pt x="50" y="80"/>
                  </a:lnTo>
                  <a:lnTo>
                    <a:pt x="48" y="82"/>
                  </a:lnTo>
                  <a:lnTo>
                    <a:pt x="42" y="90"/>
                  </a:lnTo>
                  <a:lnTo>
                    <a:pt x="30" y="98"/>
                  </a:lnTo>
                  <a:lnTo>
                    <a:pt x="12" y="102"/>
                  </a:lnTo>
                  <a:lnTo>
                    <a:pt x="2" y="76"/>
                  </a:lnTo>
                  <a:lnTo>
                    <a:pt x="0" y="74"/>
                  </a:lnTo>
                  <a:lnTo>
                    <a:pt x="0" y="74"/>
                  </a:lnTo>
                  <a:lnTo>
                    <a:pt x="0" y="74"/>
                  </a:lnTo>
                  <a:lnTo>
                    <a:pt x="2" y="72"/>
                  </a:lnTo>
                  <a:lnTo>
                    <a:pt x="12" y="68"/>
                  </a:lnTo>
                  <a:lnTo>
                    <a:pt x="26" y="62"/>
                  </a:lnTo>
                  <a:lnTo>
                    <a:pt x="38" y="54"/>
                  </a:lnTo>
                  <a:lnTo>
                    <a:pt x="46" y="42"/>
                  </a:lnTo>
                  <a:lnTo>
                    <a:pt x="50" y="28"/>
                  </a:lnTo>
                  <a:lnTo>
                    <a:pt x="50" y="26"/>
                  </a:lnTo>
                  <a:lnTo>
                    <a:pt x="50" y="24"/>
                  </a:lnTo>
                  <a:lnTo>
                    <a:pt x="48" y="20"/>
                  </a:lnTo>
                  <a:lnTo>
                    <a:pt x="48" y="18"/>
                  </a:lnTo>
                  <a:lnTo>
                    <a:pt x="48" y="16"/>
                  </a:lnTo>
                  <a:lnTo>
                    <a:pt x="48" y="14"/>
                  </a:lnTo>
                  <a:lnTo>
                    <a:pt x="48" y="12"/>
                  </a:lnTo>
                  <a:lnTo>
                    <a:pt x="50" y="12"/>
                  </a:lnTo>
                  <a:lnTo>
                    <a:pt x="52" y="12"/>
                  </a:lnTo>
                  <a:lnTo>
                    <a:pt x="54" y="12"/>
                  </a:lnTo>
                  <a:lnTo>
                    <a:pt x="58" y="10"/>
                  </a:lnTo>
                  <a:lnTo>
                    <a:pt x="60" y="8"/>
                  </a:lnTo>
                  <a:lnTo>
                    <a:pt x="60" y="8"/>
                  </a:lnTo>
                  <a:lnTo>
                    <a:pt x="60" y="6"/>
                  </a:lnTo>
                  <a:lnTo>
                    <a:pt x="62" y="4"/>
                  </a:lnTo>
                  <a:lnTo>
                    <a:pt x="64" y="4"/>
                  </a:lnTo>
                  <a:lnTo>
                    <a:pt x="64" y="4"/>
                  </a:lnTo>
                  <a:lnTo>
                    <a:pt x="7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2" name="Freeform 68"/>
            <p:cNvSpPr>
              <a:spLocks/>
            </p:cNvSpPr>
            <p:nvPr/>
          </p:nvSpPr>
          <p:spPr bwMode="gray">
            <a:xfrm>
              <a:off x="1339" y="2586"/>
              <a:ext cx="116" cy="134"/>
            </a:xfrm>
            <a:custGeom>
              <a:avLst/>
              <a:gdLst/>
              <a:ahLst/>
              <a:cxnLst>
                <a:cxn ang="0">
                  <a:pos x="86" y="132"/>
                </a:cxn>
                <a:cxn ang="0">
                  <a:pos x="80" y="130"/>
                </a:cxn>
                <a:cxn ang="0">
                  <a:pos x="70" y="124"/>
                </a:cxn>
                <a:cxn ang="0">
                  <a:pos x="50" y="114"/>
                </a:cxn>
                <a:cxn ang="0">
                  <a:pos x="18" y="98"/>
                </a:cxn>
                <a:cxn ang="0">
                  <a:pos x="16" y="92"/>
                </a:cxn>
                <a:cxn ang="0">
                  <a:pos x="0" y="68"/>
                </a:cxn>
                <a:cxn ang="0">
                  <a:pos x="26" y="44"/>
                </a:cxn>
                <a:cxn ang="0">
                  <a:pos x="26" y="40"/>
                </a:cxn>
                <a:cxn ang="0">
                  <a:pos x="26" y="36"/>
                </a:cxn>
                <a:cxn ang="0">
                  <a:pos x="26" y="32"/>
                </a:cxn>
                <a:cxn ang="0">
                  <a:pos x="28" y="30"/>
                </a:cxn>
                <a:cxn ang="0">
                  <a:pos x="30" y="26"/>
                </a:cxn>
                <a:cxn ang="0">
                  <a:pos x="34" y="22"/>
                </a:cxn>
                <a:cxn ang="0">
                  <a:pos x="36" y="16"/>
                </a:cxn>
                <a:cxn ang="0">
                  <a:pos x="38" y="10"/>
                </a:cxn>
                <a:cxn ang="0">
                  <a:pos x="40" y="6"/>
                </a:cxn>
                <a:cxn ang="0">
                  <a:pos x="46" y="4"/>
                </a:cxn>
                <a:cxn ang="0">
                  <a:pos x="54" y="2"/>
                </a:cxn>
                <a:cxn ang="0">
                  <a:pos x="70" y="0"/>
                </a:cxn>
                <a:cxn ang="0">
                  <a:pos x="70" y="2"/>
                </a:cxn>
                <a:cxn ang="0">
                  <a:pos x="74" y="4"/>
                </a:cxn>
                <a:cxn ang="0">
                  <a:pos x="78" y="2"/>
                </a:cxn>
                <a:cxn ang="0">
                  <a:pos x="82" y="4"/>
                </a:cxn>
                <a:cxn ang="0">
                  <a:pos x="84" y="10"/>
                </a:cxn>
                <a:cxn ang="0">
                  <a:pos x="82" y="12"/>
                </a:cxn>
                <a:cxn ang="0">
                  <a:pos x="80" y="16"/>
                </a:cxn>
                <a:cxn ang="0">
                  <a:pos x="84" y="18"/>
                </a:cxn>
                <a:cxn ang="0">
                  <a:pos x="88" y="22"/>
                </a:cxn>
                <a:cxn ang="0">
                  <a:pos x="90" y="26"/>
                </a:cxn>
                <a:cxn ang="0">
                  <a:pos x="96" y="32"/>
                </a:cxn>
                <a:cxn ang="0">
                  <a:pos x="98" y="38"/>
                </a:cxn>
                <a:cxn ang="0">
                  <a:pos x="96" y="42"/>
                </a:cxn>
                <a:cxn ang="0">
                  <a:pos x="92" y="52"/>
                </a:cxn>
                <a:cxn ang="0">
                  <a:pos x="90" y="60"/>
                </a:cxn>
                <a:cxn ang="0">
                  <a:pos x="92" y="64"/>
                </a:cxn>
                <a:cxn ang="0">
                  <a:pos x="96" y="72"/>
                </a:cxn>
                <a:cxn ang="0">
                  <a:pos x="100" y="82"/>
                </a:cxn>
                <a:cxn ang="0">
                  <a:pos x="106" y="86"/>
                </a:cxn>
                <a:cxn ang="0">
                  <a:pos x="106" y="90"/>
                </a:cxn>
                <a:cxn ang="0">
                  <a:pos x="108" y="96"/>
                </a:cxn>
                <a:cxn ang="0">
                  <a:pos x="108" y="98"/>
                </a:cxn>
                <a:cxn ang="0">
                  <a:pos x="112" y="102"/>
                </a:cxn>
                <a:cxn ang="0">
                  <a:pos x="114" y="106"/>
                </a:cxn>
                <a:cxn ang="0">
                  <a:pos x="116" y="112"/>
                </a:cxn>
                <a:cxn ang="0">
                  <a:pos x="114" y="124"/>
                </a:cxn>
                <a:cxn ang="0">
                  <a:pos x="112" y="124"/>
                </a:cxn>
                <a:cxn ang="0">
                  <a:pos x="108" y="128"/>
                </a:cxn>
              </a:cxnLst>
              <a:rect l="0" t="0" r="r" b="b"/>
              <a:pathLst>
                <a:path w="116" h="134">
                  <a:moveTo>
                    <a:pt x="88" y="134"/>
                  </a:moveTo>
                  <a:lnTo>
                    <a:pt x="86" y="132"/>
                  </a:lnTo>
                  <a:lnTo>
                    <a:pt x="84" y="132"/>
                  </a:lnTo>
                  <a:lnTo>
                    <a:pt x="80" y="130"/>
                  </a:lnTo>
                  <a:lnTo>
                    <a:pt x="76" y="126"/>
                  </a:lnTo>
                  <a:lnTo>
                    <a:pt x="70" y="124"/>
                  </a:lnTo>
                  <a:lnTo>
                    <a:pt x="58" y="114"/>
                  </a:lnTo>
                  <a:lnTo>
                    <a:pt x="50" y="114"/>
                  </a:lnTo>
                  <a:lnTo>
                    <a:pt x="24" y="102"/>
                  </a:lnTo>
                  <a:lnTo>
                    <a:pt x="18" y="98"/>
                  </a:lnTo>
                  <a:lnTo>
                    <a:pt x="18" y="96"/>
                  </a:lnTo>
                  <a:lnTo>
                    <a:pt x="16" y="92"/>
                  </a:lnTo>
                  <a:lnTo>
                    <a:pt x="4" y="76"/>
                  </a:lnTo>
                  <a:lnTo>
                    <a:pt x="0" y="68"/>
                  </a:lnTo>
                  <a:lnTo>
                    <a:pt x="26" y="46"/>
                  </a:lnTo>
                  <a:lnTo>
                    <a:pt x="26" y="44"/>
                  </a:lnTo>
                  <a:lnTo>
                    <a:pt x="26" y="42"/>
                  </a:lnTo>
                  <a:lnTo>
                    <a:pt x="26" y="40"/>
                  </a:lnTo>
                  <a:lnTo>
                    <a:pt x="26" y="38"/>
                  </a:lnTo>
                  <a:lnTo>
                    <a:pt x="26" y="36"/>
                  </a:lnTo>
                  <a:lnTo>
                    <a:pt x="26" y="34"/>
                  </a:lnTo>
                  <a:lnTo>
                    <a:pt x="26" y="32"/>
                  </a:lnTo>
                  <a:lnTo>
                    <a:pt x="28" y="30"/>
                  </a:lnTo>
                  <a:lnTo>
                    <a:pt x="28" y="30"/>
                  </a:lnTo>
                  <a:lnTo>
                    <a:pt x="28" y="28"/>
                  </a:lnTo>
                  <a:lnTo>
                    <a:pt x="30" y="26"/>
                  </a:lnTo>
                  <a:lnTo>
                    <a:pt x="32" y="22"/>
                  </a:lnTo>
                  <a:lnTo>
                    <a:pt x="34" y="22"/>
                  </a:lnTo>
                  <a:lnTo>
                    <a:pt x="34" y="20"/>
                  </a:lnTo>
                  <a:lnTo>
                    <a:pt x="36" y="16"/>
                  </a:lnTo>
                  <a:lnTo>
                    <a:pt x="38" y="12"/>
                  </a:lnTo>
                  <a:lnTo>
                    <a:pt x="38" y="10"/>
                  </a:lnTo>
                  <a:lnTo>
                    <a:pt x="40" y="8"/>
                  </a:lnTo>
                  <a:lnTo>
                    <a:pt x="40" y="6"/>
                  </a:lnTo>
                  <a:lnTo>
                    <a:pt x="42" y="6"/>
                  </a:lnTo>
                  <a:lnTo>
                    <a:pt x="46" y="4"/>
                  </a:lnTo>
                  <a:lnTo>
                    <a:pt x="50" y="2"/>
                  </a:lnTo>
                  <a:lnTo>
                    <a:pt x="54" y="2"/>
                  </a:lnTo>
                  <a:lnTo>
                    <a:pt x="60" y="2"/>
                  </a:lnTo>
                  <a:lnTo>
                    <a:pt x="70" y="0"/>
                  </a:lnTo>
                  <a:lnTo>
                    <a:pt x="70" y="0"/>
                  </a:lnTo>
                  <a:lnTo>
                    <a:pt x="70" y="2"/>
                  </a:lnTo>
                  <a:lnTo>
                    <a:pt x="72" y="4"/>
                  </a:lnTo>
                  <a:lnTo>
                    <a:pt x="74" y="4"/>
                  </a:lnTo>
                  <a:lnTo>
                    <a:pt x="76" y="4"/>
                  </a:lnTo>
                  <a:lnTo>
                    <a:pt x="78" y="2"/>
                  </a:lnTo>
                  <a:lnTo>
                    <a:pt x="82" y="4"/>
                  </a:lnTo>
                  <a:lnTo>
                    <a:pt x="82" y="4"/>
                  </a:lnTo>
                  <a:lnTo>
                    <a:pt x="82" y="8"/>
                  </a:lnTo>
                  <a:lnTo>
                    <a:pt x="84" y="10"/>
                  </a:lnTo>
                  <a:lnTo>
                    <a:pt x="82" y="10"/>
                  </a:lnTo>
                  <a:lnTo>
                    <a:pt x="82" y="12"/>
                  </a:lnTo>
                  <a:lnTo>
                    <a:pt x="80" y="14"/>
                  </a:lnTo>
                  <a:lnTo>
                    <a:pt x="80" y="16"/>
                  </a:lnTo>
                  <a:lnTo>
                    <a:pt x="82" y="16"/>
                  </a:lnTo>
                  <a:lnTo>
                    <a:pt x="84" y="18"/>
                  </a:lnTo>
                  <a:lnTo>
                    <a:pt x="86" y="20"/>
                  </a:lnTo>
                  <a:lnTo>
                    <a:pt x="88" y="22"/>
                  </a:lnTo>
                  <a:lnTo>
                    <a:pt x="88" y="24"/>
                  </a:lnTo>
                  <a:lnTo>
                    <a:pt x="90" y="26"/>
                  </a:lnTo>
                  <a:lnTo>
                    <a:pt x="94" y="28"/>
                  </a:lnTo>
                  <a:lnTo>
                    <a:pt x="96" y="32"/>
                  </a:lnTo>
                  <a:lnTo>
                    <a:pt x="98" y="34"/>
                  </a:lnTo>
                  <a:lnTo>
                    <a:pt x="98" y="38"/>
                  </a:lnTo>
                  <a:lnTo>
                    <a:pt x="98" y="38"/>
                  </a:lnTo>
                  <a:lnTo>
                    <a:pt x="96" y="42"/>
                  </a:lnTo>
                  <a:lnTo>
                    <a:pt x="94" y="46"/>
                  </a:lnTo>
                  <a:lnTo>
                    <a:pt x="92" y="52"/>
                  </a:lnTo>
                  <a:lnTo>
                    <a:pt x="92" y="56"/>
                  </a:lnTo>
                  <a:lnTo>
                    <a:pt x="90" y="60"/>
                  </a:lnTo>
                  <a:lnTo>
                    <a:pt x="92" y="64"/>
                  </a:lnTo>
                  <a:lnTo>
                    <a:pt x="92" y="64"/>
                  </a:lnTo>
                  <a:lnTo>
                    <a:pt x="94" y="68"/>
                  </a:lnTo>
                  <a:lnTo>
                    <a:pt x="96" y="72"/>
                  </a:lnTo>
                  <a:lnTo>
                    <a:pt x="98" y="76"/>
                  </a:lnTo>
                  <a:lnTo>
                    <a:pt x="100" y="82"/>
                  </a:lnTo>
                  <a:lnTo>
                    <a:pt x="104" y="84"/>
                  </a:lnTo>
                  <a:lnTo>
                    <a:pt x="106" y="86"/>
                  </a:lnTo>
                  <a:lnTo>
                    <a:pt x="106" y="88"/>
                  </a:lnTo>
                  <a:lnTo>
                    <a:pt x="106" y="90"/>
                  </a:lnTo>
                  <a:lnTo>
                    <a:pt x="106" y="92"/>
                  </a:lnTo>
                  <a:lnTo>
                    <a:pt x="108" y="96"/>
                  </a:lnTo>
                  <a:lnTo>
                    <a:pt x="108" y="96"/>
                  </a:lnTo>
                  <a:lnTo>
                    <a:pt x="108" y="98"/>
                  </a:lnTo>
                  <a:lnTo>
                    <a:pt x="110" y="100"/>
                  </a:lnTo>
                  <a:lnTo>
                    <a:pt x="112" y="102"/>
                  </a:lnTo>
                  <a:lnTo>
                    <a:pt x="114" y="104"/>
                  </a:lnTo>
                  <a:lnTo>
                    <a:pt x="114" y="106"/>
                  </a:lnTo>
                  <a:lnTo>
                    <a:pt x="114" y="108"/>
                  </a:lnTo>
                  <a:lnTo>
                    <a:pt x="116" y="112"/>
                  </a:lnTo>
                  <a:lnTo>
                    <a:pt x="116" y="114"/>
                  </a:lnTo>
                  <a:lnTo>
                    <a:pt x="114" y="124"/>
                  </a:lnTo>
                  <a:lnTo>
                    <a:pt x="114" y="124"/>
                  </a:lnTo>
                  <a:lnTo>
                    <a:pt x="112" y="124"/>
                  </a:lnTo>
                  <a:lnTo>
                    <a:pt x="110" y="126"/>
                  </a:lnTo>
                  <a:lnTo>
                    <a:pt x="108" y="128"/>
                  </a:lnTo>
                  <a:lnTo>
                    <a:pt x="88" y="13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3" name="Freeform 69"/>
            <p:cNvSpPr>
              <a:spLocks/>
            </p:cNvSpPr>
            <p:nvPr/>
          </p:nvSpPr>
          <p:spPr bwMode="gray">
            <a:xfrm>
              <a:off x="1295" y="2654"/>
              <a:ext cx="62" cy="72"/>
            </a:xfrm>
            <a:custGeom>
              <a:avLst/>
              <a:gdLst/>
              <a:ahLst/>
              <a:cxnLst>
                <a:cxn ang="0">
                  <a:pos x="4" y="40"/>
                </a:cxn>
                <a:cxn ang="0">
                  <a:pos x="4" y="8"/>
                </a:cxn>
                <a:cxn ang="0">
                  <a:pos x="4" y="8"/>
                </a:cxn>
                <a:cxn ang="0">
                  <a:pos x="6" y="10"/>
                </a:cxn>
                <a:cxn ang="0">
                  <a:pos x="8" y="10"/>
                </a:cxn>
                <a:cxn ang="0">
                  <a:pos x="8" y="10"/>
                </a:cxn>
                <a:cxn ang="0">
                  <a:pos x="8" y="12"/>
                </a:cxn>
                <a:cxn ang="0">
                  <a:pos x="10" y="14"/>
                </a:cxn>
                <a:cxn ang="0">
                  <a:pos x="12" y="16"/>
                </a:cxn>
                <a:cxn ang="0">
                  <a:pos x="16" y="16"/>
                </a:cxn>
                <a:cxn ang="0">
                  <a:pos x="20" y="16"/>
                </a:cxn>
                <a:cxn ang="0">
                  <a:pos x="26" y="14"/>
                </a:cxn>
                <a:cxn ang="0">
                  <a:pos x="44" y="0"/>
                </a:cxn>
                <a:cxn ang="0">
                  <a:pos x="44" y="0"/>
                </a:cxn>
                <a:cxn ang="0">
                  <a:pos x="44" y="0"/>
                </a:cxn>
                <a:cxn ang="0">
                  <a:pos x="46" y="4"/>
                </a:cxn>
                <a:cxn ang="0">
                  <a:pos x="48" y="8"/>
                </a:cxn>
                <a:cxn ang="0">
                  <a:pos x="48" y="8"/>
                </a:cxn>
                <a:cxn ang="0">
                  <a:pos x="50" y="10"/>
                </a:cxn>
                <a:cxn ang="0">
                  <a:pos x="54" y="14"/>
                </a:cxn>
                <a:cxn ang="0">
                  <a:pos x="56" y="18"/>
                </a:cxn>
                <a:cxn ang="0">
                  <a:pos x="58" y="22"/>
                </a:cxn>
                <a:cxn ang="0">
                  <a:pos x="60" y="26"/>
                </a:cxn>
                <a:cxn ang="0">
                  <a:pos x="62" y="28"/>
                </a:cxn>
                <a:cxn ang="0">
                  <a:pos x="62" y="28"/>
                </a:cxn>
                <a:cxn ang="0">
                  <a:pos x="62" y="30"/>
                </a:cxn>
                <a:cxn ang="0">
                  <a:pos x="62" y="30"/>
                </a:cxn>
                <a:cxn ang="0">
                  <a:pos x="60" y="32"/>
                </a:cxn>
                <a:cxn ang="0">
                  <a:pos x="56" y="34"/>
                </a:cxn>
                <a:cxn ang="0">
                  <a:pos x="48" y="34"/>
                </a:cxn>
                <a:cxn ang="0">
                  <a:pos x="40" y="36"/>
                </a:cxn>
                <a:cxn ang="0">
                  <a:pos x="34" y="38"/>
                </a:cxn>
                <a:cxn ang="0">
                  <a:pos x="34" y="38"/>
                </a:cxn>
                <a:cxn ang="0">
                  <a:pos x="36" y="42"/>
                </a:cxn>
                <a:cxn ang="0">
                  <a:pos x="38" y="46"/>
                </a:cxn>
                <a:cxn ang="0">
                  <a:pos x="40" y="50"/>
                </a:cxn>
                <a:cxn ang="0">
                  <a:pos x="42" y="52"/>
                </a:cxn>
                <a:cxn ang="0">
                  <a:pos x="42" y="56"/>
                </a:cxn>
                <a:cxn ang="0">
                  <a:pos x="40" y="56"/>
                </a:cxn>
                <a:cxn ang="0">
                  <a:pos x="38" y="58"/>
                </a:cxn>
                <a:cxn ang="0">
                  <a:pos x="36" y="62"/>
                </a:cxn>
                <a:cxn ang="0">
                  <a:pos x="32" y="66"/>
                </a:cxn>
                <a:cxn ang="0">
                  <a:pos x="30" y="68"/>
                </a:cxn>
                <a:cxn ang="0">
                  <a:pos x="28" y="68"/>
                </a:cxn>
                <a:cxn ang="0">
                  <a:pos x="26" y="68"/>
                </a:cxn>
                <a:cxn ang="0">
                  <a:pos x="26" y="70"/>
                </a:cxn>
                <a:cxn ang="0">
                  <a:pos x="26" y="72"/>
                </a:cxn>
                <a:cxn ang="0">
                  <a:pos x="24" y="72"/>
                </a:cxn>
                <a:cxn ang="0">
                  <a:pos x="20" y="70"/>
                </a:cxn>
                <a:cxn ang="0">
                  <a:pos x="14" y="70"/>
                </a:cxn>
                <a:cxn ang="0">
                  <a:pos x="8" y="70"/>
                </a:cxn>
                <a:cxn ang="0">
                  <a:pos x="2" y="70"/>
                </a:cxn>
                <a:cxn ang="0">
                  <a:pos x="0" y="70"/>
                </a:cxn>
              </a:cxnLst>
              <a:rect l="0" t="0" r="r" b="b"/>
              <a:pathLst>
                <a:path w="62" h="72">
                  <a:moveTo>
                    <a:pt x="4" y="40"/>
                  </a:moveTo>
                  <a:lnTo>
                    <a:pt x="4" y="8"/>
                  </a:lnTo>
                  <a:lnTo>
                    <a:pt x="4" y="8"/>
                  </a:lnTo>
                  <a:lnTo>
                    <a:pt x="6" y="10"/>
                  </a:lnTo>
                  <a:lnTo>
                    <a:pt x="8" y="10"/>
                  </a:lnTo>
                  <a:lnTo>
                    <a:pt x="8" y="10"/>
                  </a:lnTo>
                  <a:lnTo>
                    <a:pt x="8" y="12"/>
                  </a:lnTo>
                  <a:lnTo>
                    <a:pt x="10" y="14"/>
                  </a:lnTo>
                  <a:lnTo>
                    <a:pt x="12" y="16"/>
                  </a:lnTo>
                  <a:lnTo>
                    <a:pt x="16" y="16"/>
                  </a:lnTo>
                  <a:lnTo>
                    <a:pt x="20" y="16"/>
                  </a:lnTo>
                  <a:lnTo>
                    <a:pt x="26" y="14"/>
                  </a:lnTo>
                  <a:lnTo>
                    <a:pt x="44" y="0"/>
                  </a:lnTo>
                  <a:lnTo>
                    <a:pt x="44" y="0"/>
                  </a:lnTo>
                  <a:lnTo>
                    <a:pt x="44" y="0"/>
                  </a:lnTo>
                  <a:lnTo>
                    <a:pt x="46" y="4"/>
                  </a:lnTo>
                  <a:lnTo>
                    <a:pt x="48" y="8"/>
                  </a:lnTo>
                  <a:lnTo>
                    <a:pt x="48" y="8"/>
                  </a:lnTo>
                  <a:lnTo>
                    <a:pt x="50" y="10"/>
                  </a:lnTo>
                  <a:lnTo>
                    <a:pt x="54" y="14"/>
                  </a:lnTo>
                  <a:lnTo>
                    <a:pt x="56" y="18"/>
                  </a:lnTo>
                  <a:lnTo>
                    <a:pt x="58" y="22"/>
                  </a:lnTo>
                  <a:lnTo>
                    <a:pt x="60" y="26"/>
                  </a:lnTo>
                  <a:lnTo>
                    <a:pt x="62" y="28"/>
                  </a:lnTo>
                  <a:lnTo>
                    <a:pt x="62" y="28"/>
                  </a:lnTo>
                  <a:lnTo>
                    <a:pt x="62" y="30"/>
                  </a:lnTo>
                  <a:lnTo>
                    <a:pt x="62" y="30"/>
                  </a:lnTo>
                  <a:lnTo>
                    <a:pt x="60" y="32"/>
                  </a:lnTo>
                  <a:lnTo>
                    <a:pt x="56" y="34"/>
                  </a:lnTo>
                  <a:lnTo>
                    <a:pt x="48" y="34"/>
                  </a:lnTo>
                  <a:lnTo>
                    <a:pt x="40" y="36"/>
                  </a:lnTo>
                  <a:lnTo>
                    <a:pt x="34" y="38"/>
                  </a:lnTo>
                  <a:lnTo>
                    <a:pt x="34" y="38"/>
                  </a:lnTo>
                  <a:lnTo>
                    <a:pt x="36" y="42"/>
                  </a:lnTo>
                  <a:lnTo>
                    <a:pt x="38" y="46"/>
                  </a:lnTo>
                  <a:lnTo>
                    <a:pt x="40" y="50"/>
                  </a:lnTo>
                  <a:lnTo>
                    <a:pt x="42" y="52"/>
                  </a:lnTo>
                  <a:lnTo>
                    <a:pt x="42" y="56"/>
                  </a:lnTo>
                  <a:lnTo>
                    <a:pt x="40" y="56"/>
                  </a:lnTo>
                  <a:lnTo>
                    <a:pt x="38" y="58"/>
                  </a:lnTo>
                  <a:lnTo>
                    <a:pt x="36" y="62"/>
                  </a:lnTo>
                  <a:lnTo>
                    <a:pt x="32" y="66"/>
                  </a:lnTo>
                  <a:lnTo>
                    <a:pt x="30" y="68"/>
                  </a:lnTo>
                  <a:lnTo>
                    <a:pt x="28" y="68"/>
                  </a:lnTo>
                  <a:lnTo>
                    <a:pt x="26" y="68"/>
                  </a:lnTo>
                  <a:lnTo>
                    <a:pt x="26" y="70"/>
                  </a:lnTo>
                  <a:lnTo>
                    <a:pt x="26" y="72"/>
                  </a:lnTo>
                  <a:lnTo>
                    <a:pt x="24" y="72"/>
                  </a:lnTo>
                  <a:lnTo>
                    <a:pt x="20" y="70"/>
                  </a:lnTo>
                  <a:lnTo>
                    <a:pt x="14" y="70"/>
                  </a:lnTo>
                  <a:lnTo>
                    <a:pt x="8" y="70"/>
                  </a:lnTo>
                  <a:lnTo>
                    <a:pt x="2" y="70"/>
                  </a:lnTo>
                  <a:lnTo>
                    <a:pt x="0" y="7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4" name="Freeform 70"/>
            <p:cNvSpPr>
              <a:spLocks/>
            </p:cNvSpPr>
            <p:nvPr/>
          </p:nvSpPr>
          <p:spPr bwMode="gray">
            <a:xfrm>
              <a:off x="1277" y="2662"/>
              <a:ext cx="22" cy="62"/>
            </a:xfrm>
            <a:custGeom>
              <a:avLst/>
              <a:gdLst/>
              <a:ahLst/>
              <a:cxnLst>
                <a:cxn ang="0">
                  <a:pos x="22" y="0"/>
                </a:cxn>
                <a:cxn ang="0">
                  <a:pos x="16" y="2"/>
                </a:cxn>
                <a:cxn ang="0">
                  <a:pos x="16" y="2"/>
                </a:cxn>
                <a:cxn ang="0">
                  <a:pos x="16" y="6"/>
                </a:cxn>
                <a:cxn ang="0">
                  <a:pos x="16" y="8"/>
                </a:cxn>
                <a:cxn ang="0">
                  <a:pos x="14" y="12"/>
                </a:cxn>
                <a:cxn ang="0">
                  <a:pos x="14" y="14"/>
                </a:cxn>
                <a:cxn ang="0">
                  <a:pos x="14" y="14"/>
                </a:cxn>
                <a:cxn ang="0">
                  <a:pos x="14" y="16"/>
                </a:cxn>
                <a:cxn ang="0">
                  <a:pos x="12" y="20"/>
                </a:cxn>
                <a:cxn ang="0">
                  <a:pos x="8" y="24"/>
                </a:cxn>
                <a:cxn ang="0">
                  <a:pos x="0" y="30"/>
                </a:cxn>
                <a:cxn ang="0">
                  <a:pos x="0" y="30"/>
                </a:cxn>
                <a:cxn ang="0">
                  <a:pos x="2" y="32"/>
                </a:cxn>
                <a:cxn ang="0">
                  <a:pos x="4" y="38"/>
                </a:cxn>
                <a:cxn ang="0">
                  <a:pos x="8" y="48"/>
                </a:cxn>
                <a:cxn ang="0">
                  <a:pos x="18" y="62"/>
                </a:cxn>
                <a:cxn ang="0">
                  <a:pos x="18" y="60"/>
                </a:cxn>
                <a:cxn ang="0">
                  <a:pos x="18" y="56"/>
                </a:cxn>
                <a:cxn ang="0">
                  <a:pos x="18" y="52"/>
                </a:cxn>
                <a:cxn ang="0">
                  <a:pos x="18" y="44"/>
                </a:cxn>
                <a:cxn ang="0">
                  <a:pos x="20" y="40"/>
                </a:cxn>
                <a:cxn ang="0">
                  <a:pos x="20" y="34"/>
                </a:cxn>
                <a:cxn ang="0">
                  <a:pos x="22" y="32"/>
                </a:cxn>
                <a:cxn ang="0">
                  <a:pos x="22" y="26"/>
                </a:cxn>
                <a:cxn ang="0">
                  <a:pos x="22" y="14"/>
                </a:cxn>
                <a:cxn ang="0">
                  <a:pos x="22" y="0"/>
                </a:cxn>
              </a:cxnLst>
              <a:rect l="0" t="0" r="r" b="b"/>
              <a:pathLst>
                <a:path w="22" h="62">
                  <a:moveTo>
                    <a:pt x="22" y="0"/>
                  </a:moveTo>
                  <a:lnTo>
                    <a:pt x="16" y="2"/>
                  </a:lnTo>
                  <a:lnTo>
                    <a:pt x="16" y="2"/>
                  </a:lnTo>
                  <a:lnTo>
                    <a:pt x="16" y="6"/>
                  </a:lnTo>
                  <a:lnTo>
                    <a:pt x="16" y="8"/>
                  </a:lnTo>
                  <a:lnTo>
                    <a:pt x="14" y="12"/>
                  </a:lnTo>
                  <a:lnTo>
                    <a:pt x="14" y="14"/>
                  </a:lnTo>
                  <a:lnTo>
                    <a:pt x="14" y="14"/>
                  </a:lnTo>
                  <a:lnTo>
                    <a:pt x="14" y="16"/>
                  </a:lnTo>
                  <a:lnTo>
                    <a:pt x="12" y="20"/>
                  </a:lnTo>
                  <a:lnTo>
                    <a:pt x="8" y="24"/>
                  </a:lnTo>
                  <a:lnTo>
                    <a:pt x="0" y="30"/>
                  </a:lnTo>
                  <a:lnTo>
                    <a:pt x="0" y="30"/>
                  </a:lnTo>
                  <a:lnTo>
                    <a:pt x="2" y="32"/>
                  </a:lnTo>
                  <a:lnTo>
                    <a:pt x="4" y="38"/>
                  </a:lnTo>
                  <a:lnTo>
                    <a:pt x="8" y="48"/>
                  </a:lnTo>
                  <a:lnTo>
                    <a:pt x="18" y="62"/>
                  </a:lnTo>
                  <a:lnTo>
                    <a:pt x="18" y="60"/>
                  </a:lnTo>
                  <a:lnTo>
                    <a:pt x="18" y="56"/>
                  </a:lnTo>
                  <a:lnTo>
                    <a:pt x="18" y="52"/>
                  </a:lnTo>
                  <a:lnTo>
                    <a:pt x="18" y="44"/>
                  </a:lnTo>
                  <a:lnTo>
                    <a:pt x="20" y="40"/>
                  </a:lnTo>
                  <a:lnTo>
                    <a:pt x="20" y="34"/>
                  </a:lnTo>
                  <a:lnTo>
                    <a:pt x="22" y="32"/>
                  </a:lnTo>
                  <a:lnTo>
                    <a:pt x="22" y="26"/>
                  </a:lnTo>
                  <a:lnTo>
                    <a:pt x="22" y="14"/>
                  </a:lnTo>
                  <a:lnTo>
                    <a:pt x="2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5" name="Freeform 71"/>
            <p:cNvSpPr>
              <a:spLocks/>
            </p:cNvSpPr>
            <p:nvPr/>
          </p:nvSpPr>
          <p:spPr bwMode="gray">
            <a:xfrm>
              <a:off x="1299" y="2594"/>
              <a:ext cx="80" cy="76"/>
            </a:xfrm>
            <a:custGeom>
              <a:avLst/>
              <a:gdLst/>
              <a:ahLst/>
              <a:cxnLst>
                <a:cxn ang="0">
                  <a:pos x="70" y="4"/>
                </a:cxn>
                <a:cxn ang="0">
                  <a:pos x="64" y="6"/>
                </a:cxn>
                <a:cxn ang="0">
                  <a:pos x="60" y="6"/>
                </a:cxn>
                <a:cxn ang="0">
                  <a:pos x="56" y="10"/>
                </a:cxn>
                <a:cxn ang="0">
                  <a:pos x="54" y="12"/>
                </a:cxn>
                <a:cxn ang="0">
                  <a:pos x="44" y="16"/>
                </a:cxn>
                <a:cxn ang="0">
                  <a:pos x="32" y="16"/>
                </a:cxn>
                <a:cxn ang="0">
                  <a:pos x="24" y="14"/>
                </a:cxn>
                <a:cxn ang="0">
                  <a:pos x="20" y="12"/>
                </a:cxn>
                <a:cxn ang="0">
                  <a:pos x="16" y="14"/>
                </a:cxn>
                <a:cxn ang="0">
                  <a:pos x="16" y="16"/>
                </a:cxn>
                <a:cxn ang="0">
                  <a:pos x="10" y="24"/>
                </a:cxn>
                <a:cxn ang="0">
                  <a:pos x="8" y="24"/>
                </a:cxn>
                <a:cxn ang="0">
                  <a:pos x="6" y="24"/>
                </a:cxn>
                <a:cxn ang="0">
                  <a:pos x="4" y="24"/>
                </a:cxn>
                <a:cxn ang="0">
                  <a:pos x="6" y="26"/>
                </a:cxn>
                <a:cxn ang="0">
                  <a:pos x="6" y="30"/>
                </a:cxn>
                <a:cxn ang="0">
                  <a:pos x="4" y="34"/>
                </a:cxn>
                <a:cxn ang="0">
                  <a:pos x="4" y="36"/>
                </a:cxn>
                <a:cxn ang="0">
                  <a:pos x="2" y="42"/>
                </a:cxn>
                <a:cxn ang="0">
                  <a:pos x="4" y="42"/>
                </a:cxn>
                <a:cxn ang="0">
                  <a:pos x="8" y="42"/>
                </a:cxn>
                <a:cxn ang="0">
                  <a:pos x="12" y="44"/>
                </a:cxn>
                <a:cxn ang="0">
                  <a:pos x="8" y="50"/>
                </a:cxn>
                <a:cxn ang="0">
                  <a:pos x="8" y="54"/>
                </a:cxn>
                <a:cxn ang="0">
                  <a:pos x="6" y="58"/>
                </a:cxn>
                <a:cxn ang="0">
                  <a:pos x="4" y="62"/>
                </a:cxn>
                <a:cxn ang="0">
                  <a:pos x="4" y="62"/>
                </a:cxn>
                <a:cxn ang="0">
                  <a:pos x="2" y="66"/>
                </a:cxn>
                <a:cxn ang="0">
                  <a:pos x="0" y="68"/>
                </a:cxn>
                <a:cxn ang="0">
                  <a:pos x="4" y="70"/>
                </a:cxn>
                <a:cxn ang="0">
                  <a:pos x="4" y="72"/>
                </a:cxn>
                <a:cxn ang="0">
                  <a:pos x="8" y="76"/>
                </a:cxn>
                <a:cxn ang="0">
                  <a:pos x="16" y="76"/>
                </a:cxn>
                <a:cxn ang="0">
                  <a:pos x="66" y="38"/>
                </a:cxn>
                <a:cxn ang="0">
                  <a:pos x="66" y="34"/>
                </a:cxn>
                <a:cxn ang="0">
                  <a:pos x="66" y="30"/>
                </a:cxn>
                <a:cxn ang="0">
                  <a:pos x="66" y="26"/>
                </a:cxn>
                <a:cxn ang="0">
                  <a:pos x="66" y="22"/>
                </a:cxn>
                <a:cxn ang="0">
                  <a:pos x="70" y="20"/>
                </a:cxn>
                <a:cxn ang="0">
                  <a:pos x="72" y="14"/>
                </a:cxn>
                <a:cxn ang="0">
                  <a:pos x="74" y="12"/>
                </a:cxn>
                <a:cxn ang="0">
                  <a:pos x="78" y="4"/>
                </a:cxn>
                <a:cxn ang="0">
                  <a:pos x="80" y="0"/>
                </a:cxn>
              </a:cxnLst>
              <a:rect l="0" t="0" r="r" b="b"/>
              <a:pathLst>
                <a:path w="80" h="76">
                  <a:moveTo>
                    <a:pt x="72" y="2"/>
                  </a:moveTo>
                  <a:lnTo>
                    <a:pt x="70" y="4"/>
                  </a:lnTo>
                  <a:lnTo>
                    <a:pt x="66" y="6"/>
                  </a:lnTo>
                  <a:lnTo>
                    <a:pt x="64" y="6"/>
                  </a:lnTo>
                  <a:lnTo>
                    <a:pt x="62" y="6"/>
                  </a:lnTo>
                  <a:lnTo>
                    <a:pt x="60" y="6"/>
                  </a:lnTo>
                  <a:lnTo>
                    <a:pt x="58" y="8"/>
                  </a:lnTo>
                  <a:lnTo>
                    <a:pt x="56" y="10"/>
                  </a:lnTo>
                  <a:lnTo>
                    <a:pt x="54" y="12"/>
                  </a:lnTo>
                  <a:lnTo>
                    <a:pt x="54" y="12"/>
                  </a:lnTo>
                  <a:lnTo>
                    <a:pt x="50" y="14"/>
                  </a:lnTo>
                  <a:lnTo>
                    <a:pt x="44" y="16"/>
                  </a:lnTo>
                  <a:lnTo>
                    <a:pt x="38" y="16"/>
                  </a:lnTo>
                  <a:lnTo>
                    <a:pt x="32" y="16"/>
                  </a:lnTo>
                  <a:lnTo>
                    <a:pt x="28" y="16"/>
                  </a:lnTo>
                  <a:lnTo>
                    <a:pt x="24" y="14"/>
                  </a:lnTo>
                  <a:lnTo>
                    <a:pt x="24" y="14"/>
                  </a:lnTo>
                  <a:lnTo>
                    <a:pt x="20" y="12"/>
                  </a:lnTo>
                  <a:lnTo>
                    <a:pt x="18" y="12"/>
                  </a:lnTo>
                  <a:lnTo>
                    <a:pt x="16" y="14"/>
                  </a:lnTo>
                  <a:lnTo>
                    <a:pt x="16" y="16"/>
                  </a:lnTo>
                  <a:lnTo>
                    <a:pt x="16" y="16"/>
                  </a:lnTo>
                  <a:lnTo>
                    <a:pt x="12" y="20"/>
                  </a:lnTo>
                  <a:lnTo>
                    <a:pt x="10" y="24"/>
                  </a:lnTo>
                  <a:lnTo>
                    <a:pt x="8" y="24"/>
                  </a:lnTo>
                  <a:lnTo>
                    <a:pt x="8" y="24"/>
                  </a:lnTo>
                  <a:lnTo>
                    <a:pt x="6" y="24"/>
                  </a:lnTo>
                  <a:lnTo>
                    <a:pt x="6" y="24"/>
                  </a:lnTo>
                  <a:lnTo>
                    <a:pt x="4" y="22"/>
                  </a:lnTo>
                  <a:lnTo>
                    <a:pt x="4" y="24"/>
                  </a:lnTo>
                  <a:lnTo>
                    <a:pt x="6" y="26"/>
                  </a:lnTo>
                  <a:lnTo>
                    <a:pt x="6" y="26"/>
                  </a:lnTo>
                  <a:lnTo>
                    <a:pt x="6" y="28"/>
                  </a:lnTo>
                  <a:lnTo>
                    <a:pt x="6" y="30"/>
                  </a:lnTo>
                  <a:lnTo>
                    <a:pt x="6" y="32"/>
                  </a:lnTo>
                  <a:lnTo>
                    <a:pt x="4" y="34"/>
                  </a:lnTo>
                  <a:lnTo>
                    <a:pt x="4" y="36"/>
                  </a:lnTo>
                  <a:lnTo>
                    <a:pt x="4" y="36"/>
                  </a:lnTo>
                  <a:lnTo>
                    <a:pt x="4" y="38"/>
                  </a:lnTo>
                  <a:lnTo>
                    <a:pt x="2" y="42"/>
                  </a:lnTo>
                  <a:lnTo>
                    <a:pt x="4" y="42"/>
                  </a:lnTo>
                  <a:lnTo>
                    <a:pt x="4" y="42"/>
                  </a:lnTo>
                  <a:lnTo>
                    <a:pt x="6" y="42"/>
                  </a:lnTo>
                  <a:lnTo>
                    <a:pt x="8" y="42"/>
                  </a:lnTo>
                  <a:lnTo>
                    <a:pt x="10" y="42"/>
                  </a:lnTo>
                  <a:lnTo>
                    <a:pt x="12" y="44"/>
                  </a:lnTo>
                  <a:lnTo>
                    <a:pt x="12" y="46"/>
                  </a:lnTo>
                  <a:lnTo>
                    <a:pt x="8" y="50"/>
                  </a:lnTo>
                  <a:lnTo>
                    <a:pt x="8" y="52"/>
                  </a:lnTo>
                  <a:lnTo>
                    <a:pt x="8" y="54"/>
                  </a:lnTo>
                  <a:lnTo>
                    <a:pt x="8" y="56"/>
                  </a:lnTo>
                  <a:lnTo>
                    <a:pt x="6" y="58"/>
                  </a:lnTo>
                  <a:lnTo>
                    <a:pt x="6" y="60"/>
                  </a:lnTo>
                  <a:lnTo>
                    <a:pt x="4" y="62"/>
                  </a:lnTo>
                  <a:lnTo>
                    <a:pt x="4" y="62"/>
                  </a:lnTo>
                  <a:lnTo>
                    <a:pt x="4" y="62"/>
                  </a:lnTo>
                  <a:lnTo>
                    <a:pt x="4" y="64"/>
                  </a:lnTo>
                  <a:lnTo>
                    <a:pt x="2" y="66"/>
                  </a:lnTo>
                  <a:lnTo>
                    <a:pt x="0" y="68"/>
                  </a:lnTo>
                  <a:lnTo>
                    <a:pt x="0" y="68"/>
                  </a:lnTo>
                  <a:lnTo>
                    <a:pt x="2" y="70"/>
                  </a:lnTo>
                  <a:lnTo>
                    <a:pt x="4" y="70"/>
                  </a:lnTo>
                  <a:lnTo>
                    <a:pt x="4" y="70"/>
                  </a:lnTo>
                  <a:lnTo>
                    <a:pt x="4" y="72"/>
                  </a:lnTo>
                  <a:lnTo>
                    <a:pt x="6" y="74"/>
                  </a:lnTo>
                  <a:lnTo>
                    <a:pt x="8" y="76"/>
                  </a:lnTo>
                  <a:lnTo>
                    <a:pt x="12" y="76"/>
                  </a:lnTo>
                  <a:lnTo>
                    <a:pt x="16" y="76"/>
                  </a:lnTo>
                  <a:lnTo>
                    <a:pt x="22" y="74"/>
                  </a:lnTo>
                  <a:lnTo>
                    <a:pt x="66" y="38"/>
                  </a:lnTo>
                  <a:lnTo>
                    <a:pt x="66" y="36"/>
                  </a:lnTo>
                  <a:lnTo>
                    <a:pt x="66" y="34"/>
                  </a:lnTo>
                  <a:lnTo>
                    <a:pt x="66" y="32"/>
                  </a:lnTo>
                  <a:lnTo>
                    <a:pt x="66" y="30"/>
                  </a:lnTo>
                  <a:lnTo>
                    <a:pt x="66" y="28"/>
                  </a:lnTo>
                  <a:lnTo>
                    <a:pt x="66" y="26"/>
                  </a:lnTo>
                  <a:lnTo>
                    <a:pt x="66" y="24"/>
                  </a:lnTo>
                  <a:lnTo>
                    <a:pt x="66" y="22"/>
                  </a:lnTo>
                  <a:lnTo>
                    <a:pt x="68" y="22"/>
                  </a:lnTo>
                  <a:lnTo>
                    <a:pt x="70" y="20"/>
                  </a:lnTo>
                  <a:lnTo>
                    <a:pt x="72" y="18"/>
                  </a:lnTo>
                  <a:lnTo>
                    <a:pt x="72" y="14"/>
                  </a:lnTo>
                  <a:lnTo>
                    <a:pt x="74" y="14"/>
                  </a:lnTo>
                  <a:lnTo>
                    <a:pt x="74" y="12"/>
                  </a:lnTo>
                  <a:lnTo>
                    <a:pt x="76" y="8"/>
                  </a:lnTo>
                  <a:lnTo>
                    <a:pt x="78" y="4"/>
                  </a:lnTo>
                  <a:lnTo>
                    <a:pt x="78" y="2"/>
                  </a:lnTo>
                  <a:lnTo>
                    <a:pt x="80" y="0"/>
                  </a:lnTo>
                  <a:lnTo>
                    <a:pt x="7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6" name="Freeform 72"/>
            <p:cNvSpPr>
              <a:spLocks/>
            </p:cNvSpPr>
            <p:nvPr/>
          </p:nvSpPr>
          <p:spPr bwMode="gray">
            <a:xfrm>
              <a:off x="1403" y="2548"/>
              <a:ext cx="234" cy="248"/>
            </a:xfrm>
            <a:custGeom>
              <a:avLst/>
              <a:gdLst/>
              <a:ahLst/>
              <a:cxnLst>
                <a:cxn ang="0">
                  <a:pos x="18" y="42"/>
                </a:cxn>
                <a:cxn ang="0">
                  <a:pos x="20" y="48"/>
                </a:cxn>
                <a:cxn ang="0">
                  <a:pos x="16" y="52"/>
                </a:cxn>
                <a:cxn ang="0">
                  <a:pos x="20" y="56"/>
                </a:cxn>
                <a:cxn ang="0">
                  <a:pos x="24" y="62"/>
                </a:cxn>
                <a:cxn ang="0">
                  <a:pos x="32" y="70"/>
                </a:cxn>
                <a:cxn ang="0">
                  <a:pos x="34" y="76"/>
                </a:cxn>
                <a:cxn ang="0">
                  <a:pos x="28" y="90"/>
                </a:cxn>
                <a:cxn ang="0">
                  <a:pos x="28" y="102"/>
                </a:cxn>
                <a:cxn ang="0">
                  <a:pos x="32" y="110"/>
                </a:cxn>
                <a:cxn ang="0">
                  <a:pos x="40" y="122"/>
                </a:cxn>
                <a:cxn ang="0">
                  <a:pos x="42" y="128"/>
                </a:cxn>
                <a:cxn ang="0">
                  <a:pos x="44" y="134"/>
                </a:cxn>
                <a:cxn ang="0">
                  <a:pos x="48" y="140"/>
                </a:cxn>
                <a:cxn ang="0">
                  <a:pos x="50" y="146"/>
                </a:cxn>
                <a:cxn ang="0">
                  <a:pos x="50" y="162"/>
                </a:cxn>
                <a:cxn ang="0">
                  <a:pos x="78" y="162"/>
                </a:cxn>
                <a:cxn ang="0">
                  <a:pos x="88" y="174"/>
                </a:cxn>
                <a:cxn ang="0">
                  <a:pos x="114" y="204"/>
                </a:cxn>
                <a:cxn ang="0">
                  <a:pos x="128" y="208"/>
                </a:cxn>
                <a:cxn ang="0">
                  <a:pos x="142" y="210"/>
                </a:cxn>
                <a:cxn ang="0">
                  <a:pos x="152" y="210"/>
                </a:cxn>
                <a:cxn ang="0">
                  <a:pos x="168" y="226"/>
                </a:cxn>
                <a:cxn ang="0">
                  <a:pos x="178" y="232"/>
                </a:cxn>
                <a:cxn ang="0">
                  <a:pos x="188" y="228"/>
                </a:cxn>
                <a:cxn ang="0">
                  <a:pos x="198" y="232"/>
                </a:cxn>
                <a:cxn ang="0">
                  <a:pos x="208" y="248"/>
                </a:cxn>
                <a:cxn ang="0">
                  <a:pos x="222" y="236"/>
                </a:cxn>
                <a:cxn ang="0">
                  <a:pos x="222" y="224"/>
                </a:cxn>
                <a:cxn ang="0">
                  <a:pos x="224" y="214"/>
                </a:cxn>
                <a:cxn ang="0">
                  <a:pos x="232" y="206"/>
                </a:cxn>
                <a:cxn ang="0">
                  <a:pos x="232" y="198"/>
                </a:cxn>
                <a:cxn ang="0">
                  <a:pos x="218" y="172"/>
                </a:cxn>
                <a:cxn ang="0">
                  <a:pos x="216" y="104"/>
                </a:cxn>
                <a:cxn ang="0">
                  <a:pos x="212" y="70"/>
                </a:cxn>
                <a:cxn ang="0">
                  <a:pos x="184" y="52"/>
                </a:cxn>
                <a:cxn ang="0">
                  <a:pos x="176" y="48"/>
                </a:cxn>
                <a:cxn ang="0">
                  <a:pos x="160" y="44"/>
                </a:cxn>
                <a:cxn ang="0">
                  <a:pos x="126" y="54"/>
                </a:cxn>
                <a:cxn ang="0">
                  <a:pos x="122" y="56"/>
                </a:cxn>
                <a:cxn ang="0">
                  <a:pos x="102" y="58"/>
                </a:cxn>
                <a:cxn ang="0">
                  <a:pos x="98" y="60"/>
                </a:cxn>
                <a:cxn ang="0">
                  <a:pos x="82" y="50"/>
                </a:cxn>
                <a:cxn ang="0">
                  <a:pos x="62" y="12"/>
                </a:cxn>
                <a:cxn ang="0">
                  <a:pos x="56" y="6"/>
                </a:cxn>
                <a:cxn ang="0">
                  <a:pos x="38" y="16"/>
                </a:cxn>
                <a:cxn ang="0">
                  <a:pos x="30" y="18"/>
                </a:cxn>
                <a:cxn ang="0">
                  <a:pos x="0" y="10"/>
                </a:cxn>
                <a:cxn ang="0">
                  <a:pos x="4" y="16"/>
                </a:cxn>
                <a:cxn ang="0">
                  <a:pos x="8" y="26"/>
                </a:cxn>
                <a:cxn ang="0">
                  <a:pos x="12" y="40"/>
                </a:cxn>
              </a:cxnLst>
              <a:rect l="0" t="0" r="r" b="b"/>
              <a:pathLst>
                <a:path w="234" h="248">
                  <a:moveTo>
                    <a:pt x="14" y="42"/>
                  </a:moveTo>
                  <a:lnTo>
                    <a:pt x="16" y="42"/>
                  </a:lnTo>
                  <a:lnTo>
                    <a:pt x="18" y="42"/>
                  </a:lnTo>
                  <a:lnTo>
                    <a:pt x="18" y="42"/>
                  </a:lnTo>
                  <a:lnTo>
                    <a:pt x="18" y="46"/>
                  </a:lnTo>
                  <a:lnTo>
                    <a:pt x="20" y="48"/>
                  </a:lnTo>
                  <a:lnTo>
                    <a:pt x="18" y="48"/>
                  </a:lnTo>
                  <a:lnTo>
                    <a:pt x="18" y="50"/>
                  </a:lnTo>
                  <a:lnTo>
                    <a:pt x="16" y="52"/>
                  </a:lnTo>
                  <a:lnTo>
                    <a:pt x="16" y="54"/>
                  </a:lnTo>
                  <a:lnTo>
                    <a:pt x="18" y="54"/>
                  </a:lnTo>
                  <a:lnTo>
                    <a:pt x="20" y="56"/>
                  </a:lnTo>
                  <a:lnTo>
                    <a:pt x="22" y="58"/>
                  </a:lnTo>
                  <a:lnTo>
                    <a:pt x="24" y="60"/>
                  </a:lnTo>
                  <a:lnTo>
                    <a:pt x="24" y="62"/>
                  </a:lnTo>
                  <a:lnTo>
                    <a:pt x="26" y="64"/>
                  </a:lnTo>
                  <a:lnTo>
                    <a:pt x="30" y="66"/>
                  </a:lnTo>
                  <a:lnTo>
                    <a:pt x="32" y="70"/>
                  </a:lnTo>
                  <a:lnTo>
                    <a:pt x="34" y="72"/>
                  </a:lnTo>
                  <a:lnTo>
                    <a:pt x="34" y="76"/>
                  </a:lnTo>
                  <a:lnTo>
                    <a:pt x="34" y="76"/>
                  </a:lnTo>
                  <a:lnTo>
                    <a:pt x="32" y="80"/>
                  </a:lnTo>
                  <a:lnTo>
                    <a:pt x="30" y="84"/>
                  </a:lnTo>
                  <a:lnTo>
                    <a:pt x="28" y="90"/>
                  </a:lnTo>
                  <a:lnTo>
                    <a:pt x="28" y="94"/>
                  </a:lnTo>
                  <a:lnTo>
                    <a:pt x="26" y="98"/>
                  </a:lnTo>
                  <a:lnTo>
                    <a:pt x="28" y="102"/>
                  </a:lnTo>
                  <a:lnTo>
                    <a:pt x="28" y="102"/>
                  </a:lnTo>
                  <a:lnTo>
                    <a:pt x="30" y="106"/>
                  </a:lnTo>
                  <a:lnTo>
                    <a:pt x="32" y="110"/>
                  </a:lnTo>
                  <a:lnTo>
                    <a:pt x="34" y="114"/>
                  </a:lnTo>
                  <a:lnTo>
                    <a:pt x="36" y="120"/>
                  </a:lnTo>
                  <a:lnTo>
                    <a:pt x="40" y="122"/>
                  </a:lnTo>
                  <a:lnTo>
                    <a:pt x="42" y="124"/>
                  </a:lnTo>
                  <a:lnTo>
                    <a:pt x="42" y="126"/>
                  </a:lnTo>
                  <a:lnTo>
                    <a:pt x="42" y="128"/>
                  </a:lnTo>
                  <a:lnTo>
                    <a:pt x="42" y="130"/>
                  </a:lnTo>
                  <a:lnTo>
                    <a:pt x="44" y="134"/>
                  </a:lnTo>
                  <a:lnTo>
                    <a:pt x="44" y="134"/>
                  </a:lnTo>
                  <a:lnTo>
                    <a:pt x="44" y="136"/>
                  </a:lnTo>
                  <a:lnTo>
                    <a:pt x="46" y="138"/>
                  </a:lnTo>
                  <a:lnTo>
                    <a:pt x="48" y="140"/>
                  </a:lnTo>
                  <a:lnTo>
                    <a:pt x="50" y="142"/>
                  </a:lnTo>
                  <a:lnTo>
                    <a:pt x="50" y="144"/>
                  </a:lnTo>
                  <a:lnTo>
                    <a:pt x="50" y="146"/>
                  </a:lnTo>
                  <a:lnTo>
                    <a:pt x="52" y="150"/>
                  </a:lnTo>
                  <a:lnTo>
                    <a:pt x="52" y="152"/>
                  </a:lnTo>
                  <a:lnTo>
                    <a:pt x="50" y="162"/>
                  </a:lnTo>
                  <a:lnTo>
                    <a:pt x="64" y="164"/>
                  </a:lnTo>
                  <a:lnTo>
                    <a:pt x="78" y="162"/>
                  </a:lnTo>
                  <a:lnTo>
                    <a:pt x="78" y="162"/>
                  </a:lnTo>
                  <a:lnTo>
                    <a:pt x="80" y="164"/>
                  </a:lnTo>
                  <a:lnTo>
                    <a:pt x="84" y="168"/>
                  </a:lnTo>
                  <a:lnTo>
                    <a:pt x="88" y="174"/>
                  </a:lnTo>
                  <a:lnTo>
                    <a:pt x="94" y="182"/>
                  </a:lnTo>
                  <a:lnTo>
                    <a:pt x="114" y="202"/>
                  </a:lnTo>
                  <a:lnTo>
                    <a:pt x="114" y="204"/>
                  </a:lnTo>
                  <a:lnTo>
                    <a:pt x="118" y="204"/>
                  </a:lnTo>
                  <a:lnTo>
                    <a:pt x="122" y="206"/>
                  </a:lnTo>
                  <a:lnTo>
                    <a:pt x="128" y="208"/>
                  </a:lnTo>
                  <a:lnTo>
                    <a:pt x="132" y="208"/>
                  </a:lnTo>
                  <a:lnTo>
                    <a:pt x="136" y="210"/>
                  </a:lnTo>
                  <a:lnTo>
                    <a:pt x="142" y="210"/>
                  </a:lnTo>
                  <a:lnTo>
                    <a:pt x="148" y="210"/>
                  </a:lnTo>
                  <a:lnTo>
                    <a:pt x="150" y="210"/>
                  </a:lnTo>
                  <a:lnTo>
                    <a:pt x="152" y="210"/>
                  </a:lnTo>
                  <a:lnTo>
                    <a:pt x="160" y="206"/>
                  </a:lnTo>
                  <a:lnTo>
                    <a:pt x="166" y="214"/>
                  </a:lnTo>
                  <a:lnTo>
                    <a:pt x="168" y="226"/>
                  </a:lnTo>
                  <a:lnTo>
                    <a:pt x="176" y="234"/>
                  </a:lnTo>
                  <a:lnTo>
                    <a:pt x="176" y="232"/>
                  </a:lnTo>
                  <a:lnTo>
                    <a:pt x="178" y="232"/>
                  </a:lnTo>
                  <a:lnTo>
                    <a:pt x="180" y="230"/>
                  </a:lnTo>
                  <a:lnTo>
                    <a:pt x="184" y="230"/>
                  </a:lnTo>
                  <a:lnTo>
                    <a:pt x="188" y="228"/>
                  </a:lnTo>
                  <a:lnTo>
                    <a:pt x="190" y="228"/>
                  </a:lnTo>
                  <a:lnTo>
                    <a:pt x="194" y="230"/>
                  </a:lnTo>
                  <a:lnTo>
                    <a:pt x="198" y="232"/>
                  </a:lnTo>
                  <a:lnTo>
                    <a:pt x="200" y="234"/>
                  </a:lnTo>
                  <a:lnTo>
                    <a:pt x="200" y="240"/>
                  </a:lnTo>
                  <a:lnTo>
                    <a:pt x="208" y="248"/>
                  </a:lnTo>
                  <a:lnTo>
                    <a:pt x="224" y="240"/>
                  </a:lnTo>
                  <a:lnTo>
                    <a:pt x="224" y="238"/>
                  </a:lnTo>
                  <a:lnTo>
                    <a:pt x="222" y="236"/>
                  </a:lnTo>
                  <a:lnTo>
                    <a:pt x="222" y="230"/>
                  </a:lnTo>
                  <a:lnTo>
                    <a:pt x="222" y="226"/>
                  </a:lnTo>
                  <a:lnTo>
                    <a:pt x="222" y="224"/>
                  </a:lnTo>
                  <a:lnTo>
                    <a:pt x="222" y="222"/>
                  </a:lnTo>
                  <a:lnTo>
                    <a:pt x="222" y="218"/>
                  </a:lnTo>
                  <a:lnTo>
                    <a:pt x="224" y="214"/>
                  </a:lnTo>
                  <a:lnTo>
                    <a:pt x="228" y="210"/>
                  </a:lnTo>
                  <a:lnTo>
                    <a:pt x="232" y="208"/>
                  </a:lnTo>
                  <a:lnTo>
                    <a:pt x="232" y="206"/>
                  </a:lnTo>
                  <a:lnTo>
                    <a:pt x="232" y="204"/>
                  </a:lnTo>
                  <a:lnTo>
                    <a:pt x="234" y="202"/>
                  </a:lnTo>
                  <a:lnTo>
                    <a:pt x="232" y="198"/>
                  </a:lnTo>
                  <a:lnTo>
                    <a:pt x="232" y="196"/>
                  </a:lnTo>
                  <a:lnTo>
                    <a:pt x="230" y="194"/>
                  </a:lnTo>
                  <a:lnTo>
                    <a:pt x="218" y="172"/>
                  </a:lnTo>
                  <a:lnTo>
                    <a:pt x="206" y="152"/>
                  </a:lnTo>
                  <a:lnTo>
                    <a:pt x="206" y="120"/>
                  </a:lnTo>
                  <a:lnTo>
                    <a:pt x="216" y="104"/>
                  </a:lnTo>
                  <a:lnTo>
                    <a:pt x="218" y="80"/>
                  </a:lnTo>
                  <a:lnTo>
                    <a:pt x="216" y="76"/>
                  </a:lnTo>
                  <a:lnTo>
                    <a:pt x="212" y="70"/>
                  </a:lnTo>
                  <a:lnTo>
                    <a:pt x="206" y="62"/>
                  </a:lnTo>
                  <a:lnTo>
                    <a:pt x="196" y="54"/>
                  </a:lnTo>
                  <a:lnTo>
                    <a:pt x="184" y="52"/>
                  </a:lnTo>
                  <a:lnTo>
                    <a:pt x="182" y="50"/>
                  </a:lnTo>
                  <a:lnTo>
                    <a:pt x="180" y="50"/>
                  </a:lnTo>
                  <a:lnTo>
                    <a:pt x="176" y="48"/>
                  </a:lnTo>
                  <a:lnTo>
                    <a:pt x="172" y="48"/>
                  </a:lnTo>
                  <a:lnTo>
                    <a:pt x="170" y="46"/>
                  </a:lnTo>
                  <a:lnTo>
                    <a:pt x="160" y="44"/>
                  </a:lnTo>
                  <a:lnTo>
                    <a:pt x="144" y="44"/>
                  </a:lnTo>
                  <a:lnTo>
                    <a:pt x="126" y="54"/>
                  </a:lnTo>
                  <a:lnTo>
                    <a:pt x="126" y="54"/>
                  </a:lnTo>
                  <a:lnTo>
                    <a:pt x="126" y="54"/>
                  </a:lnTo>
                  <a:lnTo>
                    <a:pt x="124" y="56"/>
                  </a:lnTo>
                  <a:lnTo>
                    <a:pt x="122" y="56"/>
                  </a:lnTo>
                  <a:lnTo>
                    <a:pt x="118" y="58"/>
                  </a:lnTo>
                  <a:lnTo>
                    <a:pt x="112" y="58"/>
                  </a:lnTo>
                  <a:lnTo>
                    <a:pt x="102" y="58"/>
                  </a:lnTo>
                  <a:lnTo>
                    <a:pt x="102" y="58"/>
                  </a:lnTo>
                  <a:lnTo>
                    <a:pt x="100" y="60"/>
                  </a:lnTo>
                  <a:lnTo>
                    <a:pt x="98" y="60"/>
                  </a:lnTo>
                  <a:lnTo>
                    <a:pt x="96" y="58"/>
                  </a:lnTo>
                  <a:lnTo>
                    <a:pt x="90" y="56"/>
                  </a:lnTo>
                  <a:lnTo>
                    <a:pt x="82" y="50"/>
                  </a:lnTo>
                  <a:lnTo>
                    <a:pt x="76" y="40"/>
                  </a:lnTo>
                  <a:lnTo>
                    <a:pt x="72" y="26"/>
                  </a:lnTo>
                  <a:lnTo>
                    <a:pt x="62" y="12"/>
                  </a:lnTo>
                  <a:lnTo>
                    <a:pt x="62" y="12"/>
                  </a:lnTo>
                  <a:lnTo>
                    <a:pt x="60" y="10"/>
                  </a:lnTo>
                  <a:lnTo>
                    <a:pt x="56" y="6"/>
                  </a:lnTo>
                  <a:lnTo>
                    <a:pt x="54" y="4"/>
                  </a:lnTo>
                  <a:lnTo>
                    <a:pt x="52" y="0"/>
                  </a:lnTo>
                  <a:lnTo>
                    <a:pt x="38" y="16"/>
                  </a:lnTo>
                  <a:lnTo>
                    <a:pt x="36" y="16"/>
                  </a:lnTo>
                  <a:lnTo>
                    <a:pt x="34" y="18"/>
                  </a:lnTo>
                  <a:lnTo>
                    <a:pt x="30" y="18"/>
                  </a:lnTo>
                  <a:lnTo>
                    <a:pt x="26" y="18"/>
                  </a:lnTo>
                  <a:lnTo>
                    <a:pt x="22" y="14"/>
                  </a:lnTo>
                  <a:lnTo>
                    <a:pt x="0" y="10"/>
                  </a:lnTo>
                  <a:lnTo>
                    <a:pt x="0" y="12"/>
                  </a:lnTo>
                  <a:lnTo>
                    <a:pt x="2" y="14"/>
                  </a:lnTo>
                  <a:lnTo>
                    <a:pt x="4" y="16"/>
                  </a:lnTo>
                  <a:lnTo>
                    <a:pt x="4" y="20"/>
                  </a:lnTo>
                  <a:lnTo>
                    <a:pt x="6" y="24"/>
                  </a:lnTo>
                  <a:lnTo>
                    <a:pt x="8" y="26"/>
                  </a:lnTo>
                  <a:lnTo>
                    <a:pt x="12" y="38"/>
                  </a:lnTo>
                  <a:lnTo>
                    <a:pt x="12" y="38"/>
                  </a:lnTo>
                  <a:lnTo>
                    <a:pt x="12" y="40"/>
                  </a:lnTo>
                  <a:lnTo>
                    <a:pt x="10" y="42"/>
                  </a:lnTo>
                  <a:lnTo>
                    <a:pt x="14" y="4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7" name="Freeform 73"/>
            <p:cNvSpPr>
              <a:spLocks/>
            </p:cNvSpPr>
            <p:nvPr/>
          </p:nvSpPr>
          <p:spPr bwMode="gray">
            <a:xfrm>
              <a:off x="987" y="3172"/>
              <a:ext cx="28" cy="22"/>
            </a:xfrm>
            <a:custGeom>
              <a:avLst/>
              <a:gdLst/>
              <a:ahLst/>
              <a:cxnLst>
                <a:cxn ang="0">
                  <a:pos x="2" y="10"/>
                </a:cxn>
                <a:cxn ang="0">
                  <a:pos x="4" y="22"/>
                </a:cxn>
                <a:cxn ang="0">
                  <a:pos x="28" y="4"/>
                </a:cxn>
                <a:cxn ang="0">
                  <a:pos x="26" y="2"/>
                </a:cxn>
                <a:cxn ang="0">
                  <a:pos x="26" y="2"/>
                </a:cxn>
                <a:cxn ang="0">
                  <a:pos x="24" y="0"/>
                </a:cxn>
                <a:cxn ang="0">
                  <a:pos x="22" y="0"/>
                </a:cxn>
                <a:cxn ang="0">
                  <a:pos x="20" y="0"/>
                </a:cxn>
                <a:cxn ang="0">
                  <a:pos x="14" y="2"/>
                </a:cxn>
                <a:cxn ang="0">
                  <a:pos x="0" y="8"/>
                </a:cxn>
                <a:cxn ang="0">
                  <a:pos x="2" y="10"/>
                </a:cxn>
              </a:cxnLst>
              <a:rect l="0" t="0" r="r" b="b"/>
              <a:pathLst>
                <a:path w="28" h="22">
                  <a:moveTo>
                    <a:pt x="2" y="10"/>
                  </a:moveTo>
                  <a:lnTo>
                    <a:pt x="4" y="22"/>
                  </a:lnTo>
                  <a:lnTo>
                    <a:pt x="28" y="4"/>
                  </a:lnTo>
                  <a:lnTo>
                    <a:pt x="26" y="2"/>
                  </a:lnTo>
                  <a:lnTo>
                    <a:pt x="26" y="2"/>
                  </a:lnTo>
                  <a:lnTo>
                    <a:pt x="24" y="0"/>
                  </a:lnTo>
                  <a:lnTo>
                    <a:pt x="22" y="0"/>
                  </a:lnTo>
                  <a:lnTo>
                    <a:pt x="20" y="0"/>
                  </a:lnTo>
                  <a:lnTo>
                    <a:pt x="14" y="2"/>
                  </a:lnTo>
                  <a:lnTo>
                    <a:pt x="0" y="8"/>
                  </a:lnTo>
                  <a:lnTo>
                    <a:pt x="2"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8" name="Freeform 74"/>
            <p:cNvSpPr>
              <a:spLocks/>
            </p:cNvSpPr>
            <p:nvPr/>
          </p:nvSpPr>
          <p:spPr bwMode="gray">
            <a:xfrm>
              <a:off x="731" y="2596"/>
              <a:ext cx="260" cy="246"/>
            </a:xfrm>
            <a:custGeom>
              <a:avLst/>
              <a:gdLst/>
              <a:ahLst/>
              <a:cxnLst>
                <a:cxn ang="0">
                  <a:pos x="0" y="128"/>
                </a:cxn>
                <a:cxn ang="0">
                  <a:pos x="20" y="114"/>
                </a:cxn>
                <a:cxn ang="0">
                  <a:pos x="86" y="92"/>
                </a:cxn>
                <a:cxn ang="0">
                  <a:pos x="88" y="76"/>
                </a:cxn>
                <a:cxn ang="0">
                  <a:pos x="94" y="72"/>
                </a:cxn>
                <a:cxn ang="0">
                  <a:pos x="102" y="72"/>
                </a:cxn>
                <a:cxn ang="0">
                  <a:pos x="108" y="72"/>
                </a:cxn>
                <a:cxn ang="0">
                  <a:pos x="102" y="64"/>
                </a:cxn>
                <a:cxn ang="0">
                  <a:pos x="98" y="56"/>
                </a:cxn>
                <a:cxn ang="0">
                  <a:pos x="98" y="46"/>
                </a:cxn>
                <a:cxn ang="0">
                  <a:pos x="96" y="36"/>
                </a:cxn>
                <a:cxn ang="0">
                  <a:pos x="90" y="30"/>
                </a:cxn>
                <a:cxn ang="0">
                  <a:pos x="86" y="30"/>
                </a:cxn>
                <a:cxn ang="0">
                  <a:pos x="92" y="26"/>
                </a:cxn>
                <a:cxn ang="0">
                  <a:pos x="116" y="16"/>
                </a:cxn>
                <a:cxn ang="0">
                  <a:pos x="126" y="14"/>
                </a:cxn>
                <a:cxn ang="0">
                  <a:pos x="136" y="10"/>
                </a:cxn>
                <a:cxn ang="0">
                  <a:pos x="142" y="8"/>
                </a:cxn>
                <a:cxn ang="0">
                  <a:pos x="148" y="8"/>
                </a:cxn>
                <a:cxn ang="0">
                  <a:pos x="170" y="4"/>
                </a:cxn>
                <a:cxn ang="0">
                  <a:pos x="198" y="2"/>
                </a:cxn>
                <a:cxn ang="0">
                  <a:pos x="202" y="0"/>
                </a:cxn>
                <a:cxn ang="0">
                  <a:pos x="210" y="2"/>
                </a:cxn>
                <a:cxn ang="0">
                  <a:pos x="216" y="4"/>
                </a:cxn>
                <a:cxn ang="0">
                  <a:pos x="218" y="8"/>
                </a:cxn>
                <a:cxn ang="0">
                  <a:pos x="216" y="14"/>
                </a:cxn>
                <a:cxn ang="0">
                  <a:pos x="216" y="24"/>
                </a:cxn>
                <a:cxn ang="0">
                  <a:pos x="214" y="28"/>
                </a:cxn>
                <a:cxn ang="0">
                  <a:pos x="212" y="34"/>
                </a:cxn>
                <a:cxn ang="0">
                  <a:pos x="210" y="36"/>
                </a:cxn>
                <a:cxn ang="0">
                  <a:pos x="210" y="40"/>
                </a:cxn>
                <a:cxn ang="0">
                  <a:pos x="212" y="46"/>
                </a:cxn>
                <a:cxn ang="0">
                  <a:pos x="214" y="50"/>
                </a:cxn>
                <a:cxn ang="0">
                  <a:pos x="214" y="54"/>
                </a:cxn>
                <a:cxn ang="0">
                  <a:pos x="216" y="60"/>
                </a:cxn>
                <a:cxn ang="0">
                  <a:pos x="218" y="60"/>
                </a:cxn>
                <a:cxn ang="0">
                  <a:pos x="220" y="64"/>
                </a:cxn>
                <a:cxn ang="0">
                  <a:pos x="224" y="88"/>
                </a:cxn>
                <a:cxn ang="0">
                  <a:pos x="234" y="110"/>
                </a:cxn>
                <a:cxn ang="0">
                  <a:pos x="234" y="110"/>
                </a:cxn>
                <a:cxn ang="0">
                  <a:pos x="234" y="116"/>
                </a:cxn>
                <a:cxn ang="0">
                  <a:pos x="236" y="126"/>
                </a:cxn>
                <a:cxn ang="0">
                  <a:pos x="238" y="134"/>
                </a:cxn>
                <a:cxn ang="0">
                  <a:pos x="238" y="138"/>
                </a:cxn>
                <a:cxn ang="0">
                  <a:pos x="240" y="142"/>
                </a:cxn>
                <a:cxn ang="0">
                  <a:pos x="244" y="146"/>
                </a:cxn>
                <a:cxn ang="0">
                  <a:pos x="244" y="154"/>
                </a:cxn>
                <a:cxn ang="0">
                  <a:pos x="242" y="166"/>
                </a:cxn>
                <a:cxn ang="0">
                  <a:pos x="244" y="168"/>
                </a:cxn>
                <a:cxn ang="0">
                  <a:pos x="246" y="174"/>
                </a:cxn>
                <a:cxn ang="0">
                  <a:pos x="246" y="180"/>
                </a:cxn>
                <a:cxn ang="0">
                  <a:pos x="250" y="186"/>
                </a:cxn>
                <a:cxn ang="0">
                  <a:pos x="192" y="236"/>
                </a:cxn>
                <a:cxn ang="0">
                  <a:pos x="148" y="230"/>
                </a:cxn>
                <a:cxn ang="0">
                  <a:pos x="4" y="144"/>
                </a:cxn>
              </a:cxnLst>
              <a:rect l="0" t="0" r="r" b="b"/>
              <a:pathLst>
                <a:path w="260" h="246">
                  <a:moveTo>
                    <a:pt x="4" y="144"/>
                  </a:moveTo>
                  <a:lnTo>
                    <a:pt x="0" y="128"/>
                  </a:lnTo>
                  <a:lnTo>
                    <a:pt x="12" y="122"/>
                  </a:lnTo>
                  <a:lnTo>
                    <a:pt x="20" y="114"/>
                  </a:lnTo>
                  <a:lnTo>
                    <a:pt x="34" y="110"/>
                  </a:lnTo>
                  <a:lnTo>
                    <a:pt x="86" y="92"/>
                  </a:lnTo>
                  <a:lnTo>
                    <a:pt x="88" y="80"/>
                  </a:lnTo>
                  <a:lnTo>
                    <a:pt x="88" y="76"/>
                  </a:lnTo>
                  <a:lnTo>
                    <a:pt x="92" y="74"/>
                  </a:lnTo>
                  <a:lnTo>
                    <a:pt x="94" y="72"/>
                  </a:lnTo>
                  <a:lnTo>
                    <a:pt x="98" y="72"/>
                  </a:lnTo>
                  <a:lnTo>
                    <a:pt x="102" y="72"/>
                  </a:lnTo>
                  <a:lnTo>
                    <a:pt x="106" y="72"/>
                  </a:lnTo>
                  <a:lnTo>
                    <a:pt x="108" y="72"/>
                  </a:lnTo>
                  <a:lnTo>
                    <a:pt x="110" y="72"/>
                  </a:lnTo>
                  <a:lnTo>
                    <a:pt x="102" y="64"/>
                  </a:lnTo>
                  <a:lnTo>
                    <a:pt x="100" y="60"/>
                  </a:lnTo>
                  <a:lnTo>
                    <a:pt x="98" y="56"/>
                  </a:lnTo>
                  <a:lnTo>
                    <a:pt x="98" y="52"/>
                  </a:lnTo>
                  <a:lnTo>
                    <a:pt x="98" y="46"/>
                  </a:lnTo>
                  <a:lnTo>
                    <a:pt x="98" y="40"/>
                  </a:lnTo>
                  <a:lnTo>
                    <a:pt x="96" y="36"/>
                  </a:lnTo>
                  <a:lnTo>
                    <a:pt x="94" y="32"/>
                  </a:lnTo>
                  <a:lnTo>
                    <a:pt x="90" y="30"/>
                  </a:lnTo>
                  <a:lnTo>
                    <a:pt x="88" y="30"/>
                  </a:lnTo>
                  <a:lnTo>
                    <a:pt x="86" y="30"/>
                  </a:lnTo>
                  <a:lnTo>
                    <a:pt x="88" y="28"/>
                  </a:lnTo>
                  <a:lnTo>
                    <a:pt x="92" y="26"/>
                  </a:lnTo>
                  <a:lnTo>
                    <a:pt x="94" y="24"/>
                  </a:lnTo>
                  <a:lnTo>
                    <a:pt x="116" y="16"/>
                  </a:lnTo>
                  <a:lnTo>
                    <a:pt x="120" y="14"/>
                  </a:lnTo>
                  <a:lnTo>
                    <a:pt x="126" y="14"/>
                  </a:lnTo>
                  <a:lnTo>
                    <a:pt x="130" y="12"/>
                  </a:lnTo>
                  <a:lnTo>
                    <a:pt x="136" y="10"/>
                  </a:lnTo>
                  <a:lnTo>
                    <a:pt x="140" y="10"/>
                  </a:lnTo>
                  <a:lnTo>
                    <a:pt x="142" y="8"/>
                  </a:lnTo>
                  <a:lnTo>
                    <a:pt x="144" y="8"/>
                  </a:lnTo>
                  <a:lnTo>
                    <a:pt x="148" y="8"/>
                  </a:lnTo>
                  <a:lnTo>
                    <a:pt x="158" y="4"/>
                  </a:lnTo>
                  <a:lnTo>
                    <a:pt x="170" y="4"/>
                  </a:lnTo>
                  <a:lnTo>
                    <a:pt x="176" y="4"/>
                  </a:lnTo>
                  <a:lnTo>
                    <a:pt x="198" y="2"/>
                  </a:lnTo>
                  <a:lnTo>
                    <a:pt x="198" y="2"/>
                  </a:lnTo>
                  <a:lnTo>
                    <a:pt x="202" y="0"/>
                  </a:lnTo>
                  <a:lnTo>
                    <a:pt x="206" y="0"/>
                  </a:lnTo>
                  <a:lnTo>
                    <a:pt x="210" y="2"/>
                  </a:lnTo>
                  <a:lnTo>
                    <a:pt x="214" y="2"/>
                  </a:lnTo>
                  <a:lnTo>
                    <a:pt x="216" y="4"/>
                  </a:lnTo>
                  <a:lnTo>
                    <a:pt x="220" y="8"/>
                  </a:lnTo>
                  <a:lnTo>
                    <a:pt x="218" y="8"/>
                  </a:lnTo>
                  <a:lnTo>
                    <a:pt x="218" y="10"/>
                  </a:lnTo>
                  <a:lnTo>
                    <a:pt x="216" y="14"/>
                  </a:lnTo>
                  <a:lnTo>
                    <a:pt x="216" y="18"/>
                  </a:lnTo>
                  <a:lnTo>
                    <a:pt x="216" y="24"/>
                  </a:lnTo>
                  <a:lnTo>
                    <a:pt x="214" y="24"/>
                  </a:lnTo>
                  <a:lnTo>
                    <a:pt x="214" y="28"/>
                  </a:lnTo>
                  <a:lnTo>
                    <a:pt x="214" y="30"/>
                  </a:lnTo>
                  <a:lnTo>
                    <a:pt x="212" y="34"/>
                  </a:lnTo>
                  <a:lnTo>
                    <a:pt x="210" y="34"/>
                  </a:lnTo>
                  <a:lnTo>
                    <a:pt x="210" y="36"/>
                  </a:lnTo>
                  <a:lnTo>
                    <a:pt x="210" y="38"/>
                  </a:lnTo>
                  <a:lnTo>
                    <a:pt x="210" y="40"/>
                  </a:lnTo>
                  <a:lnTo>
                    <a:pt x="212" y="44"/>
                  </a:lnTo>
                  <a:lnTo>
                    <a:pt x="212" y="46"/>
                  </a:lnTo>
                  <a:lnTo>
                    <a:pt x="212" y="48"/>
                  </a:lnTo>
                  <a:lnTo>
                    <a:pt x="214" y="50"/>
                  </a:lnTo>
                  <a:lnTo>
                    <a:pt x="214" y="52"/>
                  </a:lnTo>
                  <a:lnTo>
                    <a:pt x="214" y="54"/>
                  </a:lnTo>
                  <a:lnTo>
                    <a:pt x="214" y="56"/>
                  </a:lnTo>
                  <a:lnTo>
                    <a:pt x="216" y="60"/>
                  </a:lnTo>
                  <a:lnTo>
                    <a:pt x="218" y="60"/>
                  </a:lnTo>
                  <a:lnTo>
                    <a:pt x="218" y="60"/>
                  </a:lnTo>
                  <a:lnTo>
                    <a:pt x="220" y="62"/>
                  </a:lnTo>
                  <a:lnTo>
                    <a:pt x="220" y="64"/>
                  </a:lnTo>
                  <a:lnTo>
                    <a:pt x="222" y="74"/>
                  </a:lnTo>
                  <a:lnTo>
                    <a:pt x="224" y="88"/>
                  </a:lnTo>
                  <a:lnTo>
                    <a:pt x="228" y="102"/>
                  </a:lnTo>
                  <a:lnTo>
                    <a:pt x="234" y="110"/>
                  </a:lnTo>
                  <a:lnTo>
                    <a:pt x="234" y="110"/>
                  </a:lnTo>
                  <a:lnTo>
                    <a:pt x="234" y="110"/>
                  </a:lnTo>
                  <a:lnTo>
                    <a:pt x="234" y="112"/>
                  </a:lnTo>
                  <a:lnTo>
                    <a:pt x="234" y="116"/>
                  </a:lnTo>
                  <a:lnTo>
                    <a:pt x="234" y="120"/>
                  </a:lnTo>
                  <a:lnTo>
                    <a:pt x="236" y="126"/>
                  </a:lnTo>
                  <a:lnTo>
                    <a:pt x="236" y="130"/>
                  </a:lnTo>
                  <a:lnTo>
                    <a:pt x="238" y="134"/>
                  </a:lnTo>
                  <a:lnTo>
                    <a:pt x="238" y="138"/>
                  </a:lnTo>
                  <a:lnTo>
                    <a:pt x="238" y="138"/>
                  </a:lnTo>
                  <a:lnTo>
                    <a:pt x="238" y="140"/>
                  </a:lnTo>
                  <a:lnTo>
                    <a:pt x="240" y="142"/>
                  </a:lnTo>
                  <a:lnTo>
                    <a:pt x="244" y="144"/>
                  </a:lnTo>
                  <a:lnTo>
                    <a:pt x="244" y="146"/>
                  </a:lnTo>
                  <a:lnTo>
                    <a:pt x="244" y="150"/>
                  </a:lnTo>
                  <a:lnTo>
                    <a:pt x="244" y="154"/>
                  </a:lnTo>
                  <a:lnTo>
                    <a:pt x="246" y="158"/>
                  </a:lnTo>
                  <a:lnTo>
                    <a:pt x="242" y="166"/>
                  </a:lnTo>
                  <a:lnTo>
                    <a:pt x="242" y="166"/>
                  </a:lnTo>
                  <a:lnTo>
                    <a:pt x="244" y="168"/>
                  </a:lnTo>
                  <a:lnTo>
                    <a:pt x="246" y="170"/>
                  </a:lnTo>
                  <a:lnTo>
                    <a:pt x="246" y="174"/>
                  </a:lnTo>
                  <a:lnTo>
                    <a:pt x="246" y="176"/>
                  </a:lnTo>
                  <a:lnTo>
                    <a:pt x="246" y="180"/>
                  </a:lnTo>
                  <a:lnTo>
                    <a:pt x="248" y="184"/>
                  </a:lnTo>
                  <a:lnTo>
                    <a:pt x="250" y="186"/>
                  </a:lnTo>
                  <a:lnTo>
                    <a:pt x="260" y="200"/>
                  </a:lnTo>
                  <a:lnTo>
                    <a:pt x="192" y="236"/>
                  </a:lnTo>
                  <a:lnTo>
                    <a:pt x="152" y="246"/>
                  </a:lnTo>
                  <a:lnTo>
                    <a:pt x="148" y="230"/>
                  </a:lnTo>
                  <a:lnTo>
                    <a:pt x="120" y="230"/>
                  </a:lnTo>
                  <a:lnTo>
                    <a:pt x="4" y="1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9" name="Freeform 75"/>
            <p:cNvSpPr>
              <a:spLocks/>
            </p:cNvSpPr>
            <p:nvPr/>
          </p:nvSpPr>
          <p:spPr bwMode="gray">
            <a:xfrm>
              <a:off x="623" y="2734"/>
              <a:ext cx="112" cy="98"/>
            </a:xfrm>
            <a:custGeom>
              <a:avLst/>
              <a:gdLst/>
              <a:ahLst/>
              <a:cxnLst>
                <a:cxn ang="0">
                  <a:pos x="0" y="90"/>
                </a:cxn>
                <a:cxn ang="0">
                  <a:pos x="2" y="82"/>
                </a:cxn>
                <a:cxn ang="0">
                  <a:pos x="6" y="74"/>
                </a:cxn>
                <a:cxn ang="0">
                  <a:pos x="16" y="68"/>
                </a:cxn>
                <a:cxn ang="0">
                  <a:pos x="28" y="64"/>
                </a:cxn>
                <a:cxn ang="0">
                  <a:pos x="32" y="60"/>
                </a:cxn>
                <a:cxn ang="0">
                  <a:pos x="32" y="56"/>
                </a:cxn>
                <a:cxn ang="0">
                  <a:pos x="28" y="54"/>
                </a:cxn>
                <a:cxn ang="0">
                  <a:pos x="24" y="42"/>
                </a:cxn>
                <a:cxn ang="0">
                  <a:pos x="30" y="32"/>
                </a:cxn>
                <a:cxn ang="0">
                  <a:pos x="40" y="26"/>
                </a:cxn>
                <a:cxn ang="0">
                  <a:pos x="46" y="24"/>
                </a:cxn>
                <a:cxn ang="0">
                  <a:pos x="50" y="16"/>
                </a:cxn>
                <a:cxn ang="0">
                  <a:pos x="52" y="10"/>
                </a:cxn>
                <a:cxn ang="0">
                  <a:pos x="56" y="4"/>
                </a:cxn>
                <a:cxn ang="0">
                  <a:pos x="66" y="0"/>
                </a:cxn>
                <a:cxn ang="0">
                  <a:pos x="112" y="20"/>
                </a:cxn>
                <a:cxn ang="0">
                  <a:pos x="88" y="20"/>
                </a:cxn>
                <a:cxn ang="0">
                  <a:pos x="86" y="18"/>
                </a:cxn>
                <a:cxn ang="0">
                  <a:pos x="82" y="20"/>
                </a:cxn>
                <a:cxn ang="0">
                  <a:pos x="82" y="26"/>
                </a:cxn>
                <a:cxn ang="0">
                  <a:pos x="80" y="38"/>
                </a:cxn>
                <a:cxn ang="0">
                  <a:pos x="80" y="50"/>
                </a:cxn>
                <a:cxn ang="0">
                  <a:pos x="80" y="54"/>
                </a:cxn>
                <a:cxn ang="0">
                  <a:pos x="80" y="56"/>
                </a:cxn>
                <a:cxn ang="0">
                  <a:pos x="78" y="60"/>
                </a:cxn>
                <a:cxn ang="0">
                  <a:pos x="76" y="60"/>
                </a:cxn>
                <a:cxn ang="0">
                  <a:pos x="72" y="60"/>
                </a:cxn>
                <a:cxn ang="0">
                  <a:pos x="66" y="60"/>
                </a:cxn>
                <a:cxn ang="0">
                  <a:pos x="62" y="64"/>
                </a:cxn>
                <a:cxn ang="0">
                  <a:pos x="60" y="74"/>
                </a:cxn>
                <a:cxn ang="0">
                  <a:pos x="0" y="94"/>
                </a:cxn>
              </a:cxnLst>
              <a:rect l="0" t="0" r="r" b="b"/>
              <a:pathLst>
                <a:path w="112" h="98">
                  <a:moveTo>
                    <a:pt x="0" y="94"/>
                  </a:moveTo>
                  <a:lnTo>
                    <a:pt x="0" y="90"/>
                  </a:lnTo>
                  <a:lnTo>
                    <a:pt x="0" y="86"/>
                  </a:lnTo>
                  <a:lnTo>
                    <a:pt x="2" y="82"/>
                  </a:lnTo>
                  <a:lnTo>
                    <a:pt x="4" y="78"/>
                  </a:lnTo>
                  <a:lnTo>
                    <a:pt x="6" y="74"/>
                  </a:lnTo>
                  <a:lnTo>
                    <a:pt x="10" y="70"/>
                  </a:lnTo>
                  <a:lnTo>
                    <a:pt x="16" y="68"/>
                  </a:lnTo>
                  <a:lnTo>
                    <a:pt x="22" y="66"/>
                  </a:lnTo>
                  <a:lnTo>
                    <a:pt x="28" y="64"/>
                  </a:lnTo>
                  <a:lnTo>
                    <a:pt x="32" y="62"/>
                  </a:lnTo>
                  <a:lnTo>
                    <a:pt x="32" y="60"/>
                  </a:lnTo>
                  <a:lnTo>
                    <a:pt x="32" y="58"/>
                  </a:lnTo>
                  <a:lnTo>
                    <a:pt x="32" y="56"/>
                  </a:lnTo>
                  <a:lnTo>
                    <a:pt x="30" y="54"/>
                  </a:lnTo>
                  <a:lnTo>
                    <a:pt x="28" y="54"/>
                  </a:lnTo>
                  <a:lnTo>
                    <a:pt x="28" y="54"/>
                  </a:lnTo>
                  <a:lnTo>
                    <a:pt x="24" y="42"/>
                  </a:lnTo>
                  <a:lnTo>
                    <a:pt x="28" y="36"/>
                  </a:lnTo>
                  <a:lnTo>
                    <a:pt x="30" y="32"/>
                  </a:lnTo>
                  <a:lnTo>
                    <a:pt x="36" y="28"/>
                  </a:lnTo>
                  <a:lnTo>
                    <a:pt x="40" y="26"/>
                  </a:lnTo>
                  <a:lnTo>
                    <a:pt x="44" y="24"/>
                  </a:lnTo>
                  <a:lnTo>
                    <a:pt x="46" y="24"/>
                  </a:lnTo>
                  <a:lnTo>
                    <a:pt x="48" y="24"/>
                  </a:lnTo>
                  <a:lnTo>
                    <a:pt x="50" y="16"/>
                  </a:lnTo>
                  <a:lnTo>
                    <a:pt x="52" y="12"/>
                  </a:lnTo>
                  <a:lnTo>
                    <a:pt x="52" y="10"/>
                  </a:lnTo>
                  <a:lnTo>
                    <a:pt x="54" y="10"/>
                  </a:lnTo>
                  <a:lnTo>
                    <a:pt x="56" y="4"/>
                  </a:lnTo>
                  <a:lnTo>
                    <a:pt x="60" y="0"/>
                  </a:lnTo>
                  <a:lnTo>
                    <a:pt x="66" y="0"/>
                  </a:lnTo>
                  <a:lnTo>
                    <a:pt x="112" y="6"/>
                  </a:lnTo>
                  <a:lnTo>
                    <a:pt x="112" y="20"/>
                  </a:lnTo>
                  <a:lnTo>
                    <a:pt x="88" y="20"/>
                  </a:lnTo>
                  <a:lnTo>
                    <a:pt x="88" y="20"/>
                  </a:lnTo>
                  <a:lnTo>
                    <a:pt x="88" y="20"/>
                  </a:lnTo>
                  <a:lnTo>
                    <a:pt x="86" y="18"/>
                  </a:lnTo>
                  <a:lnTo>
                    <a:pt x="84" y="18"/>
                  </a:lnTo>
                  <a:lnTo>
                    <a:pt x="82" y="20"/>
                  </a:lnTo>
                  <a:lnTo>
                    <a:pt x="82" y="22"/>
                  </a:lnTo>
                  <a:lnTo>
                    <a:pt x="82" y="26"/>
                  </a:lnTo>
                  <a:lnTo>
                    <a:pt x="82" y="30"/>
                  </a:lnTo>
                  <a:lnTo>
                    <a:pt x="80" y="38"/>
                  </a:lnTo>
                  <a:lnTo>
                    <a:pt x="80" y="44"/>
                  </a:lnTo>
                  <a:lnTo>
                    <a:pt x="80" y="50"/>
                  </a:lnTo>
                  <a:lnTo>
                    <a:pt x="80" y="54"/>
                  </a:lnTo>
                  <a:lnTo>
                    <a:pt x="80" y="54"/>
                  </a:lnTo>
                  <a:lnTo>
                    <a:pt x="80" y="56"/>
                  </a:lnTo>
                  <a:lnTo>
                    <a:pt x="80" y="56"/>
                  </a:lnTo>
                  <a:lnTo>
                    <a:pt x="80" y="58"/>
                  </a:lnTo>
                  <a:lnTo>
                    <a:pt x="78" y="60"/>
                  </a:lnTo>
                  <a:lnTo>
                    <a:pt x="78" y="60"/>
                  </a:lnTo>
                  <a:lnTo>
                    <a:pt x="76" y="60"/>
                  </a:lnTo>
                  <a:lnTo>
                    <a:pt x="74" y="60"/>
                  </a:lnTo>
                  <a:lnTo>
                    <a:pt x="72" y="60"/>
                  </a:lnTo>
                  <a:lnTo>
                    <a:pt x="70" y="60"/>
                  </a:lnTo>
                  <a:lnTo>
                    <a:pt x="66" y="60"/>
                  </a:lnTo>
                  <a:lnTo>
                    <a:pt x="64" y="62"/>
                  </a:lnTo>
                  <a:lnTo>
                    <a:pt x="62" y="64"/>
                  </a:lnTo>
                  <a:lnTo>
                    <a:pt x="60" y="68"/>
                  </a:lnTo>
                  <a:lnTo>
                    <a:pt x="60" y="74"/>
                  </a:lnTo>
                  <a:lnTo>
                    <a:pt x="58" y="98"/>
                  </a:lnTo>
                  <a:lnTo>
                    <a:pt x="0" y="9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0" name="Freeform 76"/>
            <p:cNvSpPr>
              <a:spLocks/>
            </p:cNvSpPr>
            <p:nvPr/>
          </p:nvSpPr>
          <p:spPr bwMode="gray">
            <a:xfrm>
              <a:off x="617" y="2740"/>
              <a:ext cx="158" cy="182"/>
            </a:xfrm>
            <a:custGeom>
              <a:avLst/>
              <a:gdLst/>
              <a:ahLst/>
              <a:cxnLst>
                <a:cxn ang="0">
                  <a:pos x="4" y="158"/>
                </a:cxn>
                <a:cxn ang="0">
                  <a:pos x="10" y="150"/>
                </a:cxn>
                <a:cxn ang="0">
                  <a:pos x="14" y="146"/>
                </a:cxn>
                <a:cxn ang="0">
                  <a:pos x="18" y="142"/>
                </a:cxn>
                <a:cxn ang="0">
                  <a:pos x="18" y="132"/>
                </a:cxn>
                <a:cxn ang="0">
                  <a:pos x="14" y="124"/>
                </a:cxn>
                <a:cxn ang="0">
                  <a:pos x="12" y="120"/>
                </a:cxn>
                <a:cxn ang="0">
                  <a:pos x="16" y="96"/>
                </a:cxn>
                <a:cxn ang="0">
                  <a:pos x="14" y="88"/>
                </a:cxn>
                <a:cxn ang="0">
                  <a:pos x="66" y="68"/>
                </a:cxn>
                <a:cxn ang="0">
                  <a:pos x="68" y="58"/>
                </a:cxn>
                <a:cxn ang="0">
                  <a:pos x="72" y="54"/>
                </a:cxn>
                <a:cxn ang="0">
                  <a:pos x="78" y="54"/>
                </a:cxn>
                <a:cxn ang="0">
                  <a:pos x="82" y="54"/>
                </a:cxn>
                <a:cxn ang="0">
                  <a:pos x="84" y="54"/>
                </a:cxn>
                <a:cxn ang="0">
                  <a:pos x="86" y="50"/>
                </a:cxn>
                <a:cxn ang="0">
                  <a:pos x="86" y="48"/>
                </a:cxn>
                <a:cxn ang="0">
                  <a:pos x="86" y="44"/>
                </a:cxn>
                <a:cxn ang="0">
                  <a:pos x="86" y="32"/>
                </a:cxn>
                <a:cxn ang="0">
                  <a:pos x="88" y="20"/>
                </a:cxn>
                <a:cxn ang="0">
                  <a:pos x="88" y="14"/>
                </a:cxn>
                <a:cxn ang="0">
                  <a:pos x="92" y="12"/>
                </a:cxn>
                <a:cxn ang="0">
                  <a:pos x="94" y="14"/>
                </a:cxn>
                <a:cxn ang="0">
                  <a:pos x="118" y="14"/>
                </a:cxn>
                <a:cxn ang="0">
                  <a:pos x="118" y="0"/>
                </a:cxn>
                <a:cxn ang="0">
                  <a:pos x="138" y="28"/>
                </a:cxn>
                <a:cxn ang="0">
                  <a:pos x="138" y="28"/>
                </a:cxn>
                <a:cxn ang="0">
                  <a:pos x="136" y="30"/>
                </a:cxn>
                <a:cxn ang="0">
                  <a:pos x="142" y="142"/>
                </a:cxn>
                <a:cxn ang="0">
                  <a:pos x="144" y="146"/>
                </a:cxn>
                <a:cxn ang="0">
                  <a:pos x="146" y="152"/>
                </a:cxn>
                <a:cxn ang="0">
                  <a:pos x="140" y="164"/>
                </a:cxn>
                <a:cxn ang="0">
                  <a:pos x="88" y="158"/>
                </a:cxn>
                <a:cxn ang="0">
                  <a:pos x="84" y="162"/>
                </a:cxn>
                <a:cxn ang="0">
                  <a:pos x="82" y="162"/>
                </a:cxn>
                <a:cxn ang="0">
                  <a:pos x="80" y="160"/>
                </a:cxn>
                <a:cxn ang="0">
                  <a:pos x="76" y="162"/>
                </a:cxn>
                <a:cxn ang="0">
                  <a:pos x="76" y="166"/>
                </a:cxn>
                <a:cxn ang="0">
                  <a:pos x="76" y="170"/>
                </a:cxn>
                <a:cxn ang="0">
                  <a:pos x="72" y="172"/>
                </a:cxn>
                <a:cxn ang="0">
                  <a:pos x="70" y="176"/>
                </a:cxn>
                <a:cxn ang="0">
                  <a:pos x="66" y="182"/>
                </a:cxn>
                <a:cxn ang="0">
                  <a:pos x="62" y="182"/>
                </a:cxn>
                <a:cxn ang="0">
                  <a:pos x="60" y="178"/>
                </a:cxn>
                <a:cxn ang="0">
                  <a:pos x="54" y="178"/>
                </a:cxn>
                <a:cxn ang="0">
                  <a:pos x="46" y="172"/>
                </a:cxn>
                <a:cxn ang="0">
                  <a:pos x="42" y="166"/>
                </a:cxn>
                <a:cxn ang="0">
                  <a:pos x="36" y="160"/>
                </a:cxn>
                <a:cxn ang="0">
                  <a:pos x="26" y="156"/>
                </a:cxn>
                <a:cxn ang="0">
                  <a:pos x="0" y="164"/>
                </a:cxn>
              </a:cxnLst>
              <a:rect l="0" t="0" r="r" b="b"/>
              <a:pathLst>
                <a:path w="158" h="182">
                  <a:moveTo>
                    <a:pt x="0" y="164"/>
                  </a:moveTo>
                  <a:lnTo>
                    <a:pt x="4" y="158"/>
                  </a:lnTo>
                  <a:lnTo>
                    <a:pt x="6" y="154"/>
                  </a:lnTo>
                  <a:lnTo>
                    <a:pt x="10" y="150"/>
                  </a:lnTo>
                  <a:lnTo>
                    <a:pt x="12" y="148"/>
                  </a:lnTo>
                  <a:lnTo>
                    <a:pt x="14" y="146"/>
                  </a:lnTo>
                  <a:lnTo>
                    <a:pt x="16" y="146"/>
                  </a:lnTo>
                  <a:lnTo>
                    <a:pt x="18" y="142"/>
                  </a:lnTo>
                  <a:lnTo>
                    <a:pt x="18" y="138"/>
                  </a:lnTo>
                  <a:lnTo>
                    <a:pt x="18" y="132"/>
                  </a:lnTo>
                  <a:lnTo>
                    <a:pt x="16" y="128"/>
                  </a:lnTo>
                  <a:lnTo>
                    <a:pt x="14" y="124"/>
                  </a:lnTo>
                  <a:lnTo>
                    <a:pt x="12" y="122"/>
                  </a:lnTo>
                  <a:lnTo>
                    <a:pt x="12" y="120"/>
                  </a:lnTo>
                  <a:lnTo>
                    <a:pt x="6" y="110"/>
                  </a:lnTo>
                  <a:lnTo>
                    <a:pt x="16" y="96"/>
                  </a:lnTo>
                  <a:lnTo>
                    <a:pt x="6" y="88"/>
                  </a:lnTo>
                  <a:lnTo>
                    <a:pt x="14" y="88"/>
                  </a:lnTo>
                  <a:lnTo>
                    <a:pt x="64" y="92"/>
                  </a:lnTo>
                  <a:lnTo>
                    <a:pt x="66" y="68"/>
                  </a:lnTo>
                  <a:lnTo>
                    <a:pt x="66" y="62"/>
                  </a:lnTo>
                  <a:lnTo>
                    <a:pt x="68" y="58"/>
                  </a:lnTo>
                  <a:lnTo>
                    <a:pt x="70" y="56"/>
                  </a:lnTo>
                  <a:lnTo>
                    <a:pt x="72" y="54"/>
                  </a:lnTo>
                  <a:lnTo>
                    <a:pt x="76" y="54"/>
                  </a:lnTo>
                  <a:lnTo>
                    <a:pt x="78" y="54"/>
                  </a:lnTo>
                  <a:lnTo>
                    <a:pt x="80" y="54"/>
                  </a:lnTo>
                  <a:lnTo>
                    <a:pt x="82" y="54"/>
                  </a:lnTo>
                  <a:lnTo>
                    <a:pt x="84" y="54"/>
                  </a:lnTo>
                  <a:lnTo>
                    <a:pt x="84" y="54"/>
                  </a:lnTo>
                  <a:lnTo>
                    <a:pt x="86" y="52"/>
                  </a:lnTo>
                  <a:lnTo>
                    <a:pt x="86" y="50"/>
                  </a:lnTo>
                  <a:lnTo>
                    <a:pt x="86" y="50"/>
                  </a:lnTo>
                  <a:lnTo>
                    <a:pt x="86" y="48"/>
                  </a:lnTo>
                  <a:lnTo>
                    <a:pt x="86" y="48"/>
                  </a:lnTo>
                  <a:lnTo>
                    <a:pt x="86" y="44"/>
                  </a:lnTo>
                  <a:lnTo>
                    <a:pt x="86" y="38"/>
                  </a:lnTo>
                  <a:lnTo>
                    <a:pt x="86" y="32"/>
                  </a:lnTo>
                  <a:lnTo>
                    <a:pt x="88" y="24"/>
                  </a:lnTo>
                  <a:lnTo>
                    <a:pt x="88" y="20"/>
                  </a:lnTo>
                  <a:lnTo>
                    <a:pt x="88" y="16"/>
                  </a:lnTo>
                  <a:lnTo>
                    <a:pt x="88" y="14"/>
                  </a:lnTo>
                  <a:lnTo>
                    <a:pt x="90" y="12"/>
                  </a:lnTo>
                  <a:lnTo>
                    <a:pt x="92" y="12"/>
                  </a:lnTo>
                  <a:lnTo>
                    <a:pt x="94" y="14"/>
                  </a:lnTo>
                  <a:lnTo>
                    <a:pt x="94" y="14"/>
                  </a:lnTo>
                  <a:lnTo>
                    <a:pt x="94" y="14"/>
                  </a:lnTo>
                  <a:lnTo>
                    <a:pt x="118" y="14"/>
                  </a:lnTo>
                  <a:lnTo>
                    <a:pt x="118" y="4"/>
                  </a:lnTo>
                  <a:lnTo>
                    <a:pt x="118" y="0"/>
                  </a:lnTo>
                  <a:lnTo>
                    <a:pt x="158" y="28"/>
                  </a:lnTo>
                  <a:lnTo>
                    <a:pt x="138" y="28"/>
                  </a:lnTo>
                  <a:lnTo>
                    <a:pt x="138" y="28"/>
                  </a:lnTo>
                  <a:lnTo>
                    <a:pt x="138" y="28"/>
                  </a:lnTo>
                  <a:lnTo>
                    <a:pt x="136" y="28"/>
                  </a:lnTo>
                  <a:lnTo>
                    <a:pt x="136" y="30"/>
                  </a:lnTo>
                  <a:lnTo>
                    <a:pt x="136" y="32"/>
                  </a:lnTo>
                  <a:lnTo>
                    <a:pt x="142" y="142"/>
                  </a:lnTo>
                  <a:lnTo>
                    <a:pt x="142" y="142"/>
                  </a:lnTo>
                  <a:lnTo>
                    <a:pt x="144" y="146"/>
                  </a:lnTo>
                  <a:lnTo>
                    <a:pt x="144" y="148"/>
                  </a:lnTo>
                  <a:lnTo>
                    <a:pt x="146" y="152"/>
                  </a:lnTo>
                  <a:lnTo>
                    <a:pt x="146" y="156"/>
                  </a:lnTo>
                  <a:lnTo>
                    <a:pt x="140" y="164"/>
                  </a:lnTo>
                  <a:lnTo>
                    <a:pt x="88" y="158"/>
                  </a:lnTo>
                  <a:lnTo>
                    <a:pt x="88" y="158"/>
                  </a:lnTo>
                  <a:lnTo>
                    <a:pt x="86" y="160"/>
                  </a:lnTo>
                  <a:lnTo>
                    <a:pt x="84" y="162"/>
                  </a:lnTo>
                  <a:lnTo>
                    <a:pt x="82" y="162"/>
                  </a:lnTo>
                  <a:lnTo>
                    <a:pt x="82" y="162"/>
                  </a:lnTo>
                  <a:lnTo>
                    <a:pt x="80" y="160"/>
                  </a:lnTo>
                  <a:lnTo>
                    <a:pt x="80" y="160"/>
                  </a:lnTo>
                  <a:lnTo>
                    <a:pt x="78" y="160"/>
                  </a:lnTo>
                  <a:lnTo>
                    <a:pt x="76" y="162"/>
                  </a:lnTo>
                  <a:lnTo>
                    <a:pt x="76" y="162"/>
                  </a:lnTo>
                  <a:lnTo>
                    <a:pt x="76" y="166"/>
                  </a:lnTo>
                  <a:lnTo>
                    <a:pt x="76" y="168"/>
                  </a:lnTo>
                  <a:lnTo>
                    <a:pt x="76" y="170"/>
                  </a:lnTo>
                  <a:lnTo>
                    <a:pt x="74" y="172"/>
                  </a:lnTo>
                  <a:lnTo>
                    <a:pt x="72" y="172"/>
                  </a:lnTo>
                  <a:lnTo>
                    <a:pt x="72" y="174"/>
                  </a:lnTo>
                  <a:lnTo>
                    <a:pt x="70" y="176"/>
                  </a:lnTo>
                  <a:lnTo>
                    <a:pt x="68" y="178"/>
                  </a:lnTo>
                  <a:lnTo>
                    <a:pt x="66" y="182"/>
                  </a:lnTo>
                  <a:lnTo>
                    <a:pt x="64" y="182"/>
                  </a:lnTo>
                  <a:lnTo>
                    <a:pt x="62" y="182"/>
                  </a:lnTo>
                  <a:lnTo>
                    <a:pt x="62" y="180"/>
                  </a:lnTo>
                  <a:lnTo>
                    <a:pt x="60" y="178"/>
                  </a:lnTo>
                  <a:lnTo>
                    <a:pt x="56" y="178"/>
                  </a:lnTo>
                  <a:lnTo>
                    <a:pt x="54" y="178"/>
                  </a:lnTo>
                  <a:lnTo>
                    <a:pt x="50" y="176"/>
                  </a:lnTo>
                  <a:lnTo>
                    <a:pt x="46" y="172"/>
                  </a:lnTo>
                  <a:lnTo>
                    <a:pt x="44" y="166"/>
                  </a:lnTo>
                  <a:lnTo>
                    <a:pt x="42" y="166"/>
                  </a:lnTo>
                  <a:lnTo>
                    <a:pt x="40" y="162"/>
                  </a:lnTo>
                  <a:lnTo>
                    <a:pt x="36" y="160"/>
                  </a:lnTo>
                  <a:lnTo>
                    <a:pt x="32" y="158"/>
                  </a:lnTo>
                  <a:lnTo>
                    <a:pt x="26" y="156"/>
                  </a:lnTo>
                  <a:lnTo>
                    <a:pt x="20" y="156"/>
                  </a:lnTo>
                  <a:lnTo>
                    <a:pt x="0" y="16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1" name="Freeform 77"/>
            <p:cNvSpPr>
              <a:spLocks/>
            </p:cNvSpPr>
            <p:nvPr/>
          </p:nvSpPr>
          <p:spPr bwMode="gray">
            <a:xfrm>
              <a:off x="631" y="2938"/>
              <a:ext cx="40" cy="28"/>
            </a:xfrm>
            <a:custGeom>
              <a:avLst/>
              <a:gdLst/>
              <a:ahLst/>
              <a:cxnLst>
                <a:cxn ang="0">
                  <a:pos x="24" y="0"/>
                </a:cxn>
                <a:cxn ang="0">
                  <a:pos x="24" y="0"/>
                </a:cxn>
                <a:cxn ang="0">
                  <a:pos x="22" y="0"/>
                </a:cxn>
                <a:cxn ang="0">
                  <a:pos x="20" y="0"/>
                </a:cxn>
                <a:cxn ang="0">
                  <a:pos x="18" y="2"/>
                </a:cxn>
                <a:cxn ang="0">
                  <a:pos x="14" y="2"/>
                </a:cxn>
                <a:cxn ang="0">
                  <a:pos x="8" y="4"/>
                </a:cxn>
                <a:cxn ang="0">
                  <a:pos x="0" y="8"/>
                </a:cxn>
                <a:cxn ang="0">
                  <a:pos x="0" y="8"/>
                </a:cxn>
                <a:cxn ang="0">
                  <a:pos x="2" y="12"/>
                </a:cxn>
                <a:cxn ang="0">
                  <a:pos x="6" y="16"/>
                </a:cxn>
                <a:cxn ang="0">
                  <a:pos x="10" y="22"/>
                </a:cxn>
                <a:cxn ang="0">
                  <a:pos x="16" y="28"/>
                </a:cxn>
                <a:cxn ang="0">
                  <a:pos x="18" y="28"/>
                </a:cxn>
                <a:cxn ang="0">
                  <a:pos x="20" y="26"/>
                </a:cxn>
                <a:cxn ang="0">
                  <a:pos x="24" y="26"/>
                </a:cxn>
                <a:cxn ang="0">
                  <a:pos x="28" y="24"/>
                </a:cxn>
                <a:cxn ang="0">
                  <a:pos x="32" y="22"/>
                </a:cxn>
                <a:cxn ang="0">
                  <a:pos x="36" y="22"/>
                </a:cxn>
                <a:cxn ang="0">
                  <a:pos x="38" y="20"/>
                </a:cxn>
                <a:cxn ang="0">
                  <a:pos x="38" y="16"/>
                </a:cxn>
                <a:cxn ang="0">
                  <a:pos x="40" y="16"/>
                </a:cxn>
                <a:cxn ang="0">
                  <a:pos x="38" y="8"/>
                </a:cxn>
                <a:cxn ang="0">
                  <a:pos x="38" y="2"/>
                </a:cxn>
                <a:cxn ang="0">
                  <a:pos x="24" y="0"/>
                </a:cxn>
              </a:cxnLst>
              <a:rect l="0" t="0" r="r" b="b"/>
              <a:pathLst>
                <a:path w="40" h="28">
                  <a:moveTo>
                    <a:pt x="24" y="0"/>
                  </a:moveTo>
                  <a:lnTo>
                    <a:pt x="24" y="0"/>
                  </a:lnTo>
                  <a:lnTo>
                    <a:pt x="22" y="0"/>
                  </a:lnTo>
                  <a:lnTo>
                    <a:pt x="20" y="0"/>
                  </a:lnTo>
                  <a:lnTo>
                    <a:pt x="18" y="2"/>
                  </a:lnTo>
                  <a:lnTo>
                    <a:pt x="14" y="2"/>
                  </a:lnTo>
                  <a:lnTo>
                    <a:pt x="8" y="4"/>
                  </a:lnTo>
                  <a:lnTo>
                    <a:pt x="0" y="8"/>
                  </a:lnTo>
                  <a:lnTo>
                    <a:pt x="0" y="8"/>
                  </a:lnTo>
                  <a:lnTo>
                    <a:pt x="2" y="12"/>
                  </a:lnTo>
                  <a:lnTo>
                    <a:pt x="6" y="16"/>
                  </a:lnTo>
                  <a:lnTo>
                    <a:pt x="10" y="22"/>
                  </a:lnTo>
                  <a:lnTo>
                    <a:pt x="16" y="28"/>
                  </a:lnTo>
                  <a:lnTo>
                    <a:pt x="18" y="28"/>
                  </a:lnTo>
                  <a:lnTo>
                    <a:pt x="20" y="26"/>
                  </a:lnTo>
                  <a:lnTo>
                    <a:pt x="24" y="26"/>
                  </a:lnTo>
                  <a:lnTo>
                    <a:pt x="28" y="24"/>
                  </a:lnTo>
                  <a:lnTo>
                    <a:pt x="32" y="22"/>
                  </a:lnTo>
                  <a:lnTo>
                    <a:pt x="36" y="22"/>
                  </a:lnTo>
                  <a:lnTo>
                    <a:pt x="38" y="20"/>
                  </a:lnTo>
                  <a:lnTo>
                    <a:pt x="38" y="16"/>
                  </a:lnTo>
                  <a:lnTo>
                    <a:pt x="40" y="16"/>
                  </a:lnTo>
                  <a:lnTo>
                    <a:pt x="38" y="8"/>
                  </a:lnTo>
                  <a:lnTo>
                    <a:pt x="38" y="2"/>
                  </a:lnTo>
                  <a:lnTo>
                    <a:pt x="2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2" name="Freeform 78"/>
            <p:cNvSpPr>
              <a:spLocks/>
            </p:cNvSpPr>
            <p:nvPr/>
          </p:nvSpPr>
          <p:spPr bwMode="gray">
            <a:xfrm>
              <a:off x="617" y="2896"/>
              <a:ext cx="66" cy="50"/>
            </a:xfrm>
            <a:custGeom>
              <a:avLst/>
              <a:gdLst/>
              <a:ahLst/>
              <a:cxnLst>
                <a:cxn ang="0">
                  <a:pos x="2" y="30"/>
                </a:cxn>
                <a:cxn ang="0">
                  <a:pos x="2" y="22"/>
                </a:cxn>
                <a:cxn ang="0">
                  <a:pos x="0" y="16"/>
                </a:cxn>
                <a:cxn ang="0">
                  <a:pos x="0" y="10"/>
                </a:cxn>
                <a:cxn ang="0">
                  <a:pos x="0" y="6"/>
                </a:cxn>
                <a:cxn ang="0">
                  <a:pos x="2" y="6"/>
                </a:cxn>
                <a:cxn ang="0">
                  <a:pos x="2" y="6"/>
                </a:cxn>
                <a:cxn ang="0">
                  <a:pos x="2" y="6"/>
                </a:cxn>
                <a:cxn ang="0">
                  <a:pos x="20" y="0"/>
                </a:cxn>
                <a:cxn ang="0">
                  <a:pos x="26" y="0"/>
                </a:cxn>
                <a:cxn ang="0">
                  <a:pos x="32" y="2"/>
                </a:cxn>
                <a:cxn ang="0">
                  <a:pos x="38" y="4"/>
                </a:cxn>
                <a:cxn ang="0">
                  <a:pos x="40" y="8"/>
                </a:cxn>
                <a:cxn ang="0">
                  <a:pos x="42" y="10"/>
                </a:cxn>
                <a:cxn ang="0">
                  <a:pos x="44" y="10"/>
                </a:cxn>
                <a:cxn ang="0">
                  <a:pos x="46" y="14"/>
                </a:cxn>
                <a:cxn ang="0">
                  <a:pos x="48" y="18"/>
                </a:cxn>
                <a:cxn ang="0">
                  <a:pos x="50" y="20"/>
                </a:cxn>
                <a:cxn ang="0">
                  <a:pos x="50" y="20"/>
                </a:cxn>
                <a:cxn ang="0">
                  <a:pos x="50" y="20"/>
                </a:cxn>
                <a:cxn ang="0">
                  <a:pos x="56" y="22"/>
                </a:cxn>
                <a:cxn ang="0">
                  <a:pos x="60" y="24"/>
                </a:cxn>
                <a:cxn ang="0">
                  <a:pos x="62" y="26"/>
                </a:cxn>
                <a:cxn ang="0">
                  <a:pos x="64" y="26"/>
                </a:cxn>
                <a:cxn ang="0">
                  <a:pos x="64" y="26"/>
                </a:cxn>
                <a:cxn ang="0">
                  <a:pos x="64" y="30"/>
                </a:cxn>
                <a:cxn ang="0">
                  <a:pos x="64" y="32"/>
                </a:cxn>
                <a:cxn ang="0">
                  <a:pos x="64" y="36"/>
                </a:cxn>
                <a:cxn ang="0">
                  <a:pos x="66" y="42"/>
                </a:cxn>
                <a:cxn ang="0">
                  <a:pos x="66" y="44"/>
                </a:cxn>
                <a:cxn ang="0">
                  <a:pos x="66" y="44"/>
                </a:cxn>
                <a:cxn ang="0">
                  <a:pos x="58" y="44"/>
                </a:cxn>
                <a:cxn ang="0">
                  <a:pos x="50" y="44"/>
                </a:cxn>
                <a:cxn ang="0">
                  <a:pos x="44" y="44"/>
                </a:cxn>
                <a:cxn ang="0">
                  <a:pos x="40" y="44"/>
                </a:cxn>
                <a:cxn ang="0">
                  <a:pos x="38" y="42"/>
                </a:cxn>
                <a:cxn ang="0">
                  <a:pos x="34" y="42"/>
                </a:cxn>
                <a:cxn ang="0">
                  <a:pos x="30" y="44"/>
                </a:cxn>
                <a:cxn ang="0">
                  <a:pos x="26" y="44"/>
                </a:cxn>
                <a:cxn ang="0">
                  <a:pos x="22" y="46"/>
                </a:cxn>
                <a:cxn ang="0">
                  <a:pos x="18" y="48"/>
                </a:cxn>
                <a:cxn ang="0">
                  <a:pos x="16" y="48"/>
                </a:cxn>
                <a:cxn ang="0">
                  <a:pos x="14" y="50"/>
                </a:cxn>
                <a:cxn ang="0">
                  <a:pos x="12" y="46"/>
                </a:cxn>
                <a:cxn ang="0">
                  <a:pos x="10" y="44"/>
                </a:cxn>
                <a:cxn ang="0">
                  <a:pos x="8" y="42"/>
                </a:cxn>
                <a:cxn ang="0">
                  <a:pos x="6" y="40"/>
                </a:cxn>
                <a:cxn ang="0">
                  <a:pos x="4" y="36"/>
                </a:cxn>
                <a:cxn ang="0">
                  <a:pos x="2" y="30"/>
                </a:cxn>
              </a:cxnLst>
              <a:rect l="0" t="0" r="r" b="b"/>
              <a:pathLst>
                <a:path w="66" h="50">
                  <a:moveTo>
                    <a:pt x="2" y="30"/>
                  </a:moveTo>
                  <a:lnTo>
                    <a:pt x="2" y="22"/>
                  </a:lnTo>
                  <a:lnTo>
                    <a:pt x="0" y="16"/>
                  </a:lnTo>
                  <a:lnTo>
                    <a:pt x="0" y="10"/>
                  </a:lnTo>
                  <a:lnTo>
                    <a:pt x="0" y="6"/>
                  </a:lnTo>
                  <a:lnTo>
                    <a:pt x="2" y="6"/>
                  </a:lnTo>
                  <a:lnTo>
                    <a:pt x="2" y="6"/>
                  </a:lnTo>
                  <a:lnTo>
                    <a:pt x="2" y="6"/>
                  </a:lnTo>
                  <a:lnTo>
                    <a:pt x="20" y="0"/>
                  </a:lnTo>
                  <a:lnTo>
                    <a:pt x="26" y="0"/>
                  </a:lnTo>
                  <a:lnTo>
                    <a:pt x="32" y="2"/>
                  </a:lnTo>
                  <a:lnTo>
                    <a:pt x="38" y="4"/>
                  </a:lnTo>
                  <a:lnTo>
                    <a:pt x="40" y="8"/>
                  </a:lnTo>
                  <a:lnTo>
                    <a:pt x="42" y="10"/>
                  </a:lnTo>
                  <a:lnTo>
                    <a:pt x="44" y="10"/>
                  </a:lnTo>
                  <a:lnTo>
                    <a:pt x="46" y="14"/>
                  </a:lnTo>
                  <a:lnTo>
                    <a:pt x="48" y="18"/>
                  </a:lnTo>
                  <a:lnTo>
                    <a:pt x="50" y="20"/>
                  </a:lnTo>
                  <a:lnTo>
                    <a:pt x="50" y="20"/>
                  </a:lnTo>
                  <a:lnTo>
                    <a:pt x="50" y="20"/>
                  </a:lnTo>
                  <a:lnTo>
                    <a:pt x="56" y="22"/>
                  </a:lnTo>
                  <a:lnTo>
                    <a:pt x="60" y="24"/>
                  </a:lnTo>
                  <a:lnTo>
                    <a:pt x="62" y="26"/>
                  </a:lnTo>
                  <a:lnTo>
                    <a:pt x="64" y="26"/>
                  </a:lnTo>
                  <a:lnTo>
                    <a:pt x="64" y="26"/>
                  </a:lnTo>
                  <a:lnTo>
                    <a:pt x="64" y="30"/>
                  </a:lnTo>
                  <a:lnTo>
                    <a:pt x="64" y="32"/>
                  </a:lnTo>
                  <a:lnTo>
                    <a:pt x="64" y="36"/>
                  </a:lnTo>
                  <a:lnTo>
                    <a:pt x="66" y="42"/>
                  </a:lnTo>
                  <a:lnTo>
                    <a:pt x="66" y="44"/>
                  </a:lnTo>
                  <a:lnTo>
                    <a:pt x="66" y="44"/>
                  </a:lnTo>
                  <a:lnTo>
                    <a:pt x="58" y="44"/>
                  </a:lnTo>
                  <a:lnTo>
                    <a:pt x="50" y="44"/>
                  </a:lnTo>
                  <a:lnTo>
                    <a:pt x="44" y="44"/>
                  </a:lnTo>
                  <a:lnTo>
                    <a:pt x="40" y="44"/>
                  </a:lnTo>
                  <a:lnTo>
                    <a:pt x="38" y="42"/>
                  </a:lnTo>
                  <a:lnTo>
                    <a:pt x="34" y="42"/>
                  </a:lnTo>
                  <a:lnTo>
                    <a:pt x="30" y="44"/>
                  </a:lnTo>
                  <a:lnTo>
                    <a:pt x="26" y="44"/>
                  </a:lnTo>
                  <a:lnTo>
                    <a:pt x="22" y="46"/>
                  </a:lnTo>
                  <a:lnTo>
                    <a:pt x="18" y="48"/>
                  </a:lnTo>
                  <a:lnTo>
                    <a:pt x="16" y="48"/>
                  </a:lnTo>
                  <a:lnTo>
                    <a:pt x="14" y="50"/>
                  </a:lnTo>
                  <a:lnTo>
                    <a:pt x="12" y="46"/>
                  </a:lnTo>
                  <a:lnTo>
                    <a:pt x="10" y="44"/>
                  </a:lnTo>
                  <a:lnTo>
                    <a:pt x="8" y="42"/>
                  </a:lnTo>
                  <a:lnTo>
                    <a:pt x="6" y="40"/>
                  </a:lnTo>
                  <a:lnTo>
                    <a:pt x="4" y="36"/>
                  </a:lnTo>
                  <a:lnTo>
                    <a:pt x="2"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3" name="Freeform 79"/>
            <p:cNvSpPr>
              <a:spLocks/>
            </p:cNvSpPr>
            <p:nvPr/>
          </p:nvSpPr>
          <p:spPr bwMode="gray">
            <a:xfrm>
              <a:off x="621" y="2916"/>
              <a:ext cx="42" cy="10"/>
            </a:xfrm>
            <a:custGeom>
              <a:avLst/>
              <a:gdLst/>
              <a:ahLst/>
              <a:cxnLst>
                <a:cxn ang="0">
                  <a:pos x="0" y="0"/>
                </a:cxn>
                <a:cxn ang="0">
                  <a:pos x="0" y="8"/>
                </a:cxn>
                <a:cxn ang="0">
                  <a:pos x="2" y="8"/>
                </a:cxn>
                <a:cxn ang="0">
                  <a:pos x="6" y="6"/>
                </a:cxn>
                <a:cxn ang="0">
                  <a:pos x="10" y="6"/>
                </a:cxn>
                <a:cxn ang="0">
                  <a:pos x="16" y="8"/>
                </a:cxn>
                <a:cxn ang="0">
                  <a:pos x="22" y="10"/>
                </a:cxn>
                <a:cxn ang="0">
                  <a:pos x="28" y="10"/>
                </a:cxn>
                <a:cxn ang="0">
                  <a:pos x="30" y="8"/>
                </a:cxn>
                <a:cxn ang="0">
                  <a:pos x="32" y="8"/>
                </a:cxn>
                <a:cxn ang="0">
                  <a:pos x="34" y="6"/>
                </a:cxn>
                <a:cxn ang="0">
                  <a:pos x="36" y="6"/>
                </a:cxn>
                <a:cxn ang="0">
                  <a:pos x="38" y="6"/>
                </a:cxn>
                <a:cxn ang="0">
                  <a:pos x="38" y="6"/>
                </a:cxn>
                <a:cxn ang="0">
                  <a:pos x="40" y="6"/>
                </a:cxn>
                <a:cxn ang="0">
                  <a:pos x="42" y="6"/>
                </a:cxn>
                <a:cxn ang="0">
                  <a:pos x="42" y="4"/>
                </a:cxn>
                <a:cxn ang="0">
                  <a:pos x="40" y="4"/>
                </a:cxn>
                <a:cxn ang="0">
                  <a:pos x="36" y="2"/>
                </a:cxn>
                <a:cxn ang="0">
                  <a:pos x="32" y="0"/>
                </a:cxn>
                <a:cxn ang="0">
                  <a:pos x="28" y="0"/>
                </a:cxn>
                <a:cxn ang="0">
                  <a:pos x="24" y="2"/>
                </a:cxn>
                <a:cxn ang="0">
                  <a:pos x="22" y="2"/>
                </a:cxn>
                <a:cxn ang="0">
                  <a:pos x="18" y="2"/>
                </a:cxn>
                <a:cxn ang="0">
                  <a:pos x="16" y="2"/>
                </a:cxn>
                <a:cxn ang="0">
                  <a:pos x="12" y="2"/>
                </a:cxn>
                <a:cxn ang="0">
                  <a:pos x="10" y="0"/>
                </a:cxn>
                <a:cxn ang="0">
                  <a:pos x="8" y="0"/>
                </a:cxn>
                <a:cxn ang="0">
                  <a:pos x="6" y="0"/>
                </a:cxn>
                <a:cxn ang="0">
                  <a:pos x="2" y="0"/>
                </a:cxn>
                <a:cxn ang="0">
                  <a:pos x="0" y="0"/>
                </a:cxn>
                <a:cxn ang="0">
                  <a:pos x="0" y="0"/>
                </a:cxn>
              </a:cxnLst>
              <a:rect l="0" t="0" r="r" b="b"/>
              <a:pathLst>
                <a:path w="42" h="10">
                  <a:moveTo>
                    <a:pt x="0" y="0"/>
                  </a:moveTo>
                  <a:lnTo>
                    <a:pt x="0" y="8"/>
                  </a:lnTo>
                  <a:lnTo>
                    <a:pt x="2" y="8"/>
                  </a:lnTo>
                  <a:lnTo>
                    <a:pt x="6" y="6"/>
                  </a:lnTo>
                  <a:lnTo>
                    <a:pt x="10" y="6"/>
                  </a:lnTo>
                  <a:lnTo>
                    <a:pt x="16" y="8"/>
                  </a:lnTo>
                  <a:lnTo>
                    <a:pt x="22" y="10"/>
                  </a:lnTo>
                  <a:lnTo>
                    <a:pt x="28" y="10"/>
                  </a:lnTo>
                  <a:lnTo>
                    <a:pt x="30" y="8"/>
                  </a:lnTo>
                  <a:lnTo>
                    <a:pt x="32" y="8"/>
                  </a:lnTo>
                  <a:lnTo>
                    <a:pt x="34" y="6"/>
                  </a:lnTo>
                  <a:lnTo>
                    <a:pt x="36" y="6"/>
                  </a:lnTo>
                  <a:lnTo>
                    <a:pt x="38" y="6"/>
                  </a:lnTo>
                  <a:lnTo>
                    <a:pt x="38" y="6"/>
                  </a:lnTo>
                  <a:lnTo>
                    <a:pt x="40" y="6"/>
                  </a:lnTo>
                  <a:lnTo>
                    <a:pt x="42" y="6"/>
                  </a:lnTo>
                  <a:lnTo>
                    <a:pt x="42" y="4"/>
                  </a:lnTo>
                  <a:lnTo>
                    <a:pt x="40" y="4"/>
                  </a:lnTo>
                  <a:lnTo>
                    <a:pt x="36" y="2"/>
                  </a:lnTo>
                  <a:lnTo>
                    <a:pt x="32" y="0"/>
                  </a:lnTo>
                  <a:lnTo>
                    <a:pt x="28" y="0"/>
                  </a:lnTo>
                  <a:lnTo>
                    <a:pt x="24" y="2"/>
                  </a:lnTo>
                  <a:lnTo>
                    <a:pt x="22" y="2"/>
                  </a:lnTo>
                  <a:lnTo>
                    <a:pt x="18" y="2"/>
                  </a:lnTo>
                  <a:lnTo>
                    <a:pt x="16" y="2"/>
                  </a:lnTo>
                  <a:lnTo>
                    <a:pt x="12" y="2"/>
                  </a:lnTo>
                  <a:lnTo>
                    <a:pt x="10" y="0"/>
                  </a:lnTo>
                  <a:lnTo>
                    <a:pt x="8" y="0"/>
                  </a:lnTo>
                  <a:lnTo>
                    <a:pt x="6" y="0"/>
                  </a:lnTo>
                  <a:lnTo>
                    <a:pt x="2" y="0"/>
                  </a:lnTo>
                  <a:lnTo>
                    <a:pt x="0" y="0"/>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4" name="Freeform 80"/>
            <p:cNvSpPr>
              <a:spLocks/>
            </p:cNvSpPr>
            <p:nvPr/>
          </p:nvSpPr>
          <p:spPr bwMode="gray">
            <a:xfrm>
              <a:off x="697" y="3000"/>
              <a:ext cx="84" cy="56"/>
            </a:xfrm>
            <a:custGeom>
              <a:avLst/>
              <a:gdLst/>
              <a:ahLst/>
              <a:cxnLst>
                <a:cxn ang="0">
                  <a:pos x="24" y="44"/>
                </a:cxn>
                <a:cxn ang="0">
                  <a:pos x="22" y="38"/>
                </a:cxn>
                <a:cxn ang="0">
                  <a:pos x="0" y="20"/>
                </a:cxn>
                <a:cxn ang="0">
                  <a:pos x="0" y="20"/>
                </a:cxn>
                <a:cxn ang="0">
                  <a:pos x="4" y="18"/>
                </a:cxn>
                <a:cxn ang="0">
                  <a:pos x="6" y="16"/>
                </a:cxn>
                <a:cxn ang="0">
                  <a:pos x="12" y="12"/>
                </a:cxn>
                <a:cxn ang="0">
                  <a:pos x="14" y="8"/>
                </a:cxn>
                <a:cxn ang="0">
                  <a:pos x="16" y="0"/>
                </a:cxn>
                <a:cxn ang="0">
                  <a:pos x="28" y="0"/>
                </a:cxn>
                <a:cxn ang="0">
                  <a:pos x="28" y="0"/>
                </a:cxn>
                <a:cxn ang="0">
                  <a:pos x="30" y="2"/>
                </a:cxn>
                <a:cxn ang="0">
                  <a:pos x="34" y="4"/>
                </a:cxn>
                <a:cxn ang="0">
                  <a:pos x="38" y="6"/>
                </a:cxn>
                <a:cxn ang="0">
                  <a:pos x="40" y="8"/>
                </a:cxn>
                <a:cxn ang="0">
                  <a:pos x="44" y="10"/>
                </a:cxn>
                <a:cxn ang="0">
                  <a:pos x="46" y="10"/>
                </a:cxn>
                <a:cxn ang="0">
                  <a:pos x="46" y="8"/>
                </a:cxn>
                <a:cxn ang="0">
                  <a:pos x="48" y="8"/>
                </a:cxn>
                <a:cxn ang="0">
                  <a:pos x="50" y="6"/>
                </a:cxn>
                <a:cxn ang="0">
                  <a:pos x="52" y="4"/>
                </a:cxn>
                <a:cxn ang="0">
                  <a:pos x="56" y="4"/>
                </a:cxn>
                <a:cxn ang="0">
                  <a:pos x="58" y="4"/>
                </a:cxn>
                <a:cxn ang="0">
                  <a:pos x="62" y="6"/>
                </a:cxn>
                <a:cxn ang="0">
                  <a:pos x="64" y="10"/>
                </a:cxn>
                <a:cxn ang="0">
                  <a:pos x="64" y="10"/>
                </a:cxn>
                <a:cxn ang="0">
                  <a:pos x="64" y="12"/>
                </a:cxn>
                <a:cxn ang="0">
                  <a:pos x="64" y="16"/>
                </a:cxn>
                <a:cxn ang="0">
                  <a:pos x="64" y="18"/>
                </a:cxn>
                <a:cxn ang="0">
                  <a:pos x="66" y="22"/>
                </a:cxn>
                <a:cxn ang="0">
                  <a:pos x="70" y="24"/>
                </a:cxn>
                <a:cxn ang="0">
                  <a:pos x="72" y="24"/>
                </a:cxn>
                <a:cxn ang="0">
                  <a:pos x="74" y="24"/>
                </a:cxn>
                <a:cxn ang="0">
                  <a:pos x="76" y="24"/>
                </a:cxn>
                <a:cxn ang="0">
                  <a:pos x="78" y="24"/>
                </a:cxn>
                <a:cxn ang="0">
                  <a:pos x="80" y="26"/>
                </a:cxn>
                <a:cxn ang="0">
                  <a:pos x="82" y="30"/>
                </a:cxn>
                <a:cxn ang="0">
                  <a:pos x="84" y="36"/>
                </a:cxn>
                <a:cxn ang="0">
                  <a:pos x="82" y="40"/>
                </a:cxn>
                <a:cxn ang="0">
                  <a:pos x="82" y="42"/>
                </a:cxn>
                <a:cxn ang="0">
                  <a:pos x="80" y="44"/>
                </a:cxn>
                <a:cxn ang="0">
                  <a:pos x="80" y="46"/>
                </a:cxn>
                <a:cxn ang="0">
                  <a:pos x="48" y="56"/>
                </a:cxn>
                <a:cxn ang="0">
                  <a:pos x="48" y="56"/>
                </a:cxn>
                <a:cxn ang="0">
                  <a:pos x="46" y="56"/>
                </a:cxn>
                <a:cxn ang="0">
                  <a:pos x="44" y="56"/>
                </a:cxn>
                <a:cxn ang="0">
                  <a:pos x="38" y="54"/>
                </a:cxn>
                <a:cxn ang="0">
                  <a:pos x="32" y="52"/>
                </a:cxn>
                <a:cxn ang="0">
                  <a:pos x="32" y="52"/>
                </a:cxn>
                <a:cxn ang="0">
                  <a:pos x="28" y="50"/>
                </a:cxn>
                <a:cxn ang="0">
                  <a:pos x="26" y="48"/>
                </a:cxn>
                <a:cxn ang="0">
                  <a:pos x="24" y="44"/>
                </a:cxn>
              </a:cxnLst>
              <a:rect l="0" t="0" r="r" b="b"/>
              <a:pathLst>
                <a:path w="84" h="56">
                  <a:moveTo>
                    <a:pt x="24" y="44"/>
                  </a:moveTo>
                  <a:lnTo>
                    <a:pt x="22" y="38"/>
                  </a:lnTo>
                  <a:lnTo>
                    <a:pt x="0" y="20"/>
                  </a:lnTo>
                  <a:lnTo>
                    <a:pt x="0" y="20"/>
                  </a:lnTo>
                  <a:lnTo>
                    <a:pt x="4" y="18"/>
                  </a:lnTo>
                  <a:lnTo>
                    <a:pt x="6" y="16"/>
                  </a:lnTo>
                  <a:lnTo>
                    <a:pt x="12" y="12"/>
                  </a:lnTo>
                  <a:lnTo>
                    <a:pt x="14" y="8"/>
                  </a:lnTo>
                  <a:lnTo>
                    <a:pt x="16" y="0"/>
                  </a:lnTo>
                  <a:lnTo>
                    <a:pt x="28" y="0"/>
                  </a:lnTo>
                  <a:lnTo>
                    <a:pt x="28" y="0"/>
                  </a:lnTo>
                  <a:lnTo>
                    <a:pt x="30" y="2"/>
                  </a:lnTo>
                  <a:lnTo>
                    <a:pt x="34" y="4"/>
                  </a:lnTo>
                  <a:lnTo>
                    <a:pt x="38" y="6"/>
                  </a:lnTo>
                  <a:lnTo>
                    <a:pt x="40" y="8"/>
                  </a:lnTo>
                  <a:lnTo>
                    <a:pt x="44" y="10"/>
                  </a:lnTo>
                  <a:lnTo>
                    <a:pt x="46" y="10"/>
                  </a:lnTo>
                  <a:lnTo>
                    <a:pt x="46" y="8"/>
                  </a:lnTo>
                  <a:lnTo>
                    <a:pt x="48" y="8"/>
                  </a:lnTo>
                  <a:lnTo>
                    <a:pt x="50" y="6"/>
                  </a:lnTo>
                  <a:lnTo>
                    <a:pt x="52" y="4"/>
                  </a:lnTo>
                  <a:lnTo>
                    <a:pt x="56" y="4"/>
                  </a:lnTo>
                  <a:lnTo>
                    <a:pt x="58" y="4"/>
                  </a:lnTo>
                  <a:lnTo>
                    <a:pt x="62" y="6"/>
                  </a:lnTo>
                  <a:lnTo>
                    <a:pt x="64" y="10"/>
                  </a:lnTo>
                  <a:lnTo>
                    <a:pt x="64" y="10"/>
                  </a:lnTo>
                  <a:lnTo>
                    <a:pt x="64" y="12"/>
                  </a:lnTo>
                  <a:lnTo>
                    <a:pt x="64" y="16"/>
                  </a:lnTo>
                  <a:lnTo>
                    <a:pt x="64" y="18"/>
                  </a:lnTo>
                  <a:lnTo>
                    <a:pt x="66" y="22"/>
                  </a:lnTo>
                  <a:lnTo>
                    <a:pt x="70" y="24"/>
                  </a:lnTo>
                  <a:lnTo>
                    <a:pt x="72" y="24"/>
                  </a:lnTo>
                  <a:lnTo>
                    <a:pt x="74" y="24"/>
                  </a:lnTo>
                  <a:lnTo>
                    <a:pt x="76" y="24"/>
                  </a:lnTo>
                  <a:lnTo>
                    <a:pt x="78" y="24"/>
                  </a:lnTo>
                  <a:lnTo>
                    <a:pt x="80" y="26"/>
                  </a:lnTo>
                  <a:lnTo>
                    <a:pt x="82" y="30"/>
                  </a:lnTo>
                  <a:lnTo>
                    <a:pt x="84" y="36"/>
                  </a:lnTo>
                  <a:lnTo>
                    <a:pt x="82" y="40"/>
                  </a:lnTo>
                  <a:lnTo>
                    <a:pt x="82" y="42"/>
                  </a:lnTo>
                  <a:lnTo>
                    <a:pt x="80" y="44"/>
                  </a:lnTo>
                  <a:lnTo>
                    <a:pt x="80" y="46"/>
                  </a:lnTo>
                  <a:lnTo>
                    <a:pt x="48" y="56"/>
                  </a:lnTo>
                  <a:lnTo>
                    <a:pt x="48" y="56"/>
                  </a:lnTo>
                  <a:lnTo>
                    <a:pt x="46" y="56"/>
                  </a:lnTo>
                  <a:lnTo>
                    <a:pt x="44" y="56"/>
                  </a:lnTo>
                  <a:lnTo>
                    <a:pt x="38" y="54"/>
                  </a:lnTo>
                  <a:lnTo>
                    <a:pt x="32" y="52"/>
                  </a:lnTo>
                  <a:lnTo>
                    <a:pt x="32" y="52"/>
                  </a:lnTo>
                  <a:lnTo>
                    <a:pt x="28" y="50"/>
                  </a:lnTo>
                  <a:lnTo>
                    <a:pt x="26" y="48"/>
                  </a:lnTo>
                  <a:lnTo>
                    <a:pt x="24" y="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5" name="Freeform 81"/>
            <p:cNvSpPr>
              <a:spLocks/>
            </p:cNvSpPr>
            <p:nvPr/>
          </p:nvSpPr>
          <p:spPr bwMode="gray">
            <a:xfrm>
              <a:off x="679" y="2976"/>
              <a:ext cx="36" cy="44"/>
            </a:xfrm>
            <a:custGeom>
              <a:avLst/>
              <a:gdLst/>
              <a:ahLst/>
              <a:cxnLst>
                <a:cxn ang="0">
                  <a:pos x="0" y="18"/>
                </a:cxn>
                <a:cxn ang="0">
                  <a:pos x="0" y="16"/>
                </a:cxn>
                <a:cxn ang="0">
                  <a:pos x="0" y="14"/>
                </a:cxn>
                <a:cxn ang="0">
                  <a:pos x="0" y="12"/>
                </a:cxn>
                <a:cxn ang="0">
                  <a:pos x="2" y="8"/>
                </a:cxn>
                <a:cxn ang="0">
                  <a:pos x="4" y="6"/>
                </a:cxn>
                <a:cxn ang="0">
                  <a:pos x="8" y="2"/>
                </a:cxn>
                <a:cxn ang="0">
                  <a:pos x="14" y="0"/>
                </a:cxn>
                <a:cxn ang="0">
                  <a:pos x="18" y="0"/>
                </a:cxn>
                <a:cxn ang="0">
                  <a:pos x="20" y="0"/>
                </a:cxn>
                <a:cxn ang="0">
                  <a:pos x="24" y="0"/>
                </a:cxn>
                <a:cxn ang="0">
                  <a:pos x="26" y="2"/>
                </a:cxn>
                <a:cxn ang="0">
                  <a:pos x="28" y="2"/>
                </a:cxn>
                <a:cxn ang="0">
                  <a:pos x="30" y="4"/>
                </a:cxn>
                <a:cxn ang="0">
                  <a:pos x="32" y="4"/>
                </a:cxn>
                <a:cxn ang="0">
                  <a:pos x="34" y="8"/>
                </a:cxn>
                <a:cxn ang="0">
                  <a:pos x="36" y="12"/>
                </a:cxn>
                <a:cxn ang="0">
                  <a:pos x="36" y="20"/>
                </a:cxn>
                <a:cxn ang="0">
                  <a:pos x="34" y="28"/>
                </a:cxn>
                <a:cxn ang="0">
                  <a:pos x="30" y="34"/>
                </a:cxn>
                <a:cxn ang="0">
                  <a:pos x="30" y="34"/>
                </a:cxn>
                <a:cxn ang="0">
                  <a:pos x="28" y="38"/>
                </a:cxn>
                <a:cxn ang="0">
                  <a:pos x="24" y="40"/>
                </a:cxn>
                <a:cxn ang="0">
                  <a:pos x="20" y="44"/>
                </a:cxn>
                <a:cxn ang="0">
                  <a:pos x="18" y="44"/>
                </a:cxn>
                <a:cxn ang="0">
                  <a:pos x="16" y="44"/>
                </a:cxn>
                <a:cxn ang="0">
                  <a:pos x="14" y="42"/>
                </a:cxn>
                <a:cxn ang="0">
                  <a:pos x="10" y="40"/>
                </a:cxn>
                <a:cxn ang="0">
                  <a:pos x="8" y="38"/>
                </a:cxn>
                <a:cxn ang="0">
                  <a:pos x="0" y="18"/>
                </a:cxn>
              </a:cxnLst>
              <a:rect l="0" t="0" r="r" b="b"/>
              <a:pathLst>
                <a:path w="36" h="44">
                  <a:moveTo>
                    <a:pt x="0" y="18"/>
                  </a:moveTo>
                  <a:lnTo>
                    <a:pt x="0" y="16"/>
                  </a:lnTo>
                  <a:lnTo>
                    <a:pt x="0" y="14"/>
                  </a:lnTo>
                  <a:lnTo>
                    <a:pt x="0" y="12"/>
                  </a:lnTo>
                  <a:lnTo>
                    <a:pt x="2" y="8"/>
                  </a:lnTo>
                  <a:lnTo>
                    <a:pt x="4" y="6"/>
                  </a:lnTo>
                  <a:lnTo>
                    <a:pt x="8" y="2"/>
                  </a:lnTo>
                  <a:lnTo>
                    <a:pt x="14" y="0"/>
                  </a:lnTo>
                  <a:lnTo>
                    <a:pt x="18" y="0"/>
                  </a:lnTo>
                  <a:lnTo>
                    <a:pt x="20" y="0"/>
                  </a:lnTo>
                  <a:lnTo>
                    <a:pt x="24" y="0"/>
                  </a:lnTo>
                  <a:lnTo>
                    <a:pt x="26" y="2"/>
                  </a:lnTo>
                  <a:lnTo>
                    <a:pt x="28" y="2"/>
                  </a:lnTo>
                  <a:lnTo>
                    <a:pt x="30" y="4"/>
                  </a:lnTo>
                  <a:lnTo>
                    <a:pt x="32" y="4"/>
                  </a:lnTo>
                  <a:lnTo>
                    <a:pt x="34" y="8"/>
                  </a:lnTo>
                  <a:lnTo>
                    <a:pt x="36" y="12"/>
                  </a:lnTo>
                  <a:lnTo>
                    <a:pt x="36" y="20"/>
                  </a:lnTo>
                  <a:lnTo>
                    <a:pt x="34" y="28"/>
                  </a:lnTo>
                  <a:lnTo>
                    <a:pt x="30" y="34"/>
                  </a:lnTo>
                  <a:lnTo>
                    <a:pt x="30" y="34"/>
                  </a:lnTo>
                  <a:lnTo>
                    <a:pt x="28" y="38"/>
                  </a:lnTo>
                  <a:lnTo>
                    <a:pt x="24" y="40"/>
                  </a:lnTo>
                  <a:lnTo>
                    <a:pt x="20" y="44"/>
                  </a:lnTo>
                  <a:lnTo>
                    <a:pt x="18" y="44"/>
                  </a:lnTo>
                  <a:lnTo>
                    <a:pt x="16" y="44"/>
                  </a:lnTo>
                  <a:lnTo>
                    <a:pt x="14" y="42"/>
                  </a:lnTo>
                  <a:lnTo>
                    <a:pt x="10" y="40"/>
                  </a:lnTo>
                  <a:lnTo>
                    <a:pt x="8" y="38"/>
                  </a:lnTo>
                  <a:lnTo>
                    <a:pt x="0"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6" name="Freeform 82"/>
            <p:cNvSpPr>
              <a:spLocks/>
            </p:cNvSpPr>
            <p:nvPr/>
          </p:nvSpPr>
          <p:spPr bwMode="gray">
            <a:xfrm>
              <a:off x="647" y="2940"/>
              <a:ext cx="100" cy="70"/>
            </a:xfrm>
            <a:custGeom>
              <a:avLst/>
              <a:gdLst/>
              <a:ahLst/>
              <a:cxnLst>
                <a:cxn ang="0">
                  <a:pos x="0" y="26"/>
                </a:cxn>
                <a:cxn ang="0">
                  <a:pos x="18" y="20"/>
                </a:cxn>
                <a:cxn ang="0">
                  <a:pos x="22" y="16"/>
                </a:cxn>
                <a:cxn ang="0">
                  <a:pos x="24" y="8"/>
                </a:cxn>
                <a:cxn ang="0">
                  <a:pos x="22" y="0"/>
                </a:cxn>
                <a:cxn ang="0">
                  <a:pos x="24" y="0"/>
                </a:cxn>
                <a:cxn ang="0">
                  <a:pos x="30" y="0"/>
                </a:cxn>
                <a:cxn ang="0">
                  <a:pos x="36" y="2"/>
                </a:cxn>
                <a:cxn ang="0">
                  <a:pos x="38" y="4"/>
                </a:cxn>
                <a:cxn ang="0">
                  <a:pos x="40" y="6"/>
                </a:cxn>
                <a:cxn ang="0">
                  <a:pos x="44" y="6"/>
                </a:cxn>
                <a:cxn ang="0">
                  <a:pos x="52" y="10"/>
                </a:cxn>
                <a:cxn ang="0">
                  <a:pos x="62" y="10"/>
                </a:cxn>
                <a:cxn ang="0">
                  <a:pos x="64" y="8"/>
                </a:cxn>
                <a:cxn ang="0">
                  <a:pos x="64" y="6"/>
                </a:cxn>
                <a:cxn ang="0">
                  <a:pos x="66" y="4"/>
                </a:cxn>
                <a:cxn ang="0">
                  <a:pos x="70" y="2"/>
                </a:cxn>
                <a:cxn ang="0">
                  <a:pos x="76" y="4"/>
                </a:cxn>
                <a:cxn ang="0">
                  <a:pos x="78" y="8"/>
                </a:cxn>
                <a:cxn ang="0">
                  <a:pos x="80" y="14"/>
                </a:cxn>
                <a:cxn ang="0">
                  <a:pos x="84" y="22"/>
                </a:cxn>
                <a:cxn ang="0">
                  <a:pos x="88" y="28"/>
                </a:cxn>
                <a:cxn ang="0">
                  <a:pos x="90" y="36"/>
                </a:cxn>
                <a:cxn ang="0">
                  <a:pos x="96" y="50"/>
                </a:cxn>
                <a:cxn ang="0">
                  <a:pos x="100" y="64"/>
                </a:cxn>
                <a:cxn ang="0">
                  <a:pos x="96" y="70"/>
                </a:cxn>
                <a:cxn ang="0">
                  <a:pos x="88" y="66"/>
                </a:cxn>
                <a:cxn ang="0">
                  <a:pos x="78" y="60"/>
                </a:cxn>
                <a:cxn ang="0">
                  <a:pos x="78" y="60"/>
                </a:cxn>
                <a:cxn ang="0">
                  <a:pos x="72" y="60"/>
                </a:cxn>
                <a:cxn ang="0">
                  <a:pos x="68" y="60"/>
                </a:cxn>
                <a:cxn ang="0">
                  <a:pos x="68" y="54"/>
                </a:cxn>
                <a:cxn ang="0">
                  <a:pos x="68" y="46"/>
                </a:cxn>
                <a:cxn ang="0">
                  <a:pos x="62" y="40"/>
                </a:cxn>
                <a:cxn ang="0">
                  <a:pos x="50" y="36"/>
                </a:cxn>
                <a:cxn ang="0">
                  <a:pos x="48" y="36"/>
                </a:cxn>
                <a:cxn ang="0">
                  <a:pos x="40" y="40"/>
                </a:cxn>
                <a:cxn ang="0">
                  <a:pos x="32" y="46"/>
                </a:cxn>
                <a:cxn ang="0">
                  <a:pos x="18" y="40"/>
                </a:cxn>
              </a:cxnLst>
              <a:rect l="0" t="0" r="r" b="b"/>
              <a:pathLst>
                <a:path w="100" h="70">
                  <a:moveTo>
                    <a:pt x="18" y="40"/>
                  </a:moveTo>
                  <a:lnTo>
                    <a:pt x="0" y="26"/>
                  </a:lnTo>
                  <a:lnTo>
                    <a:pt x="18" y="20"/>
                  </a:lnTo>
                  <a:lnTo>
                    <a:pt x="18" y="20"/>
                  </a:lnTo>
                  <a:lnTo>
                    <a:pt x="20" y="18"/>
                  </a:lnTo>
                  <a:lnTo>
                    <a:pt x="22" y="16"/>
                  </a:lnTo>
                  <a:lnTo>
                    <a:pt x="24" y="12"/>
                  </a:lnTo>
                  <a:lnTo>
                    <a:pt x="24" y="8"/>
                  </a:lnTo>
                  <a:lnTo>
                    <a:pt x="22" y="4"/>
                  </a:lnTo>
                  <a:lnTo>
                    <a:pt x="22" y="0"/>
                  </a:lnTo>
                  <a:lnTo>
                    <a:pt x="22" y="0"/>
                  </a:lnTo>
                  <a:lnTo>
                    <a:pt x="24" y="0"/>
                  </a:lnTo>
                  <a:lnTo>
                    <a:pt x="26" y="0"/>
                  </a:lnTo>
                  <a:lnTo>
                    <a:pt x="30" y="0"/>
                  </a:lnTo>
                  <a:lnTo>
                    <a:pt x="34" y="0"/>
                  </a:lnTo>
                  <a:lnTo>
                    <a:pt x="36" y="2"/>
                  </a:lnTo>
                  <a:lnTo>
                    <a:pt x="36" y="2"/>
                  </a:lnTo>
                  <a:lnTo>
                    <a:pt x="38" y="4"/>
                  </a:lnTo>
                  <a:lnTo>
                    <a:pt x="38" y="6"/>
                  </a:lnTo>
                  <a:lnTo>
                    <a:pt x="40" y="6"/>
                  </a:lnTo>
                  <a:lnTo>
                    <a:pt x="44" y="6"/>
                  </a:lnTo>
                  <a:lnTo>
                    <a:pt x="44" y="6"/>
                  </a:lnTo>
                  <a:lnTo>
                    <a:pt x="46" y="8"/>
                  </a:lnTo>
                  <a:lnTo>
                    <a:pt x="52" y="10"/>
                  </a:lnTo>
                  <a:lnTo>
                    <a:pt x="58" y="10"/>
                  </a:lnTo>
                  <a:lnTo>
                    <a:pt x="62" y="10"/>
                  </a:lnTo>
                  <a:lnTo>
                    <a:pt x="64" y="8"/>
                  </a:lnTo>
                  <a:lnTo>
                    <a:pt x="64" y="8"/>
                  </a:lnTo>
                  <a:lnTo>
                    <a:pt x="66" y="6"/>
                  </a:lnTo>
                  <a:lnTo>
                    <a:pt x="64" y="6"/>
                  </a:lnTo>
                  <a:lnTo>
                    <a:pt x="64" y="4"/>
                  </a:lnTo>
                  <a:lnTo>
                    <a:pt x="66" y="4"/>
                  </a:lnTo>
                  <a:lnTo>
                    <a:pt x="66" y="4"/>
                  </a:lnTo>
                  <a:lnTo>
                    <a:pt x="70" y="2"/>
                  </a:lnTo>
                  <a:lnTo>
                    <a:pt x="72" y="2"/>
                  </a:lnTo>
                  <a:lnTo>
                    <a:pt x="76" y="4"/>
                  </a:lnTo>
                  <a:lnTo>
                    <a:pt x="78" y="6"/>
                  </a:lnTo>
                  <a:lnTo>
                    <a:pt x="78" y="8"/>
                  </a:lnTo>
                  <a:lnTo>
                    <a:pt x="78" y="10"/>
                  </a:lnTo>
                  <a:lnTo>
                    <a:pt x="80" y="14"/>
                  </a:lnTo>
                  <a:lnTo>
                    <a:pt x="82" y="18"/>
                  </a:lnTo>
                  <a:lnTo>
                    <a:pt x="84" y="22"/>
                  </a:lnTo>
                  <a:lnTo>
                    <a:pt x="88" y="26"/>
                  </a:lnTo>
                  <a:lnTo>
                    <a:pt x="88" y="28"/>
                  </a:lnTo>
                  <a:lnTo>
                    <a:pt x="88" y="30"/>
                  </a:lnTo>
                  <a:lnTo>
                    <a:pt x="90" y="36"/>
                  </a:lnTo>
                  <a:lnTo>
                    <a:pt x="92" y="40"/>
                  </a:lnTo>
                  <a:lnTo>
                    <a:pt x="96" y="50"/>
                  </a:lnTo>
                  <a:lnTo>
                    <a:pt x="98" y="58"/>
                  </a:lnTo>
                  <a:lnTo>
                    <a:pt x="100" y="64"/>
                  </a:lnTo>
                  <a:lnTo>
                    <a:pt x="98" y="68"/>
                  </a:lnTo>
                  <a:lnTo>
                    <a:pt x="96" y="70"/>
                  </a:lnTo>
                  <a:lnTo>
                    <a:pt x="92" y="70"/>
                  </a:lnTo>
                  <a:lnTo>
                    <a:pt x="88" y="66"/>
                  </a:lnTo>
                  <a:lnTo>
                    <a:pt x="82" y="64"/>
                  </a:lnTo>
                  <a:lnTo>
                    <a:pt x="78" y="60"/>
                  </a:lnTo>
                  <a:lnTo>
                    <a:pt x="78" y="60"/>
                  </a:lnTo>
                  <a:lnTo>
                    <a:pt x="78" y="60"/>
                  </a:lnTo>
                  <a:lnTo>
                    <a:pt x="76" y="60"/>
                  </a:lnTo>
                  <a:lnTo>
                    <a:pt x="72" y="60"/>
                  </a:lnTo>
                  <a:lnTo>
                    <a:pt x="66" y="60"/>
                  </a:lnTo>
                  <a:lnTo>
                    <a:pt x="68" y="60"/>
                  </a:lnTo>
                  <a:lnTo>
                    <a:pt x="68" y="56"/>
                  </a:lnTo>
                  <a:lnTo>
                    <a:pt x="68" y="54"/>
                  </a:lnTo>
                  <a:lnTo>
                    <a:pt x="68" y="50"/>
                  </a:lnTo>
                  <a:lnTo>
                    <a:pt x="68" y="46"/>
                  </a:lnTo>
                  <a:lnTo>
                    <a:pt x="66" y="42"/>
                  </a:lnTo>
                  <a:lnTo>
                    <a:pt x="62" y="40"/>
                  </a:lnTo>
                  <a:lnTo>
                    <a:pt x="58" y="38"/>
                  </a:lnTo>
                  <a:lnTo>
                    <a:pt x="50" y="36"/>
                  </a:lnTo>
                  <a:lnTo>
                    <a:pt x="50" y="36"/>
                  </a:lnTo>
                  <a:lnTo>
                    <a:pt x="48" y="36"/>
                  </a:lnTo>
                  <a:lnTo>
                    <a:pt x="44" y="38"/>
                  </a:lnTo>
                  <a:lnTo>
                    <a:pt x="40" y="40"/>
                  </a:lnTo>
                  <a:lnTo>
                    <a:pt x="36" y="42"/>
                  </a:lnTo>
                  <a:lnTo>
                    <a:pt x="32" y="46"/>
                  </a:lnTo>
                  <a:lnTo>
                    <a:pt x="32" y="52"/>
                  </a:lnTo>
                  <a:lnTo>
                    <a:pt x="18"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7" name="Freeform 83"/>
            <p:cNvSpPr>
              <a:spLocks/>
            </p:cNvSpPr>
            <p:nvPr/>
          </p:nvSpPr>
          <p:spPr bwMode="gray">
            <a:xfrm>
              <a:off x="735" y="2960"/>
              <a:ext cx="84" cy="88"/>
            </a:xfrm>
            <a:custGeom>
              <a:avLst/>
              <a:gdLst/>
              <a:ahLst/>
              <a:cxnLst>
                <a:cxn ang="0">
                  <a:pos x="42" y="84"/>
                </a:cxn>
                <a:cxn ang="0">
                  <a:pos x="44" y="78"/>
                </a:cxn>
                <a:cxn ang="0">
                  <a:pos x="44" y="68"/>
                </a:cxn>
                <a:cxn ang="0">
                  <a:pos x="42" y="66"/>
                </a:cxn>
                <a:cxn ang="0">
                  <a:pos x="36" y="64"/>
                </a:cxn>
                <a:cxn ang="0">
                  <a:pos x="32" y="64"/>
                </a:cxn>
                <a:cxn ang="0">
                  <a:pos x="28" y="62"/>
                </a:cxn>
                <a:cxn ang="0">
                  <a:pos x="26" y="54"/>
                </a:cxn>
                <a:cxn ang="0">
                  <a:pos x="26" y="48"/>
                </a:cxn>
                <a:cxn ang="0">
                  <a:pos x="24" y="46"/>
                </a:cxn>
                <a:cxn ang="0">
                  <a:pos x="18" y="42"/>
                </a:cxn>
                <a:cxn ang="0">
                  <a:pos x="10" y="48"/>
                </a:cxn>
                <a:cxn ang="0">
                  <a:pos x="10" y="44"/>
                </a:cxn>
                <a:cxn ang="0">
                  <a:pos x="10" y="36"/>
                </a:cxn>
                <a:cxn ang="0">
                  <a:pos x="8" y="32"/>
                </a:cxn>
                <a:cxn ang="0">
                  <a:pos x="4" y="24"/>
                </a:cxn>
                <a:cxn ang="0">
                  <a:pos x="2" y="14"/>
                </a:cxn>
                <a:cxn ang="0">
                  <a:pos x="0" y="6"/>
                </a:cxn>
                <a:cxn ang="0">
                  <a:pos x="6" y="8"/>
                </a:cxn>
                <a:cxn ang="0">
                  <a:pos x="16" y="6"/>
                </a:cxn>
                <a:cxn ang="0">
                  <a:pos x="22" y="4"/>
                </a:cxn>
                <a:cxn ang="0">
                  <a:pos x="24" y="0"/>
                </a:cxn>
                <a:cxn ang="0">
                  <a:pos x="30" y="2"/>
                </a:cxn>
                <a:cxn ang="0">
                  <a:pos x="32" y="4"/>
                </a:cxn>
                <a:cxn ang="0">
                  <a:pos x="36" y="4"/>
                </a:cxn>
                <a:cxn ang="0">
                  <a:pos x="38" y="2"/>
                </a:cxn>
                <a:cxn ang="0">
                  <a:pos x="42" y="0"/>
                </a:cxn>
                <a:cxn ang="0">
                  <a:pos x="50" y="0"/>
                </a:cxn>
                <a:cxn ang="0">
                  <a:pos x="58" y="2"/>
                </a:cxn>
                <a:cxn ang="0">
                  <a:pos x="64" y="0"/>
                </a:cxn>
                <a:cxn ang="0">
                  <a:pos x="72" y="0"/>
                </a:cxn>
                <a:cxn ang="0">
                  <a:pos x="76" y="4"/>
                </a:cxn>
                <a:cxn ang="0">
                  <a:pos x="78" y="12"/>
                </a:cxn>
                <a:cxn ang="0">
                  <a:pos x="82" y="32"/>
                </a:cxn>
                <a:cxn ang="0">
                  <a:pos x="80" y="46"/>
                </a:cxn>
                <a:cxn ang="0">
                  <a:pos x="76" y="68"/>
                </a:cxn>
                <a:cxn ang="0">
                  <a:pos x="84" y="88"/>
                </a:cxn>
                <a:cxn ang="0">
                  <a:pos x="42" y="86"/>
                </a:cxn>
              </a:cxnLst>
              <a:rect l="0" t="0" r="r" b="b"/>
              <a:pathLst>
                <a:path w="84" h="88">
                  <a:moveTo>
                    <a:pt x="42" y="86"/>
                  </a:moveTo>
                  <a:lnTo>
                    <a:pt x="42" y="84"/>
                  </a:lnTo>
                  <a:lnTo>
                    <a:pt x="44" y="82"/>
                  </a:lnTo>
                  <a:lnTo>
                    <a:pt x="44" y="78"/>
                  </a:lnTo>
                  <a:lnTo>
                    <a:pt x="46" y="74"/>
                  </a:lnTo>
                  <a:lnTo>
                    <a:pt x="44" y="68"/>
                  </a:lnTo>
                  <a:lnTo>
                    <a:pt x="44" y="68"/>
                  </a:lnTo>
                  <a:lnTo>
                    <a:pt x="42" y="66"/>
                  </a:lnTo>
                  <a:lnTo>
                    <a:pt x="40" y="64"/>
                  </a:lnTo>
                  <a:lnTo>
                    <a:pt x="36" y="64"/>
                  </a:lnTo>
                  <a:lnTo>
                    <a:pt x="32" y="64"/>
                  </a:lnTo>
                  <a:lnTo>
                    <a:pt x="32" y="64"/>
                  </a:lnTo>
                  <a:lnTo>
                    <a:pt x="30" y="64"/>
                  </a:lnTo>
                  <a:lnTo>
                    <a:pt x="28" y="62"/>
                  </a:lnTo>
                  <a:lnTo>
                    <a:pt x="26" y="58"/>
                  </a:lnTo>
                  <a:lnTo>
                    <a:pt x="26" y="54"/>
                  </a:lnTo>
                  <a:lnTo>
                    <a:pt x="26" y="50"/>
                  </a:lnTo>
                  <a:lnTo>
                    <a:pt x="26" y="48"/>
                  </a:lnTo>
                  <a:lnTo>
                    <a:pt x="24" y="46"/>
                  </a:lnTo>
                  <a:lnTo>
                    <a:pt x="24" y="46"/>
                  </a:lnTo>
                  <a:lnTo>
                    <a:pt x="22" y="44"/>
                  </a:lnTo>
                  <a:lnTo>
                    <a:pt x="18" y="42"/>
                  </a:lnTo>
                  <a:lnTo>
                    <a:pt x="14" y="44"/>
                  </a:lnTo>
                  <a:lnTo>
                    <a:pt x="10" y="48"/>
                  </a:lnTo>
                  <a:lnTo>
                    <a:pt x="10" y="46"/>
                  </a:lnTo>
                  <a:lnTo>
                    <a:pt x="10" y="44"/>
                  </a:lnTo>
                  <a:lnTo>
                    <a:pt x="10" y="40"/>
                  </a:lnTo>
                  <a:lnTo>
                    <a:pt x="10" y="36"/>
                  </a:lnTo>
                  <a:lnTo>
                    <a:pt x="10" y="36"/>
                  </a:lnTo>
                  <a:lnTo>
                    <a:pt x="8" y="32"/>
                  </a:lnTo>
                  <a:lnTo>
                    <a:pt x="6" y="28"/>
                  </a:lnTo>
                  <a:lnTo>
                    <a:pt x="4" y="24"/>
                  </a:lnTo>
                  <a:lnTo>
                    <a:pt x="2" y="20"/>
                  </a:lnTo>
                  <a:lnTo>
                    <a:pt x="2" y="14"/>
                  </a:lnTo>
                  <a:lnTo>
                    <a:pt x="0" y="10"/>
                  </a:lnTo>
                  <a:lnTo>
                    <a:pt x="0" y="6"/>
                  </a:lnTo>
                  <a:lnTo>
                    <a:pt x="2" y="6"/>
                  </a:lnTo>
                  <a:lnTo>
                    <a:pt x="6" y="8"/>
                  </a:lnTo>
                  <a:lnTo>
                    <a:pt x="10" y="8"/>
                  </a:lnTo>
                  <a:lnTo>
                    <a:pt x="16" y="6"/>
                  </a:lnTo>
                  <a:lnTo>
                    <a:pt x="20" y="4"/>
                  </a:lnTo>
                  <a:lnTo>
                    <a:pt x="22" y="4"/>
                  </a:lnTo>
                  <a:lnTo>
                    <a:pt x="22" y="2"/>
                  </a:lnTo>
                  <a:lnTo>
                    <a:pt x="24" y="0"/>
                  </a:lnTo>
                  <a:lnTo>
                    <a:pt x="28" y="0"/>
                  </a:lnTo>
                  <a:lnTo>
                    <a:pt x="30" y="2"/>
                  </a:lnTo>
                  <a:lnTo>
                    <a:pt x="30" y="4"/>
                  </a:lnTo>
                  <a:lnTo>
                    <a:pt x="32" y="4"/>
                  </a:lnTo>
                  <a:lnTo>
                    <a:pt x="34" y="6"/>
                  </a:lnTo>
                  <a:lnTo>
                    <a:pt x="36" y="4"/>
                  </a:lnTo>
                  <a:lnTo>
                    <a:pt x="38" y="2"/>
                  </a:lnTo>
                  <a:lnTo>
                    <a:pt x="38" y="2"/>
                  </a:lnTo>
                  <a:lnTo>
                    <a:pt x="40" y="2"/>
                  </a:lnTo>
                  <a:lnTo>
                    <a:pt x="42" y="0"/>
                  </a:lnTo>
                  <a:lnTo>
                    <a:pt x="46" y="0"/>
                  </a:lnTo>
                  <a:lnTo>
                    <a:pt x="50" y="0"/>
                  </a:lnTo>
                  <a:lnTo>
                    <a:pt x="56" y="2"/>
                  </a:lnTo>
                  <a:lnTo>
                    <a:pt x="58" y="2"/>
                  </a:lnTo>
                  <a:lnTo>
                    <a:pt x="62" y="2"/>
                  </a:lnTo>
                  <a:lnTo>
                    <a:pt x="64" y="0"/>
                  </a:lnTo>
                  <a:lnTo>
                    <a:pt x="68" y="0"/>
                  </a:lnTo>
                  <a:lnTo>
                    <a:pt x="72" y="0"/>
                  </a:lnTo>
                  <a:lnTo>
                    <a:pt x="74" y="2"/>
                  </a:lnTo>
                  <a:lnTo>
                    <a:pt x="76" y="4"/>
                  </a:lnTo>
                  <a:lnTo>
                    <a:pt x="76" y="8"/>
                  </a:lnTo>
                  <a:lnTo>
                    <a:pt x="78" y="12"/>
                  </a:lnTo>
                  <a:lnTo>
                    <a:pt x="80" y="20"/>
                  </a:lnTo>
                  <a:lnTo>
                    <a:pt x="82" y="32"/>
                  </a:lnTo>
                  <a:lnTo>
                    <a:pt x="80" y="42"/>
                  </a:lnTo>
                  <a:lnTo>
                    <a:pt x="80" y="46"/>
                  </a:lnTo>
                  <a:lnTo>
                    <a:pt x="78" y="56"/>
                  </a:lnTo>
                  <a:lnTo>
                    <a:pt x="76" y="68"/>
                  </a:lnTo>
                  <a:lnTo>
                    <a:pt x="78" y="76"/>
                  </a:lnTo>
                  <a:lnTo>
                    <a:pt x="84" y="88"/>
                  </a:lnTo>
                  <a:lnTo>
                    <a:pt x="66" y="82"/>
                  </a:lnTo>
                  <a:lnTo>
                    <a:pt x="42" y="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8" name="Freeform 84"/>
            <p:cNvSpPr>
              <a:spLocks/>
            </p:cNvSpPr>
            <p:nvPr/>
          </p:nvSpPr>
          <p:spPr bwMode="gray">
            <a:xfrm>
              <a:off x="773" y="2924"/>
              <a:ext cx="74" cy="38"/>
            </a:xfrm>
            <a:custGeom>
              <a:avLst/>
              <a:gdLst/>
              <a:ahLst/>
              <a:cxnLst>
                <a:cxn ang="0">
                  <a:pos x="28" y="8"/>
                </a:cxn>
                <a:cxn ang="0">
                  <a:pos x="28" y="8"/>
                </a:cxn>
                <a:cxn ang="0">
                  <a:pos x="24" y="8"/>
                </a:cxn>
                <a:cxn ang="0">
                  <a:pos x="20" y="8"/>
                </a:cxn>
                <a:cxn ang="0">
                  <a:pos x="16" y="10"/>
                </a:cxn>
                <a:cxn ang="0">
                  <a:pos x="12" y="12"/>
                </a:cxn>
                <a:cxn ang="0">
                  <a:pos x="8" y="16"/>
                </a:cxn>
                <a:cxn ang="0">
                  <a:pos x="4" y="22"/>
                </a:cxn>
                <a:cxn ang="0">
                  <a:pos x="0" y="38"/>
                </a:cxn>
                <a:cxn ang="0">
                  <a:pos x="0" y="38"/>
                </a:cxn>
                <a:cxn ang="0">
                  <a:pos x="2" y="38"/>
                </a:cxn>
                <a:cxn ang="0">
                  <a:pos x="6" y="36"/>
                </a:cxn>
                <a:cxn ang="0">
                  <a:pos x="10" y="36"/>
                </a:cxn>
                <a:cxn ang="0">
                  <a:pos x="16" y="38"/>
                </a:cxn>
                <a:cxn ang="0">
                  <a:pos x="16" y="38"/>
                </a:cxn>
                <a:cxn ang="0">
                  <a:pos x="18" y="38"/>
                </a:cxn>
                <a:cxn ang="0">
                  <a:pos x="22" y="38"/>
                </a:cxn>
                <a:cxn ang="0">
                  <a:pos x="28" y="36"/>
                </a:cxn>
                <a:cxn ang="0">
                  <a:pos x="28" y="36"/>
                </a:cxn>
                <a:cxn ang="0">
                  <a:pos x="30" y="36"/>
                </a:cxn>
                <a:cxn ang="0">
                  <a:pos x="32" y="36"/>
                </a:cxn>
                <a:cxn ang="0">
                  <a:pos x="36" y="36"/>
                </a:cxn>
                <a:cxn ang="0">
                  <a:pos x="36" y="36"/>
                </a:cxn>
                <a:cxn ang="0">
                  <a:pos x="36" y="34"/>
                </a:cxn>
                <a:cxn ang="0">
                  <a:pos x="36" y="32"/>
                </a:cxn>
                <a:cxn ang="0">
                  <a:pos x="38" y="30"/>
                </a:cxn>
                <a:cxn ang="0">
                  <a:pos x="40" y="28"/>
                </a:cxn>
                <a:cxn ang="0">
                  <a:pos x="40" y="26"/>
                </a:cxn>
                <a:cxn ang="0">
                  <a:pos x="42" y="24"/>
                </a:cxn>
                <a:cxn ang="0">
                  <a:pos x="44" y="22"/>
                </a:cxn>
                <a:cxn ang="0">
                  <a:pos x="46" y="22"/>
                </a:cxn>
                <a:cxn ang="0">
                  <a:pos x="50" y="20"/>
                </a:cxn>
                <a:cxn ang="0">
                  <a:pos x="60" y="20"/>
                </a:cxn>
                <a:cxn ang="0">
                  <a:pos x="62" y="20"/>
                </a:cxn>
                <a:cxn ang="0">
                  <a:pos x="64" y="22"/>
                </a:cxn>
                <a:cxn ang="0">
                  <a:pos x="68" y="22"/>
                </a:cxn>
                <a:cxn ang="0">
                  <a:pos x="70" y="22"/>
                </a:cxn>
                <a:cxn ang="0">
                  <a:pos x="72" y="22"/>
                </a:cxn>
                <a:cxn ang="0">
                  <a:pos x="74" y="20"/>
                </a:cxn>
                <a:cxn ang="0">
                  <a:pos x="74" y="20"/>
                </a:cxn>
                <a:cxn ang="0">
                  <a:pos x="74" y="18"/>
                </a:cxn>
                <a:cxn ang="0">
                  <a:pos x="72" y="16"/>
                </a:cxn>
                <a:cxn ang="0">
                  <a:pos x="70" y="16"/>
                </a:cxn>
                <a:cxn ang="0">
                  <a:pos x="66" y="14"/>
                </a:cxn>
                <a:cxn ang="0">
                  <a:pos x="64" y="12"/>
                </a:cxn>
                <a:cxn ang="0">
                  <a:pos x="62" y="8"/>
                </a:cxn>
                <a:cxn ang="0">
                  <a:pos x="60" y="4"/>
                </a:cxn>
                <a:cxn ang="0">
                  <a:pos x="60" y="2"/>
                </a:cxn>
                <a:cxn ang="0">
                  <a:pos x="58" y="0"/>
                </a:cxn>
                <a:cxn ang="0">
                  <a:pos x="58" y="0"/>
                </a:cxn>
                <a:cxn ang="0">
                  <a:pos x="56" y="0"/>
                </a:cxn>
                <a:cxn ang="0">
                  <a:pos x="54" y="2"/>
                </a:cxn>
                <a:cxn ang="0">
                  <a:pos x="50" y="2"/>
                </a:cxn>
                <a:cxn ang="0">
                  <a:pos x="46" y="4"/>
                </a:cxn>
                <a:cxn ang="0">
                  <a:pos x="40" y="6"/>
                </a:cxn>
                <a:cxn ang="0">
                  <a:pos x="36" y="8"/>
                </a:cxn>
                <a:cxn ang="0">
                  <a:pos x="28" y="8"/>
                </a:cxn>
              </a:cxnLst>
              <a:rect l="0" t="0" r="r" b="b"/>
              <a:pathLst>
                <a:path w="74" h="38">
                  <a:moveTo>
                    <a:pt x="28" y="8"/>
                  </a:moveTo>
                  <a:lnTo>
                    <a:pt x="28" y="8"/>
                  </a:lnTo>
                  <a:lnTo>
                    <a:pt x="24" y="8"/>
                  </a:lnTo>
                  <a:lnTo>
                    <a:pt x="20" y="8"/>
                  </a:lnTo>
                  <a:lnTo>
                    <a:pt x="16" y="10"/>
                  </a:lnTo>
                  <a:lnTo>
                    <a:pt x="12" y="12"/>
                  </a:lnTo>
                  <a:lnTo>
                    <a:pt x="8" y="16"/>
                  </a:lnTo>
                  <a:lnTo>
                    <a:pt x="4" y="22"/>
                  </a:lnTo>
                  <a:lnTo>
                    <a:pt x="0" y="38"/>
                  </a:lnTo>
                  <a:lnTo>
                    <a:pt x="0" y="38"/>
                  </a:lnTo>
                  <a:lnTo>
                    <a:pt x="2" y="38"/>
                  </a:lnTo>
                  <a:lnTo>
                    <a:pt x="6" y="36"/>
                  </a:lnTo>
                  <a:lnTo>
                    <a:pt x="10" y="36"/>
                  </a:lnTo>
                  <a:lnTo>
                    <a:pt x="16" y="38"/>
                  </a:lnTo>
                  <a:lnTo>
                    <a:pt x="16" y="38"/>
                  </a:lnTo>
                  <a:lnTo>
                    <a:pt x="18" y="38"/>
                  </a:lnTo>
                  <a:lnTo>
                    <a:pt x="22" y="38"/>
                  </a:lnTo>
                  <a:lnTo>
                    <a:pt x="28" y="36"/>
                  </a:lnTo>
                  <a:lnTo>
                    <a:pt x="28" y="36"/>
                  </a:lnTo>
                  <a:lnTo>
                    <a:pt x="30" y="36"/>
                  </a:lnTo>
                  <a:lnTo>
                    <a:pt x="32" y="36"/>
                  </a:lnTo>
                  <a:lnTo>
                    <a:pt x="36" y="36"/>
                  </a:lnTo>
                  <a:lnTo>
                    <a:pt x="36" y="36"/>
                  </a:lnTo>
                  <a:lnTo>
                    <a:pt x="36" y="34"/>
                  </a:lnTo>
                  <a:lnTo>
                    <a:pt x="36" y="32"/>
                  </a:lnTo>
                  <a:lnTo>
                    <a:pt x="38" y="30"/>
                  </a:lnTo>
                  <a:lnTo>
                    <a:pt x="40" y="28"/>
                  </a:lnTo>
                  <a:lnTo>
                    <a:pt x="40" y="26"/>
                  </a:lnTo>
                  <a:lnTo>
                    <a:pt x="42" y="24"/>
                  </a:lnTo>
                  <a:lnTo>
                    <a:pt x="44" y="22"/>
                  </a:lnTo>
                  <a:lnTo>
                    <a:pt x="46" y="22"/>
                  </a:lnTo>
                  <a:lnTo>
                    <a:pt x="50" y="20"/>
                  </a:lnTo>
                  <a:lnTo>
                    <a:pt x="60" y="20"/>
                  </a:lnTo>
                  <a:lnTo>
                    <a:pt x="62" y="20"/>
                  </a:lnTo>
                  <a:lnTo>
                    <a:pt x="64" y="22"/>
                  </a:lnTo>
                  <a:lnTo>
                    <a:pt x="68" y="22"/>
                  </a:lnTo>
                  <a:lnTo>
                    <a:pt x="70" y="22"/>
                  </a:lnTo>
                  <a:lnTo>
                    <a:pt x="72" y="22"/>
                  </a:lnTo>
                  <a:lnTo>
                    <a:pt x="74" y="20"/>
                  </a:lnTo>
                  <a:lnTo>
                    <a:pt x="74" y="20"/>
                  </a:lnTo>
                  <a:lnTo>
                    <a:pt x="74" y="18"/>
                  </a:lnTo>
                  <a:lnTo>
                    <a:pt x="72" y="16"/>
                  </a:lnTo>
                  <a:lnTo>
                    <a:pt x="70" y="16"/>
                  </a:lnTo>
                  <a:lnTo>
                    <a:pt x="66" y="14"/>
                  </a:lnTo>
                  <a:lnTo>
                    <a:pt x="64" y="12"/>
                  </a:lnTo>
                  <a:lnTo>
                    <a:pt x="62" y="8"/>
                  </a:lnTo>
                  <a:lnTo>
                    <a:pt x="60" y="4"/>
                  </a:lnTo>
                  <a:lnTo>
                    <a:pt x="60" y="2"/>
                  </a:lnTo>
                  <a:lnTo>
                    <a:pt x="58" y="0"/>
                  </a:lnTo>
                  <a:lnTo>
                    <a:pt x="58" y="0"/>
                  </a:lnTo>
                  <a:lnTo>
                    <a:pt x="56" y="0"/>
                  </a:lnTo>
                  <a:lnTo>
                    <a:pt x="54" y="2"/>
                  </a:lnTo>
                  <a:lnTo>
                    <a:pt x="50" y="2"/>
                  </a:lnTo>
                  <a:lnTo>
                    <a:pt x="46" y="4"/>
                  </a:lnTo>
                  <a:lnTo>
                    <a:pt x="40" y="6"/>
                  </a:lnTo>
                  <a:lnTo>
                    <a:pt x="36" y="8"/>
                  </a:lnTo>
                  <a:lnTo>
                    <a:pt x="28"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9" name="Freeform 85"/>
            <p:cNvSpPr>
              <a:spLocks/>
            </p:cNvSpPr>
            <p:nvPr/>
          </p:nvSpPr>
          <p:spPr bwMode="gray">
            <a:xfrm>
              <a:off x="809" y="2944"/>
              <a:ext cx="32" cy="106"/>
            </a:xfrm>
            <a:custGeom>
              <a:avLst/>
              <a:gdLst/>
              <a:ahLst/>
              <a:cxnLst>
                <a:cxn ang="0">
                  <a:pos x="14" y="0"/>
                </a:cxn>
                <a:cxn ang="0">
                  <a:pos x="14" y="0"/>
                </a:cxn>
                <a:cxn ang="0">
                  <a:pos x="12" y="0"/>
                </a:cxn>
                <a:cxn ang="0">
                  <a:pos x="8" y="2"/>
                </a:cxn>
                <a:cxn ang="0">
                  <a:pos x="6" y="4"/>
                </a:cxn>
                <a:cxn ang="0">
                  <a:pos x="4" y="6"/>
                </a:cxn>
                <a:cxn ang="0">
                  <a:pos x="4" y="8"/>
                </a:cxn>
                <a:cxn ang="0">
                  <a:pos x="4" y="10"/>
                </a:cxn>
                <a:cxn ang="0">
                  <a:pos x="2" y="12"/>
                </a:cxn>
                <a:cxn ang="0">
                  <a:pos x="0" y="12"/>
                </a:cxn>
                <a:cxn ang="0">
                  <a:pos x="0" y="14"/>
                </a:cxn>
                <a:cxn ang="0">
                  <a:pos x="2" y="18"/>
                </a:cxn>
                <a:cxn ang="0">
                  <a:pos x="2" y="24"/>
                </a:cxn>
                <a:cxn ang="0">
                  <a:pos x="4" y="28"/>
                </a:cxn>
                <a:cxn ang="0">
                  <a:pos x="6" y="32"/>
                </a:cxn>
                <a:cxn ang="0">
                  <a:pos x="6" y="36"/>
                </a:cxn>
                <a:cxn ang="0">
                  <a:pos x="6" y="40"/>
                </a:cxn>
                <a:cxn ang="0">
                  <a:pos x="6" y="44"/>
                </a:cxn>
                <a:cxn ang="0">
                  <a:pos x="8" y="50"/>
                </a:cxn>
                <a:cxn ang="0">
                  <a:pos x="6" y="58"/>
                </a:cxn>
                <a:cxn ang="0">
                  <a:pos x="6" y="58"/>
                </a:cxn>
                <a:cxn ang="0">
                  <a:pos x="6" y="62"/>
                </a:cxn>
                <a:cxn ang="0">
                  <a:pos x="4" y="68"/>
                </a:cxn>
                <a:cxn ang="0">
                  <a:pos x="4" y="74"/>
                </a:cxn>
                <a:cxn ang="0">
                  <a:pos x="2" y="80"/>
                </a:cxn>
                <a:cxn ang="0">
                  <a:pos x="2" y="88"/>
                </a:cxn>
                <a:cxn ang="0">
                  <a:pos x="10" y="104"/>
                </a:cxn>
                <a:cxn ang="0">
                  <a:pos x="28" y="106"/>
                </a:cxn>
                <a:cxn ang="0">
                  <a:pos x="28" y="102"/>
                </a:cxn>
                <a:cxn ang="0">
                  <a:pos x="30" y="88"/>
                </a:cxn>
                <a:cxn ang="0">
                  <a:pos x="32" y="74"/>
                </a:cxn>
                <a:cxn ang="0">
                  <a:pos x="32" y="62"/>
                </a:cxn>
                <a:cxn ang="0">
                  <a:pos x="32" y="50"/>
                </a:cxn>
                <a:cxn ang="0">
                  <a:pos x="30" y="40"/>
                </a:cxn>
                <a:cxn ang="0">
                  <a:pos x="30" y="36"/>
                </a:cxn>
                <a:cxn ang="0">
                  <a:pos x="24" y="8"/>
                </a:cxn>
                <a:cxn ang="0">
                  <a:pos x="20" y="2"/>
                </a:cxn>
                <a:cxn ang="0">
                  <a:pos x="14" y="0"/>
                </a:cxn>
              </a:cxnLst>
              <a:rect l="0" t="0" r="r" b="b"/>
              <a:pathLst>
                <a:path w="32" h="106">
                  <a:moveTo>
                    <a:pt x="14" y="0"/>
                  </a:moveTo>
                  <a:lnTo>
                    <a:pt x="14" y="0"/>
                  </a:lnTo>
                  <a:lnTo>
                    <a:pt x="12" y="0"/>
                  </a:lnTo>
                  <a:lnTo>
                    <a:pt x="8" y="2"/>
                  </a:lnTo>
                  <a:lnTo>
                    <a:pt x="6" y="4"/>
                  </a:lnTo>
                  <a:lnTo>
                    <a:pt x="4" y="6"/>
                  </a:lnTo>
                  <a:lnTo>
                    <a:pt x="4" y="8"/>
                  </a:lnTo>
                  <a:lnTo>
                    <a:pt x="4" y="10"/>
                  </a:lnTo>
                  <a:lnTo>
                    <a:pt x="2" y="12"/>
                  </a:lnTo>
                  <a:lnTo>
                    <a:pt x="0" y="12"/>
                  </a:lnTo>
                  <a:lnTo>
                    <a:pt x="0" y="14"/>
                  </a:lnTo>
                  <a:lnTo>
                    <a:pt x="2" y="18"/>
                  </a:lnTo>
                  <a:lnTo>
                    <a:pt x="2" y="24"/>
                  </a:lnTo>
                  <a:lnTo>
                    <a:pt x="4" y="28"/>
                  </a:lnTo>
                  <a:lnTo>
                    <a:pt x="6" y="32"/>
                  </a:lnTo>
                  <a:lnTo>
                    <a:pt x="6" y="36"/>
                  </a:lnTo>
                  <a:lnTo>
                    <a:pt x="6" y="40"/>
                  </a:lnTo>
                  <a:lnTo>
                    <a:pt x="6" y="44"/>
                  </a:lnTo>
                  <a:lnTo>
                    <a:pt x="8" y="50"/>
                  </a:lnTo>
                  <a:lnTo>
                    <a:pt x="6" y="58"/>
                  </a:lnTo>
                  <a:lnTo>
                    <a:pt x="6" y="58"/>
                  </a:lnTo>
                  <a:lnTo>
                    <a:pt x="6" y="62"/>
                  </a:lnTo>
                  <a:lnTo>
                    <a:pt x="4" y="68"/>
                  </a:lnTo>
                  <a:lnTo>
                    <a:pt x="4" y="74"/>
                  </a:lnTo>
                  <a:lnTo>
                    <a:pt x="2" y="80"/>
                  </a:lnTo>
                  <a:lnTo>
                    <a:pt x="2" y="88"/>
                  </a:lnTo>
                  <a:lnTo>
                    <a:pt x="10" y="104"/>
                  </a:lnTo>
                  <a:lnTo>
                    <a:pt x="28" y="106"/>
                  </a:lnTo>
                  <a:lnTo>
                    <a:pt x="28" y="102"/>
                  </a:lnTo>
                  <a:lnTo>
                    <a:pt x="30" y="88"/>
                  </a:lnTo>
                  <a:lnTo>
                    <a:pt x="32" y="74"/>
                  </a:lnTo>
                  <a:lnTo>
                    <a:pt x="32" y="62"/>
                  </a:lnTo>
                  <a:lnTo>
                    <a:pt x="32" y="50"/>
                  </a:lnTo>
                  <a:lnTo>
                    <a:pt x="30" y="40"/>
                  </a:lnTo>
                  <a:lnTo>
                    <a:pt x="30" y="36"/>
                  </a:lnTo>
                  <a:lnTo>
                    <a:pt x="24" y="8"/>
                  </a:lnTo>
                  <a:lnTo>
                    <a:pt x="20" y="2"/>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0" name="Freeform 86"/>
            <p:cNvSpPr>
              <a:spLocks/>
            </p:cNvSpPr>
            <p:nvPr/>
          </p:nvSpPr>
          <p:spPr bwMode="gray">
            <a:xfrm>
              <a:off x="829" y="2944"/>
              <a:ext cx="26" cy="106"/>
            </a:xfrm>
            <a:custGeom>
              <a:avLst/>
              <a:gdLst/>
              <a:ahLst/>
              <a:cxnLst>
                <a:cxn ang="0">
                  <a:pos x="0" y="2"/>
                </a:cxn>
                <a:cxn ang="0">
                  <a:pos x="0" y="2"/>
                </a:cxn>
                <a:cxn ang="0">
                  <a:pos x="4" y="0"/>
                </a:cxn>
                <a:cxn ang="0">
                  <a:pos x="8" y="2"/>
                </a:cxn>
                <a:cxn ang="0">
                  <a:pos x="14" y="2"/>
                </a:cxn>
                <a:cxn ang="0">
                  <a:pos x="14" y="4"/>
                </a:cxn>
                <a:cxn ang="0">
                  <a:pos x="14" y="6"/>
                </a:cxn>
                <a:cxn ang="0">
                  <a:pos x="14" y="8"/>
                </a:cxn>
                <a:cxn ang="0">
                  <a:pos x="14" y="10"/>
                </a:cxn>
                <a:cxn ang="0">
                  <a:pos x="16" y="12"/>
                </a:cxn>
                <a:cxn ang="0">
                  <a:pos x="18" y="14"/>
                </a:cxn>
                <a:cxn ang="0">
                  <a:pos x="18" y="14"/>
                </a:cxn>
                <a:cxn ang="0">
                  <a:pos x="20" y="18"/>
                </a:cxn>
                <a:cxn ang="0">
                  <a:pos x="24" y="22"/>
                </a:cxn>
                <a:cxn ang="0">
                  <a:pos x="24" y="28"/>
                </a:cxn>
                <a:cxn ang="0">
                  <a:pos x="26" y="36"/>
                </a:cxn>
                <a:cxn ang="0">
                  <a:pos x="26" y="42"/>
                </a:cxn>
                <a:cxn ang="0">
                  <a:pos x="26" y="56"/>
                </a:cxn>
                <a:cxn ang="0">
                  <a:pos x="26" y="74"/>
                </a:cxn>
                <a:cxn ang="0">
                  <a:pos x="26" y="90"/>
                </a:cxn>
                <a:cxn ang="0">
                  <a:pos x="26" y="96"/>
                </a:cxn>
                <a:cxn ang="0">
                  <a:pos x="24" y="96"/>
                </a:cxn>
                <a:cxn ang="0">
                  <a:pos x="20" y="98"/>
                </a:cxn>
                <a:cxn ang="0">
                  <a:pos x="18" y="100"/>
                </a:cxn>
                <a:cxn ang="0">
                  <a:pos x="14" y="102"/>
                </a:cxn>
                <a:cxn ang="0">
                  <a:pos x="8" y="106"/>
                </a:cxn>
                <a:cxn ang="0">
                  <a:pos x="8" y="102"/>
                </a:cxn>
                <a:cxn ang="0">
                  <a:pos x="10" y="88"/>
                </a:cxn>
                <a:cxn ang="0">
                  <a:pos x="12" y="74"/>
                </a:cxn>
                <a:cxn ang="0">
                  <a:pos x="12" y="60"/>
                </a:cxn>
                <a:cxn ang="0">
                  <a:pos x="10" y="48"/>
                </a:cxn>
                <a:cxn ang="0">
                  <a:pos x="10" y="40"/>
                </a:cxn>
                <a:cxn ang="0">
                  <a:pos x="10" y="34"/>
                </a:cxn>
                <a:cxn ang="0">
                  <a:pos x="8" y="28"/>
                </a:cxn>
                <a:cxn ang="0">
                  <a:pos x="6" y="10"/>
                </a:cxn>
                <a:cxn ang="0">
                  <a:pos x="4" y="10"/>
                </a:cxn>
                <a:cxn ang="0">
                  <a:pos x="4" y="8"/>
                </a:cxn>
                <a:cxn ang="0">
                  <a:pos x="2" y="4"/>
                </a:cxn>
                <a:cxn ang="0">
                  <a:pos x="2" y="2"/>
                </a:cxn>
                <a:cxn ang="0">
                  <a:pos x="0" y="2"/>
                </a:cxn>
              </a:cxnLst>
              <a:rect l="0" t="0" r="r" b="b"/>
              <a:pathLst>
                <a:path w="26" h="106">
                  <a:moveTo>
                    <a:pt x="0" y="2"/>
                  </a:moveTo>
                  <a:lnTo>
                    <a:pt x="0" y="2"/>
                  </a:lnTo>
                  <a:lnTo>
                    <a:pt x="4" y="0"/>
                  </a:lnTo>
                  <a:lnTo>
                    <a:pt x="8" y="2"/>
                  </a:lnTo>
                  <a:lnTo>
                    <a:pt x="14" y="2"/>
                  </a:lnTo>
                  <a:lnTo>
                    <a:pt x="14" y="4"/>
                  </a:lnTo>
                  <a:lnTo>
                    <a:pt x="14" y="6"/>
                  </a:lnTo>
                  <a:lnTo>
                    <a:pt x="14" y="8"/>
                  </a:lnTo>
                  <a:lnTo>
                    <a:pt x="14" y="10"/>
                  </a:lnTo>
                  <a:lnTo>
                    <a:pt x="16" y="12"/>
                  </a:lnTo>
                  <a:lnTo>
                    <a:pt x="18" y="14"/>
                  </a:lnTo>
                  <a:lnTo>
                    <a:pt x="18" y="14"/>
                  </a:lnTo>
                  <a:lnTo>
                    <a:pt x="20" y="18"/>
                  </a:lnTo>
                  <a:lnTo>
                    <a:pt x="24" y="22"/>
                  </a:lnTo>
                  <a:lnTo>
                    <a:pt x="24" y="28"/>
                  </a:lnTo>
                  <a:lnTo>
                    <a:pt x="26" y="36"/>
                  </a:lnTo>
                  <a:lnTo>
                    <a:pt x="26" y="42"/>
                  </a:lnTo>
                  <a:lnTo>
                    <a:pt x="26" y="56"/>
                  </a:lnTo>
                  <a:lnTo>
                    <a:pt x="26" y="74"/>
                  </a:lnTo>
                  <a:lnTo>
                    <a:pt x="26" y="90"/>
                  </a:lnTo>
                  <a:lnTo>
                    <a:pt x="26" y="96"/>
                  </a:lnTo>
                  <a:lnTo>
                    <a:pt x="24" y="96"/>
                  </a:lnTo>
                  <a:lnTo>
                    <a:pt x="20" y="98"/>
                  </a:lnTo>
                  <a:lnTo>
                    <a:pt x="18" y="100"/>
                  </a:lnTo>
                  <a:lnTo>
                    <a:pt x="14" y="102"/>
                  </a:lnTo>
                  <a:lnTo>
                    <a:pt x="8" y="106"/>
                  </a:lnTo>
                  <a:lnTo>
                    <a:pt x="8" y="102"/>
                  </a:lnTo>
                  <a:lnTo>
                    <a:pt x="10" y="88"/>
                  </a:lnTo>
                  <a:lnTo>
                    <a:pt x="12" y="74"/>
                  </a:lnTo>
                  <a:lnTo>
                    <a:pt x="12" y="60"/>
                  </a:lnTo>
                  <a:lnTo>
                    <a:pt x="10" y="48"/>
                  </a:lnTo>
                  <a:lnTo>
                    <a:pt x="10" y="40"/>
                  </a:lnTo>
                  <a:lnTo>
                    <a:pt x="10" y="34"/>
                  </a:lnTo>
                  <a:lnTo>
                    <a:pt x="8" y="28"/>
                  </a:lnTo>
                  <a:lnTo>
                    <a:pt x="6" y="10"/>
                  </a:lnTo>
                  <a:lnTo>
                    <a:pt x="4" y="10"/>
                  </a:lnTo>
                  <a:lnTo>
                    <a:pt x="4" y="8"/>
                  </a:lnTo>
                  <a:lnTo>
                    <a:pt x="2" y="4"/>
                  </a:lnTo>
                  <a:lnTo>
                    <a:pt x="2" y="2"/>
                  </a:lnTo>
                  <a:lnTo>
                    <a:pt x="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1" name="Freeform 87"/>
            <p:cNvSpPr>
              <a:spLocks/>
            </p:cNvSpPr>
            <p:nvPr/>
          </p:nvSpPr>
          <p:spPr bwMode="gray">
            <a:xfrm>
              <a:off x="841" y="2938"/>
              <a:ext cx="42" cy="102"/>
            </a:xfrm>
            <a:custGeom>
              <a:avLst/>
              <a:gdLst/>
              <a:ahLst/>
              <a:cxnLst>
                <a:cxn ang="0">
                  <a:pos x="14" y="102"/>
                </a:cxn>
                <a:cxn ang="0">
                  <a:pos x="14" y="96"/>
                </a:cxn>
                <a:cxn ang="0">
                  <a:pos x="14" y="82"/>
                </a:cxn>
                <a:cxn ang="0">
                  <a:pos x="14" y="64"/>
                </a:cxn>
                <a:cxn ang="0">
                  <a:pos x="14" y="46"/>
                </a:cxn>
                <a:cxn ang="0">
                  <a:pos x="14" y="36"/>
                </a:cxn>
                <a:cxn ang="0">
                  <a:pos x="12" y="30"/>
                </a:cxn>
                <a:cxn ang="0">
                  <a:pos x="8" y="24"/>
                </a:cxn>
                <a:cxn ang="0">
                  <a:pos x="6" y="20"/>
                </a:cxn>
                <a:cxn ang="0">
                  <a:pos x="2" y="18"/>
                </a:cxn>
                <a:cxn ang="0">
                  <a:pos x="0" y="12"/>
                </a:cxn>
                <a:cxn ang="0">
                  <a:pos x="2" y="8"/>
                </a:cxn>
                <a:cxn ang="0">
                  <a:pos x="14" y="8"/>
                </a:cxn>
                <a:cxn ang="0">
                  <a:pos x="16" y="0"/>
                </a:cxn>
                <a:cxn ang="0">
                  <a:pos x="28" y="10"/>
                </a:cxn>
                <a:cxn ang="0">
                  <a:pos x="30" y="12"/>
                </a:cxn>
                <a:cxn ang="0">
                  <a:pos x="34" y="16"/>
                </a:cxn>
                <a:cxn ang="0">
                  <a:pos x="40" y="22"/>
                </a:cxn>
                <a:cxn ang="0">
                  <a:pos x="42" y="34"/>
                </a:cxn>
                <a:cxn ang="0">
                  <a:pos x="38" y="48"/>
                </a:cxn>
                <a:cxn ang="0">
                  <a:pos x="38" y="52"/>
                </a:cxn>
                <a:cxn ang="0">
                  <a:pos x="36" y="64"/>
                </a:cxn>
                <a:cxn ang="0">
                  <a:pos x="36" y="82"/>
                </a:cxn>
                <a:cxn ang="0">
                  <a:pos x="34" y="98"/>
                </a:cxn>
                <a:cxn ang="0">
                  <a:pos x="14" y="102"/>
                </a:cxn>
              </a:cxnLst>
              <a:rect l="0" t="0" r="r" b="b"/>
              <a:pathLst>
                <a:path w="42" h="102">
                  <a:moveTo>
                    <a:pt x="14" y="102"/>
                  </a:moveTo>
                  <a:lnTo>
                    <a:pt x="14" y="96"/>
                  </a:lnTo>
                  <a:lnTo>
                    <a:pt x="14" y="82"/>
                  </a:lnTo>
                  <a:lnTo>
                    <a:pt x="14" y="64"/>
                  </a:lnTo>
                  <a:lnTo>
                    <a:pt x="14" y="46"/>
                  </a:lnTo>
                  <a:lnTo>
                    <a:pt x="14" y="36"/>
                  </a:lnTo>
                  <a:lnTo>
                    <a:pt x="12" y="30"/>
                  </a:lnTo>
                  <a:lnTo>
                    <a:pt x="8" y="24"/>
                  </a:lnTo>
                  <a:lnTo>
                    <a:pt x="6" y="20"/>
                  </a:lnTo>
                  <a:lnTo>
                    <a:pt x="2" y="18"/>
                  </a:lnTo>
                  <a:lnTo>
                    <a:pt x="0" y="12"/>
                  </a:lnTo>
                  <a:lnTo>
                    <a:pt x="2" y="8"/>
                  </a:lnTo>
                  <a:lnTo>
                    <a:pt x="14" y="8"/>
                  </a:lnTo>
                  <a:lnTo>
                    <a:pt x="16" y="0"/>
                  </a:lnTo>
                  <a:lnTo>
                    <a:pt x="28" y="10"/>
                  </a:lnTo>
                  <a:lnTo>
                    <a:pt x="30" y="12"/>
                  </a:lnTo>
                  <a:lnTo>
                    <a:pt x="34" y="16"/>
                  </a:lnTo>
                  <a:lnTo>
                    <a:pt x="40" y="22"/>
                  </a:lnTo>
                  <a:lnTo>
                    <a:pt x="42" y="34"/>
                  </a:lnTo>
                  <a:lnTo>
                    <a:pt x="38" y="48"/>
                  </a:lnTo>
                  <a:lnTo>
                    <a:pt x="38" y="52"/>
                  </a:lnTo>
                  <a:lnTo>
                    <a:pt x="36" y="64"/>
                  </a:lnTo>
                  <a:lnTo>
                    <a:pt x="36" y="82"/>
                  </a:lnTo>
                  <a:lnTo>
                    <a:pt x="34" y="98"/>
                  </a:lnTo>
                  <a:lnTo>
                    <a:pt x="14" y="10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2" name="Freeform 88"/>
            <p:cNvSpPr>
              <a:spLocks/>
            </p:cNvSpPr>
            <p:nvPr/>
          </p:nvSpPr>
          <p:spPr bwMode="gray">
            <a:xfrm>
              <a:off x="683" y="2614"/>
              <a:ext cx="158" cy="126"/>
            </a:xfrm>
            <a:custGeom>
              <a:avLst/>
              <a:gdLst/>
              <a:ahLst/>
              <a:cxnLst>
                <a:cxn ang="0">
                  <a:pos x="0" y="120"/>
                </a:cxn>
                <a:cxn ang="0">
                  <a:pos x="2" y="118"/>
                </a:cxn>
                <a:cxn ang="0">
                  <a:pos x="2" y="116"/>
                </a:cxn>
                <a:cxn ang="0">
                  <a:pos x="14" y="112"/>
                </a:cxn>
                <a:cxn ang="0">
                  <a:pos x="22" y="106"/>
                </a:cxn>
                <a:cxn ang="0">
                  <a:pos x="30" y="98"/>
                </a:cxn>
                <a:cxn ang="0">
                  <a:pos x="38" y="90"/>
                </a:cxn>
                <a:cxn ang="0">
                  <a:pos x="44" y="82"/>
                </a:cxn>
                <a:cxn ang="0">
                  <a:pos x="46" y="80"/>
                </a:cxn>
                <a:cxn ang="0">
                  <a:pos x="46" y="68"/>
                </a:cxn>
                <a:cxn ang="0">
                  <a:pos x="50" y="60"/>
                </a:cxn>
                <a:cxn ang="0">
                  <a:pos x="56" y="54"/>
                </a:cxn>
                <a:cxn ang="0">
                  <a:pos x="60" y="48"/>
                </a:cxn>
                <a:cxn ang="0">
                  <a:pos x="60" y="44"/>
                </a:cxn>
                <a:cxn ang="0">
                  <a:pos x="64" y="40"/>
                </a:cxn>
                <a:cxn ang="0">
                  <a:pos x="66" y="36"/>
                </a:cxn>
                <a:cxn ang="0">
                  <a:pos x="70" y="34"/>
                </a:cxn>
                <a:cxn ang="0">
                  <a:pos x="74" y="32"/>
                </a:cxn>
                <a:cxn ang="0">
                  <a:pos x="76" y="30"/>
                </a:cxn>
                <a:cxn ang="0">
                  <a:pos x="78" y="30"/>
                </a:cxn>
                <a:cxn ang="0">
                  <a:pos x="76" y="20"/>
                </a:cxn>
                <a:cxn ang="0">
                  <a:pos x="76" y="14"/>
                </a:cxn>
                <a:cxn ang="0">
                  <a:pos x="78" y="8"/>
                </a:cxn>
                <a:cxn ang="0">
                  <a:pos x="78" y="4"/>
                </a:cxn>
                <a:cxn ang="0">
                  <a:pos x="80" y="0"/>
                </a:cxn>
                <a:cxn ang="0">
                  <a:pos x="80" y="0"/>
                </a:cxn>
                <a:cxn ang="0">
                  <a:pos x="82" y="0"/>
                </a:cxn>
                <a:cxn ang="0">
                  <a:pos x="84" y="2"/>
                </a:cxn>
                <a:cxn ang="0">
                  <a:pos x="88" y="4"/>
                </a:cxn>
                <a:cxn ang="0">
                  <a:pos x="92" y="6"/>
                </a:cxn>
                <a:cxn ang="0">
                  <a:pos x="98" y="8"/>
                </a:cxn>
                <a:cxn ang="0">
                  <a:pos x="104" y="10"/>
                </a:cxn>
                <a:cxn ang="0">
                  <a:pos x="114" y="12"/>
                </a:cxn>
                <a:cxn ang="0">
                  <a:pos x="126" y="12"/>
                </a:cxn>
                <a:cxn ang="0">
                  <a:pos x="134" y="12"/>
                </a:cxn>
                <a:cxn ang="0">
                  <a:pos x="136" y="12"/>
                </a:cxn>
                <a:cxn ang="0">
                  <a:pos x="138" y="12"/>
                </a:cxn>
                <a:cxn ang="0">
                  <a:pos x="142" y="14"/>
                </a:cxn>
                <a:cxn ang="0">
                  <a:pos x="144" y="18"/>
                </a:cxn>
                <a:cxn ang="0">
                  <a:pos x="146" y="22"/>
                </a:cxn>
                <a:cxn ang="0">
                  <a:pos x="146" y="28"/>
                </a:cxn>
                <a:cxn ang="0">
                  <a:pos x="146" y="34"/>
                </a:cxn>
                <a:cxn ang="0">
                  <a:pos x="146" y="38"/>
                </a:cxn>
                <a:cxn ang="0">
                  <a:pos x="148" y="42"/>
                </a:cxn>
                <a:cxn ang="0">
                  <a:pos x="150" y="46"/>
                </a:cxn>
                <a:cxn ang="0">
                  <a:pos x="158" y="54"/>
                </a:cxn>
                <a:cxn ang="0">
                  <a:pos x="156" y="54"/>
                </a:cxn>
                <a:cxn ang="0">
                  <a:pos x="154" y="54"/>
                </a:cxn>
                <a:cxn ang="0">
                  <a:pos x="150" y="54"/>
                </a:cxn>
                <a:cxn ang="0">
                  <a:pos x="146" y="54"/>
                </a:cxn>
                <a:cxn ang="0">
                  <a:pos x="142" y="54"/>
                </a:cxn>
                <a:cxn ang="0">
                  <a:pos x="140" y="56"/>
                </a:cxn>
                <a:cxn ang="0">
                  <a:pos x="136" y="58"/>
                </a:cxn>
                <a:cxn ang="0">
                  <a:pos x="136" y="62"/>
                </a:cxn>
                <a:cxn ang="0">
                  <a:pos x="134" y="74"/>
                </a:cxn>
                <a:cxn ang="0">
                  <a:pos x="82" y="92"/>
                </a:cxn>
                <a:cxn ang="0">
                  <a:pos x="68" y="96"/>
                </a:cxn>
                <a:cxn ang="0">
                  <a:pos x="60" y="104"/>
                </a:cxn>
                <a:cxn ang="0">
                  <a:pos x="48" y="110"/>
                </a:cxn>
                <a:cxn ang="0">
                  <a:pos x="52" y="126"/>
                </a:cxn>
                <a:cxn ang="0">
                  <a:pos x="0" y="120"/>
                </a:cxn>
              </a:cxnLst>
              <a:rect l="0" t="0" r="r" b="b"/>
              <a:pathLst>
                <a:path w="158" h="126">
                  <a:moveTo>
                    <a:pt x="0" y="120"/>
                  </a:moveTo>
                  <a:lnTo>
                    <a:pt x="2" y="118"/>
                  </a:lnTo>
                  <a:lnTo>
                    <a:pt x="2" y="116"/>
                  </a:lnTo>
                  <a:lnTo>
                    <a:pt x="14" y="112"/>
                  </a:lnTo>
                  <a:lnTo>
                    <a:pt x="22" y="106"/>
                  </a:lnTo>
                  <a:lnTo>
                    <a:pt x="30" y="98"/>
                  </a:lnTo>
                  <a:lnTo>
                    <a:pt x="38" y="90"/>
                  </a:lnTo>
                  <a:lnTo>
                    <a:pt x="44" y="82"/>
                  </a:lnTo>
                  <a:lnTo>
                    <a:pt x="46" y="80"/>
                  </a:lnTo>
                  <a:lnTo>
                    <a:pt x="46" y="68"/>
                  </a:lnTo>
                  <a:lnTo>
                    <a:pt x="50" y="60"/>
                  </a:lnTo>
                  <a:lnTo>
                    <a:pt x="56" y="54"/>
                  </a:lnTo>
                  <a:lnTo>
                    <a:pt x="60" y="48"/>
                  </a:lnTo>
                  <a:lnTo>
                    <a:pt x="60" y="44"/>
                  </a:lnTo>
                  <a:lnTo>
                    <a:pt x="64" y="40"/>
                  </a:lnTo>
                  <a:lnTo>
                    <a:pt x="66" y="36"/>
                  </a:lnTo>
                  <a:lnTo>
                    <a:pt x="70" y="34"/>
                  </a:lnTo>
                  <a:lnTo>
                    <a:pt x="74" y="32"/>
                  </a:lnTo>
                  <a:lnTo>
                    <a:pt x="76" y="30"/>
                  </a:lnTo>
                  <a:lnTo>
                    <a:pt x="78" y="30"/>
                  </a:lnTo>
                  <a:lnTo>
                    <a:pt x="76" y="20"/>
                  </a:lnTo>
                  <a:lnTo>
                    <a:pt x="76" y="14"/>
                  </a:lnTo>
                  <a:lnTo>
                    <a:pt x="78" y="8"/>
                  </a:lnTo>
                  <a:lnTo>
                    <a:pt x="78" y="4"/>
                  </a:lnTo>
                  <a:lnTo>
                    <a:pt x="80" y="0"/>
                  </a:lnTo>
                  <a:lnTo>
                    <a:pt x="80" y="0"/>
                  </a:lnTo>
                  <a:lnTo>
                    <a:pt x="82" y="0"/>
                  </a:lnTo>
                  <a:lnTo>
                    <a:pt x="84" y="2"/>
                  </a:lnTo>
                  <a:lnTo>
                    <a:pt x="88" y="4"/>
                  </a:lnTo>
                  <a:lnTo>
                    <a:pt x="92" y="6"/>
                  </a:lnTo>
                  <a:lnTo>
                    <a:pt x="98" y="8"/>
                  </a:lnTo>
                  <a:lnTo>
                    <a:pt x="104" y="10"/>
                  </a:lnTo>
                  <a:lnTo>
                    <a:pt x="114" y="12"/>
                  </a:lnTo>
                  <a:lnTo>
                    <a:pt x="126" y="12"/>
                  </a:lnTo>
                  <a:lnTo>
                    <a:pt x="134" y="12"/>
                  </a:lnTo>
                  <a:lnTo>
                    <a:pt x="136" y="12"/>
                  </a:lnTo>
                  <a:lnTo>
                    <a:pt x="138" y="12"/>
                  </a:lnTo>
                  <a:lnTo>
                    <a:pt x="142" y="14"/>
                  </a:lnTo>
                  <a:lnTo>
                    <a:pt x="144" y="18"/>
                  </a:lnTo>
                  <a:lnTo>
                    <a:pt x="146" y="22"/>
                  </a:lnTo>
                  <a:lnTo>
                    <a:pt x="146" y="28"/>
                  </a:lnTo>
                  <a:lnTo>
                    <a:pt x="146" y="34"/>
                  </a:lnTo>
                  <a:lnTo>
                    <a:pt x="146" y="38"/>
                  </a:lnTo>
                  <a:lnTo>
                    <a:pt x="148" y="42"/>
                  </a:lnTo>
                  <a:lnTo>
                    <a:pt x="150" y="46"/>
                  </a:lnTo>
                  <a:lnTo>
                    <a:pt x="158" y="54"/>
                  </a:lnTo>
                  <a:lnTo>
                    <a:pt x="156" y="54"/>
                  </a:lnTo>
                  <a:lnTo>
                    <a:pt x="154" y="54"/>
                  </a:lnTo>
                  <a:lnTo>
                    <a:pt x="150" y="54"/>
                  </a:lnTo>
                  <a:lnTo>
                    <a:pt x="146" y="54"/>
                  </a:lnTo>
                  <a:lnTo>
                    <a:pt x="142" y="54"/>
                  </a:lnTo>
                  <a:lnTo>
                    <a:pt x="140" y="56"/>
                  </a:lnTo>
                  <a:lnTo>
                    <a:pt x="136" y="58"/>
                  </a:lnTo>
                  <a:lnTo>
                    <a:pt x="136" y="62"/>
                  </a:lnTo>
                  <a:lnTo>
                    <a:pt x="134" y="74"/>
                  </a:lnTo>
                  <a:lnTo>
                    <a:pt x="82" y="92"/>
                  </a:lnTo>
                  <a:lnTo>
                    <a:pt x="68" y="96"/>
                  </a:lnTo>
                  <a:lnTo>
                    <a:pt x="60" y="104"/>
                  </a:lnTo>
                  <a:lnTo>
                    <a:pt x="48" y="110"/>
                  </a:lnTo>
                  <a:lnTo>
                    <a:pt x="52" y="126"/>
                  </a:lnTo>
                  <a:lnTo>
                    <a:pt x="0" y="1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3" name="Freeform 89"/>
            <p:cNvSpPr>
              <a:spLocks/>
            </p:cNvSpPr>
            <p:nvPr/>
          </p:nvSpPr>
          <p:spPr bwMode="gray">
            <a:xfrm>
              <a:off x="941" y="2592"/>
              <a:ext cx="52" cy="112"/>
            </a:xfrm>
            <a:custGeom>
              <a:avLst/>
              <a:gdLst/>
              <a:ahLst/>
              <a:cxnLst>
                <a:cxn ang="0">
                  <a:pos x="8" y="12"/>
                </a:cxn>
                <a:cxn ang="0">
                  <a:pos x="6" y="18"/>
                </a:cxn>
                <a:cxn ang="0">
                  <a:pos x="4" y="28"/>
                </a:cxn>
                <a:cxn ang="0">
                  <a:pos x="4" y="32"/>
                </a:cxn>
                <a:cxn ang="0">
                  <a:pos x="2" y="38"/>
                </a:cxn>
                <a:cxn ang="0">
                  <a:pos x="0" y="40"/>
                </a:cxn>
                <a:cxn ang="0">
                  <a:pos x="0" y="46"/>
                </a:cxn>
                <a:cxn ang="0">
                  <a:pos x="2" y="50"/>
                </a:cxn>
                <a:cxn ang="0">
                  <a:pos x="2" y="54"/>
                </a:cxn>
                <a:cxn ang="0">
                  <a:pos x="2" y="58"/>
                </a:cxn>
                <a:cxn ang="0">
                  <a:pos x="6" y="64"/>
                </a:cxn>
                <a:cxn ang="0">
                  <a:pos x="8" y="64"/>
                </a:cxn>
                <a:cxn ang="0">
                  <a:pos x="10" y="68"/>
                </a:cxn>
                <a:cxn ang="0">
                  <a:pos x="14" y="88"/>
                </a:cxn>
                <a:cxn ang="0">
                  <a:pos x="22" y="112"/>
                </a:cxn>
                <a:cxn ang="0">
                  <a:pos x="26" y="108"/>
                </a:cxn>
                <a:cxn ang="0">
                  <a:pos x="34" y="102"/>
                </a:cxn>
                <a:cxn ang="0">
                  <a:pos x="40" y="96"/>
                </a:cxn>
                <a:cxn ang="0">
                  <a:pos x="40" y="92"/>
                </a:cxn>
                <a:cxn ang="0">
                  <a:pos x="38" y="88"/>
                </a:cxn>
                <a:cxn ang="0">
                  <a:pos x="38" y="84"/>
                </a:cxn>
                <a:cxn ang="0">
                  <a:pos x="44" y="82"/>
                </a:cxn>
                <a:cxn ang="0">
                  <a:pos x="48" y="76"/>
                </a:cxn>
                <a:cxn ang="0">
                  <a:pos x="46" y="68"/>
                </a:cxn>
                <a:cxn ang="0">
                  <a:pos x="44" y="62"/>
                </a:cxn>
                <a:cxn ang="0">
                  <a:pos x="42" y="60"/>
                </a:cxn>
                <a:cxn ang="0">
                  <a:pos x="42" y="54"/>
                </a:cxn>
                <a:cxn ang="0">
                  <a:pos x="44" y="50"/>
                </a:cxn>
                <a:cxn ang="0">
                  <a:pos x="48" y="46"/>
                </a:cxn>
                <a:cxn ang="0">
                  <a:pos x="50" y="44"/>
                </a:cxn>
                <a:cxn ang="0">
                  <a:pos x="50" y="42"/>
                </a:cxn>
                <a:cxn ang="0">
                  <a:pos x="48" y="40"/>
                </a:cxn>
                <a:cxn ang="0">
                  <a:pos x="46" y="36"/>
                </a:cxn>
                <a:cxn ang="0">
                  <a:pos x="44" y="28"/>
                </a:cxn>
                <a:cxn ang="0">
                  <a:pos x="46" y="24"/>
                </a:cxn>
                <a:cxn ang="0">
                  <a:pos x="52" y="20"/>
                </a:cxn>
                <a:cxn ang="0">
                  <a:pos x="32" y="2"/>
                </a:cxn>
                <a:cxn ang="0">
                  <a:pos x="30" y="0"/>
                </a:cxn>
                <a:cxn ang="0">
                  <a:pos x="22" y="2"/>
                </a:cxn>
                <a:cxn ang="0">
                  <a:pos x="16" y="4"/>
                </a:cxn>
                <a:cxn ang="0">
                  <a:pos x="12" y="8"/>
                </a:cxn>
              </a:cxnLst>
              <a:rect l="0" t="0" r="r" b="b"/>
              <a:pathLst>
                <a:path w="52" h="112">
                  <a:moveTo>
                    <a:pt x="10" y="12"/>
                  </a:moveTo>
                  <a:lnTo>
                    <a:pt x="8" y="12"/>
                  </a:lnTo>
                  <a:lnTo>
                    <a:pt x="8" y="14"/>
                  </a:lnTo>
                  <a:lnTo>
                    <a:pt x="6" y="18"/>
                  </a:lnTo>
                  <a:lnTo>
                    <a:pt x="4" y="22"/>
                  </a:lnTo>
                  <a:lnTo>
                    <a:pt x="4" y="28"/>
                  </a:lnTo>
                  <a:lnTo>
                    <a:pt x="4" y="30"/>
                  </a:lnTo>
                  <a:lnTo>
                    <a:pt x="4" y="32"/>
                  </a:lnTo>
                  <a:lnTo>
                    <a:pt x="4" y="36"/>
                  </a:lnTo>
                  <a:lnTo>
                    <a:pt x="2" y="38"/>
                  </a:lnTo>
                  <a:lnTo>
                    <a:pt x="0" y="40"/>
                  </a:lnTo>
                  <a:lnTo>
                    <a:pt x="0" y="40"/>
                  </a:lnTo>
                  <a:lnTo>
                    <a:pt x="0" y="42"/>
                  </a:lnTo>
                  <a:lnTo>
                    <a:pt x="0" y="46"/>
                  </a:lnTo>
                  <a:lnTo>
                    <a:pt x="0" y="48"/>
                  </a:lnTo>
                  <a:lnTo>
                    <a:pt x="2" y="50"/>
                  </a:lnTo>
                  <a:lnTo>
                    <a:pt x="2" y="52"/>
                  </a:lnTo>
                  <a:lnTo>
                    <a:pt x="2" y="54"/>
                  </a:lnTo>
                  <a:lnTo>
                    <a:pt x="2" y="56"/>
                  </a:lnTo>
                  <a:lnTo>
                    <a:pt x="2" y="58"/>
                  </a:lnTo>
                  <a:lnTo>
                    <a:pt x="4" y="62"/>
                  </a:lnTo>
                  <a:lnTo>
                    <a:pt x="6" y="64"/>
                  </a:lnTo>
                  <a:lnTo>
                    <a:pt x="6" y="64"/>
                  </a:lnTo>
                  <a:lnTo>
                    <a:pt x="8" y="64"/>
                  </a:lnTo>
                  <a:lnTo>
                    <a:pt x="10" y="66"/>
                  </a:lnTo>
                  <a:lnTo>
                    <a:pt x="10" y="68"/>
                  </a:lnTo>
                  <a:lnTo>
                    <a:pt x="12" y="76"/>
                  </a:lnTo>
                  <a:lnTo>
                    <a:pt x="14" y="88"/>
                  </a:lnTo>
                  <a:lnTo>
                    <a:pt x="18" y="102"/>
                  </a:lnTo>
                  <a:lnTo>
                    <a:pt x="22" y="112"/>
                  </a:lnTo>
                  <a:lnTo>
                    <a:pt x="24" y="112"/>
                  </a:lnTo>
                  <a:lnTo>
                    <a:pt x="26" y="108"/>
                  </a:lnTo>
                  <a:lnTo>
                    <a:pt x="30" y="106"/>
                  </a:lnTo>
                  <a:lnTo>
                    <a:pt x="34" y="102"/>
                  </a:lnTo>
                  <a:lnTo>
                    <a:pt x="36" y="98"/>
                  </a:lnTo>
                  <a:lnTo>
                    <a:pt x="40" y="96"/>
                  </a:lnTo>
                  <a:lnTo>
                    <a:pt x="40" y="92"/>
                  </a:lnTo>
                  <a:lnTo>
                    <a:pt x="40" y="92"/>
                  </a:lnTo>
                  <a:lnTo>
                    <a:pt x="38" y="90"/>
                  </a:lnTo>
                  <a:lnTo>
                    <a:pt x="38" y="88"/>
                  </a:lnTo>
                  <a:lnTo>
                    <a:pt x="38" y="86"/>
                  </a:lnTo>
                  <a:lnTo>
                    <a:pt x="38" y="84"/>
                  </a:lnTo>
                  <a:lnTo>
                    <a:pt x="42" y="82"/>
                  </a:lnTo>
                  <a:lnTo>
                    <a:pt x="44" y="82"/>
                  </a:lnTo>
                  <a:lnTo>
                    <a:pt x="46" y="80"/>
                  </a:lnTo>
                  <a:lnTo>
                    <a:pt x="48" y="76"/>
                  </a:lnTo>
                  <a:lnTo>
                    <a:pt x="48" y="72"/>
                  </a:lnTo>
                  <a:lnTo>
                    <a:pt x="46" y="68"/>
                  </a:lnTo>
                  <a:lnTo>
                    <a:pt x="46" y="64"/>
                  </a:lnTo>
                  <a:lnTo>
                    <a:pt x="44" y="62"/>
                  </a:lnTo>
                  <a:lnTo>
                    <a:pt x="44" y="60"/>
                  </a:lnTo>
                  <a:lnTo>
                    <a:pt x="42" y="60"/>
                  </a:lnTo>
                  <a:lnTo>
                    <a:pt x="42" y="56"/>
                  </a:lnTo>
                  <a:lnTo>
                    <a:pt x="42" y="54"/>
                  </a:lnTo>
                  <a:lnTo>
                    <a:pt x="44" y="50"/>
                  </a:lnTo>
                  <a:lnTo>
                    <a:pt x="44" y="50"/>
                  </a:lnTo>
                  <a:lnTo>
                    <a:pt x="46" y="48"/>
                  </a:lnTo>
                  <a:lnTo>
                    <a:pt x="48" y="46"/>
                  </a:lnTo>
                  <a:lnTo>
                    <a:pt x="50" y="46"/>
                  </a:lnTo>
                  <a:lnTo>
                    <a:pt x="50" y="44"/>
                  </a:lnTo>
                  <a:lnTo>
                    <a:pt x="50" y="44"/>
                  </a:lnTo>
                  <a:lnTo>
                    <a:pt x="50" y="42"/>
                  </a:lnTo>
                  <a:lnTo>
                    <a:pt x="48" y="40"/>
                  </a:lnTo>
                  <a:lnTo>
                    <a:pt x="48" y="40"/>
                  </a:lnTo>
                  <a:lnTo>
                    <a:pt x="46" y="38"/>
                  </a:lnTo>
                  <a:lnTo>
                    <a:pt x="46" y="36"/>
                  </a:lnTo>
                  <a:lnTo>
                    <a:pt x="44" y="32"/>
                  </a:lnTo>
                  <a:lnTo>
                    <a:pt x="44" y="28"/>
                  </a:lnTo>
                  <a:lnTo>
                    <a:pt x="46" y="26"/>
                  </a:lnTo>
                  <a:lnTo>
                    <a:pt x="46" y="24"/>
                  </a:lnTo>
                  <a:lnTo>
                    <a:pt x="50" y="22"/>
                  </a:lnTo>
                  <a:lnTo>
                    <a:pt x="52" y="20"/>
                  </a:lnTo>
                  <a:lnTo>
                    <a:pt x="48" y="12"/>
                  </a:lnTo>
                  <a:lnTo>
                    <a:pt x="32" y="2"/>
                  </a:lnTo>
                  <a:lnTo>
                    <a:pt x="32" y="2"/>
                  </a:lnTo>
                  <a:lnTo>
                    <a:pt x="30" y="0"/>
                  </a:lnTo>
                  <a:lnTo>
                    <a:pt x="26" y="0"/>
                  </a:lnTo>
                  <a:lnTo>
                    <a:pt x="22" y="2"/>
                  </a:lnTo>
                  <a:lnTo>
                    <a:pt x="18" y="4"/>
                  </a:lnTo>
                  <a:lnTo>
                    <a:pt x="16" y="4"/>
                  </a:lnTo>
                  <a:lnTo>
                    <a:pt x="14" y="6"/>
                  </a:lnTo>
                  <a:lnTo>
                    <a:pt x="12" y="8"/>
                  </a:lnTo>
                  <a:lnTo>
                    <a:pt x="10"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4" name="Freeform 90"/>
            <p:cNvSpPr>
              <a:spLocks/>
            </p:cNvSpPr>
            <p:nvPr/>
          </p:nvSpPr>
          <p:spPr bwMode="gray">
            <a:xfrm>
              <a:off x="963" y="2654"/>
              <a:ext cx="206" cy="202"/>
            </a:xfrm>
            <a:custGeom>
              <a:avLst/>
              <a:gdLst/>
              <a:ahLst/>
              <a:cxnLst>
                <a:cxn ang="0">
                  <a:pos x="200" y="34"/>
                </a:cxn>
                <a:cxn ang="0">
                  <a:pos x="192" y="30"/>
                </a:cxn>
                <a:cxn ang="0">
                  <a:pos x="182" y="24"/>
                </a:cxn>
                <a:cxn ang="0">
                  <a:pos x="174" y="22"/>
                </a:cxn>
                <a:cxn ang="0">
                  <a:pos x="170" y="22"/>
                </a:cxn>
                <a:cxn ang="0">
                  <a:pos x="162" y="22"/>
                </a:cxn>
                <a:cxn ang="0">
                  <a:pos x="148" y="26"/>
                </a:cxn>
                <a:cxn ang="0">
                  <a:pos x="138" y="28"/>
                </a:cxn>
                <a:cxn ang="0">
                  <a:pos x="136" y="34"/>
                </a:cxn>
                <a:cxn ang="0">
                  <a:pos x="138" y="42"/>
                </a:cxn>
                <a:cxn ang="0">
                  <a:pos x="140" y="46"/>
                </a:cxn>
                <a:cxn ang="0">
                  <a:pos x="138" y="54"/>
                </a:cxn>
                <a:cxn ang="0">
                  <a:pos x="122" y="56"/>
                </a:cxn>
                <a:cxn ang="0">
                  <a:pos x="106" y="52"/>
                </a:cxn>
                <a:cxn ang="0">
                  <a:pos x="96" y="44"/>
                </a:cxn>
                <a:cxn ang="0">
                  <a:pos x="88" y="36"/>
                </a:cxn>
                <a:cxn ang="0">
                  <a:pos x="84" y="26"/>
                </a:cxn>
                <a:cxn ang="0">
                  <a:pos x="80" y="18"/>
                </a:cxn>
                <a:cxn ang="0">
                  <a:pos x="78" y="16"/>
                </a:cxn>
                <a:cxn ang="0">
                  <a:pos x="56" y="10"/>
                </a:cxn>
                <a:cxn ang="0">
                  <a:pos x="46" y="6"/>
                </a:cxn>
                <a:cxn ang="0">
                  <a:pos x="38" y="4"/>
                </a:cxn>
                <a:cxn ang="0">
                  <a:pos x="24" y="0"/>
                </a:cxn>
                <a:cxn ang="0">
                  <a:pos x="24" y="4"/>
                </a:cxn>
                <a:cxn ang="0">
                  <a:pos x="26" y="12"/>
                </a:cxn>
                <a:cxn ang="0">
                  <a:pos x="24" y="18"/>
                </a:cxn>
                <a:cxn ang="0">
                  <a:pos x="22" y="20"/>
                </a:cxn>
                <a:cxn ang="0">
                  <a:pos x="18" y="20"/>
                </a:cxn>
                <a:cxn ang="0">
                  <a:pos x="16" y="22"/>
                </a:cxn>
                <a:cxn ang="0">
                  <a:pos x="18" y="30"/>
                </a:cxn>
                <a:cxn ang="0">
                  <a:pos x="18" y="30"/>
                </a:cxn>
                <a:cxn ang="0">
                  <a:pos x="16" y="34"/>
                </a:cxn>
                <a:cxn ang="0">
                  <a:pos x="12" y="40"/>
                </a:cxn>
                <a:cxn ang="0">
                  <a:pos x="6" y="46"/>
                </a:cxn>
                <a:cxn ang="0">
                  <a:pos x="2" y="50"/>
                </a:cxn>
                <a:cxn ang="0">
                  <a:pos x="0" y="50"/>
                </a:cxn>
                <a:cxn ang="0">
                  <a:pos x="2" y="54"/>
                </a:cxn>
                <a:cxn ang="0">
                  <a:pos x="4" y="60"/>
                </a:cxn>
                <a:cxn ang="0">
                  <a:pos x="4" y="72"/>
                </a:cxn>
                <a:cxn ang="0">
                  <a:pos x="6" y="80"/>
                </a:cxn>
                <a:cxn ang="0">
                  <a:pos x="8" y="82"/>
                </a:cxn>
                <a:cxn ang="0">
                  <a:pos x="12" y="88"/>
                </a:cxn>
                <a:cxn ang="0">
                  <a:pos x="12" y="96"/>
                </a:cxn>
                <a:cxn ang="0">
                  <a:pos x="12" y="106"/>
                </a:cxn>
                <a:cxn ang="0">
                  <a:pos x="10" y="108"/>
                </a:cxn>
                <a:cxn ang="0">
                  <a:pos x="14" y="112"/>
                </a:cxn>
                <a:cxn ang="0">
                  <a:pos x="14" y="122"/>
                </a:cxn>
                <a:cxn ang="0">
                  <a:pos x="30" y="142"/>
                </a:cxn>
                <a:cxn ang="0">
                  <a:pos x="36" y="142"/>
                </a:cxn>
                <a:cxn ang="0">
                  <a:pos x="40" y="146"/>
                </a:cxn>
                <a:cxn ang="0">
                  <a:pos x="44" y="152"/>
                </a:cxn>
                <a:cxn ang="0">
                  <a:pos x="48" y="158"/>
                </a:cxn>
                <a:cxn ang="0">
                  <a:pos x="184" y="202"/>
                </a:cxn>
                <a:cxn ang="0">
                  <a:pos x="206" y="184"/>
                </a:cxn>
              </a:cxnLst>
              <a:rect l="0" t="0" r="r" b="b"/>
              <a:pathLst>
                <a:path w="206" h="202">
                  <a:moveTo>
                    <a:pt x="206" y="34"/>
                  </a:moveTo>
                  <a:lnTo>
                    <a:pt x="200" y="34"/>
                  </a:lnTo>
                  <a:lnTo>
                    <a:pt x="196" y="32"/>
                  </a:lnTo>
                  <a:lnTo>
                    <a:pt x="192" y="30"/>
                  </a:lnTo>
                  <a:lnTo>
                    <a:pt x="186" y="26"/>
                  </a:lnTo>
                  <a:lnTo>
                    <a:pt x="182" y="24"/>
                  </a:lnTo>
                  <a:lnTo>
                    <a:pt x="176" y="24"/>
                  </a:lnTo>
                  <a:lnTo>
                    <a:pt x="174" y="22"/>
                  </a:lnTo>
                  <a:lnTo>
                    <a:pt x="172" y="22"/>
                  </a:lnTo>
                  <a:lnTo>
                    <a:pt x="170" y="22"/>
                  </a:lnTo>
                  <a:lnTo>
                    <a:pt x="166" y="22"/>
                  </a:lnTo>
                  <a:lnTo>
                    <a:pt x="162" y="22"/>
                  </a:lnTo>
                  <a:lnTo>
                    <a:pt x="154" y="24"/>
                  </a:lnTo>
                  <a:lnTo>
                    <a:pt x="148" y="26"/>
                  </a:lnTo>
                  <a:lnTo>
                    <a:pt x="142" y="26"/>
                  </a:lnTo>
                  <a:lnTo>
                    <a:pt x="138" y="28"/>
                  </a:lnTo>
                  <a:lnTo>
                    <a:pt x="138" y="32"/>
                  </a:lnTo>
                  <a:lnTo>
                    <a:pt x="136" y="34"/>
                  </a:lnTo>
                  <a:lnTo>
                    <a:pt x="138" y="38"/>
                  </a:lnTo>
                  <a:lnTo>
                    <a:pt x="138" y="42"/>
                  </a:lnTo>
                  <a:lnTo>
                    <a:pt x="140" y="44"/>
                  </a:lnTo>
                  <a:lnTo>
                    <a:pt x="140" y="46"/>
                  </a:lnTo>
                  <a:lnTo>
                    <a:pt x="140" y="46"/>
                  </a:lnTo>
                  <a:lnTo>
                    <a:pt x="138" y="54"/>
                  </a:lnTo>
                  <a:lnTo>
                    <a:pt x="132" y="56"/>
                  </a:lnTo>
                  <a:lnTo>
                    <a:pt x="122" y="56"/>
                  </a:lnTo>
                  <a:lnTo>
                    <a:pt x="114" y="54"/>
                  </a:lnTo>
                  <a:lnTo>
                    <a:pt x="106" y="52"/>
                  </a:lnTo>
                  <a:lnTo>
                    <a:pt x="100" y="48"/>
                  </a:lnTo>
                  <a:lnTo>
                    <a:pt x="96" y="44"/>
                  </a:lnTo>
                  <a:lnTo>
                    <a:pt x="90" y="40"/>
                  </a:lnTo>
                  <a:lnTo>
                    <a:pt x="88" y="36"/>
                  </a:lnTo>
                  <a:lnTo>
                    <a:pt x="86" y="30"/>
                  </a:lnTo>
                  <a:lnTo>
                    <a:pt x="84" y="26"/>
                  </a:lnTo>
                  <a:lnTo>
                    <a:pt x="82" y="22"/>
                  </a:lnTo>
                  <a:lnTo>
                    <a:pt x="80" y="18"/>
                  </a:lnTo>
                  <a:lnTo>
                    <a:pt x="78" y="16"/>
                  </a:lnTo>
                  <a:lnTo>
                    <a:pt x="78" y="16"/>
                  </a:lnTo>
                  <a:lnTo>
                    <a:pt x="58" y="12"/>
                  </a:lnTo>
                  <a:lnTo>
                    <a:pt x="56" y="10"/>
                  </a:lnTo>
                  <a:lnTo>
                    <a:pt x="52" y="8"/>
                  </a:lnTo>
                  <a:lnTo>
                    <a:pt x="46" y="6"/>
                  </a:lnTo>
                  <a:lnTo>
                    <a:pt x="42" y="4"/>
                  </a:lnTo>
                  <a:lnTo>
                    <a:pt x="38" y="4"/>
                  </a:lnTo>
                  <a:lnTo>
                    <a:pt x="38" y="4"/>
                  </a:lnTo>
                  <a:lnTo>
                    <a:pt x="24" y="0"/>
                  </a:lnTo>
                  <a:lnTo>
                    <a:pt x="24" y="2"/>
                  </a:lnTo>
                  <a:lnTo>
                    <a:pt x="24" y="4"/>
                  </a:lnTo>
                  <a:lnTo>
                    <a:pt x="26" y="8"/>
                  </a:lnTo>
                  <a:lnTo>
                    <a:pt x="26" y="12"/>
                  </a:lnTo>
                  <a:lnTo>
                    <a:pt x="26" y="16"/>
                  </a:lnTo>
                  <a:lnTo>
                    <a:pt x="24" y="18"/>
                  </a:lnTo>
                  <a:lnTo>
                    <a:pt x="24" y="18"/>
                  </a:lnTo>
                  <a:lnTo>
                    <a:pt x="22" y="20"/>
                  </a:lnTo>
                  <a:lnTo>
                    <a:pt x="20" y="20"/>
                  </a:lnTo>
                  <a:lnTo>
                    <a:pt x="18" y="20"/>
                  </a:lnTo>
                  <a:lnTo>
                    <a:pt x="18" y="22"/>
                  </a:lnTo>
                  <a:lnTo>
                    <a:pt x="16" y="22"/>
                  </a:lnTo>
                  <a:lnTo>
                    <a:pt x="16" y="26"/>
                  </a:lnTo>
                  <a:lnTo>
                    <a:pt x="18" y="30"/>
                  </a:lnTo>
                  <a:lnTo>
                    <a:pt x="18" y="30"/>
                  </a:lnTo>
                  <a:lnTo>
                    <a:pt x="18" y="30"/>
                  </a:lnTo>
                  <a:lnTo>
                    <a:pt x="18" y="32"/>
                  </a:lnTo>
                  <a:lnTo>
                    <a:pt x="16" y="34"/>
                  </a:lnTo>
                  <a:lnTo>
                    <a:pt x="14" y="36"/>
                  </a:lnTo>
                  <a:lnTo>
                    <a:pt x="12" y="40"/>
                  </a:lnTo>
                  <a:lnTo>
                    <a:pt x="8" y="42"/>
                  </a:lnTo>
                  <a:lnTo>
                    <a:pt x="6" y="46"/>
                  </a:lnTo>
                  <a:lnTo>
                    <a:pt x="2" y="48"/>
                  </a:lnTo>
                  <a:lnTo>
                    <a:pt x="2" y="50"/>
                  </a:lnTo>
                  <a:lnTo>
                    <a:pt x="0" y="50"/>
                  </a:lnTo>
                  <a:lnTo>
                    <a:pt x="0" y="50"/>
                  </a:lnTo>
                  <a:lnTo>
                    <a:pt x="2" y="50"/>
                  </a:lnTo>
                  <a:lnTo>
                    <a:pt x="2" y="54"/>
                  </a:lnTo>
                  <a:lnTo>
                    <a:pt x="2" y="56"/>
                  </a:lnTo>
                  <a:lnTo>
                    <a:pt x="4" y="60"/>
                  </a:lnTo>
                  <a:lnTo>
                    <a:pt x="4" y="66"/>
                  </a:lnTo>
                  <a:lnTo>
                    <a:pt x="4" y="72"/>
                  </a:lnTo>
                  <a:lnTo>
                    <a:pt x="6" y="76"/>
                  </a:lnTo>
                  <a:lnTo>
                    <a:pt x="6" y="80"/>
                  </a:lnTo>
                  <a:lnTo>
                    <a:pt x="6" y="80"/>
                  </a:lnTo>
                  <a:lnTo>
                    <a:pt x="8" y="82"/>
                  </a:lnTo>
                  <a:lnTo>
                    <a:pt x="10" y="84"/>
                  </a:lnTo>
                  <a:lnTo>
                    <a:pt x="12" y="88"/>
                  </a:lnTo>
                  <a:lnTo>
                    <a:pt x="12" y="92"/>
                  </a:lnTo>
                  <a:lnTo>
                    <a:pt x="12" y="96"/>
                  </a:lnTo>
                  <a:lnTo>
                    <a:pt x="12" y="102"/>
                  </a:lnTo>
                  <a:lnTo>
                    <a:pt x="12" y="106"/>
                  </a:lnTo>
                  <a:lnTo>
                    <a:pt x="10" y="108"/>
                  </a:lnTo>
                  <a:lnTo>
                    <a:pt x="10" y="108"/>
                  </a:lnTo>
                  <a:lnTo>
                    <a:pt x="12" y="110"/>
                  </a:lnTo>
                  <a:lnTo>
                    <a:pt x="14" y="112"/>
                  </a:lnTo>
                  <a:lnTo>
                    <a:pt x="14" y="116"/>
                  </a:lnTo>
                  <a:lnTo>
                    <a:pt x="14" y="122"/>
                  </a:lnTo>
                  <a:lnTo>
                    <a:pt x="28" y="142"/>
                  </a:lnTo>
                  <a:lnTo>
                    <a:pt x="30" y="142"/>
                  </a:lnTo>
                  <a:lnTo>
                    <a:pt x="32" y="142"/>
                  </a:lnTo>
                  <a:lnTo>
                    <a:pt x="36" y="142"/>
                  </a:lnTo>
                  <a:lnTo>
                    <a:pt x="40" y="146"/>
                  </a:lnTo>
                  <a:lnTo>
                    <a:pt x="40" y="146"/>
                  </a:lnTo>
                  <a:lnTo>
                    <a:pt x="42" y="148"/>
                  </a:lnTo>
                  <a:lnTo>
                    <a:pt x="44" y="152"/>
                  </a:lnTo>
                  <a:lnTo>
                    <a:pt x="46" y="154"/>
                  </a:lnTo>
                  <a:lnTo>
                    <a:pt x="48" y="158"/>
                  </a:lnTo>
                  <a:lnTo>
                    <a:pt x="76" y="156"/>
                  </a:lnTo>
                  <a:lnTo>
                    <a:pt x="184" y="202"/>
                  </a:lnTo>
                  <a:lnTo>
                    <a:pt x="184" y="184"/>
                  </a:lnTo>
                  <a:lnTo>
                    <a:pt x="206" y="184"/>
                  </a:lnTo>
                  <a:lnTo>
                    <a:pt x="206" y="3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5" name="Freeform 91"/>
            <p:cNvSpPr>
              <a:spLocks/>
            </p:cNvSpPr>
            <p:nvPr/>
          </p:nvSpPr>
          <p:spPr bwMode="gray">
            <a:xfrm>
              <a:off x="875" y="2936"/>
              <a:ext cx="146" cy="120"/>
            </a:xfrm>
            <a:custGeom>
              <a:avLst/>
              <a:gdLst/>
              <a:ahLst/>
              <a:cxnLst>
                <a:cxn ang="0">
                  <a:pos x="142" y="0"/>
                </a:cxn>
                <a:cxn ang="0">
                  <a:pos x="132" y="2"/>
                </a:cxn>
                <a:cxn ang="0">
                  <a:pos x="124" y="6"/>
                </a:cxn>
                <a:cxn ang="0">
                  <a:pos x="120" y="8"/>
                </a:cxn>
                <a:cxn ang="0">
                  <a:pos x="96" y="4"/>
                </a:cxn>
                <a:cxn ang="0">
                  <a:pos x="84" y="8"/>
                </a:cxn>
                <a:cxn ang="0">
                  <a:pos x="76" y="6"/>
                </a:cxn>
                <a:cxn ang="0">
                  <a:pos x="68" y="12"/>
                </a:cxn>
                <a:cxn ang="0">
                  <a:pos x="62" y="16"/>
                </a:cxn>
                <a:cxn ang="0">
                  <a:pos x="58" y="14"/>
                </a:cxn>
                <a:cxn ang="0">
                  <a:pos x="50" y="10"/>
                </a:cxn>
                <a:cxn ang="0">
                  <a:pos x="42" y="8"/>
                </a:cxn>
                <a:cxn ang="0">
                  <a:pos x="40" y="6"/>
                </a:cxn>
                <a:cxn ang="0">
                  <a:pos x="38" y="6"/>
                </a:cxn>
                <a:cxn ang="0">
                  <a:pos x="30" y="6"/>
                </a:cxn>
                <a:cxn ang="0">
                  <a:pos x="16" y="8"/>
                </a:cxn>
                <a:cxn ang="0">
                  <a:pos x="6" y="14"/>
                </a:cxn>
                <a:cxn ang="0">
                  <a:pos x="2" y="20"/>
                </a:cxn>
                <a:cxn ang="0">
                  <a:pos x="4" y="22"/>
                </a:cxn>
                <a:cxn ang="0">
                  <a:pos x="6" y="28"/>
                </a:cxn>
                <a:cxn ang="0">
                  <a:pos x="6" y="40"/>
                </a:cxn>
                <a:cxn ang="0">
                  <a:pos x="6" y="48"/>
                </a:cxn>
                <a:cxn ang="0">
                  <a:pos x="2" y="54"/>
                </a:cxn>
                <a:cxn ang="0">
                  <a:pos x="0" y="64"/>
                </a:cxn>
                <a:cxn ang="0">
                  <a:pos x="0" y="100"/>
                </a:cxn>
                <a:cxn ang="0">
                  <a:pos x="16" y="100"/>
                </a:cxn>
                <a:cxn ang="0">
                  <a:pos x="34" y="112"/>
                </a:cxn>
                <a:cxn ang="0">
                  <a:pos x="52" y="118"/>
                </a:cxn>
                <a:cxn ang="0">
                  <a:pos x="76" y="120"/>
                </a:cxn>
                <a:cxn ang="0">
                  <a:pos x="94" y="102"/>
                </a:cxn>
                <a:cxn ang="0">
                  <a:pos x="96" y="86"/>
                </a:cxn>
                <a:cxn ang="0">
                  <a:pos x="100" y="80"/>
                </a:cxn>
                <a:cxn ang="0">
                  <a:pos x="108" y="72"/>
                </a:cxn>
                <a:cxn ang="0">
                  <a:pos x="118" y="68"/>
                </a:cxn>
                <a:cxn ang="0">
                  <a:pos x="122" y="72"/>
                </a:cxn>
                <a:cxn ang="0">
                  <a:pos x="126" y="72"/>
                </a:cxn>
                <a:cxn ang="0">
                  <a:pos x="132" y="68"/>
                </a:cxn>
                <a:cxn ang="0">
                  <a:pos x="138" y="56"/>
                </a:cxn>
                <a:cxn ang="0">
                  <a:pos x="142" y="46"/>
                </a:cxn>
                <a:cxn ang="0">
                  <a:pos x="144" y="36"/>
                </a:cxn>
                <a:cxn ang="0">
                  <a:pos x="146" y="24"/>
                </a:cxn>
                <a:cxn ang="0">
                  <a:pos x="144" y="14"/>
                </a:cxn>
                <a:cxn ang="0">
                  <a:pos x="146" y="4"/>
                </a:cxn>
                <a:cxn ang="0">
                  <a:pos x="146" y="0"/>
                </a:cxn>
              </a:cxnLst>
              <a:rect l="0" t="0" r="r" b="b"/>
              <a:pathLst>
                <a:path w="146" h="120">
                  <a:moveTo>
                    <a:pt x="146" y="0"/>
                  </a:moveTo>
                  <a:lnTo>
                    <a:pt x="142" y="0"/>
                  </a:lnTo>
                  <a:lnTo>
                    <a:pt x="136" y="0"/>
                  </a:lnTo>
                  <a:lnTo>
                    <a:pt x="132" y="2"/>
                  </a:lnTo>
                  <a:lnTo>
                    <a:pt x="126" y="4"/>
                  </a:lnTo>
                  <a:lnTo>
                    <a:pt x="124" y="6"/>
                  </a:lnTo>
                  <a:lnTo>
                    <a:pt x="120" y="6"/>
                  </a:lnTo>
                  <a:lnTo>
                    <a:pt x="120" y="8"/>
                  </a:lnTo>
                  <a:lnTo>
                    <a:pt x="108" y="2"/>
                  </a:lnTo>
                  <a:lnTo>
                    <a:pt x="96" y="4"/>
                  </a:lnTo>
                  <a:lnTo>
                    <a:pt x="88" y="6"/>
                  </a:lnTo>
                  <a:lnTo>
                    <a:pt x="84" y="8"/>
                  </a:lnTo>
                  <a:lnTo>
                    <a:pt x="80" y="6"/>
                  </a:lnTo>
                  <a:lnTo>
                    <a:pt x="76" y="6"/>
                  </a:lnTo>
                  <a:lnTo>
                    <a:pt x="70" y="8"/>
                  </a:lnTo>
                  <a:lnTo>
                    <a:pt x="68" y="12"/>
                  </a:lnTo>
                  <a:lnTo>
                    <a:pt x="64" y="14"/>
                  </a:lnTo>
                  <a:lnTo>
                    <a:pt x="62" y="16"/>
                  </a:lnTo>
                  <a:lnTo>
                    <a:pt x="62" y="16"/>
                  </a:lnTo>
                  <a:lnTo>
                    <a:pt x="58" y="14"/>
                  </a:lnTo>
                  <a:lnTo>
                    <a:pt x="54" y="10"/>
                  </a:lnTo>
                  <a:lnTo>
                    <a:pt x="50" y="10"/>
                  </a:lnTo>
                  <a:lnTo>
                    <a:pt x="46" y="8"/>
                  </a:lnTo>
                  <a:lnTo>
                    <a:pt x="42" y="8"/>
                  </a:lnTo>
                  <a:lnTo>
                    <a:pt x="40" y="6"/>
                  </a:lnTo>
                  <a:lnTo>
                    <a:pt x="40" y="6"/>
                  </a:lnTo>
                  <a:lnTo>
                    <a:pt x="40" y="6"/>
                  </a:lnTo>
                  <a:lnTo>
                    <a:pt x="38" y="6"/>
                  </a:lnTo>
                  <a:lnTo>
                    <a:pt x="34" y="6"/>
                  </a:lnTo>
                  <a:lnTo>
                    <a:pt x="30" y="6"/>
                  </a:lnTo>
                  <a:lnTo>
                    <a:pt x="22" y="6"/>
                  </a:lnTo>
                  <a:lnTo>
                    <a:pt x="16" y="8"/>
                  </a:lnTo>
                  <a:lnTo>
                    <a:pt x="10" y="12"/>
                  </a:lnTo>
                  <a:lnTo>
                    <a:pt x="6" y="14"/>
                  </a:lnTo>
                  <a:lnTo>
                    <a:pt x="4" y="18"/>
                  </a:lnTo>
                  <a:lnTo>
                    <a:pt x="2" y="20"/>
                  </a:lnTo>
                  <a:lnTo>
                    <a:pt x="2" y="20"/>
                  </a:lnTo>
                  <a:lnTo>
                    <a:pt x="4" y="22"/>
                  </a:lnTo>
                  <a:lnTo>
                    <a:pt x="4" y="24"/>
                  </a:lnTo>
                  <a:lnTo>
                    <a:pt x="6" y="28"/>
                  </a:lnTo>
                  <a:lnTo>
                    <a:pt x="6" y="34"/>
                  </a:lnTo>
                  <a:lnTo>
                    <a:pt x="6" y="40"/>
                  </a:lnTo>
                  <a:lnTo>
                    <a:pt x="6" y="46"/>
                  </a:lnTo>
                  <a:lnTo>
                    <a:pt x="6" y="48"/>
                  </a:lnTo>
                  <a:lnTo>
                    <a:pt x="4" y="50"/>
                  </a:lnTo>
                  <a:lnTo>
                    <a:pt x="2" y="54"/>
                  </a:lnTo>
                  <a:lnTo>
                    <a:pt x="2" y="58"/>
                  </a:lnTo>
                  <a:lnTo>
                    <a:pt x="0" y="64"/>
                  </a:lnTo>
                  <a:lnTo>
                    <a:pt x="0" y="70"/>
                  </a:lnTo>
                  <a:lnTo>
                    <a:pt x="0" y="100"/>
                  </a:lnTo>
                  <a:lnTo>
                    <a:pt x="14" y="98"/>
                  </a:lnTo>
                  <a:lnTo>
                    <a:pt x="16" y="100"/>
                  </a:lnTo>
                  <a:lnTo>
                    <a:pt x="24" y="106"/>
                  </a:lnTo>
                  <a:lnTo>
                    <a:pt x="34" y="112"/>
                  </a:lnTo>
                  <a:lnTo>
                    <a:pt x="48" y="118"/>
                  </a:lnTo>
                  <a:lnTo>
                    <a:pt x="52" y="118"/>
                  </a:lnTo>
                  <a:lnTo>
                    <a:pt x="62" y="120"/>
                  </a:lnTo>
                  <a:lnTo>
                    <a:pt x="76" y="120"/>
                  </a:lnTo>
                  <a:lnTo>
                    <a:pt x="86" y="120"/>
                  </a:lnTo>
                  <a:lnTo>
                    <a:pt x="94" y="102"/>
                  </a:lnTo>
                  <a:lnTo>
                    <a:pt x="94" y="88"/>
                  </a:lnTo>
                  <a:lnTo>
                    <a:pt x="96" y="86"/>
                  </a:lnTo>
                  <a:lnTo>
                    <a:pt x="98" y="84"/>
                  </a:lnTo>
                  <a:lnTo>
                    <a:pt x="100" y="80"/>
                  </a:lnTo>
                  <a:lnTo>
                    <a:pt x="104" y="76"/>
                  </a:lnTo>
                  <a:lnTo>
                    <a:pt x="108" y="72"/>
                  </a:lnTo>
                  <a:lnTo>
                    <a:pt x="112" y="70"/>
                  </a:lnTo>
                  <a:lnTo>
                    <a:pt x="118" y="68"/>
                  </a:lnTo>
                  <a:lnTo>
                    <a:pt x="122" y="72"/>
                  </a:lnTo>
                  <a:lnTo>
                    <a:pt x="122" y="72"/>
                  </a:lnTo>
                  <a:lnTo>
                    <a:pt x="124" y="72"/>
                  </a:lnTo>
                  <a:lnTo>
                    <a:pt x="126" y="72"/>
                  </a:lnTo>
                  <a:lnTo>
                    <a:pt x="128" y="70"/>
                  </a:lnTo>
                  <a:lnTo>
                    <a:pt x="132" y="68"/>
                  </a:lnTo>
                  <a:lnTo>
                    <a:pt x="136" y="64"/>
                  </a:lnTo>
                  <a:lnTo>
                    <a:pt x="138" y="56"/>
                  </a:lnTo>
                  <a:lnTo>
                    <a:pt x="142" y="46"/>
                  </a:lnTo>
                  <a:lnTo>
                    <a:pt x="142" y="46"/>
                  </a:lnTo>
                  <a:lnTo>
                    <a:pt x="144" y="42"/>
                  </a:lnTo>
                  <a:lnTo>
                    <a:pt x="144" y="36"/>
                  </a:lnTo>
                  <a:lnTo>
                    <a:pt x="146" y="30"/>
                  </a:lnTo>
                  <a:lnTo>
                    <a:pt x="146" y="24"/>
                  </a:lnTo>
                  <a:lnTo>
                    <a:pt x="144" y="18"/>
                  </a:lnTo>
                  <a:lnTo>
                    <a:pt x="144" y="14"/>
                  </a:lnTo>
                  <a:lnTo>
                    <a:pt x="144" y="8"/>
                  </a:lnTo>
                  <a:lnTo>
                    <a:pt x="146" y="4"/>
                  </a:lnTo>
                  <a:lnTo>
                    <a:pt x="146" y="2"/>
                  </a:lnTo>
                  <a:lnTo>
                    <a:pt x="14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6" name="Freeform 92"/>
            <p:cNvSpPr>
              <a:spLocks/>
            </p:cNvSpPr>
            <p:nvPr/>
          </p:nvSpPr>
          <p:spPr bwMode="gray">
            <a:xfrm>
              <a:off x="995" y="2796"/>
              <a:ext cx="52" cy="132"/>
            </a:xfrm>
            <a:custGeom>
              <a:avLst/>
              <a:gdLst/>
              <a:ahLst/>
              <a:cxnLst>
                <a:cxn ang="0">
                  <a:pos x="28" y="132"/>
                </a:cxn>
                <a:cxn ang="0">
                  <a:pos x="30" y="118"/>
                </a:cxn>
                <a:cxn ang="0">
                  <a:pos x="30" y="118"/>
                </a:cxn>
                <a:cxn ang="0">
                  <a:pos x="30" y="116"/>
                </a:cxn>
                <a:cxn ang="0">
                  <a:pos x="32" y="112"/>
                </a:cxn>
                <a:cxn ang="0">
                  <a:pos x="32" y="108"/>
                </a:cxn>
                <a:cxn ang="0">
                  <a:pos x="36" y="104"/>
                </a:cxn>
                <a:cxn ang="0">
                  <a:pos x="40" y="100"/>
                </a:cxn>
                <a:cxn ang="0">
                  <a:pos x="44" y="96"/>
                </a:cxn>
                <a:cxn ang="0">
                  <a:pos x="44" y="92"/>
                </a:cxn>
                <a:cxn ang="0">
                  <a:pos x="44" y="80"/>
                </a:cxn>
                <a:cxn ang="0">
                  <a:pos x="44" y="66"/>
                </a:cxn>
                <a:cxn ang="0">
                  <a:pos x="46" y="52"/>
                </a:cxn>
                <a:cxn ang="0">
                  <a:pos x="52" y="44"/>
                </a:cxn>
                <a:cxn ang="0">
                  <a:pos x="50" y="44"/>
                </a:cxn>
                <a:cxn ang="0">
                  <a:pos x="50" y="40"/>
                </a:cxn>
                <a:cxn ang="0">
                  <a:pos x="48" y="36"/>
                </a:cxn>
                <a:cxn ang="0">
                  <a:pos x="46" y="30"/>
                </a:cxn>
                <a:cxn ang="0">
                  <a:pos x="44" y="24"/>
                </a:cxn>
                <a:cxn ang="0">
                  <a:pos x="44" y="20"/>
                </a:cxn>
                <a:cxn ang="0">
                  <a:pos x="44" y="14"/>
                </a:cxn>
                <a:cxn ang="0">
                  <a:pos x="16" y="16"/>
                </a:cxn>
                <a:cxn ang="0">
                  <a:pos x="16" y="14"/>
                </a:cxn>
                <a:cxn ang="0">
                  <a:pos x="14" y="12"/>
                </a:cxn>
                <a:cxn ang="0">
                  <a:pos x="12" y="8"/>
                </a:cxn>
                <a:cxn ang="0">
                  <a:pos x="8" y="4"/>
                </a:cxn>
                <a:cxn ang="0">
                  <a:pos x="4" y="2"/>
                </a:cxn>
                <a:cxn ang="0">
                  <a:pos x="0" y="0"/>
                </a:cxn>
              </a:cxnLst>
              <a:rect l="0" t="0" r="r" b="b"/>
              <a:pathLst>
                <a:path w="52" h="132">
                  <a:moveTo>
                    <a:pt x="28" y="132"/>
                  </a:moveTo>
                  <a:lnTo>
                    <a:pt x="30" y="118"/>
                  </a:lnTo>
                  <a:lnTo>
                    <a:pt x="30" y="118"/>
                  </a:lnTo>
                  <a:lnTo>
                    <a:pt x="30" y="116"/>
                  </a:lnTo>
                  <a:lnTo>
                    <a:pt x="32" y="112"/>
                  </a:lnTo>
                  <a:lnTo>
                    <a:pt x="32" y="108"/>
                  </a:lnTo>
                  <a:lnTo>
                    <a:pt x="36" y="104"/>
                  </a:lnTo>
                  <a:lnTo>
                    <a:pt x="40" y="100"/>
                  </a:lnTo>
                  <a:lnTo>
                    <a:pt x="44" y="96"/>
                  </a:lnTo>
                  <a:lnTo>
                    <a:pt x="44" y="92"/>
                  </a:lnTo>
                  <a:lnTo>
                    <a:pt x="44" y="80"/>
                  </a:lnTo>
                  <a:lnTo>
                    <a:pt x="44" y="66"/>
                  </a:lnTo>
                  <a:lnTo>
                    <a:pt x="46" y="52"/>
                  </a:lnTo>
                  <a:lnTo>
                    <a:pt x="52" y="44"/>
                  </a:lnTo>
                  <a:lnTo>
                    <a:pt x="50" y="44"/>
                  </a:lnTo>
                  <a:lnTo>
                    <a:pt x="50" y="40"/>
                  </a:lnTo>
                  <a:lnTo>
                    <a:pt x="48" y="36"/>
                  </a:lnTo>
                  <a:lnTo>
                    <a:pt x="46" y="30"/>
                  </a:lnTo>
                  <a:lnTo>
                    <a:pt x="44" y="24"/>
                  </a:lnTo>
                  <a:lnTo>
                    <a:pt x="44" y="20"/>
                  </a:lnTo>
                  <a:lnTo>
                    <a:pt x="44" y="14"/>
                  </a:lnTo>
                  <a:lnTo>
                    <a:pt x="16" y="16"/>
                  </a:lnTo>
                  <a:lnTo>
                    <a:pt x="16" y="14"/>
                  </a:lnTo>
                  <a:lnTo>
                    <a:pt x="14" y="12"/>
                  </a:lnTo>
                  <a:lnTo>
                    <a:pt x="12" y="8"/>
                  </a:lnTo>
                  <a:lnTo>
                    <a:pt x="8" y="4"/>
                  </a:lnTo>
                  <a:lnTo>
                    <a:pt x="4" y="2"/>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7" name="Freeform 93"/>
            <p:cNvSpPr>
              <a:spLocks/>
            </p:cNvSpPr>
            <p:nvPr/>
          </p:nvSpPr>
          <p:spPr bwMode="gray">
            <a:xfrm>
              <a:off x="829" y="2796"/>
              <a:ext cx="218" cy="162"/>
            </a:xfrm>
            <a:custGeom>
              <a:avLst/>
              <a:gdLst/>
              <a:ahLst/>
              <a:cxnLst>
                <a:cxn ang="0">
                  <a:pos x="94" y="36"/>
                </a:cxn>
                <a:cxn ang="0">
                  <a:pos x="78" y="40"/>
                </a:cxn>
                <a:cxn ang="0">
                  <a:pos x="62" y="42"/>
                </a:cxn>
                <a:cxn ang="0">
                  <a:pos x="60" y="62"/>
                </a:cxn>
                <a:cxn ang="0">
                  <a:pos x="50" y="100"/>
                </a:cxn>
                <a:cxn ang="0">
                  <a:pos x="38" y="116"/>
                </a:cxn>
                <a:cxn ang="0">
                  <a:pos x="32" y="120"/>
                </a:cxn>
                <a:cxn ang="0">
                  <a:pos x="24" y="122"/>
                </a:cxn>
                <a:cxn ang="0">
                  <a:pos x="18" y="122"/>
                </a:cxn>
                <a:cxn ang="0">
                  <a:pos x="10" y="122"/>
                </a:cxn>
                <a:cxn ang="0">
                  <a:pos x="4" y="122"/>
                </a:cxn>
                <a:cxn ang="0">
                  <a:pos x="2" y="128"/>
                </a:cxn>
                <a:cxn ang="0">
                  <a:pos x="4" y="132"/>
                </a:cxn>
                <a:cxn ang="0">
                  <a:pos x="8" y="138"/>
                </a:cxn>
                <a:cxn ang="0">
                  <a:pos x="8" y="140"/>
                </a:cxn>
                <a:cxn ang="0">
                  <a:pos x="14" y="144"/>
                </a:cxn>
                <a:cxn ang="0">
                  <a:pos x="16" y="144"/>
                </a:cxn>
                <a:cxn ang="0">
                  <a:pos x="16" y="150"/>
                </a:cxn>
                <a:cxn ang="0">
                  <a:pos x="28" y="142"/>
                </a:cxn>
                <a:cxn ang="0">
                  <a:pos x="30" y="146"/>
                </a:cxn>
                <a:cxn ang="0">
                  <a:pos x="36" y="150"/>
                </a:cxn>
                <a:cxn ang="0">
                  <a:pos x="42" y="154"/>
                </a:cxn>
                <a:cxn ang="0">
                  <a:pos x="44" y="156"/>
                </a:cxn>
                <a:cxn ang="0">
                  <a:pos x="50" y="162"/>
                </a:cxn>
                <a:cxn ang="0">
                  <a:pos x="50" y="158"/>
                </a:cxn>
                <a:cxn ang="0">
                  <a:pos x="56" y="152"/>
                </a:cxn>
                <a:cxn ang="0">
                  <a:pos x="68" y="146"/>
                </a:cxn>
                <a:cxn ang="0">
                  <a:pos x="82" y="146"/>
                </a:cxn>
                <a:cxn ang="0">
                  <a:pos x="88" y="146"/>
                </a:cxn>
                <a:cxn ang="0">
                  <a:pos x="88" y="148"/>
                </a:cxn>
                <a:cxn ang="0">
                  <a:pos x="96" y="150"/>
                </a:cxn>
                <a:cxn ang="0">
                  <a:pos x="106" y="154"/>
                </a:cxn>
                <a:cxn ang="0">
                  <a:pos x="110" y="156"/>
                </a:cxn>
                <a:cxn ang="0">
                  <a:pos x="114" y="152"/>
                </a:cxn>
                <a:cxn ang="0">
                  <a:pos x="122" y="148"/>
                </a:cxn>
                <a:cxn ang="0">
                  <a:pos x="130" y="148"/>
                </a:cxn>
                <a:cxn ang="0">
                  <a:pos x="144" y="144"/>
                </a:cxn>
                <a:cxn ang="0">
                  <a:pos x="166" y="148"/>
                </a:cxn>
                <a:cxn ang="0">
                  <a:pos x="170" y="146"/>
                </a:cxn>
                <a:cxn ang="0">
                  <a:pos x="178" y="142"/>
                </a:cxn>
                <a:cxn ang="0">
                  <a:pos x="188" y="140"/>
                </a:cxn>
                <a:cxn ang="0">
                  <a:pos x="196" y="118"/>
                </a:cxn>
                <a:cxn ang="0">
                  <a:pos x="196" y="116"/>
                </a:cxn>
                <a:cxn ang="0">
                  <a:pos x="198" y="108"/>
                </a:cxn>
                <a:cxn ang="0">
                  <a:pos x="206" y="100"/>
                </a:cxn>
                <a:cxn ang="0">
                  <a:pos x="210" y="92"/>
                </a:cxn>
                <a:cxn ang="0">
                  <a:pos x="210" y="66"/>
                </a:cxn>
                <a:cxn ang="0">
                  <a:pos x="218" y="44"/>
                </a:cxn>
                <a:cxn ang="0">
                  <a:pos x="216" y="40"/>
                </a:cxn>
                <a:cxn ang="0">
                  <a:pos x="212" y="30"/>
                </a:cxn>
                <a:cxn ang="0">
                  <a:pos x="210" y="20"/>
                </a:cxn>
                <a:cxn ang="0">
                  <a:pos x="182" y="16"/>
                </a:cxn>
                <a:cxn ang="0">
                  <a:pos x="180" y="12"/>
                </a:cxn>
                <a:cxn ang="0">
                  <a:pos x="174" y="4"/>
                </a:cxn>
                <a:cxn ang="0">
                  <a:pos x="166" y="0"/>
                </a:cxn>
              </a:cxnLst>
              <a:rect l="0" t="0" r="r" b="b"/>
              <a:pathLst>
                <a:path w="218" h="162">
                  <a:moveTo>
                    <a:pt x="162" y="0"/>
                  </a:moveTo>
                  <a:lnTo>
                    <a:pt x="94" y="36"/>
                  </a:lnTo>
                  <a:lnTo>
                    <a:pt x="90" y="38"/>
                  </a:lnTo>
                  <a:lnTo>
                    <a:pt x="78" y="40"/>
                  </a:lnTo>
                  <a:lnTo>
                    <a:pt x="68" y="42"/>
                  </a:lnTo>
                  <a:lnTo>
                    <a:pt x="62" y="42"/>
                  </a:lnTo>
                  <a:lnTo>
                    <a:pt x="62" y="48"/>
                  </a:lnTo>
                  <a:lnTo>
                    <a:pt x="60" y="62"/>
                  </a:lnTo>
                  <a:lnTo>
                    <a:pt x="56" y="80"/>
                  </a:lnTo>
                  <a:lnTo>
                    <a:pt x="50" y="100"/>
                  </a:lnTo>
                  <a:lnTo>
                    <a:pt x="38" y="116"/>
                  </a:lnTo>
                  <a:lnTo>
                    <a:pt x="38" y="116"/>
                  </a:lnTo>
                  <a:lnTo>
                    <a:pt x="36" y="118"/>
                  </a:lnTo>
                  <a:lnTo>
                    <a:pt x="32" y="120"/>
                  </a:lnTo>
                  <a:lnTo>
                    <a:pt x="28" y="120"/>
                  </a:lnTo>
                  <a:lnTo>
                    <a:pt x="24" y="122"/>
                  </a:lnTo>
                  <a:lnTo>
                    <a:pt x="20" y="122"/>
                  </a:lnTo>
                  <a:lnTo>
                    <a:pt x="18" y="122"/>
                  </a:lnTo>
                  <a:lnTo>
                    <a:pt x="14" y="122"/>
                  </a:lnTo>
                  <a:lnTo>
                    <a:pt x="10" y="122"/>
                  </a:lnTo>
                  <a:lnTo>
                    <a:pt x="6" y="122"/>
                  </a:lnTo>
                  <a:lnTo>
                    <a:pt x="4" y="122"/>
                  </a:lnTo>
                  <a:lnTo>
                    <a:pt x="0" y="128"/>
                  </a:lnTo>
                  <a:lnTo>
                    <a:pt x="2" y="128"/>
                  </a:lnTo>
                  <a:lnTo>
                    <a:pt x="2" y="130"/>
                  </a:lnTo>
                  <a:lnTo>
                    <a:pt x="4" y="132"/>
                  </a:lnTo>
                  <a:lnTo>
                    <a:pt x="6" y="136"/>
                  </a:lnTo>
                  <a:lnTo>
                    <a:pt x="8" y="138"/>
                  </a:lnTo>
                  <a:lnTo>
                    <a:pt x="8" y="138"/>
                  </a:lnTo>
                  <a:lnTo>
                    <a:pt x="8" y="140"/>
                  </a:lnTo>
                  <a:lnTo>
                    <a:pt x="10" y="142"/>
                  </a:lnTo>
                  <a:lnTo>
                    <a:pt x="14" y="144"/>
                  </a:lnTo>
                  <a:lnTo>
                    <a:pt x="14" y="144"/>
                  </a:lnTo>
                  <a:lnTo>
                    <a:pt x="16" y="144"/>
                  </a:lnTo>
                  <a:lnTo>
                    <a:pt x="16" y="146"/>
                  </a:lnTo>
                  <a:lnTo>
                    <a:pt x="16" y="150"/>
                  </a:lnTo>
                  <a:lnTo>
                    <a:pt x="26" y="150"/>
                  </a:lnTo>
                  <a:lnTo>
                    <a:pt x="28" y="142"/>
                  </a:lnTo>
                  <a:lnTo>
                    <a:pt x="28" y="144"/>
                  </a:lnTo>
                  <a:lnTo>
                    <a:pt x="30" y="146"/>
                  </a:lnTo>
                  <a:lnTo>
                    <a:pt x="34" y="148"/>
                  </a:lnTo>
                  <a:lnTo>
                    <a:pt x="36" y="150"/>
                  </a:lnTo>
                  <a:lnTo>
                    <a:pt x="38" y="152"/>
                  </a:lnTo>
                  <a:lnTo>
                    <a:pt x="42" y="154"/>
                  </a:lnTo>
                  <a:lnTo>
                    <a:pt x="42" y="154"/>
                  </a:lnTo>
                  <a:lnTo>
                    <a:pt x="44" y="156"/>
                  </a:lnTo>
                  <a:lnTo>
                    <a:pt x="46" y="158"/>
                  </a:lnTo>
                  <a:lnTo>
                    <a:pt x="50" y="162"/>
                  </a:lnTo>
                  <a:lnTo>
                    <a:pt x="50" y="160"/>
                  </a:lnTo>
                  <a:lnTo>
                    <a:pt x="50" y="158"/>
                  </a:lnTo>
                  <a:lnTo>
                    <a:pt x="54" y="156"/>
                  </a:lnTo>
                  <a:lnTo>
                    <a:pt x="56" y="152"/>
                  </a:lnTo>
                  <a:lnTo>
                    <a:pt x="62" y="148"/>
                  </a:lnTo>
                  <a:lnTo>
                    <a:pt x="68" y="146"/>
                  </a:lnTo>
                  <a:lnTo>
                    <a:pt x="76" y="146"/>
                  </a:lnTo>
                  <a:lnTo>
                    <a:pt x="82" y="146"/>
                  </a:lnTo>
                  <a:lnTo>
                    <a:pt x="86" y="146"/>
                  </a:lnTo>
                  <a:lnTo>
                    <a:pt x="88" y="146"/>
                  </a:lnTo>
                  <a:lnTo>
                    <a:pt x="88" y="146"/>
                  </a:lnTo>
                  <a:lnTo>
                    <a:pt x="88" y="148"/>
                  </a:lnTo>
                  <a:lnTo>
                    <a:pt x="92" y="148"/>
                  </a:lnTo>
                  <a:lnTo>
                    <a:pt x="96" y="150"/>
                  </a:lnTo>
                  <a:lnTo>
                    <a:pt x="102" y="152"/>
                  </a:lnTo>
                  <a:lnTo>
                    <a:pt x="106" y="154"/>
                  </a:lnTo>
                  <a:lnTo>
                    <a:pt x="108" y="156"/>
                  </a:lnTo>
                  <a:lnTo>
                    <a:pt x="110" y="156"/>
                  </a:lnTo>
                  <a:lnTo>
                    <a:pt x="110" y="154"/>
                  </a:lnTo>
                  <a:lnTo>
                    <a:pt x="114" y="152"/>
                  </a:lnTo>
                  <a:lnTo>
                    <a:pt x="118" y="148"/>
                  </a:lnTo>
                  <a:lnTo>
                    <a:pt x="122" y="148"/>
                  </a:lnTo>
                  <a:lnTo>
                    <a:pt x="126" y="146"/>
                  </a:lnTo>
                  <a:lnTo>
                    <a:pt x="130" y="148"/>
                  </a:lnTo>
                  <a:lnTo>
                    <a:pt x="134" y="146"/>
                  </a:lnTo>
                  <a:lnTo>
                    <a:pt x="144" y="144"/>
                  </a:lnTo>
                  <a:lnTo>
                    <a:pt x="154" y="144"/>
                  </a:lnTo>
                  <a:lnTo>
                    <a:pt x="166" y="148"/>
                  </a:lnTo>
                  <a:lnTo>
                    <a:pt x="168" y="148"/>
                  </a:lnTo>
                  <a:lnTo>
                    <a:pt x="170" y="146"/>
                  </a:lnTo>
                  <a:lnTo>
                    <a:pt x="174" y="144"/>
                  </a:lnTo>
                  <a:lnTo>
                    <a:pt x="178" y="142"/>
                  </a:lnTo>
                  <a:lnTo>
                    <a:pt x="182" y="140"/>
                  </a:lnTo>
                  <a:lnTo>
                    <a:pt x="188" y="140"/>
                  </a:lnTo>
                  <a:lnTo>
                    <a:pt x="192" y="140"/>
                  </a:lnTo>
                  <a:lnTo>
                    <a:pt x="196" y="118"/>
                  </a:lnTo>
                  <a:lnTo>
                    <a:pt x="196" y="118"/>
                  </a:lnTo>
                  <a:lnTo>
                    <a:pt x="196" y="116"/>
                  </a:lnTo>
                  <a:lnTo>
                    <a:pt x="198" y="112"/>
                  </a:lnTo>
                  <a:lnTo>
                    <a:pt x="198" y="108"/>
                  </a:lnTo>
                  <a:lnTo>
                    <a:pt x="202" y="104"/>
                  </a:lnTo>
                  <a:lnTo>
                    <a:pt x="206" y="100"/>
                  </a:lnTo>
                  <a:lnTo>
                    <a:pt x="210" y="96"/>
                  </a:lnTo>
                  <a:lnTo>
                    <a:pt x="210" y="92"/>
                  </a:lnTo>
                  <a:lnTo>
                    <a:pt x="210" y="80"/>
                  </a:lnTo>
                  <a:lnTo>
                    <a:pt x="210" y="66"/>
                  </a:lnTo>
                  <a:lnTo>
                    <a:pt x="212" y="52"/>
                  </a:lnTo>
                  <a:lnTo>
                    <a:pt x="218" y="44"/>
                  </a:lnTo>
                  <a:lnTo>
                    <a:pt x="216" y="44"/>
                  </a:lnTo>
                  <a:lnTo>
                    <a:pt x="216" y="40"/>
                  </a:lnTo>
                  <a:lnTo>
                    <a:pt x="214" y="36"/>
                  </a:lnTo>
                  <a:lnTo>
                    <a:pt x="212" y="30"/>
                  </a:lnTo>
                  <a:lnTo>
                    <a:pt x="210" y="24"/>
                  </a:lnTo>
                  <a:lnTo>
                    <a:pt x="210" y="20"/>
                  </a:lnTo>
                  <a:lnTo>
                    <a:pt x="210" y="14"/>
                  </a:lnTo>
                  <a:lnTo>
                    <a:pt x="182" y="16"/>
                  </a:lnTo>
                  <a:lnTo>
                    <a:pt x="182" y="14"/>
                  </a:lnTo>
                  <a:lnTo>
                    <a:pt x="180" y="12"/>
                  </a:lnTo>
                  <a:lnTo>
                    <a:pt x="178" y="8"/>
                  </a:lnTo>
                  <a:lnTo>
                    <a:pt x="174" y="4"/>
                  </a:lnTo>
                  <a:lnTo>
                    <a:pt x="170" y="2"/>
                  </a:lnTo>
                  <a:lnTo>
                    <a:pt x="166" y="0"/>
                  </a:lnTo>
                  <a:lnTo>
                    <a:pt x="16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8" name="Freeform 94"/>
            <p:cNvSpPr>
              <a:spLocks/>
            </p:cNvSpPr>
            <p:nvPr/>
          </p:nvSpPr>
          <p:spPr bwMode="gray">
            <a:xfrm>
              <a:off x="961" y="2936"/>
              <a:ext cx="88" cy="148"/>
            </a:xfrm>
            <a:custGeom>
              <a:avLst/>
              <a:gdLst/>
              <a:ahLst/>
              <a:cxnLst>
                <a:cxn ang="0">
                  <a:pos x="60" y="2"/>
                </a:cxn>
                <a:cxn ang="0">
                  <a:pos x="58" y="8"/>
                </a:cxn>
                <a:cxn ang="0">
                  <a:pos x="58" y="20"/>
                </a:cxn>
                <a:cxn ang="0">
                  <a:pos x="60" y="30"/>
                </a:cxn>
                <a:cxn ang="0">
                  <a:pos x="58" y="42"/>
                </a:cxn>
                <a:cxn ang="0">
                  <a:pos x="56" y="48"/>
                </a:cxn>
                <a:cxn ang="0">
                  <a:pos x="50" y="64"/>
                </a:cxn>
                <a:cxn ang="0">
                  <a:pos x="42" y="70"/>
                </a:cxn>
                <a:cxn ang="0">
                  <a:pos x="38" y="72"/>
                </a:cxn>
                <a:cxn ang="0">
                  <a:pos x="36" y="72"/>
                </a:cxn>
                <a:cxn ang="0">
                  <a:pos x="26" y="70"/>
                </a:cxn>
                <a:cxn ang="0">
                  <a:pos x="18" y="76"/>
                </a:cxn>
                <a:cxn ang="0">
                  <a:pos x="12" y="84"/>
                </a:cxn>
                <a:cxn ang="0">
                  <a:pos x="8" y="88"/>
                </a:cxn>
                <a:cxn ang="0">
                  <a:pos x="0" y="120"/>
                </a:cxn>
                <a:cxn ang="0">
                  <a:pos x="0" y="124"/>
                </a:cxn>
                <a:cxn ang="0">
                  <a:pos x="2" y="130"/>
                </a:cxn>
                <a:cxn ang="0">
                  <a:pos x="10" y="134"/>
                </a:cxn>
                <a:cxn ang="0">
                  <a:pos x="14" y="136"/>
                </a:cxn>
                <a:cxn ang="0">
                  <a:pos x="18" y="140"/>
                </a:cxn>
                <a:cxn ang="0">
                  <a:pos x="18" y="148"/>
                </a:cxn>
                <a:cxn ang="0">
                  <a:pos x="36" y="148"/>
                </a:cxn>
                <a:cxn ang="0">
                  <a:pos x="70" y="146"/>
                </a:cxn>
                <a:cxn ang="0">
                  <a:pos x="86" y="144"/>
                </a:cxn>
                <a:cxn ang="0">
                  <a:pos x="88" y="138"/>
                </a:cxn>
                <a:cxn ang="0">
                  <a:pos x="88" y="134"/>
                </a:cxn>
                <a:cxn ang="0">
                  <a:pos x="82" y="130"/>
                </a:cxn>
                <a:cxn ang="0">
                  <a:pos x="74" y="122"/>
                </a:cxn>
                <a:cxn ang="0">
                  <a:pos x="68" y="110"/>
                </a:cxn>
                <a:cxn ang="0">
                  <a:pos x="62" y="100"/>
                </a:cxn>
                <a:cxn ang="0">
                  <a:pos x="66" y="98"/>
                </a:cxn>
                <a:cxn ang="0">
                  <a:pos x="70" y="94"/>
                </a:cxn>
                <a:cxn ang="0">
                  <a:pos x="72" y="86"/>
                </a:cxn>
                <a:cxn ang="0">
                  <a:pos x="70" y="78"/>
                </a:cxn>
                <a:cxn ang="0">
                  <a:pos x="68" y="76"/>
                </a:cxn>
                <a:cxn ang="0">
                  <a:pos x="64" y="72"/>
                </a:cxn>
                <a:cxn ang="0">
                  <a:pos x="62" y="64"/>
                </a:cxn>
                <a:cxn ang="0">
                  <a:pos x="64" y="58"/>
                </a:cxn>
                <a:cxn ang="0">
                  <a:pos x="68" y="58"/>
                </a:cxn>
                <a:cxn ang="0">
                  <a:pos x="74" y="56"/>
                </a:cxn>
                <a:cxn ang="0">
                  <a:pos x="78" y="50"/>
                </a:cxn>
                <a:cxn ang="0">
                  <a:pos x="78" y="46"/>
                </a:cxn>
                <a:cxn ang="0">
                  <a:pos x="74" y="40"/>
                </a:cxn>
                <a:cxn ang="0">
                  <a:pos x="72" y="30"/>
                </a:cxn>
                <a:cxn ang="0">
                  <a:pos x="72" y="20"/>
                </a:cxn>
                <a:cxn ang="0">
                  <a:pos x="72" y="16"/>
                </a:cxn>
                <a:cxn ang="0">
                  <a:pos x="72" y="8"/>
                </a:cxn>
                <a:cxn ang="0">
                  <a:pos x="66" y="2"/>
                </a:cxn>
              </a:cxnLst>
              <a:rect l="0" t="0" r="r" b="b"/>
              <a:pathLst>
                <a:path w="88" h="148">
                  <a:moveTo>
                    <a:pt x="60" y="0"/>
                  </a:moveTo>
                  <a:lnTo>
                    <a:pt x="60" y="2"/>
                  </a:lnTo>
                  <a:lnTo>
                    <a:pt x="60" y="4"/>
                  </a:lnTo>
                  <a:lnTo>
                    <a:pt x="58" y="8"/>
                  </a:lnTo>
                  <a:lnTo>
                    <a:pt x="58" y="14"/>
                  </a:lnTo>
                  <a:lnTo>
                    <a:pt x="58" y="20"/>
                  </a:lnTo>
                  <a:lnTo>
                    <a:pt x="60" y="24"/>
                  </a:lnTo>
                  <a:lnTo>
                    <a:pt x="60" y="30"/>
                  </a:lnTo>
                  <a:lnTo>
                    <a:pt x="58" y="36"/>
                  </a:lnTo>
                  <a:lnTo>
                    <a:pt x="58" y="42"/>
                  </a:lnTo>
                  <a:lnTo>
                    <a:pt x="56" y="46"/>
                  </a:lnTo>
                  <a:lnTo>
                    <a:pt x="56" y="48"/>
                  </a:lnTo>
                  <a:lnTo>
                    <a:pt x="52" y="56"/>
                  </a:lnTo>
                  <a:lnTo>
                    <a:pt x="50" y="64"/>
                  </a:lnTo>
                  <a:lnTo>
                    <a:pt x="46" y="68"/>
                  </a:lnTo>
                  <a:lnTo>
                    <a:pt x="42" y="70"/>
                  </a:lnTo>
                  <a:lnTo>
                    <a:pt x="40" y="72"/>
                  </a:lnTo>
                  <a:lnTo>
                    <a:pt x="38" y="72"/>
                  </a:lnTo>
                  <a:lnTo>
                    <a:pt x="36" y="72"/>
                  </a:lnTo>
                  <a:lnTo>
                    <a:pt x="36" y="72"/>
                  </a:lnTo>
                  <a:lnTo>
                    <a:pt x="32" y="70"/>
                  </a:lnTo>
                  <a:lnTo>
                    <a:pt x="26" y="70"/>
                  </a:lnTo>
                  <a:lnTo>
                    <a:pt x="22" y="72"/>
                  </a:lnTo>
                  <a:lnTo>
                    <a:pt x="18" y="76"/>
                  </a:lnTo>
                  <a:lnTo>
                    <a:pt x="14" y="80"/>
                  </a:lnTo>
                  <a:lnTo>
                    <a:pt x="12" y="84"/>
                  </a:lnTo>
                  <a:lnTo>
                    <a:pt x="10" y="86"/>
                  </a:lnTo>
                  <a:lnTo>
                    <a:pt x="8" y="88"/>
                  </a:lnTo>
                  <a:lnTo>
                    <a:pt x="8" y="102"/>
                  </a:lnTo>
                  <a:lnTo>
                    <a:pt x="0" y="120"/>
                  </a:lnTo>
                  <a:lnTo>
                    <a:pt x="0" y="122"/>
                  </a:lnTo>
                  <a:lnTo>
                    <a:pt x="0" y="124"/>
                  </a:lnTo>
                  <a:lnTo>
                    <a:pt x="2" y="126"/>
                  </a:lnTo>
                  <a:lnTo>
                    <a:pt x="2" y="130"/>
                  </a:lnTo>
                  <a:lnTo>
                    <a:pt x="6" y="132"/>
                  </a:lnTo>
                  <a:lnTo>
                    <a:pt x="10" y="134"/>
                  </a:lnTo>
                  <a:lnTo>
                    <a:pt x="12" y="134"/>
                  </a:lnTo>
                  <a:lnTo>
                    <a:pt x="14" y="136"/>
                  </a:lnTo>
                  <a:lnTo>
                    <a:pt x="16" y="138"/>
                  </a:lnTo>
                  <a:lnTo>
                    <a:pt x="18" y="140"/>
                  </a:lnTo>
                  <a:lnTo>
                    <a:pt x="18" y="144"/>
                  </a:lnTo>
                  <a:lnTo>
                    <a:pt x="18" y="148"/>
                  </a:lnTo>
                  <a:lnTo>
                    <a:pt x="22" y="148"/>
                  </a:lnTo>
                  <a:lnTo>
                    <a:pt x="36" y="148"/>
                  </a:lnTo>
                  <a:lnTo>
                    <a:pt x="52" y="146"/>
                  </a:lnTo>
                  <a:lnTo>
                    <a:pt x="70" y="146"/>
                  </a:lnTo>
                  <a:lnTo>
                    <a:pt x="88" y="146"/>
                  </a:lnTo>
                  <a:lnTo>
                    <a:pt x="86" y="144"/>
                  </a:lnTo>
                  <a:lnTo>
                    <a:pt x="86" y="142"/>
                  </a:lnTo>
                  <a:lnTo>
                    <a:pt x="88" y="138"/>
                  </a:lnTo>
                  <a:lnTo>
                    <a:pt x="88" y="134"/>
                  </a:lnTo>
                  <a:lnTo>
                    <a:pt x="88" y="134"/>
                  </a:lnTo>
                  <a:lnTo>
                    <a:pt x="84" y="132"/>
                  </a:lnTo>
                  <a:lnTo>
                    <a:pt x="82" y="130"/>
                  </a:lnTo>
                  <a:lnTo>
                    <a:pt x="78" y="126"/>
                  </a:lnTo>
                  <a:lnTo>
                    <a:pt x="74" y="122"/>
                  </a:lnTo>
                  <a:lnTo>
                    <a:pt x="70" y="116"/>
                  </a:lnTo>
                  <a:lnTo>
                    <a:pt x="68" y="110"/>
                  </a:lnTo>
                  <a:lnTo>
                    <a:pt x="66" y="102"/>
                  </a:lnTo>
                  <a:lnTo>
                    <a:pt x="62" y="100"/>
                  </a:lnTo>
                  <a:lnTo>
                    <a:pt x="66" y="100"/>
                  </a:lnTo>
                  <a:lnTo>
                    <a:pt x="66" y="98"/>
                  </a:lnTo>
                  <a:lnTo>
                    <a:pt x="68" y="96"/>
                  </a:lnTo>
                  <a:lnTo>
                    <a:pt x="70" y="94"/>
                  </a:lnTo>
                  <a:lnTo>
                    <a:pt x="70" y="90"/>
                  </a:lnTo>
                  <a:lnTo>
                    <a:pt x="72" y="86"/>
                  </a:lnTo>
                  <a:lnTo>
                    <a:pt x="72" y="82"/>
                  </a:lnTo>
                  <a:lnTo>
                    <a:pt x="70" y="78"/>
                  </a:lnTo>
                  <a:lnTo>
                    <a:pt x="68" y="76"/>
                  </a:lnTo>
                  <a:lnTo>
                    <a:pt x="68" y="76"/>
                  </a:lnTo>
                  <a:lnTo>
                    <a:pt x="66" y="74"/>
                  </a:lnTo>
                  <a:lnTo>
                    <a:pt x="64" y="72"/>
                  </a:lnTo>
                  <a:lnTo>
                    <a:pt x="62" y="68"/>
                  </a:lnTo>
                  <a:lnTo>
                    <a:pt x="62" y="64"/>
                  </a:lnTo>
                  <a:lnTo>
                    <a:pt x="62" y="58"/>
                  </a:lnTo>
                  <a:lnTo>
                    <a:pt x="64" y="58"/>
                  </a:lnTo>
                  <a:lnTo>
                    <a:pt x="66" y="58"/>
                  </a:lnTo>
                  <a:lnTo>
                    <a:pt x="68" y="58"/>
                  </a:lnTo>
                  <a:lnTo>
                    <a:pt x="72" y="58"/>
                  </a:lnTo>
                  <a:lnTo>
                    <a:pt x="74" y="56"/>
                  </a:lnTo>
                  <a:lnTo>
                    <a:pt x="78" y="54"/>
                  </a:lnTo>
                  <a:lnTo>
                    <a:pt x="78" y="50"/>
                  </a:lnTo>
                  <a:lnTo>
                    <a:pt x="78" y="46"/>
                  </a:lnTo>
                  <a:lnTo>
                    <a:pt x="78" y="46"/>
                  </a:lnTo>
                  <a:lnTo>
                    <a:pt x="76" y="42"/>
                  </a:lnTo>
                  <a:lnTo>
                    <a:pt x="74" y="40"/>
                  </a:lnTo>
                  <a:lnTo>
                    <a:pt x="72" y="34"/>
                  </a:lnTo>
                  <a:lnTo>
                    <a:pt x="72" y="30"/>
                  </a:lnTo>
                  <a:lnTo>
                    <a:pt x="72" y="24"/>
                  </a:lnTo>
                  <a:lnTo>
                    <a:pt x="72" y="20"/>
                  </a:lnTo>
                  <a:lnTo>
                    <a:pt x="72" y="20"/>
                  </a:lnTo>
                  <a:lnTo>
                    <a:pt x="72" y="16"/>
                  </a:lnTo>
                  <a:lnTo>
                    <a:pt x="72" y="12"/>
                  </a:lnTo>
                  <a:lnTo>
                    <a:pt x="72" y="8"/>
                  </a:lnTo>
                  <a:lnTo>
                    <a:pt x="70" y="4"/>
                  </a:lnTo>
                  <a:lnTo>
                    <a:pt x="66" y="2"/>
                  </a:lnTo>
                  <a:lnTo>
                    <a:pt x="6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9" name="Freeform 95"/>
            <p:cNvSpPr>
              <a:spLocks/>
            </p:cNvSpPr>
            <p:nvPr/>
          </p:nvSpPr>
          <p:spPr bwMode="gray">
            <a:xfrm>
              <a:off x="1021" y="2810"/>
              <a:ext cx="126" cy="212"/>
            </a:xfrm>
            <a:custGeom>
              <a:avLst/>
              <a:gdLst/>
              <a:ahLst/>
              <a:cxnLst>
                <a:cxn ang="0">
                  <a:pos x="126" y="46"/>
                </a:cxn>
                <a:cxn ang="0">
                  <a:pos x="124" y="90"/>
                </a:cxn>
                <a:cxn ang="0">
                  <a:pos x="120" y="88"/>
                </a:cxn>
                <a:cxn ang="0">
                  <a:pos x="112" y="90"/>
                </a:cxn>
                <a:cxn ang="0">
                  <a:pos x="108" y="92"/>
                </a:cxn>
                <a:cxn ang="0">
                  <a:pos x="106" y="98"/>
                </a:cxn>
                <a:cxn ang="0">
                  <a:pos x="106" y="104"/>
                </a:cxn>
                <a:cxn ang="0">
                  <a:pos x="102" y="110"/>
                </a:cxn>
                <a:cxn ang="0">
                  <a:pos x="98" y="114"/>
                </a:cxn>
                <a:cxn ang="0">
                  <a:pos x="98" y="120"/>
                </a:cxn>
                <a:cxn ang="0">
                  <a:pos x="98" y="124"/>
                </a:cxn>
                <a:cxn ang="0">
                  <a:pos x="98" y="124"/>
                </a:cxn>
                <a:cxn ang="0">
                  <a:pos x="98" y="122"/>
                </a:cxn>
                <a:cxn ang="0">
                  <a:pos x="100" y="126"/>
                </a:cxn>
                <a:cxn ang="0">
                  <a:pos x="104" y="132"/>
                </a:cxn>
                <a:cxn ang="0">
                  <a:pos x="102" y="138"/>
                </a:cxn>
                <a:cxn ang="0">
                  <a:pos x="102" y="150"/>
                </a:cxn>
                <a:cxn ang="0">
                  <a:pos x="104" y="158"/>
                </a:cxn>
                <a:cxn ang="0">
                  <a:pos x="106" y="168"/>
                </a:cxn>
                <a:cxn ang="0">
                  <a:pos x="108" y="174"/>
                </a:cxn>
                <a:cxn ang="0">
                  <a:pos x="108" y="176"/>
                </a:cxn>
                <a:cxn ang="0">
                  <a:pos x="100" y="178"/>
                </a:cxn>
                <a:cxn ang="0">
                  <a:pos x="92" y="182"/>
                </a:cxn>
                <a:cxn ang="0">
                  <a:pos x="86" y="190"/>
                </a:cxn>
                <a:cxn ang="0">
                  <a:pos x="86" y="192"/>
                </a:cxn>
                <a:cxn ang="0">
                  <a:pos x="84" y="198"/>
                </a:cxn>
                <a:cxn ang="0">
                  <a:pos x="78" y="202"/>
                </a:cxn>
                <a:cxn ang="0">
                  <a:pos x="68" y="204"/>
                </a:cxn>
                <a:cxn ang="0">
                  <a:pos x="66" y="202"/>
                </a:cxn>
                <a:cxn ang="0">
                  <a:pos x="60" y="200"/>
                </a:cxn>
                <a:cxn ang="0">
                  <a:pos x="58" y="204"/>
                </a:cxn>
                <a:cxn ang="0">
                  <a:pos x="46" y="208"/>
                </a:cxn>
                <a:cxn ang="0">
                  <a:pos x="12" y="212"/>
                </a:cxn>
                <a:cxn ang="0">
                  <a:pos x="12" y="210"/>
                </a:cxn>
                <a:cxn ang="0">
                  <a:pos x="10" y="204"/>
                </a:cxn>
                <a:cxn ang="0">
                  <a:pos x="6" y="200"/>
                </a:cxn>
                <a:cxn ang="0">
                  <a:pos x="2" y="194"/>
                </a:cxn>
                <a:cxn ang="0">
                  <a:pos x="2" y="184"/>
                </a:cxn>
                <a:cxn ang="0">
                  <a:pos x="6" y="186"/>
                </a:cxn>
                <a:cxn ang="0">
                  <a:pos x="12" y="184"/>
                </a:cxn>
                <a:cxn ang="0">
                  <a:pos x="18" y="180"/>
                </a:cxn>
                <a:cxn ang="0">
                  <a:pos x="18" y="174"/>
                </a:cxn>
                <a:cxn ang="0">
                  <a:pos x="16" y="168"/>
                </a:cxn>
                <a:cxn ang="0">
                  <a:pos x="12" y="156"/>
                </a:cxn>
                <a:cxn ang="0">
                  <a:pos x="12" y="150"/>
                </a:cxn>
                <a:cxn ang="0">
                  <a:pos x="14" y="144"/>
                </a:cxn>
                <a:cxn ang="0">
                  <a:pos x="12" y="136"/>
                </a:cxn>
                <a:cxn ang="0">
                  <a:pos x="10" y="132"/>
                </a:cxn>
                <a:cxn ang="0">
                  <a:pos x="8" y="130"/>
                </a:cxn>
                <a:cxn ang="0">
                  <a:pos x="4" y="126"/>
                </a:cxn>
                <a:cxn ang="0">
                  <a:pos x="0" y="126"/>
                </a:cxn>
                <a:cxn ang="0">
                  <a:pos x="2" y="120"/>
                </a:cxn>
                <a:cxn ang="0">
                  <a:pos x="6" y="104"/>
                </a:cxn>
                <a:cxn ang="0">
                  <a:pos x="4" y="102"/>
                </a:cxn>
                <a:cxn ang="0">
                  <a:pos x="6" y="96"/>
                </a:cxn>
                <a:cxn ang="0">
                  <a:pos x="12" y="88"/>
                </a:cxn>
                <a:cxn ang="0">
                  <a:pos x="18" y="78"/>
                </a:cxn>
                <a:cxn ang="0">
                  <a:pos x="18" y="50"/>
                </a:cxn>
                <a:cxn ang="0">
                  <a:pos x="26" y="30"/>
                </a:cxn>
                <a:cxn ang="0">
                  <a:pos x="24" y="26"/>
                </a:cxn>
                <a:cxn ang="0">
                  <a:pos x="20" y="16"/>
                </a:cxn>
                <a:cxn ang="0">
                  <a:pos x="18" y="6"/>
                </a:cxn>
              </a:cxnLst>
              <a:rect l="0" t="0" r="r" b="b"/>
              <a:pathLst>
                <a:path w="126" h="212">
                  <a:moveTo>
                    <a:pt x="18" y="0"/>
                  </a:moveTo>
                  <a:lnTo>
                    <a:pt x="126" y="46"/>
                  </a:lnTo>
                  <a:lnTo>
                    <a:pt x="124" y="90"/>
                  </a:lnTo>
                  <a:lnTo>
                    <a:pt x="124" y="90"/>
                  </a:lnTo>
                  <a:lnTo>
                    <a:pt x="122" y="90"/>
                  </a:lnTo>
                  <a:lnTo>
                    <a:pt x="120" y="88"/>
                  </a:lnTo>
                  <a:lnTo>
                    <a:pt x="116" y="88"/>
                  </a:lnTo>
                  <a:lnTo>
                    <a:pt x="112" y="90"/>
                  </a:lnTo>
                  <a:lnTo>
                    <a:pt x="110" y="90"/>
                  </a:lnTo>
                  <a:lnTo>
                    <a:pt x="108" y="92"/>
                  </a:lnTo>
                  <a:lnTo>
                    <a:pt x="106" y="96"/>
                  </a:lnTo>
                  <a:lnTo>
                    <a:pt x="106" y="98"/>
                  </a:lnTo>
                  <a:lnTo>
                    <a:pt x="106" y="100"/>
                  </a:lnTo>
                  <a:lnTo>
                    <a:pt x="106" y="104"/>
                  </a:lnTo>
                  <a:lnTo>
                    <a:pt x="104" y="108"/>
                  </a:lnTo>
                  <a:lnTo>
                    <a:pt x="102" y="110"/>
                  </a:lnTo>
                  <a:lnTo>
                    <a:pt x="100" y="110"/>
                  </a:lnTo>
                  <a:lnTo>
                    <a:pt x="98" y="114"/>
                  </a:lnTo>
                  <a:lnTo>
                    <a:pt x="96" y="116"/>
                  </a:lnTo>
                  <a:lnTo>
                    <a:pt x="98" y="120"/>
                  </a:lnTo>
                  <a:lnTo>
                    <a:pt x="98" y="122"/>
                  </a:lnTo>
                  <a:lnTo>
                    <a:pt x="98" y="124"/>
                  </a:lnTo>
                  <a:lnTo>
                    <a:pt x="98" y="124"/>
                  </a:lnTo>
                  <a:lnTo>
                    <a:pt x="98" y="124"/>
                  </a:lnTo>
                  <a:lnTo>
                    <a:pt x="98" y="122"/>
                  </a:lnTo>
                  <a:lnTo>
                    <a:pt x="98" y="122"/>
                  </a:lnTo>
                  <a:lnTo>
                    <a:pt x="98" y="124"/>
                  </a:lnTo>
                  <a:lnTo>
                    <a:pt x="100" y="126"/>
                  </a:lnTo>
                  <a:lnTo>
                    <a:pt x="102" y="128"/>
                  </a:lnTo>
                  <a:lnTo>
                    <a:pt x="104" y="132"/>
                  </a:lnTo>
                  <a:lnTo>
                    <a:pt x="104" y="134"/>
                  </a:lnTo>
                  <a:lnTo>
                    <a:pt x="102" y="138"/>
                  </a:lnTo>
                  <a:lnTo>
                    <a:pt x="102" y="144"/>
                  </a:lnTo>
                  <a:lnTo>
                    <a:pt x="102" y="150"/>
                  </a:lnTo>
                  <a:lnTo>
                    <a:pt x="102" y="154"/>
                  </a:lnTo>
                  <a:lnTo>
                    <a:pt x="104" y="158"/>
                  </a:lnTo>
                  <a:lnTo>
                    <a:pt x="104" y="162"/>
                  </a:lnTo>
                  <a:lnTo>
                    <a:pt x="106" y="168"/>
                  </a:lnTo>
                  <a:lnTo>
                    <a:pt x="108" y="172"/>
                  </a:lnTo>
                  <a:lnTo>
                    <a:pt x="108" y="174"/>
                  </a:lnTo>
                  <a:lnTo>
                    <a:pt x="108" y="176"/>
                  </a:lnTo>
                  <a:lnTo>
                    <a:pt x="108" y="176"/>
                  </a:lnTo>
                  <a:lnTo>
                    <a:pt x="104" y="178"/>
                  </a:lnTo>
                  <a:lnTo>
                    <a:pt x="100" y="178"/>
                  </a:lnTo>
                  <a:lnTo>
                    <a:pt x="96" y="180"/>
                  </a:lnTo>
                  <a:lnTo>
                    <a:pt x="92" y="182"/>
                  </a:lnTo>
                  <a:lnTo>
                    <a:pt x="88" y="186"/>
                  </a:lnTo>
                  <a:lnTo>
                    <a:pt x="86" y="190"/>
                  </a:lnTo>
                  <a:lnTo>
                    <a:pt x="86" y="190"/>
                  </a:lnTo>
                  <a:lnTo>
                    <a:pt x="86" y="192"/>
                  </a:lnTo>
                  <a:lnTo>
                    <a:pt x="86" y="194"/>
                  </a:lnTo>
                  <a:lnTo>
                    <a:pt x="84" y="198"/>
                  </a:lnTo>
                  <a:lnTo>
                    <a:pt x="82" y="200"/>
                  </a:lnTo>
                  <a:lnTo>
                    <a:pt x="78" y="202"/>
                  </a:lnTo>
                  <a:lnTo>
                    <a:pt x="74" y="204"/>
                  </a:lnTo>
                  <a:lnTo>
                    <a:pt x="68" y="204"/>
                  </a:lnTo>
                  <a:lnTo>
                    <a:pt x="68" y="202"/>
                  </a:lnTo>
                  <a:lnTo>
                    <a:pt x="66" y="202"/>
                  </a:lnTo>
                  <a:lnTo>
                    <a:pt x="64" y="202"/>
                  </a:lnTo>
                  <a:lnTo>
                    <a:pt x="60" y="200"/>
                  </a:lnTo>
                  <a:lnTo>
                    <a:pt x="58" y="202"/>
                  </a:lnTo>
                  <a:lnTo>
                    <a:pt x="58" y="204"/>
                  </a:lnTo>
                  <a:lnTo>
                    <a:pt x="56" y="204"/>
                  </a:lnTo>
                  <a:lnTo>
                    <a:pt x="46" y="208"/>
                  </a:lnTo>
                  <a:lnTo>
                    <a:pt x="32" y="210"/>
                  </a:lnTo>
                  <a:lnTo>
                    <a:pt x="12" y="212"/>
                  </a:lnTo>
                  <a:lnTo>
                    <a:pt x="12" y="212"/>
                  </a:lnTo>
                  <a:lnTo>
                    <a:pt x="12" y="210"/>
                  </a:lnTo>
                  <a:lnTo>
                    <a:pt x="10" y="206"/>
                  </a:lnTo>
                  <a:lnTo>
                    <a:pt x="10" y="204"/>
                  </a:lnTo>
                  <a:lnTo>
                    <a:pt x="6" y="202"/>
                  </a:lnTo>
                  <a:lnTo>
                    <a:pt x="6" y="200"/>
                  </a:lnTo>
                  <a:lnTo>
                    <a:pt x="4" y="198"/>
                  </a:lnTo>
                  <a:lnTo>
                    <a:pt x="2" y="194"/>
                  </a:lnTo>
                  <a:lnTo>
                    <a:pt x="2" y="190"/>
                  </a:lnTo>
                  <a:lnTo>
                    <a:pt x="2" y="184"/>
                  </a:lnTo>
                  <a:lnTo>
                    <a:pt x="4" y="184"/>
                  </a:lnTo>
                  <a:lnTo>
                    <a:pt x="6" y="186"/>
                  </a:lnTo>
                  <a:lnTo>
                    <a:pt x="8" y="184"/>
                  </a:lnTo>
                  <a:lnTo>
                    <a:pt x="12" y="184"/>
                  </a:lnTo>
                  <a:lnTo>
                    <a:pt x="14" y="182"/>
                  </a:lnTo>
                  <a:lnTo>
                    <a:pt x="18" y="180"/>
                  </a:lnTo>
                  <a:lnTo>
                    <a:pt x="18" y="176"/>
                  </a:lnTo>
                  <a:lnTo>
                    <a:pt x="18" y="174"/>
                  </a:lnTo>
                  <a:lnTo>
                    <a:pt x="18" y="172"/>
                  </a:lnTo>
                  <a:lnTo>
                    <a:pt x="16" y="168"/>
                  </a:lnTo>
                  <a:lnTo>
                    <a:pt x="14" y="162"/>
                  </a:lnTo>
                  <a:lnTo>
                    <a:pt x="12" y="156"/>
                  </a:lnTo>
                  <a:lnTo>
                    <a:pt x="12" y="152"/>
                  </a:lnTo>
                  <a:lnTo>
                    <a:pt x="12" y="150"/>
                  </a:lnTo>
                  <a:lnTo>
                    <a:pt x="12" y="146"/>
                  </a:lnTo>
                  <a:lnTo>
                    <a:pt x="14" y="144"/>
                  </a:lnTo>
                  <a:lnTo>
                    <a:pt x="12" y="140"/>
                  </a:lnTo>
                  <a:lnTo>
                    <a:pt x="12" y="136"/>
                  </a:lnTo>
                  <a:lnTo>
                    <a:pt x="10" y="132"/>
                  </a:lnTo>
                  <a:lnTo>
                    <a:pt x="10" y="132"/>
                  </a:lnTo>
                  <a:lnTo>
                    <a:pt x="10" y="130"/>
                  </a:lnTo>
                  <a:lnTo>
                    <a:pt x="8" y="130"/>
                  </a:lnTo>
                  <a:lnTo>
                    <a:pt x="6" y="128"/>
                  </a:lnTo>
                  <a:lnTo>
                    <a:pt x="4" y="126"/>
                  </a:lnTo>
                  <a:lnTo>
                    <a:pt x="0" y="128"/>
                  </a:lnTo>
                  <a:lnTo>
                    <a:pt x="0" y="126"/>
                  </a:lnTo>
                  <a:lnTo>
                    <a:pt x="0" y="124"/>
                  </a:lnTo>
                  <a:lnTo>
                    <a:pt x="2" y="120"/>
                  </a:lnTo>
                  <a:lnTo>
                    <a:pt x="4" y="114"/>
                  </a:lnTo>
                  <a:lnTo>
                    <a:pt x="6" y="104"/>
                  </a:lnTo>
                  <a:lnTo>
                    <a:pt x="4" y="104"/>
                  </a:lnTo>
                  <a:lnTo>
                    <a:pt x="4" y="102"/>
                  </a:lnTo>
                  <a:lnTo>
                    <a:pt x="4" y="100"/>
                  </a:lnTo>
                  <a:lnTo>
                    <a:pt x="6" y="96"/>
                  </a:lnTo>
                  <a:lnTo>
                    <a:pt x="8" y="92"/>
                  </a:lnTo>
                  <a:lnTo>
                    <a:pt x="12" y="88"/>
                  </a:lnTo>
                  <a:lnTo>
                    <a:pt x="18" y="82"/>
                  </a:lnTo>
                  <a:lnTo>
                    <a:pt x="18" y="78"/>
                  </a:lnTo>
                  <a:lnTo>
                    <a:pt x="18" y="66"/>
                  </a:lnTo>
                  <a:lnTo>
                    <a:pt x="18" y="50"/>
                  </a:lnTo>
                  <a:lnTo>
                    <a:pt x="20" y="38"/>
                  </a:lnTo>
                  <a:lnTo>
                    <a:pt x="26" y="30"/>
                  </a:lnTo>
                  <a:lnTo>
                    <a:pt x="24" y="30"/>
                  </a:lnTo>
                  <a:lnTo>
                    <a:pt x="24" y="26"/>
                  </a:lnTo>
                  <a:lnTo>
                    <a:pt x="22" y="22"/>
                  </a:lnTo>
                  <a:lnTo>
                    <a:pt x="20" y="16"/>
                  </a:lnTo>
                  <a:lnTo>
                    <a:pt x="18" y="12"/>
                  </a:lnTo>
                  <a:lnTo>
                    <a:pt x="18" y="6"/>
                  </a:lnTo>
                  <a:lnTo>
                    <a:pt x="1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0" name="Freeform 96"/>
            <p:cNvSpPr>
              <a:spLocks/>
            </p:cNvSpPr>
            <p:nvPr/>
          </p:nvSpPr>
          <p:spPr bwMode="gray">
            <a:xfrm>
              <a:off x="1119" y="2816"/>
              <a:ext cx="218" cy="250"/>
            </a:xfrm>
            <a:custGeom>
              <a:avLst/>
              <a:gdLst/>
              <a:ahLst/>
              <a:cxnLst>
                <a:cxn ang="0">
                  <a:pos x="186" y="4"/>
                </a:cxn>
                <a:cxn ang="0">
                  <a:pos x="174" y="16"/>
                </a:cxn>
                <a:cxn ang="0">
                  <a:pos x="28" y="22"/>
                </a:cxn>
                <a:cxn ang="0">
                  <a:pos x="24" y="82"/>
                </a:cxn>
                <a:cxn ang="0">
                  <a:pos x="14" y="84"/>
                </a:cxn>
                <a:cxn ang="0">
                  <a:pos x="10" y="90"/>
                </a:cxn>
                <a:cxn ang="0">
                  <a:pos x="6" y="100"/>
                </a:cxn>
                <a:cxn ang="0">
                  <a:pos x="2" y="106"/>
                </a:cxn>
                <a:cxn ang="0">
                  <a:pos x="0" y="110"/>
                </a:cxn>
                <a:cxn ang="0">
                  <a:pos x="4" y="122"/>
                </a:cxn>
                <a:cxn ang="0">
                  <a:pos x="6" y="128"/>
                </a:cxn>
                <a:cxn ang="0">
                  <a:pos x="6" y="136"/>
                </a:cxn>
                <a:cxn ang="0">
                  <a:pos x="6" y="152"/>
                </a:cxn>
                <a:cxn ang="0">
                  <a:pos x="14" y="174"/>
                </a:cxn>
                <a:cxn ang="0">
                  <a:pos x="24" y="186"/>
                </a:cxn>
                <a:cxn ang="0">
                  <a:pos x="32" y="196"/>
                </a:cxn>
                <a:cxn ang="0">
                  <a:pos x="50" y="222"/>
                </a:cxn>
                <a:cxn ang="0">
                  <a:pos x="56" y="230"/>
                </a:cxn>
                <a:cxn ang="0">
                  <a:pos x="66" y="238"/>
                </a:cxn>
                <a:cxn ang="0">
                  <a:pos x="78" y="240"/>
                </a:cxn>
                <a:cxn ang="0">
                  <a:pos x="88" y="250"/>
                </a:cxn>
                <a:cxn ang="0">
                  <a:pos x="114" y="250"/>
                </a:cxn>
                <a:cxn ang="0">
                  <a:pos x="138" y="250"/>
                </a:cxn>
                <a:cxn ang="0">
                  <a:pos x="180" y="244"/>
                </a:cxn>
                <a:cxn ang="0">
                  <a:pos x="180" y="222"/>
                </a:cxn>
                <a:cxn ang="0">
                  <a:pos x="172" y="210"/>
                </a:cxn>
                <a:cxn ang="0">
                  <a:pos x="160" y="196"/>
                </a:cxn>
                <a:cxn ang="0">
                  <a:pos x="154" y="192"/>
                </a:cxn>
                <a:cxn ang="0">
                  <a:pos x="152" y="184"/>
                </a:cxn>
                <a:cxn ang="0">
                  <a:pos x="156" y="176"/>
                </a:cxn>
                <a:cxn ang="0">
                  <a:pos x="156" y="158"/>
                </a:cxn>
                <a:cxn ang="0">
                  <a:pos x="160" y="150"/>
                </a:cxn>
                <a:cxn ang="0">
                  <a:pos x="176" y="130"/>
                </a:cxn>
                <a:cxn ang="0">
                  <a:pos x="188" y="108"/>
                </a:cxn>
                <a:cxn ang="0">
                  <a:pos x="192" y="94"/>
                </a:cxn>
                <a:cxn ang="0">
                  <a:pos x="200" y="82"/>
                </a:cxn>
                <a:cxn ang="0">
                  <a:pos x="208" y="78"/>
                </a:cxn>
                <a:cxn ang="0">
                  <a:pos x="216" y="70"/>
                </a:cxn>
                <a:cxn ang="0">
                  <a:pos x="218" y="66"/>
                </a:cxn>
                <a:cxn ang="0">
                  <a:pos x="212" y="54"/>
                </a:cxn>
                <a:cxn ang="0">
                  <a:pos x="204" y="40"/>
                </a:cxn>
                <a:cxn ang="0">
                  <a:pos x="200" y="32"/>
                </a:cxn>
                <a:cxn ang="0">
                  <a:pos x="200" y="22"/>
                </a:cxn>
                <a:cxn ang="0">
                  <a:pos x="192" y="8"/>
                </a:cxn>
              </a:cxnLst>
              <a:rect l="0" t="0" r="r" b="b"/>
              <a:pathLst>
                <a:path w="218" h="250">
                  <a:moveTo>
                    <a:pt x="188" y="0"/>
                  </a:moveTo>
                  <a:lnTo>
                    <a:pt x="188" y="2"/>
                  </a:lnTo>
                  <a:lnTo>
                    <a:pt x="186" y="4"/>
                  </a:lnTo>
                  <a:lnTo>
                    <a:pt x="184" y="8"/>
                  </a:lnTo>
                  <a:lnTo>
                    <a:pt x="180" y="12"/>
                  </a:lnTo>
                  <a:lnTo>
                    <a:pt x="174" y="16"/>
                  </a:lnTo>
                  <a:lnTo>
                    <a:pt x="168" y="20"/>
                  </a:lnTo>
                  <a:lnTo>
                    <a:pt x="160" y="22"/>
                  </a:lnTo>
                  <a:lnTo>
                    <a:pt x="28" y="22"/>
                  </a:lnTo>
                  <a:lnTo>
                    <a:pt x="28" y="84"/>
                  </a:lnTo>
                  <a:lnTo>
                    <a:pt x="28" y="82"/>
                  </a:lnTo>
                  <a:lnTo>
                    <a:pt x="24" y="82"/>
                  </a:lnTo>
                  <a:lnTo>
                    <a:pt x="20" y="82"/>
                  </a:lnTo>
                  <a:lnTo>
                    <a:pt x="18" y="82"/>
                  </a:lnTo>
                  <a:lnTo>
                    <a:pt x="14" y="84"/>
                  </a:lnTo>
                  <a:lnTo>
                    <a:pt x="10" y="86"/>
                  </a:lnTo>
                  <a:lnTo>
                    <a:pt x="10" y="90"/>
                  </a:lnTo>
                  <a:lnTo>
                    <a:pt x="10" y="90"/>
                  </a:lnTo>
                  <a:lnTo>
                    <a:pt x="8" y="94"/>
                  </a:lnTo>
                  <a:lnTo>
                    <a:pt x="8" y="98"/>
                  </a:lnTo>
                  <a:lnTo>
                    <a:pt x="6" y="100"/>
                  </a:lnTo>
                  <a:lnTo>
                    <a:pt x="6" y="102"/>
                  </a:lnTo>
                  <a:lnTo>
                    <a:pt x="4" y="104"/>
                  </a:lnTo>
                  <a:lnTo>
                    <a:pt x="2" y="106"/>
                  </a:lnTo>
                  <a:lnTo>
                    <a:pt x="0" y="108"/>
                  </a:lnTo>
                  <a:lnTo>
                    <a:pt x="0" y="110"/>
                  </a:lnTo>
                  <a:lnTo>
                    <a:pt x="0" y="110"/>
                  </a:lnTo>
                  <a:lnTo>
                    <a:pt x="0" y="114"/>
                  </a:lnTo>
                  <a:lnTo>
                    <a:pt x="2" y="118"/>
                  </a:lnTo>
                  <a:lnTo>
                    <a:pt x="4" y="122"/>
                  </a:lnTo>
                  <a:lnTo>
                    <a:pt x="4" y="122"/>
                  </a:lnTo>
                  <a:lnTo>
                    <a:pt x="6" y="124"/>
                  </a:lnTo>
                  <a:lnTo>
                    <a:pt x="6" y="128"/>
                  </a:lnTo>
                  <a:lnTo>
                    <a:pt x="6" y="132"/>
                  </a:lnTo>
                  <a:lnTo>
                    <a:pt x="6" y="132"/>
                  </a:lnTo>
                  <a:lnTo>
                    <a:pt x="6" y="136"/>
                  </a:lnTo>
                  <a:lnTo>
                    <a:pt x="4" y="140"/>
                  </a:lnTo>
                  <a:lnTo>
                    <a:pt x="4" y="146"/>
                  </a:lnTo>
                  <a:lnTo>
                    <a:pt x="6" y="152"/>
                  </a:lnTo>
                  <a:lnTo>
                    <a:pt x="12" y="170"/>
                  </a:lnTo>
                  <a:lnTo>
                    <a:pt x="12" y="170"/>
                  </a:lnTo>
                  <a:lnTo>
                    <a:pt x="14" y="174"/>
                  </a:lnTo>
                  <a:lnTo>
                    <a:pt x="16" y="178"/>
                  </a:lnTo>
                  <a:lnTo>
                    <a:pt x="20" y="182"/>
                  </a:lnTo>
                  <a:lnTo>
                    <a:pt x="24" y="186"/>
                  </a:lnTo>
                  <a:lnTo>
                    <a:pt x="26" y="190"/>
                  </a:lnTo>
                  <a:lnTo>
                    <a:pt x="30" y="194"/>
                  </a:lnTo>
                  <a:lnTo>
                    <a:pt x="32" y="196"/>
                  </a:lnTo>
                  <a:lnTo>
                    <a:pt x="38" y="204"/>
                  </a:lnTo>
                  <a:lnTo>
                    <a:pt x="44" y="214"/>
                  </a:lnTo>
                  <a:lnTo>
                    <a:pt x="50" y="222"/>
                  </a:lnTo>
                  <a:lnTo>
                    <a:pt x="54" y="228"/>
                  </a:lnTo>
                  <a:lnTo>
                    <a:pt x="54" y="230"/>
                  </a:lnTo>
                  <a:lnTo>
                    <a:pt x="56" y="230"/>
                  </a:lnTo>
                  <a:lnTo>
                    <a:pt x="60" y="234"/>
                  </a:lnTo>
                  <a:lnTo>
                    <a:pt x="62" y="236"/>
                  </a:lnTo>
                  <a:lnTo>
                    <a:pt x="66" y="238"/>
                  </a:lnTo>
                  <a:lnTo>
                    <a:pt x="72" y="240"/>
                  </a:lnTo>
                  <a:lnTo>
                    <a:pt x="76" y="240"/>
                  </a:lnTo>
                  <a:lnTo>
                    <a:pt x="78" y="240"/>
                  </a:lnTo>
                  <a:lnTo>
                    <a:pt x="80" y="242"/>
                  </a:lnTo>
                  <a:lnTo>
                    <a:pt x="84" y="244"/>
                  </a:lnTo>
                  <a:lnTo>
                    <a:pt x="88" y="250"/>
                  </a:lnTo>
                  <a:lnTo>
                    <a:pt x="92" y="250"/>
                  </a:lnTo>
                  <a:lnTo>
                    <a:pt x="102" y="250"/>
                  </a:lnTo>
                  <a:lnTo>
                    <a:pt x="114" y="250"/>
                  </a:lnTo>
                  <a:lnTo>
                    <a:pt x="122" y="250"/>
                  </a:lnTo>
                  <a:lnTo>
                    <a:pt x="126" y="250"/>
                  </a:lnTo>
                  <a:lnTo>
                    <a:pt x="138" y="250"/>
                  </a:lnTo>
                  <a:lnTo>
                    <a:pt x="152" y="248"/>
                  </a:lnTo>
                  <a:lnTo>
                    <a:pt x="168" y="246"/>
                  </a:lnTo>
                  <a:lnTo>
                    <a:pt x="180" y="244"/>
                  </a:lnTo>
                  <a:lnTo>
                    <a:pt x="184" y="240"/>
                  </a:lnTo>
                  <a:lnTo>
                    <a:pt x="182" y="222"/>
                  </a:lnTo>
                  <a:lnTo>
                    <a:pt x="180" y="222"/>
                  </a:lnTo>
                  <a:lnTo>
                    <a:pt x="178" y="218"/>
                  </a:lnTo>
                  <a:lnTo>
                    <a:pt x="176" y="214"/>
                  </a:lnTo>
                  <a:lnTo>
                    <a:pt x="172" y="210"/>
                  </a:lnTo>
                  <a:lnTo>
                    <a:pt x="168" y="204"/>
                  </a:lnTo>
                  <a:lnTo>
                    <a:pt x="164" y="200"/>
                  </a:lnTo>
                  <a:lnTo>
                    <a:pt x="160" y="196"/>
                  </a:lnTo>
                  <a:lnTo>
                    <a:pt x="158" y="194"/>
                  </a:lnTo>
                  <a:lnTo>
                    <a:pt x="156" y="194"/>
                  </a:lnTo>
                  <a:lnTo>
                    <a:pt x="154" y="192"/>
                  </a:lnTo>
                  <a:lnTo>
                    <a:pt x="152" y="190"/>
                  </a:lnTo>
                  <a:lnTo>
                    <a:pt x="152" y="188"/>
                  </a:lnTo>
                  <a:lnTo>
                    <a:pt x="152" y="184"/>
                  </a:lnTo>
                  <a:lnTo>
                    <a:pt x="156" y="182"/>
                  </a:lnTo>
                  <a:lnTo>
                    <a:pt x="156" y="180"/>
                  </a:lnTo>
                  <a:lnTo>
                    <a:pt x="156" y="176"/>
                  </a:lnTo>
                  <a:lnTo>
                    <a:pt x="156" y="172"/>
                  </a:lnTo>
                  <a:lnTo>
                    <a:pt x="156" y="166"/>
                  </a:lnTo>
                  <a:lnTo>
                    <a:pt x="156" y="158"/>
                  </a:lnTo>
                  <a:lnTo>
                    <a:pt x="156" y="158"/>
                  </a:lnTo>
                  <a:lnTo>
                    <a:pt x="158" y="154"/>
                  </a:lnTo>
                  <a:lnTo>
                    <a:pt x="160" y="150"/>
                  </a:lnTo>
                  <a:lnTo>
                    <a:pt x="164" y="144"/>
                  </a:lnTo>
                  <a:lnTo>
                    <a:pt x="168" y="136"/>
                  </a:lnTo>
                  <a:lnTo>
                    <a:pt x="176" y="130"/>
                  </a:lnTo>
                  <a:lnTo>
                    <a:pt x="178" y="128"/>
                  </a:lnTo>
                  <a:lnTo>
                    <a:pt x="182" y="118"/>
                  </a:lnTo>
                  <a:lnTo>
                    <a:pt x="188" y="108"/>
                  </a:lnTo>
                  <a:lnTo>
                    <a:pt x="188" y="98"/>
                  </a:lnTo>
                  <a:lnTo>
                    <a:pt x="190" y="96"/>
                  </a:lnTo>
                  <a:lnTo>
                    <a:pt x="192" y="94"/>
                  </a:lnTo>
                  <a:lnTo>
                    <a:pt x="194" y="90"/>
                  </a:lnTo>
                  <a:lnTo>
                    <a:pt x="198" y="86"/>
                  </a:lnTo>
                  <a:lnTo>
                    <a:pt x="200" y="82"/>
                  </a:lnTo>
                  <a:lnTo>
                    <a:pt x="204" y="80"/>
                  </a:lnTo>
                  <a:lnTo>
                    <a:pt x="206" y="78"/>
                  </a:lnTo>
                  <a:lnTo>
                    <a:pt x="208" y="78"/>
                  </a:lnTo>
                  <a:lnTo>
                    <a:pt x="212" y="76"/>
                  </a:lnTo>
                  <a:lnTo>
                    <a:pt x="214" y="72"/>
                  </a:lnTo>
                  <a:lnTo>
                    <a:pt x="216" y="70"/>
                  </a:lnTo>
                  <a:lnTo>
                    <a:pt x="218" y="68"/>
                  </a:lnTo>
                  <a:lnTo>
                    <a:pt x="218" y="68"/>
                  </a:lnTo>
                  <a:lnTo>
                    <a:pt x="218" y="66"/>
                  </a:lnTo>
                  <a:lnTo>
                    <a:pt x="216" y="64"/>
                  </a:lnTo>
                  <a:lnTo>
                    <a:pt x="214" y="60"/>
                  </a:lnTo>
                  <a:lnTo>
                    <a:pt x="212" y="54"/>
                  </a:lnTo>
                  <a:lnTo>
                    <a:pt x="210" y="50"/>
                  </a:lnTo>
                  <a:lnTo>
                    <a:pt x="206" y="44"/>
                  </a:lnTo>
                  <a:lnTo>
                    <a:pt x="204" y="40"/>
                  </a:lnTo>
                  <a:lnTo>
                    <a:pt x="204" y="38"/>
                  </a:lnTo>
                  <a:lnTo>
                    <a:pt x="202" y="34"/>
                  </a:lnTo>
                  <a:lnTo>
                    <a:pt x="200" y="32"/>
                  </a:lnTo>
                  <a:lnTo>
                    <a:pt x="200" y="28"/>
                  </a:lnTo>
                  <a:lnTo>
                    <a:pt x="200" y="22"/>
                  </a:lnTo>
                  <a:lnTo>
                    <a:pt x="200" y="22"/>
                  </a:lnTo>
                  <a:lnTo>
                    <a:pt x="198" y="18"/>
                  </a:lnTo>
                  <a:lnTo>
                    <a:pt x="196" y="12"/>
                  </a:lnTo>
                  <a:lnTo>
                    <a:pt x="192" y="8"/>
                  </a:lnTo>
                  <a:lnTo>
                    <a:pt x="18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1" name="Freeform 97"/>
            <p:cNvSpPr>
              <a:spLocks/>
            </p:cNvSpPr>
            <p:nvPr/>
          </p:nvSpPr>
          <p:spPr bwMode="gray">
            <a:xfrm>
              <a:off x="1023" y="2986"/>
              <a:ext cx="148" cy="84"/>
            </a:xfrm>
            <a:custGeom>
              <a:avLst/>
              <a:gdLst/>
              <a:ahLst/>
              <a:cxnLst>
                <a:cxn ang="0">
                  <a:pos x="106" y="0"/>
                </a:cxn>
                <a:cxn ang="0">
                  <a:pos x="98" y="2"/>
                </a:cxn>
                <a:cxn ang="0">
                  <a:pos x="90" y="6"/>
                </a:cxn>
                <a:cxn ang="0">
                  <a:pos x="84" y="12"/>
                </a:cxn>
                <a:cxn ang="0">
                  <a:pos x="82" y="22"/>
                </a:cxn>
                <a:cxn ang="0">
                  <a:pos x="76" y="28"/>
                </a:cxn>
                <a:cxn ang="0">
                  <a:pos x="70" y="28"/>
                </a:cxn>
                <a:cxn ang="0">
                  <a:pos x="64" y="26"/>
                </a:cxn>
                <a:cxn ang="0">
                  <a:pos x="60" y="26"/>
                </a:cxn>
                <a:cxn ang="0">
                  <a:pos x="58" y="26"/>
                </a:cxn>
                <a:cxn ang="0">
                  <a:pos x="54" y="28"/>
                </a:cxn>
                <a:cxn ang="0">
                  <a:pos x="48" y="30"/>
                </a:cxn>
                <a:cxn ang="0">
                  <a:pos x="36" y="34"/>
                </a:cxn>
                <a:cxn ang="0">
                  <a:pos x="26" y="36"/>
                </a:cxn>
                <a:cxn ang="0">
                  <a:pos x="10" y="38"/>
                </a:cxn>
                <a:cxn ang="0">
                  <a:pos x="6" y="46"/>
                </a:cxn>
                <a:cxn ang="0">
                  <a:pos x="4" y="50"/>
                </a:cxn>
                <a:cxn ang="0">
                  <a:pos x="0" y="50"/>
                </a:cxn>
                <a:cxn ang="0">
                  <a:pos x="2" y="52"/>
                </a:cxn>
                <a:cxn ang="0">
                  <a:pos x="4" y="54"/>
                </a:cxn>
                <a:cxn ang="0">
                  <a:pos x="6" y="60"/>
                </a:cxn>
                <a:cxn ang="0">
                  <a:pos x="10" y="70"/>
                </a:cxn>
                <a:cxn ang="0">
                  <a:pos x="26" y="84"/>
                </a:cxn>
                <a:cxn ang="0">
                  <a:pos x="38" y="74"/>
                </a:cxn>
                <a:cxn ang="0">
                  <a:pos x="42" y="68"/>
                </a:cxn>
                <a:cxn ang="0">
                  <a:pos x="48" y="62"/>
                </a:cxn>
                <a:cxn ang="0">
                  <a:pos x="58" y="60"/>
                </a:cxn>
                <a:cxn ang="0">
                  <a:pos x="60" y="62"/>
                </a:cxn>
                <a:cxn ang="0">
                  <a:pos x="62" y="68"/>
                </a:cxn>
                <a:cxn ang="0">
                  <a:pos x="64" y="70"/>
                </a:cxn>
                <a:cxn ang="0">
                  <a:pos x="74" y="68"/>
                </a:cxn>
                <a:cxn ang="0">
                  <a:pos x="86" y="68"/>
                </a:cxn>
                <a:cxn ang="0">
                  <a:pos x="118" y="62"/>
                </a:cxn>
                <a:cxn ang="0">
                  <a:pos x="146" y="52"/>
                </a:cxn>
                <a:cxn ang="0">
                  <a:pos x="132" y="34"/>
                </a:cxn>
                <a:cxn ang="0">
                  <a:pos x="122" y="22"/>
                </a:cxn>
                <a:cxn ang="0">
                  <a:pos x="118" y="16"/>
                </a:cxn>
                <a:cxn ang="0">
                  <a:pos x="112" y="8"/>
                </a:cxn>
                <a:cxn ang="0">
                  <a:pos x="106" y="0"/>
                </a:cxn>
              </a:cxnLst>
              <a:rect l="0" t="0" r="r" b="b"/>
              <a:pathLst>
                <a:path w="148" h="84">
                  <a:moveTo>
                    <a:pt x="106" y="0"/>
                  </a:moveTo>
                  <a:lnTo>
                    <a:pt x="106" y="0"/>
                  </a:lnTo>
                  <a:lnTo>
                    <a:pt x="102" y="0"/>
                  </a:lnTo>
                  <a:lnTo>
                    <a:pt x="98" y="2"/>
                  </a:lnTo>
                  <a:lnTo>
                    <a:pt x="94" y="4"/>
                  </a:lnTo>
                  <a:lnTo>
                    <a:pt x="90" y="6"/>
                  </a:lnTo>
                  <a:lnTo>
                    <a:pt x="86" y="10"/>
                  </a:lnTo>
                  <a:lnTo>
                    <a:pt x="84" y="12"/>
                  </a:lnTo>
                  <a:lnTo>
                    <a:pt x="84" y="18"/>
                  </a:lnTo>
                  <a:lnTo>
                    <a:pt x="82" y="22"/>
                  </a:lnTo>
                  <a:lnTo>
                    <a:pt x="78" y="26"/>
                  </a:lnTo>
                  <a:lnTo>
                    <a:pt x="76" y="28"/>
                  </a:lnTo>
                  <a:lnTo>
                    <a:pt x="74" y="28"/>
                  </a:lnTo>
                  <a:lnTo>
                    <a:pt x="70" y="28"/>
                  </a:lnTo>
                  <a:lnTo>
                    <a:pt x="68" y="28"/>
                  </a:lnTo>
                  <a:lnTo>
                    <a:pt x="64" y="26"/>
                  </a:lnTo>
                  <a:lnTo>
                    <a:pt x="62" y="26"/>
                  </a:lnTo>
                  <a:lnTo>
                    <a:pt x="60" y="26"/>
                  </a:lnTo>
                  <a:lnTo>
                    <a:pt x="60" y="24"/>
                  </a:lnTo>
                  <a:lnTo>
                    <a:pt x="58" y="26"/>
                  </a:lnTo>
                  <a:lnTo>
                    <a:pt x="56" y="28"/>
                  </a:lnTo>
                  <a:lnTo>
                    <a:pt x="54" y="28"/>
                  </a:lnTo>
                  <a:lnTo>
                    <a:pt x="52" y="28"/>
                  </a:lnTo>
                  <a:lnTo>
                    <a:pt x="48" y="30"/>
                  </a:lnTo>
                  <a:lnTo>
                    <a:pt x="42" y="32"/>
                  </a:lnTo>
                  <a:lnTo>
                    <a:pt x="36" y="34"/>
                  </a:lnTo>
                  <a:lnTo>
                    <a:pt x="30" y="36"/>
                  </a:lnTo>
                  <a:lnTo>
                    <a:pt x="26" y="36"/>
                  </a:lnTo>
                  <a:lnTo>
                    <a:pt x="10" y="36"/>
                  </a:lnTo>
                  <a:lnTo>
                    <a:pt x="10" y="38"/>
                  </a:lnTo>
                  <a:lnTo>
                    <a:pt x="8" y="42"/>
                  </a:lnTo>
                  <a:lnTo>
                    <a:pt x="6" y="46"/>
                  </a:lnTo>
                  <a:lnTo>
                    <a:pt x="4" y="50"/>
                  </a:lnTo>
                  <a:lnTo>
                    <a:pt x="4" y="50"/>
                  </a:lnTo>
                  <a:lnTo>
                    <a:pt x="2" y="50"/>
                  </a:lnTo>
                  <a:lnTo>
                    <a:pt x="0" y="50"/>
                  </a:lnTo>
                  <a:lnTo>
                    <a:pt x="2" y="52"/>
                  </a:lnTo>
                  <a:lnTo>
                    <a:pt x="2" y="52"/>
                  </a:lnTo>
                  <a:lnTo>
                    <a:pt x="4" y="52"/>
                  </a:lnTo>
                  <a:lnTo>
                    <a:pt x="4" y="54"/>
                  </a:lnTo>
                  <a:lnTo>
                    <a:pt x="4" y="56"/>
                  </a:lnTo>
                  <a:lnTo>
                    <a:pt x="6" y="60"/>
                  </a:lnTo>
                  <a:lnTo>
                    <a:pt x="6" y="66"/>
                  </a:lnTo>
                  <a:lnTo>
                    <a:pt x="10" y="70"/>
                  </a:lnTo>
                  <a:lnTo>
                    <a:pt x="14" y="74"/>
                  </a:lnTo>
                  <a:lnTo>
                    <a:pt x="26" y="84"/>
                  </a:lnTo>
                  <a:lnTo>
                    <a:pt x="38" y="74"/>
                  </a:lnTo>
                  <a:lnTo>
                    <a:pt x="38" y="74"/>
                  </a:lnTo>
                  <a:lnTo>
                    <a:pt x="40" y="72"/>
                  </a:lnTo>
                  <a:lnTo>
                    <a:pt x="42" y="68"/>
                  </a:lnTo>
                  <a:lnTo>
                    <a:pt x="44" y="66"/>
                  </a:lnTo>
                  <a:lnTo>
                    <a:pt x="48" y="62"/>
                  </a:lnTo>
                  <a:lnTo>
                    <a:pt x="52" y="60"/>
                  </a:lnTo>
                  <a:lnTo>
                    <a:pt x="58" y="60"/>
                  </a:lnTo>
                  <a:lnTo>
                    <a:pt x="58" y="60"/>
                  </a:lnTo>
                  <a:lnTo>
                    <a:pt x="60" y="62"/>
                  </a:lnTo>
                  <a:lnTo>
                    <a:pt x="60" y="66"/>
                  </a:lnTo>
                  <a:lnTo>
                    <a:pt x="62" y="68"/>
                  </a:lnTo>
                  <a:lnTo>
                    <a:pt x="64" y="70"/>
                  </a:lnTo>
                  <a:lnTo>
                    <a:pt x="64" y="70"/>
                  </a:lnTo>
                  <a:lnTo>
                    <a:pt x="68" y="70"/>
                  </a:lnTo>
                  <a:lnTo>
                    <a:pt x="74" y="68"/>
                  </a:lnTo>
                  <a:lnTo>
                    <a:pt x="80" y="68"/>
                  </a:lnTo>
                  <a:lnTo>
                    <a:pt x="86" y="68"/>
                  </a:lnTo>
                  <a:lnTo>
                    <a:pt x="90" y="68"/>
                  </a:lnTo>
                  <a:lnTo>
                    <a:pt x="118" y="62"/>
                  </a:lnTo>
                  <a:lnTo>
                    <a:pt x="148" y="56"/>
                  </a:lnTo>
                  <a:lnTo>
                    <a:pt x="146" y="52"/>
                  </a:lnTo>
                  <a:lnTo>
                    <a:pt x="140" y="44"/>
                  </a:lnTo>
                  <a:lnTo>
                    <a:pt x="132" y="34"/>
                  </a:lnTo>
                  <a:lnTo>
                    <a:pt x="124" y="22"/>
                  </a:lnTo>
                  <a:lnTo>
                    <a:pt x="122" y="22"/>
                  </a:lnTo>
                  <a:lnTo>
                    <a:pt x="120" y="20"/>
                  </a:lnTo>
                  <a:lnTo>
                    <a:pt x="118" y="16"/>
                  </a:lnTo>
                  <a:lnTo>
                    <a:pt x="114" y="12"/>
                  </a:lnTo>
                  <a:lnTo>
                    <a:pt x="112" y="8"/>
                  </a:lnTo>
                  <a:lnTo>
                    <a:pt x="108" y="2"/>
                  </a:lnTo>
                  <a:lnTo>
                    <a:pt x="10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2" name="Freeform 98"/>
            <p:cNvSpPr>
              <a:spLocks/>
            </p:cNvSpPr>
            <p:nvPr/>
          </p:nvSpPr>
          <p:spPr bwMode="gray">
            <a:xfrm>
              <a:off x="953" y="3082"/>
              <a:ext cx="74" cy="82"/>
            </a:xfrm>
            <a:custGeom>
              <a:avLst/>
              <a:gdLst/>
              <a:ahLst/>
              <a:cxnLst>
                <a:cxn ang="0">
                  <a:pos x="52" y="0"/>
                </a:cxn>
                <a:cxn ang="0">
                  <a:pos x="52" y="6"/>
                </a:cxn>
                <a:cxn ang="0">
                  <a:pos x="54" y="12"/>
                </a:cxn>
                <a:cxn ang="0">
                  <a:pos x="60" y="12"/>
                </a:cxn>
                <a:cxn ang="0">
                  <a:pos x="68" y="12"/>
                </a:cxn>
                <a:cxn ang="0">
                  <a:pos x="72" y="12"/>
                </a:cxn>
                <a:cxn ang="0">
                  <a:pos x="72" y="14"/>
                </a:cxn>
                <a:cxn ang="0">
                  <a:pos x="74" y="22"/>
                </a:cxn>
                <a:cxn ang="0">
                  <a:pos x="72" y="26"/>
                </a:cxn>
                <a:cxn ang="0">
                  <a:pos x="68" y="26"/>
                </a:cxn>
                <a:cxn ang="0">
                  <a:pos x="68" y="30"/>
                </a:cxn>
                <a:cxn ang="0">
                  <a:pos x="68" y="36"/>
                </a:cxn>
                <a:cxn ang="0">
                  <a:pos x="74" y="38"/>
                </a:cxn>
                <a:cxn ang="0">
                  <a:pos x="74" y="42"/>
                </a:cxn>
                <a:cxn ang="0">
                  <a:pos x="74" y="52"/>
                </a:cxn>
                <a:cxn ang="0">
                  <a:pos x="70" y="60"/>
                </a:cxn>
                <a:cxn ang="0">
                  <a:pos x="62" y="64"/>
                </a:cxn>
                <a:cxn ang="0">
                  <a:pos x="52" y="66"/>
                </a:cxn>
                <a:cxn ang="0">
                  <a:pos x="46" y="68"/>
                </a:cxn>
                <a:cxn ang="0">
                  <a:pos x="42" y="68"/>
                </a:cxn>
                <a:cxn ang="0">
                  <a:pos x="32" y="72"/>
                </a:cxn>
                <a:cxn ang="0">
                  <a:pos x="28" y="78"/>
                </a:cxn>
                <a:cxn ang="0">
                  <a:pos x="24" y="82"/>
                </a:cxn>
                <a:cxn ang="0">
                  <a:pos x="22" y="74"/>
                </a:cxn>
                <a:cxn ang="0">
                  <a:pos x="20" y="72"/>
                </a:cxn>
                <a:cxn ang="0">
                  <a:pos x="16" y="68"/>
                </a:cxn>
                <a:cxn ang="0">
                  <a:pos x="14" y="66"/>
                </a:cxn>
                <a:cxn ang="0">
                  <a:pos x="6" y="58"/>
                </a:cxn>
                <a:cxn ang="0">
                  <a:pos x="0" y="46"/>
                </a:cxn>
                <a:cxn ang="0">
                  <a:pos x="0" y="46"/>
                </a:cxn>
                <a:cxn ang="0">
                  <a:pos x="6" y="18"/>
                </a:cxn>
                <a:cxn ang="0">
                  <a:pos x="26" y="18"/>
                </a:cxn>
                <a:cxn ang="0">
                  <a:pos x="30" y="18"/>
                </a:cxn>
                <a:cxn ang="0">
                  <a:pos x="32" y="2"/>
                </a:cxn>
              </a:cxnLst>
              <a:rect l="0" t="0" r="r" b="b"/>
              <a:pathLst>
                <a:path w="74" h="82">
                  <a:moveTo>
                    <a:pt x="32" y="2"/>
                  </a:moveTo>
                  <a:lnTo>
                    <a:pt x="52" y="0"/>
                  </a:lnTo>
                  <a:lnTo>
                    <a:pt x="52" y="2"/>
                  </a:lnTo>
                  <a:lnTo>
                    <a:pt x="52" y="6"/>
                  </a:lnTo>
                  <a:lnTo>
                    <a:pt x="52" y="10"/>
                  </a:lnTo>
                  <a:lnTo>
                    <a:pt x="54" y="12"/>
                  </a:lnTo>
                  <a:lnTo>
                    <a:pt x="56" y="12"/>
                  </a:lnTo>
                  <a:lnTo>
                    <a:pt x="60" y="12"/>
                  </a:lnTo>
                  <a:lnTo>
                    <a:pt x="64" y="12"/>
                  </a:lnTo>
                  <a:lnTo>
                    <a:pt x="68" y="12"/>
                  </a:lnTo>
                  <a:lnTo>
                    <a:pt x="72" y="12"/>
                  </a:lnTo>
                  <a:lnTo>
                    <a:pt x="72" y="12"/>
                  </a:lnTo>
                  <a:lnTo>
                    <a:pt x="72" y="12"/>
                  </a:lnTo>
                  <a:lnTo>
                    <a:pt x="72" y="14"/>
                  </a:lnTo>
                  <a:lnTo>
                    <a:pt x="74" y="18"/>
                  </a:lnTo>
                  <a:lnTo>
                    <a:pt x="74" y="22"/>
                  </a:lnTo>
                  <a:lnTo>
                    <a:pt x="72" y="26"/>
                  </a:lnTo>
                  <a:lnTo>
                    <a:pt x="72" y="26"/>
                  </a:lnTo>
                  <a:lnTo>
                    <a:pt x="70" y="26"/>
                  </a:lnTo>
                  <a:lnTo>
                    <a:pt x="68" y="26"/>
                  </a:lnTo>
                  <a:lnTo>
                    <a:pt x="68" y="28"/>
                  </a:lnTo>
                  <a:lnTo>
                    <a:pt x="68" y="30"/>
                  </a:lnTo>
                  <a:lnTo>
                    <a:pt x="68" y="34"/>
                  </a:lnTo>
                  <a:lnTo>
                    <a:pt x="68" y="36"/>
                  </a:lnTo>
                  <a:lnTo>
                    <a:pt x="68" y="36"/>
                  </a:lnTo>
                  <a:lnTo>
                    <a:pt x="74" y="38"/>
                  </a:lnTo>
                  <a:lnTo>
                    <a:pt x="74" y="38"/>
                  </a:lnTo>
                  <a:lnTo>
                    <a:pt x="74" y="42"/>
                  </a:lnTo>
                  <a:lnTo>
                    <a:pt x="74" y="46"/>
                  </a:lnTo>
                  <a:lnTo>
                    <a:pt x="74" y="52"/>
                  </a:lnTo>
                  <a:lnTo>
                    <a:pt x="72" y="56"/>
                  </a:lnTo>
                  <a:lnTo>
                    <a:pt x="70" y="60"/>
                  </a:lnTo>
                  <a:lnTo>
                    <a:pt x="68" y="62"/>
                  </a:lnTo>
                  <a:lnTo>
                    <a:pt x="62" y="64"/>
                  </a:lnTo>
                  <a:lnTo>
                    <a:pt x="56" y="66"/>
                  </a:lnTo>
                  <a:lnTo>
                    <a:pt x="52" y="66"/>
                  </a:lnTo>
                  <a:lnTo>
                    <a:pt x="48" y="68"/>
                  </a:lnTo>
                  <a:lnTo>
                    <a:pt x="46" y="68"/>
                  </a:lnTo>
                  <a:lnTo>
                    <a:pt x="44" y="62"/>
                  </a:lnTo>
                  <a:lnTo>
                    <a:pt x="42" y="68"/>
                  </a:lnTo>
                  <a:lnTo>
                    <a:pt x="32" y="72"/>
                  </a:lnTo>
                  <a:lnTo>
                    <a:pt x="32" y="72"/>
                  </a:lnTo>
                  <a:lnTo>
                    <a:pt x="30" y="74"/>
                  </a:lnTo>
                  <a:lnTo>
                    <a:pt x="28" y="78"/>
                  </a:lnTo>
                  <a:lnTo>
                    <a:pt x="26" y="80"/>
                  </a:lnTo>
                  <a:lnTo>
                    <a:pt x="24" y="82"/>
                  </a:lnTo>
                  <a:lnTo>
                    <a:pt x="24" y="82"/>
                  </a:lnTo>
                  <a:lnTo>
                    <a:pt x="22" y="74"/>
                  </a:lnTo>
                  <a:lnTo>
                    <a:pt x="22" y="74"/>
                  </a:lnTo>
                  <a:lnTo>
                    <a:pt x="20" y="72"/>
                  </a:lnTo>
                  <a:lnTo>
                    <a:pt x="20" y="68"/>
                  </a:lnTo>
                  <a:lnTo>
                    <a:pt x="16" y="68"/>
                  </a:lnTo>
                  <a:lnTo>
                    <a:pt x="16" y="66"/>
                  </a:lnTo>
                  <a:lnTo>
                    <a:pt x="14" y="66"/>
                  </a:lnTo>
                  <a:lnTo>
                    <a:pt x="10" y="62"/>
                  </a:lnTo>
                  <a:lnTo>
                    <a:pt x="6" y="58"/>
                  </a:lnTo>
                  <a:lnTo>
                    <a:pt x="2" y="54"/>
                  </a:lnTo>
                  <a:lnTo>
                    <a:pt x="0" y="46"/>
                  </a:lnTo>
                  <a:lnTo>
                    <a:pt x="0" y="46"/>
                  </a:lnTo>
                  <a:lnTo>
                    <a:pt x="0" y="46"/>
                  </a:lnTo>
                  <a:lnTo>
                    <a:pt x="0" y="44"/>
                  </a:lnTo>
                  <a:lnTo>
                    <a:pt x="6" y="18"/>
                  </a:lnTo>
                  <a:lnTo>
                    <a:pt x="26" y="18"/>
                  </a:lnTo>
                  <a:lnTo>
                    <a:pt x="26" y="18"/>
                  </a:lnTo>
                  <a:lnTo>
                    <a:pt x="28" y="18"/>
                  </a:lnTo>
                  <a:lnTo>
                    <a:pt x="30" y="18"/>
                  </a:lnTo>
                  <a:lnTo>
                    <a:pt x="30" y="14"/>
                  </a:lnTo>
                  <a:lnTo>
                    <a:pt x="3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3" name="Freeform 99"/>
            <p:cNvSpPr>
              <a:spLocks/>
            </p:cNvSpPr>
            <p:nvPr/>
          </p:nvSpPr>
          <p:spPr bwMode="gray">
            <a:xfrm>
              <a:off x="959" y="3084"/>
              <a:ext cx="26" cy="16"/>
            </a:xfrm>
            <a:custGeom>
              <a:avLst/>
              <a:gdLst/>
              <a:ahLst/>
              <a:cxnLst>
                <a:cxn ang="0">
                  <a:pos x="20" y="0"/>
                </a:cxn>
                <a:cxn ang="0">
                  <a:pos x="20" y="0"/>
                </a:cxn>
                <a:cxn ang="0">
                  <a:pos x="18" y="0"/>
                </a:cxn>
                <a:cxn ang="0">
                  <a:pos x="14" y="0"/>
                </a:cxn>
                <a:cxn ang="0">
                  <a:pos x="10" y="2"/>
                </a:cxn>
                <a:cxn ang="0">
                  <a:pos x="6" y="4"/>
                </a:cxn>
                <a:cxn ang="0">
                  <a:pos x="4" y="8"/>
                </a:cxn>
                <a:cxn ang="0">
                  <a:pos x="0" y="16"/>
                </a:cxn>
                <a:cxn ang="0">
                  <a:pos x="22" y="16"/>
                </a:cxn>
                <a:cxn ang="0">
                  <a:pos x="22" y="16"/>
                </a:cxn>
                <a:cxn ang="0">
                  <a:pos x="24" y="14"/>
                </a:cxn>
                <a:cxn ang="0">
                  <a:pos x="24" y="12"/>
                </a:cxn>
                <a:cxn ang="0">
                  <a:pos x="24" y="10"/>
                </a:cxn>
                <a:cxn ang="0">
                  <a:pos x="26" y="6"/>
                </a:cxn>
                <a:cxn ang="0">
                  <a:pos x="26" y="2"/>
                </a:cxn>
                <a:cxn ang="0">
                  <a:pos x="26" y="0"/>
                </a:cxn>
                <a:cxn ang="0">
                  <a:pos x="20" y="0"/>
                </a:cxn>
              </a:cxnLst>
              <a:rect l="0" t="0" r="r" b="b"/>
              <a:pathLst>
                <a:path w="26" h="16">
                  <a:moveTo>
                    <a:pt x="20" y="0"/>
                  </a:moveTo>
                  <a:lnTo>
                    <a:pt x="20" y="0"/>
                  </a:lnTo>
                  <a:lnTo>
                    <a:pt x="18" y="0"/>
                  </a:lnTo>
                  <a:lnTo>
                    <a:pt x="14" y="0"/>
                  </a:lnTo>
                  <a:lnTo>
                    <a:pt x="10" y="2"/>
                  </a:lnTo>
                  <a:lnTo>
                    <a:pt x="6" y="4"/>
                  </a:lnTo>
                  <a:lnTo>
                    <a:pt x="4" y="8"/>
                  </a:lnTo>
                  <a:lnTo>
                    <a:pt x="0" y="16"/>
                  </a:lnTo>
                  <a:lnTo>
                    <a:pt x="22" y="16"/>
                  </a:lnTo>
                  <a:lnTo>
                    <a:pt x="22" y="16"/>
                  </a:lnTo>
                  <a:lnTo>
                    <a:pt x="24" y="14"/>
                  </a:lnTo>
                  <a:lnTo>
                    <a:pt x="24" y="12"/>
                  </a:lnTo>
                  <a:lnTo>
                    <a:pt x="24" y="10"/>
                  </a:lnTo>
                  <a:lnTo>
                    <a:pt x="26" y="6"/>
                  </a:lnTo>
                  <a:lnTo>
                    <a:pt x="26" y="2"/>
                  </a:lnTo>
                  <a:lnTo>
                    <a:pt x="26" y="0"/>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4" name="Freeform 100"/>
            <p:cNvSpPr>
              <a:spLocks/>
            </p:cNvSpPr>
            <p:nvPr/>
          </p:nvSpPr>
          <p:spPr bwMode="gray">
            <a:xfrm>
              <a:off x="977" y="3060"/>
              <a:ext cx="88" cy="122"/>
            </a:xfrm>
            <a:custGeom>
              <a:avLst/>
              <a:gdLst/>
              <a:ahLst/>
              <a:cxnLst>
                <a:cxn ang="0">
                  <a:pos x="10" y="120"/>
                </a:cxn>
                <a:cxn ang="0">
                  <a:pos x="12" y="122"/>
                </a:cxn>
                <a:cxn ang="0">
                  <a:pos x="10" y="120"/>
                </a:cxn>
                <a:cxn ang="0">
                  <a:pos x="0" y="104"/>
                </a:cxn>
                <a:cxn ang="0">
                  <a:pos x="2" y="102"/>
                </a:cxn>
                <a:cxn ang="0">
                  <a:pos x="6" y="98"/>
                </a:cxn>
                <a:cxn ang="0">
                  <a:pos x="8" y="96"/>
                </a:cxn>
                <a:cxn ang="0">
                  <a:pos x="14" y="92"/>
                </a:cxn>
                <a:cxn ang="0">
                  <a:pos x="20" y="84"/>
                </a:cxn>
                <a:cxn ang="0">
                  <a:pos x="24" y="90"/>
                </a:cxn>
                <a:cxn ang="0">
                  <a:pos x="32" y="88"/>
                </a:cxn>
                <a:cxn ang="0">
                  <a:pos x="44" y="84"/>
                </a:cxn>
                <a:cxn ang="0">
                  <a:pos x="48" y="82"/>
                </a:cxn>
                <a:cxn ang="0">
                  <a:pos x="48" y="78"/>
                </a:cxn>
                <a:cxn ang="0">
                  <a:pos x="50" y="66"/>
                </a:cxn>
                <a:cxn ang="0">
                  <a:pos x="44" y="58"/>
                </a:cxn>
                <a:cxn ang="0">
                  <a:pos x="44" y="56"/>
                </a:cxn>
                <a:cxn ang="0">
                  <a:pos x="44" y="50"/>
                </a:cxn>
                <a:cxn ang="0">
                  <a:pos x="46" y="48"/>
                </a:cxn>
                <a:cxn ang="0">
                  <a:pos x="48" y="46"/>
                </a:cxn>
                <a:cxn ang="0">
                  <a:pos x="50" y="40"/>
                </a:cxn>
                <a:cxn ang="0">
                  <a:pos x="48" y="34"/>
                </a:cxn>
                <a:cxn ang="0">
                  <a:pos x="30" y="32"/>
                </a:cxn>
                <a:cxn ang="0">
                  <a:pos x="28" y="24"/>
                </a:cxn>
                <a:cxn ang="0">
                  <a:pos x="32" y="22"/>
                </a:cxn>
                <a:cxn ang="0">
                  <a:pos x="56" y="20"/>
                </a:cxn>
                <a:cxn ang="0">
                  <a:pos x="72" y="22"/>
                </a:cxn>
                <a:cxn ang="0">
                  <a:pos x="72" y="18"/>
                </a:cxn>
                <a:cxn ang="0">
                  <a:pos x="72" y="12"/>
                </a:cxn>
                <a:cxn ang="0">
                  <a:pos x="78" y="6"/>
                </a:cxn>
                <a:cxn ang="0">
                  <a:pos x="82" y="4"/>
                </a:cxn>
                <a:cxn ang="0">
                  <a:pos x="86" y="0"/>
                </a:cxn>
                <a:cxn ang="0">
                  <a:pos x="88" y="0"/>
                </a:cxn>
                <a:cxn ang="0">
                  <a:pos x="88" y="10"/>
                </a:cxn>
                <a:cxn ang="0">
                  <a:pos x="88" y="14"/>
                </a:cxn>
                <a:cxn ang="0">
                  <a:pos x="86" y="24"/>
                </a:cxn>
                <a:cxn ang="0">
                  <a:pos x="86" y="34"/>
                </a:cxn>
                <a:cxn ang="0">
                  <a:pos x="86" y="40"/>
                </a:cxn>
                <a:cxn ang="0">
                  <a:pos x="86" y="48"/>
                </a:cxn>
                <a:cxn ang="0">
                  <a:pos x="84" y="60"/>
                </a:cxn>
                <a:cxn ang="0">
                  <a:pos x="80" y="68"/>
                </a:cxn>
                <a:cxn ang="0">
                  <a:pos x="78" y="72"/>
                </a:cxn>
                <a:cxn ang="0">
                  <a:pos x="74" y="82"/>
                </a:cxn>
                <a:cxn ang="0">
                  <a:pos x="70" y="92"/>
                </a:cxn>
                <a:cxn ang="0">
                  <a:pos x="66" y="98"/>
                </a:cxn>
                <a:cxn ang="0">
                  <a:pos x="64" y="102"/>
                </a:cxn>
                <a:cxn ang="0">
                  <a:pos x="60" y="110"/>
                </a:cxn>
                <a:cxn ang="0">
                  <a:pos x="56" y="112"/>
                </a:cxn>
                <a:cxn ang="0">
                  <a:pos x="50" y="112"/>
                </a:cxn>
                <a:cxn ang="0">
                  <a:pos x="44" y="112"/>
                </a:cxn>
                <a:cxn ang="0">
                  <a:pos x="38" y="116"/>
                </a:cxn>
                <a:cxn ang="0">
                  <a:pos x="34" y="114"/>
                </a:cxn>
                <a:cxn ang="0">
                  <a:pos x="32" y="112"/>
                </a:cxn>
                <a:cxn ang="0">
                  <a:pos x="28" y="112"/>
                </a:cxn>
                <a:cxn ang="0">
                  <a:pos x="18" y="116"/>
                </a:cxn>
              </a:cxnLst>
              <a:rect l="0" t="0" r="r" b="b"/>
              <a:pathLst>
                <a:path w="88" h="122">
                  <a:moveTo>
                    <a:pt x="10" y="120"/>
                  </a:moveTo>
                  <a:lnTo>
                    <a:pt x="10" y="120"/>
                  </a:lnTo>
                  <a:lnTo>
                    <a:pt x="12" y="122"/>
                  </a:lnTo>
                  <a:lnTo>
                    <a:pt x="12" y="122"/>
                  </a:lnTo>
                  <a:lnTo>
                    <a:pt x="12" y="122"/>
                  </a:lnTo>
                  <a:lnTo>
                    <a:pt x="10" y="120"/>
                  </a:lnTo>
                  <a:lnTo>
                    <a:pt x="0" y="108"/>
                  </a:lnTo>
                  <a:lnTo>
                    <a:pt x="0" y="104"/>
                  </a:lnTo>
                  <a:lnTo>
                    <a:pt x="0" y="104"/>
                  </a:lnTo>
                  <a:lnTo>
                    <a:pt x="2" y="102"/>
                  </a:lnTo>
                  <a:lnTo>
                    <a:pt x="4" y="100"/>
                  </a:lnTo>
                  <a:lnTo>
                    <a:pt x="6" y="98"/>
                  </a:lnTo>
                  <a:lnTo>
                    <a:pt x="6" y="96"/>
                  </a:lnTo>
                  <a:lnTo>
                    <a:pt x="8" y="96"/>
                  </a:lnTo>
                  <a:lnTo>
                    <a:pt x="10" y="92"/>
                  </a:lnTo>
                  <a:lnTo>
                    <a:pt x="14" y="92"/>
                  </a:lnTo>
                  <a:lnTo>
                    <a:pt x="18" y="90"/>
                  </a:lnTo>
                  <a:lnTo>
                    <a:pt x="20" y="84"/>
                  </a:lnTo>
                  <a:lnTo>
                    <a:pt x="22" y="90"/>
                  </a:lnTo>
                  <a:lnTo>
                    <a:pt x="24" y="90"/>
                  </a:lnTo>
                  <a:lnTo>
                    <a:pt x="28" y="90"/>
                  </a:lnTo>
                  <a:lnTo>
                    <a:pt x="32" y="88"/>
                  </a:lnTo>
                  <a:lnTo>
                    <a:pt x="38" y="86"/>
                  </a:lnTo>
                  <a:lnTo>
                    <a:pt x="44" y="84"/>
                  </a:lnTo>
                  <a:lnTo>
                    <a:pt x="46" y="82"/>
                  </a:lnTo>
                  <a:lnTo>
                    <a:pt x="48" y="82"/>
                  </a:lnTo>
                  <a:lnTo>
                    <a:pt x="48" y="80"/>
                  </a:lnTo>
                  <a:lnTo>
                    <a:pt x="48" y="78"/>
                  </a:lnTo>
                  <a:lnTo>
                    <a:pt x="50" y="74"/>
                  </a:lnTo>
                  <a:lnTo>
                    <a:pt x="50" y="66"/>
                  </a:lnTo>
                  <a:lnTo>
                    <a:pt x="50" y="58"/>
                  </a:lnTo>
                  <a:lnTo>
                    <a:pt x="44" y="58"/>
                  </a:lnTo>
                  <a:lnTo>
                    <a:pt x="44" y="58"/>
                  </a:lnTo>
                  <a:lnTo>
                    <a:pt x="44" y="56"/>
                  </a:lnTo>
                  <a:lnTo>
                    <a:pt x="44" y="52"/>
                  </a:lnTo>
                  <a:lnTo>
                    <a:pt x="44" y="50"/>
                  </a:lnTo>
                  <a:lnTo>
                    <a:pt x="44" y="48"/>
                  </a:lnTo>
                  <a:lnTo>
                    <a:pt x="46" y="48"/>
                  </a:lnTo>
                  <a:lnTo>
                    <a:pt x="48" y="48"/>
                  </a:lnTo>
                  <a:lnTo>
                    <a:pt x="48" y="46"/>
                  </a:lnTo>
                  <a:lnTo>
                    <a:pt x="48" y="42"/>
                  </a:lnTo>
                  <a:lnTo>
                    <a:pt x="50" y="40"/>
                  </a:lnTo>
                  <a:lnTo>
                    <a:pt x="50" y="36"/>
                  </a:lnTo>
                  <a:lnTo>
                    <a:pt x="48" y="34"/>
                  </a:lnTo>
                  <a:lnTo>
                    <a:pt x="30" y="32"/>
                  </a:lnTo>
                  <a:lnTo>
                    <a:pt x="30" y="32"/>
                  </a:lnTo>
                  <a:lnTo>
                    <a:pt x="28" y="28"/>
                  </a:lnTo>
                  <a:lnTo>
                    <a:pt x="28" y="24"/>
                  </a:lnTo>
                  <a:lnTo>
                    <a:pt x="28" y="22"/>
                  </a:lnTo>
                  <a:lnTo>
                    <a:pt x="32" y="22"/>
                  </a:lnTo>
                  <a:lnTo>
                    <a:pt x="42" y="22"/>
                  </a:lnTo>
                  <a:lnTo>
                    <a:pt x="56" y="20"/>
                  </a:lnTo>
                  <a:lnTo>
                    <a:pt x="66" y="20"/>
                  </a:lnTo>
                  <a:lnTo>
                    <a:pt x="72" y="22"/>
                  </a:lnTo>
                  <a:lnTo>
                    <a:pt x="72" y="20"/>
                  </a:lnTo>
                  <a:lnTo>
                    <a:pt x="72" y="18"/>
                  </a:lnTo>
                  <a:lnTo>
                    <a:pt x="70" y="16"/>
                  </a:lnTo>
                  <a:lnTo>
                    <a:pt x="72" y="12"/>
                  </a:lnTo>
                  <a:lnTo>
                    <a:pt x="74" y="8"/>
                  </a:lnTo>
                  <a:lnTo>
                    <a:pt x="78" y="6"/>
                  </a:lnTo>
                  <a:lnTo>
                    <a:pt x="80" y="6"/>
                  </a:lnTo>
                  <a:lnTo>
                    <a:pt x="82" y="4"/>
                  </a:lnTo>
                  <a:lnTo>
                    <a:pt x="84" y="2"/>
                  </a:lnTo>
                  <a:lnTo>
                    <a:pt x="86" y="0"/>
                  </a:lnTo>
                  <a:lnTo>
                    <a:pt x="86" y="0"/>
                  </a:lnTo>
                  <a:lnTo>
                    <a:pt x="88" y="0"/>
                  </a:lnTo>
                  <a:lnTo>
                    <a:pt x="88" y="4"/>
                  </a:lnTo>
                  <a:lnTo>
                    <a:pt x="88" y="10"/>
                  </a:lnTo>
                  <a:lnTo>
                    <a:pt x="88" y="10"/>
                  </a:lnTo>
                  <a:lnTo>
                    <a:pt x="88" y="14"/>
                  </a:lnTo>
                  <a:lnTo>
                    <a:pt x="88" y="18"/>
                  </a:lnTo>
                  <a:lnTo>
                    <a:pt x="86" y="24"/>
                  </a:lnTo>
                  <a:lnTo>
                    <a:pt x="86" y="28"/>
                  </a:lnTo>
                  <a:lnTo>
                    <a:pt x="86" y="34"/>
                  </a:lnTo>
                  <a:lnTo>
                    <a:pt x="86" y="38"/>
                  </a:lnTo>
                  <a:lnTo>
                    <a:pt x="86" y="40"/>
                  </a:lnTo>
                  <a:lnTo>
                    <a:pt x="86" y="44"/>
                  </a:lnTo>
                  <a:lnTo>
                    <a:pt x="86" y="48"/>
                  </a:lnTo>
                  <a:lnTo>
                    <a:pt x="84" y="54"/>
                  </a:lnTo>
                  <a:lnTo>
                    <a:pt x="84" y="60"/>
                  </a:lnTo>
                  <a:lnTo>
                    <a:pt x="82" y="66"/>
                  </a:lnTo>
                  <a:lnTo>
                    <a:pt x="80" y="68"/>
                  </a:lnTo>
                  <a:lnTo>
                    <a:pt x="80" y="70"/>
                  </a:lnTo>
                  <a:lnTo>
                    <a:pt x="78" y="72"/>
                  </a:lnTo>
                  <a:lnTo>
                    <a:pt x="76" y="78"/>
                  </a:lnTo>
                  <a:lnTo>
                    <a:pt x="74" y="82"/>
                  </a:lnTo>
                  <a:lnTo>
                    <a:pt x="72" y="88"/>
                  </a:lnTo>
                  <a:lnTo>
                    <a:pt x="70" y="92"/>
                  </a:lnTo>
                  <a:lnTo>
                    <a:pt x="68" y="96"/>
                  </a:lnTo>
                  <a:lnTo>
                    <a:pt x="66" y="98"/>
                  </a:lnTo>
                  <a:lnTo>
                    <a:pt x="66" y="100"/>
                  </a:lnTo>
                  <a:lnTo>
                    <a:pt x="64" y="102"/>
                  </a:lnTo>
                  <a:lnTo>
                    <a:pt x="62" y="106"/>
                  </a:lnTo>
                  <a:lnTo>
                    <a:pt x="60" y="110"/>
                  </a:lnTo>
                  <a:lnTo>
                    <a:pt x="56" y="112"/>
                  </a:lnTo>
                  <a:lnTo>
                    <a:pt x="56" y="112"/>
                  </a:lnTo>
                  <a:lnTo>
                    <a:pt x="54" y="112"/>
                  </a:lnTo>
                  <a:lnTo>
                    <a:pt x="50" y="112"/>
                  </a:lnTo>
                  <a:lnTo>
                    <a:pt x="46" y="110"/>
                  </a:lnTo>
                  <a:lnTo>
                    <a:pt x="44" y="112"/>
                  </a:lnTo>
                  <a:lnTo>
                    <a:pt x="42" y="112"/>
                  </a:lnTo>
                  <a:lnTo>
                    <a:pt x="38" y="116"/>
                  </a:lnTo>
                  <a:lnTo>
                    <a:pt x="34" y="114"/>
                  </a:lnTo>
                  <a:lnTo>
                    <a:pt x="34" y="114"/>
                  </a:lnTo>
                  <a:lnTo>
                    <a:pt x="34" y="112"/>
                  </a:lnTo>
                  <a:lnTo>
                    <a:pt x="32" y="112"/>
                  </a:lnTo>
                  <a:lnTo>
                    <a:pt x="30" y="112"/>
                  </a:lnTo>
                  <a:lnTo>
                    <a:pt x="28" y="112"/>
                  </a:lnTo>
                  <a:lnTo>
                    <a:pt x="24" y="114"/>
                  </a:lnTo>
                  <a:lnTo>
                    <a:pt x="18" y="116"/>
                  </a:lnTo>
                  <a:lnTo>
                    <a:pt x="10" y="1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5" name="Freeform 101"/>
            <p:cNvSpPr>
              <a:spLocks/>
            </p:cNvSpPr>
            <p:nvPr/>
          </p:nvSpPr>
          <p:spPr bwMode="gray">
            <a:xfrm>
              <a:off x="987" y="3200"/>
              <a:ext cx="130" cy="156"/>
            </a:xfrm>
            <a:custGeom>
              <a:avLst/>
              <a:gdLst/>
              <a:ahLst/>
              <a:cxnLst>
                <a:cxn ang="0">
                  <a:pos x="24" y="2"/>
                </a:cxn>
                <a:cxn ang="0">
                  <a:pos x="42" y="0"/>
                </a:cxn>
                <a:cxn ang="0">
                  <a:pos x="56" y="0"/>
                </a:cxn>
                <a:cxn ang="0">
                  <a:pos x="86" y="26"/>
                </a:cxn>
                <a:cxn ang="0">
                  <a:pos x="86" y="18"/>
                </a:cxn>
                <a:cxn ang="0">
                  <a:pos x="88" y="14"/>
                </a:cxn>
                <a:cxn ang="0">
                  <a:pos x="102" y="18"/>
                </a:cxn>
                <a:cxn ang="0">
                  <a:pos x="112" y="24"/>
                </a:cxn>
                <a:cxn ang="0">
                  <a:pos x="112" y="34"/>
                </a:cxn>
                <a:cxn ang="0">
                  <a:pos x="114" y="38"/>
                </a:cxn>
                <a:cxn ang="0">
                  <a:pos x="116" y="48"/>
                </a:cxn>
                <a:cxn ang="0">
                  <a:pos x="114" y="56"/>
                </a:cxn>
                <a:cxn ang="0">
                  <a:pos x="114" y="60"/>
                </a:cxn>
                <a:cxn ang="0">
                  <a:pos x="128" y="62"/>
                </a:cxn>
                <a:cxn ang="0">
                  <a:pos x="128" y="70"/>
                </a:cxn>
                <a:cxn ang="0">
                  <a:pos x="128" y="82"/>
                </a:cxn>
                <a:cxn ang="0">
                  <a:pos x="128" y="88"/>
                </a:cxn>
                <a:cxn ang="0">
                  <a:pos x="112" y="136"/>
                </a:cxn>
                <a:cxn ang="0">
                  <a:pos x="114" y="138"/>
                </a:cxn>
                <a:cxn ang="0">
                  <a:pos x="118" y="144"/>
                </a:cxn>
                <a:cxn ang="0">
                  <a:pos x="130" y="152"/>
                </a:cxn>
                <a:cxn ang="0">
                  <a:pos x="126" y="152"/>
                </a:cxn>
                <a:cxn ang="0">
                  <a:pos x="116" y="154"/>
                </a:cxn>
                <a:cxn ang="0">
                  <a:pos x="106" y="156"/>
                </a:cxn>
                <a:cxn ang="0">
                  <a:pos x="100" y="156"/>
                </a:cxn>
                <a:cxn ang="0">
                  <a:pos x="92" y="156"/>
                </a:cxn>
                <a:cxn ang="0">
                  <a:pos x="82" y="154"/>
                </a:cxn>
                <a:cxn ang="0">
                  <a:pos x="76" y="150"/>
                </a:cxn>
                <a:cxn ang="0">
                  <a:pos x="30" y="150"/>
                </a:cxn>
                <a:cxn ang="0">
                  <a:pos x="24" y="150"/>
                </a:cxn>
                <a:cxn ang="0">
                  <a:pos x="20" y="144"/>
                </a:cxn>
                <a:cxn ang="0">
                  <a:pos x="16" y="142"/>
                </a:cxn>
                <a:cxn ang="0">
                  <a:pos x="6" y="142"/>
                </a:cxn>
                <a:cxn ang="0">
                  <a:pos x="2" y="140"/>
                </a:cxn>
                <a:cxn ang="0">
                  <a:pos x="6" y="118"/>
                </a:cxn>
                <a:cxn ang="0">
                  <a:pos x="10" y="100"/>
                </a:cxn>
                <a:cxn ang="0">
                  <a:pos x="12" y="94"/>
                </a:cxn>
                <a:cxn ang="0">
                  <a:pos x="16" y="82"/>
                </a:cxn>
                <a:cxn ang="0">
                  <a:pos x="24" y="68"/>
                </a:cxn>
                <a:cxn ang="0">
                  <a:pos x="26" y="68"/>
                </a:cxn>
                <a:cxn ang="0">
                  <a:pos x="28" y="66"/>
                </a:cxn>
                <a:cxn ang="0">
                  <a:pos x="28" y="58"/>
                </a:cxn>
                <a:cxn ang="0">
                  <a:pos x="26" y="46"/>
                </a:cxn>
                <a:cxn ang="0">
                  <a:pos x="14" y="16"/>
                </a:cxn>
                <a:cxn ang="0">
                  <a:pos x="6" y="4"/>
                </a:cxn>
              </a:cxnLst>
              <a:rect l="0" t="0" r="r" b="b"/>
              <a:pathLst>
                <a:path w="130" h="156">
                  <a:moveTo>
                    <a:pt x="6" y="4"/>
                  </a:moveTo>
                  <a:lnTo>
                    <a:pt x="24" y="2"/>
                  </a:lnTo>
                  <a:lnTo>
                    <a:pt x="32" y="0"/>
                  </a:lnTo>
                  <a:lnTo>
                    <a:pt x="42" y="0"/>
                  </a:lnTo>
                  <a:lnTo>
                    <a:pt x="52" y="0"/>
                  </a:lnTo>
                  <a:lnTo>
                    <a:pt x="56" y="0"/>
                  </a:lnTo>
                  <a:lnTo>
                    <a:pt x="64" y="24"/>
                  </a:lnTo>
                  <a:lnTo>
                    <a:pt x="86" y="26"/>
                  </a:lnTo>
                  <a:lnTo>
                    <a:pt x="86" y="22"/>
                  </a:lnTo>
                  <a:lnTo>
                    <a:pt x="86" y="18"/>
                  </a:lnTo>
                  <a:lnTo>
                    <a:pt x="88" y="14"/>
                  </a:lnTo>
                  <a:lnTo>
                    <a:pt x="88" y="14"/>
                  </a:lnTo>
                  <a:lnTo>
                    <a:pt x="102" y="12"/>
                  </a:lnTo>
                  <a:lnTo>
                    <a:pt x="102" y="18"/>
                  </a:lnTo>
                  <a:lnTo>
                    <a:pt x="112" y="18"/>
                  </a:lnTo>
                  <a:lnTo>
                    <a:pt x="112" y="24"/>
                  </a:lnTo>
                  <a:lnTo>
                    <a:pt x="112" y="28"/>
                  </a:lnTo>
                  <a:lnTo>
                    <a:pt x="112" y="34"/>
                  </a:lnTo>
                  <a:lnTo>
                    <a:pt x="114" y="38"/>
                  </a:lnTo>
                  <a:lnTo>
                    <a:pt x="114" y="38"/>
                  </a:lnTo>
                  <a:lnTo>
                    <a:pt x="116" y="42"/>
                  </a:lnTo>
                  <a:lnTo>
                    <a:pt x="116" y="48"/>
                  </a:lnTo>
                  <a:lnTo>
                    <a:pt x="116" y="52"/>
                  </a:lnTo>
                  <a:lnTo>
                    <a:pt x="114" y="56"/>
                  </a:lnTo>
                  <a:lnTo>
                    <a:pt x="114" y="60"/>
                  </a:lnTo>
                  <a:lnTo>
                    <a:pt x="114" y="60"/>
                  </a:lnTo>
                  <a:lnTo>
                    <a:pt x="128" y="62"/>
                  </a:lnTo>
                  <a:lnTo>
                    <a:pt x="128" y="62"/>
                  </a:lnTo>
                  <a:lnTo>
                    <a:pt x="128" y="66"/>
                  </a:lnTo>
                  <a:lnTo>
                    <a:pt x="128" y="70"/>
                  </a:lnTo>
                  <a:lnTo>
                    <a:pt x="128" y="76"/>
                  </a:lnTo>
                  <a:lnTo>
                    <a:pt x="128" y="82"/>
                  </a:lnTo>
                  <a:lnTo>
                    <a:pt x="128" y="86"/>
                  </a:lnTo>
                  <a:lnTo>
                    <a:pt x="128" y="88"/>
                  </a:lnTo>
                  <a:lnTo>
                    <a:pt x="112" y="90"/>
                  </a:lnTo>
                  <a:lnTo>
                    <a:pt x="112" y="136"/>
                  </a:lnTo>
                  <a:lnTo>
                    <a:pt x="112" y="136"/>
                  </a:lnTo>
                  <a:lnTo>
                    <a:pt x="114" y="138"/>
                  </a:lnTo>
                  <a:lnTo>
                    <a:pt x="116" y="140"/>
                  </a:lnTo>
                  <a:lnTo>
                    <a:pt x="118" y="144"/>
                  </a:lnTo>
                  <a:lnTo>
                    <a:pt x="124" y="148"/>
                  </a:lnTo>
                  <a:lnTo>
                    <a:pt x="130" y="152"/>
                  </a:lnTo>
                  <a:lnTo>
                    <a:pt x="130" y="152"/>
                  </a:lnTo>
                  <a:lnTo>
                    <a:pt x="126" y="152"/>
                  </a:lnTo>
                  <a:lnTo>
                    <a:pt x="122" y="152"/>
                  </a:lnTo>
                  <a:lnTo>
                    <a:pt x="116" y="154"/>
                  </a:lnTo>
                  <a:lnTo>
                    <a:pt x="110" y="154"/>
                  </a:lnTo>
                  <a:lnTo>
                    <a:pt x="106" y="156"/>
                  </a:lnTo>
                  <a:lnTo>
                    <a:pt x="102" y="156"/>
                  </a:lnTo>
                  <a:lnTo>
                    <a:pt x="100" y="156"/>
                  </a:lnTo>
                  <a:lnTo>
                    <a:pt x="98" y="156"/>
                  </a:lnTo>
                  <a:lnTo>
                    <a:pt x="92" y="156"/>
                  </a:lnTo>
                  <a:lnTo>
                    <a:pt x="88" y="154"/>
                  </a:lnTo>
                  <a:lnTo>
                    <a:pt x="82" y="154"/>
                  </a:lnTo>
                  <a:lnTo>
                    <a:pt x="78" y="152"/>
                  </a:lnTo>
                  <a:lnTo>
                    <a:pt x="76" y="150"/>
                  </a:lnTo>
                  <a:lnTo>
                    <a:pt x="32" y="150"/>
                  </a:lnTo>
                  <a:lnTo>
                    <a:pt x="30" y="150"/>
                  </a:lnTo>
                  <a:lnTo>
                    <a:pt x="28" y="150"/>
                  </a:lnTo>
                  <a:lnTo>
                    <a:pt x="24" y="150"/>
                  </a:lnTo>
                  <a:lnTo>
                    <a:pt x="22" y="148"/>
                  </a:lnTo>
                  <a:lnTo>
                    <a:pt x="20" y="144"/>
                  </a:lnTo>
                  <a:lnTo>
                    <a:pt x="18" y="144"/>
                  </a:lnTo>
                  <a:lnTo>
                    <a:pt x="16" y="142"/>
                  </a:lnTo>
                  <a:lnTo>
                    <a:pt x="12" y="142"/>
                  </a:lnTo>
                  <a:lnTo>
                    <a:pt x="6" y="142"/>
                  </a:lnTo>
                  <a:lnTo>
                    <a:pt x="0" y="144"/>
                  </a:lnTo>
                  <a:lnTo>
                    <a:pt x="2" y="140"/>
                  </a:lnTo>
                  <a:lnTo>
                    <a:pt x="4" y="130"/>
                  </a:lnTo>
                  <a:lnTo>
                    <a:pt x="6" y="118"/>
                  </a:lnTo>
                  <a:lnTo>
                    <a:pt x="10" y="108"/>
                  </a:lnTo>
                  <a:lnTo>
                    <a:pt x="10" y="100"/>
                  </a:lnTo>
                  <a:lnTo>
                    <a:pt x="10" y="98"/>
                  </a:lnTo>
                  <a:lnTo>
                    <a:pt x="12" y="94"/>
                  </a:lnTo>
                  <a:lnTo>
                    <a:pt x="14" y="90"/>
                  </a:lnTo>
                  <a:lnTo>
                    <a:pt x="16" y="82"/>
                  </a:lnTo>
                  <a:lnTo>
                    <a:pt x="20" y="76"/>
                  </a:lnTo>
                  <a:lnTo>
                    <a:pt x="24" y="68"/>
                  </a:lnTo>
                  <a:lnTo>
                    <a:pt x="26" y="68"/>
                  </a:lnTo>
                  <a:lnTo>
                    <a:pt x="26" y="68"/>
                  </a:lnTo>
                  <a:lnTo>
                    <a:pt x="26" y="68"/>
                  </a:lnTo>
                  <a:lnTo>
                    <a:pt x="28" y="66"/>
                  </a:lnTo>
                  <a:lnTo>
                    <a:pt x="28" y="62"/>
                  </a:lnTo>
                  <a:lnTo>
                    <a:pt x="28" y="58"/>
                  </a:lnTo>
                  <a:lnTo>
                    <a:pt x="28" y="54"/>
                  </a:lnTo>
                  <a:lnTo>
                    <a:pt x="26" y="46"/>
                  </a:lnTo>
                  <a:lnTo>
                    <a:pt x="24" y="38"/>
                  </a:lnTo>
                  <a:lnTo>
                    <a:pt x="14" y="16"/>
                  </a:lnTo>
                  <a:lnTo>
                    <a:pt x="6" y="10"/>
                  </a:lnTo>
                  <a:lnTo>
                    <a:pt x="6"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6" name="Freeform 102"/>
            <p:cNvSpPr>
              <a:spLocks/>
            </p:cNvSpPr>
            <p:nvPr/>
          </p:nvSpPr>
          <p:spPr bwMode="gray">
            <a:xfrm>
              <a:off x="991" y="3042"/>
              <a:ext cx="254" cy="258"/>
            </a:xfrm>
            <a:custGeom>
              <a:avLst/>
              <a:gdLst/>
              <a:ahLst/>
              <a:cxnLst>
                <a:cxn ang="0">
                  <a:pos x="24" y="132"/>
                </a:cxn>
                <a:cxn ang="0">
                  <a:pos x="32" y="128"/>
                </a:cxn>
                <a:cxn ang="0">
                  <a:pos x="40" y="130"/>
                </a:cxn>
                <a:cxn ang="0">
                  <a:pos x="46" y="128"/>
                </a:cxn>
                <a:cxn ang="0">
                  <a:pos x="50" y="120"/>
                </a:cxn>
                <a:cxn ang="0">
                  <a:pos x="66" y="86"/>
                </a:cxn>
                <a:cxn ang="0">
                  <a:pos x="68" y="80"/>
                </a:cxn>
                <a:cxn ang="0">
                  <a:pos x="72" y="70"/>
                </a:cxn>
                <a:cxn ang="0">
                  <a:pos x="72" y="52"/>
                </a:cxn>
                <a:cxn ang="0">
                  <a:pos x="72" y="40"/>
                </a:cxn>
                <a:cxn ang="0">
                  <a:pos x="76" y="30"/>
                </a:cxn>
                <a:cxn ang="0">
                  <a:pos x="72" y="18"/>
                </a:cxn>
                <a:cxn ang="0">
                  <a:pos x="74" y="12"/>
                </a:cxn>
                <a:cxn ang="0">
                  <a:pos x="84" y="6"/>
                </a:cxn>
                <a:cxn ang="0">
                  <a:pos x="92" y="8"/>
                </a:cxn>
                <a:cxn ang="0">
                  <a:pos x="96" y="16"/>
                </a:cxn>
                <a:cxn ang="0">
                  <a:pos x="104" y="14"/>
                </a:cxn>
                <a:cxn ang="0">
                  <a:pos x="122" y="12"/>
                </a:cxn>
                <a:cxn ang="0">
                  <a:pos x="130" y="12"/>
                </a:cxn>
                <a:cxn ang="0">
                  <a:pos x="180" y="2"/>
                </a:cxn>
                <a:cxn ang="0">
                  <a:pos x="188" y="10"/>
                </a:cxn>
                <a:cxn ang="0">
                  <a:pos x="202" y="14"/>
                </a:cxn>
                <a:cxn ang="0">
                  <a:pos x="212" y="18"/>
                </a:cxn>
                <a:cxn ang="0">
                  <a:pos x="222" y="24"/>
                </a:cxn>
                <a:cxn ang="0">
                  <a:pos x="244" y="26"/>
                </a:cxn>
                <a:cxn ang="0">
                  <a:pos x="242" y="32"/>
                </a:cxn>
                <a:cxn ang="0">
                  <a:pos x="240" y="40"/>
                </a:cxn>
                <a:cxn ang="0">
                  <a:pos x="238" y="50"/>
                </a:cxn>
                <a:cxn ang="0">
                  <a:pos x="236" y="60"/>
                </a:cxn>
                <a:cxn ang="0">
                  <a:pos x="230" y="74"/>
                </a:cxn>
                <a:cxn ang="0">
                  <a:pos x="234" y="118"/>
                </a:cxn>
                <a:cxn ang="0">
                  <a:pos x="244" y="170"/>
                </a:cxn>
                <a:cxn ang="0">
                  <a:pos x="250" y="194"/>
                </a:cxn>
                <a:cxn ang="0">
                  <a:pos x="242" y="194"/>
                </a:cxn>
                <a:cxn ang="0">
                  <a:pos x="232" y="196"/>
                </a:cxn>
                <a:cxn ang="0">
                  <a:pos x="226" y="204"/>
                </a:cxn>
                <a:cxn ang="0">
                  <a:pos x="228" y="214"/>
                </a:cxn>
                <a:cxn ang="0">
                  <a:pos x="234" y="228"/>
                </a:cxn>
                <a:cxn ang="0">
                  <a:pos x="240" y="240"/>
                </a:cxn>
                <a:cxn ang="0">
                  <a:pos x="250" y="258"/>
                </a:cxn>
                <a:cxn ang="0">
                  <a:pos x="214" y="230"/>
                </a:cxn>
                <a:cxn ang="0">
                  <a:pos x="210" y="230"/>
                </a:cxn>
                <a:cxn ang="0">
                  <a:pos x="206" y="224"/>
                </a:cxn>
                <a:cxn ang="0">
                  <a:pos x="204" y="230"/>
                </a:cxn>
                <a:cxn ang="0">
                  <a:pos x="192" y="230"/>
                </a:cxn>
                <a:cxn ang="0">
                  <a:pos x="164" y="224"/>
                </a:cxn>
                <a:cxn ang="0">
                  <a:pos x="158" y="222"/>
                </a:cxn>
                <a:cxn ang="0">
                  <a:pos x="156" y="220"/>
                </a:cxn>
                <a:cxn ang="0">
                  <a:pos x="146" y="218"/>
                </a:cxn>
                <a:cxn ang="0">
                  <a:pos x="136" y="218"/>
                </a:cxn>
                <a:cxn ang="0">
                  <a:pos x="110" y="218"/>
                </a:cxn>
                <a:cxn ang="0">
                  <a:pos x="112" y="210"/>
                </a:cxn>
                <a:cxn ang="0">
                  <a:pos x="110" y="196"/>
                </a:cxn>
                <a:cxn ang="0">
                  <a:pos x="108" y="186"/>
                </a:cxn>
                <a:cxn ang="0">
                  <a:pos x="98" y="176"/>
                </a:cxn>
                <a:cxn ang="0">
                  <a:pos x="84" y="172"/>
                </a:cxn>
                <a:cxn ang="0">
                  <a:pos x="82" y="184"/>
                </a:cxn>
                <a:cxn ang="0">
                  <a:pos x="48" y="158"/>
                </a:cxn>
                <a:cxn ang="0">
                  <a:pos x="20" y="160"/>
                </a:cxn>
              </a:cxnLst>
              <a:rect l="0" t="0" r="r" b="b"/>
              <a:pathLst>
                <a:path w="254" h="258">
                  <a:moveTo>
                    <a:pt x="0" y="152"/>
                  </a:moveTo>
                  <a:lnTo>
                    <a:pt x="24" y="134"/>
                  </a:lnTo>
                  <a:lnTo>
                    <a:pt x="24" y="132"/>
                  </a:lnTo>
                  <a:lnTo>
                    <a:pt x="26" y="132"/>
                  </a:lnTo>
                  <a:lnTo>
                    <a:pt x="28" y="130"/>
                  </a:lnTo>
                  <a:lnTo>
                    <a:pt x="32" y="128"/>
                  </a:lnTo>
                  <a:lnTo>
                    <a:pt x="38" y="130"/>
                  </a:lnTo>
                  <a:lnTo>
                    <a:pt x="38" y="130"/>
                  </a:lnTo>
                  <a:lnTo>
                    <a:pt x="40" y="130"/>
                  </a:lnTo>
                  <a:lnTo>
                    <a:pt x="42" y="130"/>
                  </a:lnTo>
                  <a:lnTo>
                    <a:pt x="44" y="130"/>
                  </a:lnTo>
                  <a:lnTo>
                    <a:pt x="46" y="128"/>
                  </a:lnTo>
                  <a:lnTo>
                    <a:pt x="48" y="124"/>
                  </a:lnTo>
                  <a:lnTo>
                    <a:pt x="50" y="124"/>
                  </a:lnTo>
                  <a:lnTo>
                    <a:pt x="50" y="120"/>
                  </a:lnTo>
                  <a:lnTo>
                    <a:pt x="54" y="114"/>
                  </a:lnTo>
                  <a:lnTo>
                    <a:pt x="58" y="106"/>
                  </a:lnTo>
                  <a:lnTo>
                    <a:pt x="66" y="86"/>
                  </a:lnTo>
                  <a:lnTo>
                    <a:pt x="66" y="86"/>
                  </a:lnTo>
                  <a:lnTo>
                    <a:pt x="68" y="84"/>
                  </a:lnTo>
                  <a:lnTo>
                    <a:pt x="68" y="80"/>
                  </a:lnTo>
                  <a:lnTo>
                    <a:pt x="70" y="74"/>
                  </a:lnTo>
                  <a:lnTo>
                    <a:pt x="70" y="72"/>
                  </a:lnTo>
                  <a:lnTo>
                    <a:pt x="72" y="70"/>
                  </a:lnTo>
                  <a:lnTo>
                    <a:pt x="72" y="64"/>
                  </a:lnTo>
                  <a:lnTo>
                    <a:pt x="72" y="58"/>
                  </a:lnTo>
                  <a:lnTo>
                    <a:pt x="72" y="52"/>
                  </a:lnTo>
                  <a:lnTo>
                    <a:pt x="72" y="52"/>
                  </a:lnTo>
                  <a:lnTo>
                    <a:pt x="72" y="46"/>
                  </a:lnTo>
                  <a:lnTo>
                    <a:pt x="72" y="40"/>
                  </a:lnTo>
                  <a:lnTo>
                    <a:pt x="74" y="34"/>
                  </a:lnTo>
                  <a:lnTo>
                    <a:pt x="74" y="32"/>
                  </a:lnTo>
                  <a:lnTo>
                    <a:pt x="76" y="30"/>
                  </a:lnTo>
                  <a:lnTo>
                    <a:pt x="76" y="24"/>
                  </a:lnTo>
                  <a:lnTo>
                    <a:pt x="74" y="20"/>
                  </a:lnTo>
                  <a:lnTo>
                    <a:pt x="72" y="18"/>
                  </a:lnTo>
                  <a:lnTo>
                    <a:pt x="72" y="16"/>
                  </a:lnTo>
                  <a:lnTo>
                    <a:pt x="72" y="14"/>
                  </a:lnTo>
                  <a:lnTo>
                    <a:pt x="74" y="12"/>
                  </a:lnTo>
                  <a:lnTo>
                    <a:pt x="76" y="10"/>
                  </a:lnTo>
                  <a:lnTo>
                    <a:pt x="80" y="6"/>
                  </a:lnTo>
                  <a:lnTo>
                    <a:pt x="84" y="6"/>
                  </a:lnTo>
                  <a:lnTo>
                    <a:pt x="90" y="4"/>
                  </a:lnTo>
                  <a:lnTo>
                    <a:pt x="90" y="6"/>
                  </a:lnTo>
                  <a:lnTo>
                    <a:pt x="92" y="8"/>
                  </a:lnTo>
                  <a:lnTo>
                    <a:pt x="94" y="10"/>
                  </a:lnTo>
                  <a:lnTo>
                    <a:pt x="96" y="14"/>
                  </a:lnTo>
                  <a:lnTo>
                    <a:pt x="96" y="16"/>
                  </a:lnTo>
                  <a:lnTo>
                    <a:pt x="98" y="16"/>
                  </a:lnTo>
                  <a:lnTo>
                    <a:pt x="100" y="14"/>
                  </a:lnTo>
                  <a:lnTo>
                    <a:pt x="104" y="14"/>
                  </a:lnTo>
                  <a:lnTo>
                    <a:pt x="110" y="12"/>
                  </a:lnTo>
                  <a:lnTo>
                    <a:pt x="116" y="12"/>
                  </a:lnTo>
                  <a:lnTo>
                    <a:pt x="122" y="12"/>
                  </a:lnTo>
                  <a:lnTo>
                    <a:pt x="122" y="12"/>
                  </a:lnTo>
                  <a:lnTo>
                    <a:pt x="126" y="12"/>
                  </a:lnTo>
                  <a:lnTo>
                    <a:pt x="130" y="12"/>
                  </a:lnTo>
                  <a:lnTo>
                    <a:pt x="134" y="10"/>
                  </a:lnTo>
                  <a:lnTo>
                    <a:pt x="180" y="0"/>
                  </a:lnTo>
                  <a:lnTo>
                    <a:pt x="180" y="2"/>
                  </a:lnTo>
                  <a:lnTo>
                    <a:pt x="182" y="4"/>
                  </a:lnTo>
                  <a:lnTo>
                    <a:pt x="184" y="6"/>
                  </a:lnTo>
                  <a:lnTo>
                    <a:pt x="188" y="10"/>
                  </a:lnTo>
                  <a:lnTo>
                    <a:pt x="194" y="12"/>
                  </a:lnTo>
                  <a:lnTo>
                    <a:pt x="200" y="14"/>
                  </a:lnTo>
                  <a:lnTo>
                    <a:pt x="202" y="14"/>
                  </a:lnTo>
                  <a:lnTo>
                    <a:pt x="204" y="16"/>
                  </a:lnTo>
                  <a:lnTo>
                    <a:pt x="208" y="16"/>
                  </a:lnTo>
                  <a:lnTo>
                    <a:pt x="212" y="18"/>
                  </a:lnTo>
                  <a:lnTo>
                    <a:pt x="216" y="24"/>
                  </a:lnTo>
                  <a:lnTo>
                    <a:pt x="218" y="24"/>
                  </a:lnTo>
                  <a:lnTo>
                    <a:pt x="222" y="24"/>
                  </a:lnTo>
                  <a:lnTo>
                    <a:pt x="228" y="24"/>
                  </a:lnTo>
                  <a:lnTo>
                    <a:pt x="236" y="26"/>
                  </a:lnTo>
                  <a:lnTo>
                    <a:pt x="244" y="26"/>
                  </a:lnTo>
                  <a:lnTo>
                    <a:pt x="244" y="26"/>
                  </a:lnTo>
                  <a:lnTo>
                    <a:pt x="244" y="28"/>
                  </a:lnTo>
                  <a:lnTo>
                    <a:pt x="242" y="32"/>
                  </a:lnTo>
                  <a:lnTo>
                    <a:pt x="242" y="36"/>
                  </a:lnTo>
                  <a:lnTo>
                    <a:pt x="242" y="38"/>
                  </a:lnTo>
                  <a:lnTo>
                    <a:pt x="240" y="40"/>
                  </a:lnTo>
                  <a:lnTo>
                    <a:pt x="238" y="42"/>
                  </a:lnTo>
                  <a:lnTo>
                    <a:pt x="238" y="46"/>
                  </a:lnTo>
                  <a:lnTo>
                    <a:pt x="238" y="50"/>
                  </a:lnTo>
                  <a:lnTo>
                    <a:pt x="238" y="52"/>
                  </a:lnTo>
                  <a:lnTo>
                    <a:pt x="238" y="56"/>
                  </a:lnTo>
                  <a:lnTo>
                    <a:pt x="236" y="60"/>
                  </a:lnTo>
                  <a:lnTo>
                    <a:pt x="234" y="64"/>
                  </a:lnTo>
                  <a:lnTo>
                    <a:pt x="232" y="70"/>
                  </a:lnTo>
                  <a:lnTo>
                    <a:pt x="230" y="74"/>
                  </a:lnTo>
                  <a:lnTo>
                    <a:pt x="230" y="102"/>
                  </a:lnTo>
                  <a:lnTo>
                    <a:pt x="230" y="106"/>
                  </a:lnTo>
                  <a:lnTo>
                    <a:pt x="234" y="118"/>
                  </a:lnTo>
                  <a:lnTo>
                    <a:pt x="238" y="134"/>
                  </a:lnTo>
                  <a:lnTo>
                    <a:pt x="240" y="152"/>
                  </a:lnTo>
                  <a:lnTo>
                    <a:pt x="244" y="170"/>
                  </a:lnTo>
                  <a:lnTo>
                    <a:pt x="248" y="184"/>
                  </a:lnTo>
                  <a:lnTo>
                    <a:pt x="250" y="192"/>
                  </a:lnTo>
                  <a:lnTo>
                    <a:pt x="250" y="194"/>
                  </a:lnTo>
                  <a:lnTo>
                    <a:pt x="248" y="194"/>
                  </a:lnTo>
                  <a:lnTo>
                    <a:pt x="246" y="194"/>
                  </a:lnTo>
                  <a:lnTo>
                    <a:pt x="242" y="194"/>
                  </a:lnTo>
                  <a:lnTo>
                    <a:pt x="240" y="194"/>
                  </a:lnTo>
                  <a:lnTo>
                    <a:pt x="236" y="194"/>
                  </a:lnTo>
                  <a:lnTo>
                    <a:pt x="232" y="196"/>
                  </a:lnTo>
                  <a:lnTo>
                    <a:pt x="230" y="198"/>
                  </a:lnTo>
                  <a:lnTo>
                    <a:pt x="228" y="200"/>
                  </a:lnTo>
                  <a:lnTo>
                    <a:pt x="226" y="204"/>
                  </a:lnTo>
                  <a:lnTo>
                    <a:pt x="226" y="210"/>
                  </a:lnTo>
                  <a:lnTo>
                    <a:pt x="226" y="210"/>
                  </a:lnTo>
                  <a:lnTo>
                    <a:pt x="228" y="214"/>
                  </a:lnTo>
                  <a:lnTo>
                    <a:pt x="230" y="218"/>
                  </a:lnTo>
                  <a:lnTo>
                    <a:pt x="232" y="224"/>
                  </a:lnTo>
                  <a:lnTo>
                    <a:pt x="234" y="228"/>
                  </a:lnTo>
                  <a:lnTo>
                    <a:pt x="236" y="234"/>
                  </a:lnTo>
                  <a:lnTo>
                    <a:pt x="238" y="238"/>
                  </a:lnTo>
                  <a:lnTo>
                    <a:pt x="240" y="240"/>
                  </a:lnTo>
                  <a:lnTo>
                    <a:pt x="254" y="242"/>
                  </a:lnTo>
                  <a:lnTo>
                    <a:pt x="254" y="256"/>
                  </a:lnTo>
                  <a:lnTo>
                    <a:pt x="250" y="258"/>
                  </a:lnTo>
                  <a:lnTo>
                    <a:pt x="238" y="254"/>
                  </a:lnTo>
                  <a:lnTo>
                    <a:pt x="222" y="244"/>
                  </a:lnTo>
                  <a:lnTo>
                    <a:pt x="214" y="230"/>
                  </a:lnTo>
                  <a:lnTo>
                    <a:pt x="214" y="232"/>
                  </a:lnTo>
                  <a:lnTo>
                    <a:pt x="212" y="232"/>
                  </a:lnTo>
                  <a:lnTo>
                    <a:pt x="210" y="230"/>
                  </a:lnTo>
                  <a:lnTo>
                    <a:pt x="208" y="230"/>
                  </a:lnTo>
                  <a:lnTo>
                    <a:pt x="206" y="228"/>
                  </a:lnTo>
                  <a:lnTo>
                    <a:pt x="206" y="224"/>
                  </a:lnTo>
                  <a:lnTo>
                    <a:pt x="206" y="226"/>
                  </a:lnTo>
                  <a:lnTo>
                    <a:pt x="204" y="228"/>
                  </a:lnTo>
                  <a:lnTo>
                    <a:pt x="204" y="230"/>
                  </a:lnTo>
                  <a:lnTo>
                    <a:pt x="200" y="230"/>
                  </a:lnTo>
                  <a:lnTo>
                    <a:pt x="198" y="230"/>
                  </a:lnTo>
                  <a:lnTo>
                    <a:pt x="192" y="230"/>
                  </a:lnTo>
                  <a:lnTo>
                    <a:pt x="182" y="228"/>
                  </a:lnTo>
                  <a:lnTo>
                    <a:pt x="170" y="226"/>
                  </a:lnTo>
                  <a:lnTo>
                    <a:pt x="164" y="224"/>
                  </a:lnTo>
                  <a:lnTo>
                    <a:pt x="162" y="224"/>
                  </a:lnTo>
                  <a:lnTo>
                    <a:pt x="160" y="222"/>
                  </a:lnTo>
                  <a:lnTo>
                    <a:pt x="158" y="222"/>
                  </a:lnTo>
                  <a:lnTo>
                    <a:pt x="158" y="220"/>
                  </a:lnTo>
                  <a:lnTo>
                    <a:pt x="156" y="220"/>
                  </a:lnTo>
                  <a:lnTo>
                    <a:pt x="156" y="220"/>
                  </a:lnTo>
                  <a:lnTo>
                    <a:pt x="154" y="218"/>
                  </a:lnTo>
                  <a:lnTo>
                    <a:pt x="150" y="218"/>
                  </a:lnTo>
                  <a:lnTo>
                    <a:pt x="146" y="218"/>
                  </a:lnTo>
                  <a:lnTo>
                    <a:pt x="144" y="218"/>
                  </a:lnTo>
                  <a:lnTo>
                    <a:pt x="140" y="218"/>
                  </a:lnTo>
                  <a:lnTo>
                    <a:pt x="136" y="218"/>
                  </a:lnTo>
                  <a:lnTo>
                    <a:pt x="130" y="218"/>
                  </a:lnTo>
                  <a:lnTo>
                    <a:pt x="124" y="220"/>
                  </a:lnTo>
                  <a:lnTo>
                    <a:pt x="110" y="218"/>
                  </a:lnTo>
                  <a:lnTo>
                    <a:pt x="110" y="218"/>
                  </a:lnTo>
                  <a:lnTo>
                    <a:pt x="110" y="214"/>
                  </a:lnTo>
                  <a:lnTo>
                    <a:pt x="112" y="210"/>
                  </a:lnTo>
                  <a:lnTo>
                    <a:pt x="112" y="206"/>
                  </a:lnTo>
                  <a:lnTo>
                    <a:pt x="112" y="200"/>
                  </a:lnTo>
                  <a:lnTo>
                    <a:pt x="110" y="196"/>
                  </a:lnTo>
                  <a:lnTo>
                    <a:pt x="110" y="196"/>
                  </a:lnTo>
                  <a:lnTo>
                    <a:pt x="108" y="192"/>
                  </a:lnTo>
                  <a:lnTo>
                    <a:pt x="108" y="186"/>
                  </a:lnTo>
                  <a:lnTo>
                    <a:pt x="108" y="182"/>
                  </a:lnTo>
                  <a:lnTo>
                    <a:pt x="108" y="176"/>
                  </a:lnTo>
                  <a:lnTo>
                    <a:pt x="98" y="176"/>
                  </a:lnTo>
                  <a:lnTo>
                    <a:pt x="98" y="170"/>
                  </a:lnTo>
                  <a:lnTo>
                    <a:pt x="84" y="172"/>
                  </a:lnTo>
                  <a:lnTo>
                    <a:pt x="84" y="172"/>
                  </a:lnTo>
                  <a:lnTo>
                    <a:pt x="82" y="176"/>
                  </a:lnTo>
                  <a:lnTo>
                    <a:pt x="82" y="180"/>
                  </a:lnTo>
                  <a:lnTo>
                    <a:pt x="82" y="184"/>
                  </a:lnTo>
                  <a:lnTo>
                    <a:pt x="60" y="182"/>
                  </a:lnTo>
                  <a:lnTo>
                    <a:pt x="52" y="158"/>
                  </a:lnTo>
                  <a:lnTo>
                    <a:pt x="48" y="158"/>
                  </a:lnTo>
                  <a:lnTo>
                    <a:pt x="38" y="158"/>
                  </a:lnTo>
                  <a:lnTo>
                    <a:pt x="28" y="158"/>
                  </a:lnTo>
                  <a:lnTo>
                    <a:pt x="20" y="160"/>
                  </a:lnTo>
                  <a:lnTo>
                    <a:pt x="2" y="162"/>
                  </a:lnTo>
                  <a:lnTo>
                    <a:pt x="0" y="1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7" name="Freeform 103"/>
            <p:cNvSpPr>
              <a:spLocks/>
            </p:cNvSpPr>
            <p:nvPr/>
          </p:nvSpPr>
          <p:spPr bwMode="gray">
            <a:xfrm>
              <a:off x="1099" y="3234"/>
              <a:ext cx="194" cy="120"/>
            </a:xfrm>
            <a:custGeom>
              <a:avLst/>
              <a:gdLst/>
              <a:ahLst/>
              <a:cxnLst>
                <a:cxn ang="0">
                  <a:pos x="142" y="2"/>
                </a:cxn>
                <a:cxn ang="0">
                  <a:pos x="138" y="2"/>
                </a:cxn>
                <a:cxn ang="0">
                  <a:pos x="132" y="2"/>
                </a:cxn>
                <a:cxn ang="0">
                  <a:pos x="124" y="4"/>
                </a:cxn>
                <a:cxn ang="0">
                  <a:pos x="120" y="8"/>
                </a:cxn>
                <a:cxn ang="0">
                  <a:pos x="118" y="18"/>
                </a:cxn>
                <a:cxn ang="0">
                  <a:pos x="120" y="22"/>
                </a:cxn>
                <a:cxn ang="0">
                  <a:pos x="124" y="32"/>
                </a:cxn>
                <a:cxn ang="0">
                  <a:pos x="128" y="42"/>
                </a:cxn>
                <a:cxn ang="0">
                  <a:pos x="132" y="48"/>
                </a:cxn>
                <a:cxn ang="0">
                  <a:pos x="146" y="64"/>
                </a:cxn>
                <a:cxn ang="0">
                  <a:pos x="130" y="62"/>
                </a:cxn>
                <a:cxn ang="0">
                  <a:pos x="106" y="38"/>
                </a:cxn>
                <a:cxn ang="0">
                  <a:pos x="104" y="40"/>
                </a:cxn>
                <a:cxn ang="0">
                  <a:pos x="100" y="38"/>
                </a:cxn>
                <a:cxn ang="0">
                  <a:pos x="98" y="32"/>
                </a:cxn>
                <a:cxn ang="0">
                  <a:pos x="96" y="36"/>
                </a:cxn>
                <a:cxn ang="0">
                  <a:pos x="92" y="38"/>
                </a:cxn>
                <a:cxn ang="0">
                  <a:pos x="84" y="38"/>
                </a:cxn>
                <a:cxn ang="0">
                  <a:pos x="62" y="34"/>
                </a:cxn>
                <a:cxn ang="0">
                  <a:pos x="54" y="32"/>
                </a:cxn>
                <a:cxn ang="0">
                  <a:pos x="50" y="30"/>
                </a:cxn>
                <a:cxn ang="0">
                  <a:pos x="48" y="28"/>
                </a:cxn>
                <a:cxn ang="0">
                  <a:pos x="46" y="26"/>
                </a:cxn>
                <a:cxn ang="0">
                  <a:pos x="38" y="26"/>
                </a:cxn>
                <a:cxn ang="0">
                  <a:pos x="32" y="26"/>
                </a:cxn>
                <a:cxn ang="0">
                  <a:pos x="22" y="26"/>
                </a:cxn>
                <a:cxn ang="0">
                  <a:pos x="16" y="28"/>
                </a:cxn>
                <a:cxn ang="0">
                  <a:pos x="16" y="38"/>
                </a:cxn>
                <a:cxn ang="0">
                  <a:pos x="14" y="48"/>
                </a:cxn>
                <a:cxn ang="0">
                  <a:pos x="16" y="54"/>
                </a:cxn>
                <a:cxn ang="0">
                  <a:pos x="0" y="102"/>
                </a:cxn>
                <a:cxn ang="0">
                  <a:pos x="2" y="104"/>
                </a:cxn>
                <a:cxn ang="0">
                  <a:pos x="8" y="112"/>
                </a:cxn>
                <a:cxn ang="0">
                  <a:pos x="18" y="118"/>
                </a:cxn>
                <a:cxn ang="0">
                  <a:pos x="24" y="116"/>
                </a:cxn>
                <a:cxn ang="0">
                  <a:pos x="36" y="116"/>
                </a:cxn>
                <a:cxn ang="0">
                  <a:pos x="48" y="116"/>
                </a:cxn>
                <a:cxn ang="0">
                  <a:pos x="60" y="118"/>
                </a:cxn>
                <a:cxn ang="0">
                  <a:pos x="72" y="120"/>
                </a:cxn>
                <a:cxn ang="0">
                  <a:pos x="82" y="120"/>
                </a:cxn>
                <a:cxn ang="0">
                  <a:pos x="102" y="118"/>
                </a:cxn>
                <a:cxn ang="0">
                  <a:pos x="114" y="104"/>
                </a:cxn>
                <a:cxn ang="0">
                  <a:pos x="192" y="64"/>
                </a:cxn>
                <a:cxn ang="0">
                  <a:pos x="194" y="50"/>
                </a:cxn>
                <a:cxn ang="0">
                  <a:pos x="190" y="34"/>
                </a:cxn>
                <a:cxn ang="0">
                  <a:pos x="174" y="10"/>
                </a:cxn>
                <a:cxn ang="0">
                  <a:pos x="142" y="0"/>
                </a:cxn>
              </a:cxnLst>
              <a:rect l="0" t="0" r="r" b="b"/>
              <a:pathLst>
                <a:path w="194" h="120">
                  <a:moveTo>
                    <a:pt x="142" y="0"/>
                  </a:moveTo>
                  <a:lnTo>
                    <a:pt x="142" y="2"/>
                  </a:lnTo>
                  <a:lnTo>
                    <a:pt x="140" y="2"/>
                  </a:lnTo>
                  <a:lnTo>
                    <a:pt x="138" y="2"/>
                  </a:lnTo>
                  <a:lnTo>
                    <a:pt x="134" y="2"/>
                  </a:lnTo>
                  <a:lnTo>
                    <a:pt x="132" y="2"/>
                  </a:lnTo>
                  <a:lnTo>
                    <a:pt x="128" y="2"/>
                  </a:lnTo>
                  <a:lnTo>
                    <a:pt x="124" y="4"/>
                  </a:lnTo>
                  <a:lnTo>
                    <a:pt x="122" y="6"/>
                  </a:lnTo>
                  <a:lnTo>
                    <a:pt x="120" y="8"/>
                  </a:lnTo>
                  <a:lnTo>
                    <a:pt x="118" y="12"/>
                  </a:lnTo>
                  <a:lnTo>
                    <a:pt x="118" y="18"/>
                  </a:lnTo>
                  <a:lnTo>
                    <a:pt x="118" y="18"/>
                  </a:lnTo>
                  <a:lnTo>
                    <a:pt x="120" y="22"/>
                  </a:lnTo>
                  <a:lnTo>
                    <a:pt x="122" y="26"/>
                  </a:lnTo>
                  <a:lnTo>
                    <a:pt x="124" y="32"/>
                  </a:lnTo>
                  <a:lnTo>
                    <a:pt x="126" y="36"/>
                  </a:lnTo>
                  <a:lnTo>
                    <a:pt x="128" y="42"/>
                  </a:lnTo>
                  <a:lnTo>
                    <a:pt x="130" y="46"/>
                  </a:lnTo>
                  <a:lnTo>
                    <a:pt x="132" y="48"/>
                  </a:lnTo>
                  <a:lnTo>
                    <a:pt x="146" y="50"/>
                  </a:lnTo>
                  <a:lnTo>
                    <a:pt x="146" y="64"/>
                  </a:lnTo>
                  <a:lnTo>
                    <a:pt x="142" y="66"/>
                  </a:lnTo>
                  <a:lnTo>
                    <a:pt x="130" y="62"/>
                  </a:lnTo>
                  <a:lnTo>
                    <a:pt x="114" y="52"/>
                  </a:lnTo>
                  <a:lnTo>
                    <a:pt x="106" y="38"/>
                  </a:lnTo>
                  <a:lnTo>
                    <a:pt x="106" y="40"/>
                  </a:lnTo>
                  <a:lnTo>
                    <a:pt x="104" y="40"/>
                  </a:lnTo>
                  <a:lnTo>
                    <a:pt x="102" y="38"/>
                  </a:lnTo>
                  <a:lnTo>
                    <a:pt x="100" y="38"/>
                  </a:lnTo>
                  <a:lnTo>
                    <a:pt x="98" y="36"/>
                  </a:lnTo>
                  <a:lnTo>
                    <a:pt x="98" y="32"/>
                  </a:lnTo>
                  <a:lnTo>
                    <a:pt x="98" y="34"/>
                  </a:lnTo>
                  <a:lnTo>
                    <a:pt x="96" y="36"/>
                  </a:lnTo>
                  <a:lnTo>
                    <a:pt x="96" y="38"/>
                  </a:lnTo>
                  <a:lnTo>
                    <a:pt x="92" y="38"/>
                  </a:lnTo>
                  <a:lnTo>
                    <a:pt x="90" y="38"/>
                  </a:lnTo>
                  <a:lnTo>
                    <a:pt x="84" y="38"/>
                  </a:lnTo>
                  <a:lnTo>
                    <a:pt x="74" y="36"/>
                  </a:lnTo>
                  <a:lnTo>
                    <a:pt x="62" y="34"/>
                  </a:lnTo>
                  <a:lnTo>
                    <a:pt x="56" y="32"/>
                  </a:lnTo>
                  <a:lnTo>
                    <a:pt x="54" y="32"/>
                  </a:lnTo>
                  <a:lnTo>
                    <a:pt x="52" y="30"/>
                  </a:lnTo>
                  <a:lnTo>
                    <a:pt x="50" y="30"/>
                  </a:lnTo>
                  <a:lnTo>
                    <a:pt x="50" y="28"/>
                  </a:lnTo>
                  <a:lnTo>
                    <a:pt x="48" y="28"/>
                  </a:lnTo>
                  <a:lnTo>
                    <a:pt x="48" y="28"/>
                  </a:lnTo>
                  <a:lnTo>
                    <a:pt x="46" y="26"/>
                  </a:lnTo>
                  <a:lnTo>
                    <a:pt x="42" y="26"/>
                  </a:lnTo>
                  <a:lnTo>
                    <a:pt x="38" y="26"/>
                  </a:lnTo>
                  <a:lnTo>
                    <a:pt x="36" y="26"/>
                  </a:lnTo>
                  <a:lnTo>
                    <a:pt x="32" y="26"/>
                  </a:lnTo>
                  <a:lnTo>
                    <a:pt x="28" y="26"/>
                  </a:lnTo>
                  <a:lnTo>
                    <a:pt x="22" y="26"/>
                  </a:lnTo>
                  <a:lnTo>
                    <a:pt x="16" y="28"/>
                  </a:lnTo>
                  <a:lnTo>
                    <a:pt x="16" y="28"/>
                  </a:lnTo>
                  <a:lnTo>
                    <a:pt x="16" y="32"/>
                  </a:lnTo>
                  <a:lnTo>
                    <a:pt x="16" y="38"/>
                  </a:lnTo>
                  <a:lnTo>
                    <a:pt x="14" y="42"/>
                  </a:lnTo>
                  <a:lnTo>
                    <a:pt x="14" y="48"/>
                  </a:lnTo>
                  <a:lnTo>
                    <a:pt x="16" y="52"/>
                  </a:lnTo>
                  <a:lnTo>
                    <a:pt x="16" y="54"/>
                  </a:lnTo>
                  <a:lnTo>
                    <a:pt x="0" y="56"/>
                  </a:lnTo>
                  <a:lnTo>
                    <a:pt x="0" y="102"/>
                  </a:lnTo>
                  <a:lnTo>
                    <a:pt x="0" y="102"/>
                  </a:lnTo>
                  <a:lnTo>
                    <a:pt x="2" y="104"/>
                  </a:lnTo>
                  <a:lnTo>
                    <a:pt x="4" y="108"/>
                  </a:lnTo>
                  <a:lnTo>
                    <a:pt x="8" y="112"/>
                  </a:lnTo>
                  <a:lnTo>
                    <a:pt x="12" y="114"/>
                  </a:lnTo>
                  <a:lnTo>
                    <a:pt x="18" y="118"/>
                  </a:lnTo>
                  <a:lnTo>
                    <a:pt x="20" y="118"/>
                  </a:lnTo>
                  <a:lnTo>
                    <a:pt x="24" y="116"/>
                  </a:lnTo>
                  <a:lnTo>
                    <a:pt x="30" y="116"/>
                  </a:lnTo>
                  <a:lnTo>
                    <a:pt x="36" y="116"/>
                  </a:lnTo>
                  <a:lnTo>
                    <a:pt x="46" y="116"/>
                  </a:lnTo>
                  <a:lnTo>
                    <a:pt x="48" y="116"/>
                  </a:lnTo>
                  <a:lnTo>
                    <a:pt x="54" y="116"/>
                  </a:lnTo>
                  <a:lnTo>
                    <a:pt x="60" y="118"/>
                  </a:lnTo>
                  <a:lnTo>
                    <a:pt x="66" y="118"/>
                  </a:lnTo>
                  <a:lnTo>
                    <a:pt x="72" y="120"/>
                  </a:lnTo>
                  <a:lnTo>
                    <a:pt x="78" y="120"/>
                  </a:lnTo>
                  <a:lnTo>
                    <a:pt x="82" y="120"/>
                  </a:lnTo>
                  <a:lnTo>
                    <a:pt x="90" y="120"/>
                  </a:lnTo>
                  <a:lnTo>
                    <a:pt x="102" y="118"/>
                  </a:lnTo>
                  <a:lnTo>
                    <a:pt x="110" y="114"/>
                  </a:lnTo>
                  <a:lnTo>
                    <a:pt x="114" y="104"/>
                  </a:lnTo>
                  <a:lnTo>
                    <a:pt x="192" y="88"/>
                  </a:lnTo>
                  <a:lnTo>
                    <a:pt x="192" y="64"/>
                  </a:lnTo>
                  <a:lnTo>
                    <a:pt x="190" y="56"/>
                  </a:lnTo>
                  <a:lnTo>
                    <a:pt x="194" y="50"/>
                  </a:lnTo>
                  <a:lnTo>
                    <a:pt x="194" y="46"/>
                  </a:lnTo>
                  <a:lnTo>
                    <a:pt x="190" y="34"/>
                  </a:lnTo>
                  <a:lnTo>
                    <a:pt x="184" y="20"/>
                  </a:lnTo>
                  <a:lnTo>
                    <a:pt x="174" y="10"/>
                  </a:lnTo>
                  <a:lnTo>
                    <a:pt x="160" y="4"/>
                  </a:lnTo>
                  <a:lnTo>
                    <a:pt x="14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8" name="Freeform 104"/>
            <p:cNvSpPr>
              <a:spLocks/>
            </p:cNvSpPr>
            <p:nvPr/>
          </p:nvSpPr>
          <p:spPr bwMode="gray">
            <a:xfrm>
              <a:off x="985" y="3342"/>
              <a:ext cx="192" cy="166"/>
            </a:xfrm>
            <a:custGeom>
              <a:avLst/>
              <a:gdLst/>
              <a:ahLst/>
              <a:cxnLst>
                <a:cxn ang="0">
                  <a:pos x="130" y="10"/>
                </a:cxn>
                <a:cxn ang="0">
                  <a:pos x="122" y="10"/>
                </a:cxn>
                <a:cxn ang="0">
                  <a:pos x="112" y="12"/>
                </a:cxn>
                <a:cxn ang="0">
                  <a:pos x="104" y="14"/>
                </a:cxn>
                <a:cxn ang="0">
                  <a:pos x="98" y="14"/>
                </a:cxn>
                <a:cxn ang="0">
                  <a:pos x="88" y="12"/>
                </a:cxn>
                <a:cxn ang="0">
                  <a:pos x="80" y="10"/>
                </a:cxn>
                <a:cxn ang="0">
                  <a:pos x="34" y="8"/>
                </a:cxn>
                <a:cxn ang="0">
                  <a:pos x="30" y="8"/>
                </a:cxn>
                <a:cxn ang="0">
                  <a:pos x="24" y="6"/>
                </a:cxn>
                <a:cxn ang="0">
                  <a:pos x="20" y="2"/>
                </a:cxn>
                <a:cxn ang="0">
                  <a:pos x="14" y="0"/>
                </a:cxn>
                <a:cxn ang="0">
                  <a:pos x="2" y="2"/>
                </a:cxn>
                <a:cxn ang="0">
                  <a:pos x="2" y="12"/>
                </a:cxn>
                <a:cxn ang="0">
                  <a:pos x="12" y="32"/>
                </a:cxn>
                <a:cxn ang="0">
                  <a:pos x="18" y="54"/>
                </a:cxn>
                <a:cxn ang="0">
                  <a:pos x="24" y="72"/>
                </a:cxn>
                <a:cxn ang="0">
                  <a:pos x="34" y="110"/>
                </a:cxn>
                <a:cxn ang="0">
                  <a:pos x="46" y="136"/>
                </a:cxn>
                <a:cxn ang="0">
                  <a:pos x="48" y="140"/>
                </a:cxn>
                <a:cxn ang="0">
                  <a:pos x="52" y="148"/>
                </a:cxn>
                <a:cxn ang="0">
                  <a:pos x="58" y="158"/>
                </a:cxn>
                <a:cxn ang="0">
                  <a:pos x="60" y="164"/>
                </a:cxn>
                <a:cxn ang="0">
                  <a:pos x="72" y="160"/>
                </a:cxn>
                <a:cxn ang="0">
                  <a:pos x="74" y="156"/>
                </a:cxn>
                <a:cxn ang="0">
                  <a:pos x="76" y="152"/>
                </a:cxn>
                <a:cxn ang="0">
                  <a:pos x="78" y="150"/>
                </a:cxn>
                <a:cxn ang="0">
                  <a:pos x="82" y="152"/>
                </a:cxn>
                <a:cxn ang="0">
                  <a:pos x="82" y="156"/>
                </a:cxn>
                <a:cxn ang="0">
                  <a:pos x="82" y="162"/>
                </a:cxn>
                <a:cxn ang="0">
                  <a:pos x="86" y="164"/>
                </a:cxn>
                <a:cxn ang="0">
                  <a:pos x="94" y="164"/>
                </a:cxn>
                <a:cxn ang="0">
                  <a:pos x="104" y="166"/>
                </a:cxn>
                <a:cxn ang="0">
                  <a:pos x="112" y="162"/>
                </a:cxn>
                <a:cxn ang="0">
                  <a:pos x="114" y="60"/>
                </a:cxn>
                <a:cxn ang="0">
                  <a:pos x="128" y="16"/>
                </a:cxn>
                <a:cxn ang="0">
                  <a:pos x="144" y="16"/>
                </a:cxn>
                <a:cxn ang="0">
                  <a:pos x="164" y="16"/>
                </a:cxn>
                <a:cxn ang="0">
                  <a:pos x="168" y="18"/>
                </a:cxn>
                <a:cxn ang="0">
                  <a:pos x="170" y="22"/>
                </a:cxn>
                <a:cxn ang="0">
                  <a:pos x="172" y="20"/>
                </a:cxn>
                <a:cxn ang="0">
                  <a:pos x="182" y="16"/>
                </a:cxn>
                <a:cxn ang="0">
                  <a:pos x="190" y="12"/>
                </a:cxn>
                <a:cxn ang="0">
                  <a:pos x="188" y="12"/>
                </a:cxn>
                <a:cxn ang="0">
                  <a:pos x="166" y="8"/>
                </a:cxn>
                <a:cxn ang="0">
                  <a:pos x="132" y="10"/>
                </a:cxn>
              </a:cxnLst>
              <a:rect l="0" t="0" r="r" b="b"/>
              <a:pathLst>
                <a:path w="192" h="166">
                  <a:moveTo>
                    <a:pt x="132" y="10"/>
                  </a:moveTo>
                  <a:lnTo>
                    <a:pt x="130" y="10"/>
                  </a:lnTo>
                  <a:lnTo>
                    <a:pt x="128" y="10"/>
                  </a:lnTo>
                  <a:lnTo>
                    <a:pt x="122" y="10"/>
                  </a:lnTo>
                  <a:lnTo>
                    <a:pt x="118" y="12"/>
                  </a:lnTo>
                  <a:lnTo>
                    <a:pt x="112" y="12"/>
                  </a:lnTo>
                  <a:lnTo>
                    <a:pt x="106" y="14"/>
                  </a:lnTo>
                  <a:lnTo>
                    <a:pt x="104" y="14"/>
                  </a:lnTo>
                  <a:lnTo>
                    <a:pt x="102" y="14"/>
                  </a:lnTo>
                  <a:lnTo>
                    <a:pt x="98" y="14"/>
                  </a:lnTo>
                  <a:lnTo>
                    <a:pt x="94" y="14"/>
                  </a:lnTo>
                  <a:lnTo>
                    <a:pt x="88" y="12"/>
                  </a:lnTo>
                  <a:lnTo>
                    <a:pt x="84" y="12"/>
                  </a:lnTo>
                  <a:lnTo>
                    <a:pt x="80" y="10"/>
                  </a:lnTo>
                  <a:lnTo>
                    <a:pt x="76" y="8"/>
                  </a:lnTo>
                  <a:lnTo>
                    <a:pt x="34" y="8"/>
                  </a:lnTo>
                  <a:lnTo>
                    <a:pt x="32" y="8"/>
                  </a:lnTo>
                  <a:lnTo>
                    <a:pt x="30" y="8"/>
                  </a:lnTo>
                  <a:lnTo>
                    <a:pt x="26" y="8"/>
                  </a:lnTo>
                  <a:lnTo>
                    <a:pt x="24" y="6"/>
                  </a:lnTo>
                  <a:lnTo>
                    <a:pt x="20" y="2"/>
                  </a:lnTo>
                  <a:lnTo>
                    <a:pt x="20" y="2"/>
                  </a:lnTo>
                  <a:lnTo>
                    <a:pt x="18" y="0"/>
                  </a:lnTo>
                  <a:lnTo>
                    <a:pt x="14" y="0"/>
                  </a:lnTo>
                  <a:lnTo>
                    <a:pt x="8" y="0"/>
                  </a:lnTo>
                  <a:lnTo>
                    <a:pt x="2" y="2"/>
                  </a:lnTo>
                  <a:lnTo>
                    <a:pt x="0" y="10"/>
                  </a:lnTo>
                  <a:lnTo>
                    <a:pt x="2" y="12"/>
                  </a:lnTo>
                  <a:lnTo>
                    <a:pt x="6" y="20"/>
                  </a:lnTo>
                  <a:lnTo>
                    <a:pt x="12" y="32"/>
                  </a:lnTo>
                  <a:lnTo>
                    <a:pt x="16" y="42"/>
                  </a:lnTo>
                  <a:lnTo>
                    <a:pt x="18" y="54"/>
                  </a:lnTo>
                  <a:lnTo>
                    <a:pt x="20" y="58"/>
                  </a:lnTo>
                  <a:lnTo>
                    <a:pt x="24" y="72"/>
                  </a:lnTo>
                  <a:lnTo>
                    <a:pt x="28" y="90"/>
                  </a:lnTo>
                  <a:lnTo>
                    <a:pt x="34" y="110"/>
                  </a:lnTo>
                  <a:lnTo>
                    <a:pt x="42" y="126"/>
                  </a:lnTo>
                  <a:lnTo>
                    <a:pt x="46" y="136"/>
                  </a:lnTo>
                  <a:lnTo>
                    <a:pt x="48" y="136"/>
                  </a:lnTo>
                  <a:lnTo>
                    <a:pt x="48" y="140"/>
                  </a:lnTo>
                  <a:lnTo>
                    <a:pt x="50" y="144"/>
                  </a:lnTo>
                  <a:lnTo>
                    <a:pt x="52" y="148"/>
                  </a:lnTo>
                  <a:lnTo>
                    <a:pt x="56" y="152"/>
                  </a:lnTo>
                  <a:lnTo>
                    <a:pt x="58" y="158"/>
                  </a:lnTo>
                  <a:lnTo>
                    <a:pt x="60" y="162"/>
                  </a:lnTo>
                  <a:lnTo>
                    <a:pt x="60" y="164"/>
                  </a:lnTo>
                  <a:lnTo>
                    <a:pt x="72" y="160"/>
                  </a:lnTo>
                  <a:lnTo>
                    <a:pt x="72" y="160"/>
                  </a:lnTo>
                  <a:lnTo>
                    <a:pt x="74" y="158"/>
                  </a:lnTo>
                  <a:lnTo>
                    <a:pt x="74" y="156"/>
                  </a:lnTo>
                  <a:lnTo>
                    <a:pt x="76" y="154"/>
                  </a:lnTo>
                  <a:lnTo>
                    <a:pt x="76" y="152"/>
                  </a:lnTo>
                  <a:lnTo>
                    <a:pt x="76" y="152"/>
                  </a:lnTo>
                  <a:lnTo>
                    <a:pt x="78" y="150"/>
                  </a:lnTo>
                  <a:lnTo>
                    <a:pt x="80" y="152"/>
                  </a:lnTo>
                  <a:lnTo>
                    <a:pt x="82" y="152"/>
                  </a:lnTo>
                  <a:lnTo>
                    <a:pt x="82" y="154"/>
                  </a:lnTo>
                  <a:lnTo>
                    <a:pt x="82" y="156"/>
                  </a:lnTo>
                  <a:lnTo>
                    <a:pt x="82" y="160"/>
                  </a:lnTo>
                  <a:lnTo>
                    <a:pt x="82" y="162"/>
                  </a:lnTo>
                  <a:lnTo>
                    <a:pt x="84" y="164"/>
                  </a:lnTo>
                  <a:lnTo>
                    <a:pt x="86" y="164"/>
                  </a:lnTo>
                  <a:lnTo>
                    <a:pt x="88" y="164"/>
                  </a:lnTo>
                  <a:lnTo>
                    <a:pt x="94" y="164"/>
                  </a:lnTo>
                  <a:lnTo>
                    <a:pt x="98" y="166"/>
                  </a:lnTo>
                  <a:lnTo>
                    <a:pt x="104" y="166"/>
                  </a:lnTo>
                  <a:lnTo>
                    <a:pt x="108" y="164"/>
                  </a:lnTo>
                  <a:lnTo>
                    <a:pt x="112" y="162"/>
                  </a:lnTo>
                  <a:lnTo>
                    <a:pt x="114" y="160"/>
                  </a:lnTo>
                  <a:lnTo>
                    <a:pt x="114" y="60"/>
                  </a:lnTo>
                  <a:lnTo>
                    <a:pt x="128" y="60"/>
                  </a:lnTo>
                  <a:lnTo>
                    <a:pt x="128" y="16"/>
                  </a:lnTo>
                  <a:lnTo>
                    <a:pt x="132" y="16"/>
                  </a:lnTo>
                  <a:lnTo>
                    <a:pt x="144" y="16"/>
                  </a:lnTo>
                  <a:lnTo>
                    <a:pt x="156" y="14"/>
                  </a:lnTo>
                  <a:lnTo>
                    <a:pt x="164" y="16"/>
                  </a:lnTo>
                  <a:lnTo>
                    <a:pt x="164" y="16"/>
                  </a:lnTo>
                  <a:lnTo>
                    <a:pt x="168" y="18"/>
                  </a:lnTo>
                  <a:lnTo>
                    <a:pt x="168" y="20"/>
                  </a:lnTo>
                  <a:lnTo>
                    <a:pt x="170" y="22"/>
                  </a:lnTo>
                  <a:lnTo>
                    <a:pt x="170" y="22"/>
                  </a:lnTo>
                  <a:lnTo>
                    <a:pt x="172" y="20"/>
                  </a:lnTo>
                  <a:lnTo>
                    <a:pt x="176" y="18"/>
                  </a:lnTo>
                  <a:lnTo>
                    <a:pt x="182" y="16"/>
                  </a:lnTo>
                  <a:lnTo>
                    <a:pt x="186" y="14"/>
                  </a:lnTo>
                  <a:lnTo>
                    <a:pt x="190" y="12"/>
                  </a:lnTo>
                  <a:lnTo>
                    <a:pt x="192" y="12"/>
                  </a:lnTo>
                  <a:lnTo>
                    <a:pt x="188" y="12"/>
                  </a:lnTo>
                  <a:lnTo>
                    <a:pt x="178" y="10"/>
                  </a:lnTo>
                  <a:lnTo>
                    <a:pt x="166" y="8"/>
                  </a:lnTo>
                  <a:lnTo>
                    <a:pt x="156" y="8"/>
                  </a:lnTo>
                  <a:lnTo>
                    <a:pt x="132"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9" name="Freeform 105"/>
            <p:cNvSpPr>
              <a:spLocks/>
            </p:cNvSpPr>
            <p:nvPr/>
          </p:nvSpPr>
          <p:spPr bwMode="gray">
            <a:xfrm>
              <a:off x="1099" y="3356"/>
              <a:ext cx="120" cy="138"/>
            </a:xfrm>
            <a:custGeom>
              <a:avLst/>
              <a:gdLst/>
              <a:ahLst/>
              <a:cxnLst>
                <a:cxn ang="0">
                  <a:pos x="98" y="48"/>
                </a:cxn>
                <a:cxn ang="0">
                  <a:pos x="98" y="44"/>
                </a:cxn>
                <a:cxn ang="0">
                  <a:pos x="96" y="38"/>
                </a:cxn>
                <a:cxn ang="0">
                  <a:pos x="90" y="32"/>
                </a:cxn>
                <a:cxn ang="0">
                  <a:pos x="88" y="28"/>
                </a:cxn>
                <a:cxn ang="0">
                  <a:pos x="84" y="22"/>
                </a:cxn>
                <a:cxn ang="0">
                  <a:pos x="80" y="10"/>
                </a:cxn>
                <a:cxn ang="0">
                  <a:pos x="78" y="0"/>
                </a:cxn>
                <a:cxn ang="0">
                  <a:pos x="76" y="0"/>
                </a:cxn>
                <a:cxn ang="0">
                  <a:pos x="68" y="2"/>
                </a:cxn>
                <a:cxn ang="0">
                  <a:pos x="60" y="6"/>
                </a:cxn>
                <a:cxn ang="0">
                  <a:pos x="56" y="10"/>
                </a:cxn>
                <a:cxn ang="0">
                  <a:pos x="46" y="2"/>
                </a:cxn>
                <a:cxn ang="0">
                  <a:pos x="26" y="2"/>
                </a:cxn>
                <a:cxn ang="0">
                  <a:pos x="14" y="4"/>
                </a:cxn>
                <a:cxn ang="0">
                  <a:pos x="0" y="48"/>
                </a:cxn>
                <a:cxn ang="0">
                  <a:pos x="2" y="102"/>
                </a:cxn>
                <a:cxn ang="0">
                  <a:pos x="6" y="104"/>
                </a:cxn>
                <a:cxn ang="0">
                  <a:pos x="12" y="112"/>
                </a:cxn>
                <a:cxn ang="0">
                  <a:pos x="12" y="126"/>
                </a:cxn>
                <a:cxn ang="0">
                  <a:pos x="10" y="128"/>
                </a:cxn>
                <a:cxn ang="0">
                  <a:pos x="8" y="134"/>
                </a:cxn>
                <a:cxn ang="0">
                  <a:pos x="12" y="138"/>
                </a:cxn>
                <a:cxn ang="0">
                  <a:pos x="20" y="136"/>
                </a:cxn>
                <a:cxn ang="0">
                  <a:pos x="32" y="130"/>
                </a:cxn>
                <a:cxn ang="0">
                  <a:pos x="40" y="124"/>
                </a:cxn>
                <a:cxn ang="0">
                  <a:pos x="42" y="118"/>
                </a:cxn>
                <a:cxn ang="0">
                  <a:pos x="44" y="112"/>
                </a:cxn>
                <a:cxn ang="0">
                  <a:pos x="46" y="110"/>
                </a:cxn>
                <a:cxn ang="0">
                  <a:pos x="52" y="108"/>
                </a:cxn>
                <a:cxn ang="0">
                  <a:pos x="60" y="110"/>
                </a:cxn>
                <a:cxn ang="0">
                  <a:pos x="64" y="114"/>
                </a:cxn>
                <a:cxn ang="0">
                  <a:pos x="70" y="116"/>
                </a:cxn>
                <a:cxn ang="0">
                  <a:pos x="74" y="114"/>
                </a:cxn>
                <a:cxn ang="0">
                  <a:pos x="76" y="106"/>
                </a:cxn>
                <a:cxn ang="0">
                  <a:pos x="82" y="98"/>
                </a:cxn>
                <a:cxn ang="0">
                  <a:pos x="90" y="90"/>
                </a:cxn>
                <a:cxn ang="0">
                  <a:pos x="94" y="88"/>
                </a:cxn>
                <a:cxn ang="0">
                  <a:pos x="104" y="84"/>
                </a:cxn>
                <a:cxn ang="0">
                  <a:pos x="108" y="80"/>
                </a:cxn>
                <a:cxn ang="0">
                  <a:pos x="112" y="78"/>
                </a:cxn>
                <a:cxn ang="0">
                  <a:pos x="118" y="72"/>
                </a:cxn>
                <a:cxn ang="0">
                  <a:pos x="120" y="68"/>
                </a:cxn>
                <a:cxn ang="0">
                  <a:pos x="116" y="62"/>
                </a:cxn>
                <a:cxn ang="0">
                  <a:pos x="112" y="60"/>
                </a:cxn>
                <a:cxn ang="0">
                  <a:pos x="110" y="60"/>
                </a:cxn>
                <a:cxn ang="0">
                  <a:pos x="106" y="56"/>
                </a:cxn>
                <a:cxn ang="0">
                  <a:pos x="102" y="48"/>
                </a:cxn>
              </a:cxnLst>
              <a:rect l="0" t="0" r="r" b="b"/>
              <a:pathLst>
                <a:path w="120" h="138">
                  <a:moveTo>
                    <a:pt x="102" y="48"/>
                  </a:moveTo>
                  <a:lnTo>
                    <a:pt x="98" y="48"/>
                  </a:lnTo>
                  <a:lnTo>
                    <a:pt x="100" y="46"/>
                  </a:lnTo>
                  <a:lnTo>
                    <a:pt x="98" y="44"/>
                  </a:lnTo>
                  <a:lnTo>
                    <a:pt x="98" y="40"/>
                  </a:lnTo>
                  <a:lnTo>
                    <a:pt x="96" y="38"/>
                  </a:lnTo>
                  <a:lnTo>
                    <a:pt x="92" y="34"/>
                  </a:lnTo>
                  <a:lnTo>
                    <a:pt x="90" y="32"/>
                  </a:lnTo>
                  <a:lnTo>
                    <a:pt x="90" y="30"/>
                  </a:lnTo>
                  <a:lnTo>
                    <a:pt x="88" y="28"/>
                  </a:lnTo>
                  <a:lnTo>
                    <a:pt x="86" y="26"/>
                  </a:lnTo>
                  <a:lnTo>
                    <a:pt x="84" y="22"/>
                  </a:lnTo>
                  <a:lnTo>
                    <a:pt x="82" y="16"/>
                  </a:lnTo>
                  <a:lnTo>
                    <a:pt x="80" y="10"/>
                  </a:lnTo>
                  <a:lnTo>
                    <a:pt x="80" y="4"/>
                  </a:lnTo>
                  <a:lnTo>
                    <a:pt x="78" y="0"/>
                  </a:lnTo>
                  <a:lnTo>
                    <a:pt x="78" y="0"/>
                  </a:lnTo>
                  <a:lnTo>
                    <a:pt x="76" y="0"/>
                  </a:lnTo>
                  <a:lnTo>
                    <a:pt x="72" y="0"/>
                  </a:lnTo>
                  <a:lnTo>
                    <a:pt x="68" y="2"/>
                  </a:lnTo>
                  <a:lnTo>
                    <a:pt x="64" y="4"/>
                  </a:lnTo>
                  <a:lnTo>
                    <a:pt x="60" y="6"/>
                  </a:lnTo>
                  <a:lnTo>
                    <a:pt x="56" y="8"/>
                  </a:lnTo>
                  <a:lnTo>
                    <a:pt x="56" y="10"/>
                  </a:lnTo>
                  <a:lnTo>
                    <a:pt x="52" y="4"/>
                  </a:lnTo>
                  <a:lnTo>
                    <a:pt x="46" y="2"/>
                  </a:lnTo>
                  <a:lnTo>
                    <a:pt x="36" y="0"/>
                  </a:lnTo>
                  <a:lnTo>
                    <a:pt x="26" y="2"/>
                  </a:lnTo>
                  <a:lnTo>
                    <a:pt x="18" y="2"/>
                  </a:lnTo>
                  <a:lnTo>
                    <a:pt x="14" y="4"/>
                  </a:lnTo>
                  <a:lnTo>
                    <a:pt x="14" y="46"/>
                  </a:lnTo>
                  <a:lnTo>
                    <a:pt x="0" y="48"/>
                  </a:lnTo>
                  <a:lnTo>
                    <a:pt x="0" y="100"/>
                  </a:lnTo>
                  <a:lnTo>
                    <a:pt x="2" y="102"/>
                  </a:lnTo>
                  <a:lnTo>
                    <a:pt x="4" y="102"/>
                  </a:lnTo>
                  <a:lnTo>
                    <a:pt x="6" y="104"/>
                  </a:lnTo>
                  <a:lnTo>
                    <a:pt x="10" y="108"/>
                  </a:lnTo>
                  <a:lnTo>
                    <a:pt x="12" y="112"/>
                  </a:lnTo>
                  <a:lnTo>
                    <a:pt x="14" y="118"/>
                  </a:lnTo>
                  <a:lnTo>
                    <a:pt x="12" y="126"/>
                  </a:lnTo>
                  <a:lnTo>
                    <a:pt x="12" y="126"/>
                  </a:lnTo>
                  <a:lnTo>
                    <a:pt x="10" y="128"/>
                  </a:lnTo>
                  <a:lnTo>
                    <a:pt x="8" y="130"/>
                  </a:lnTo>
                  <a:lnTo>
                    <a:pt x="8" y="134"/>
                  </a:lnTo>
                  <a:lnTo>
                    <a:pt x="10" y="136"/>
                  </a:lnTo>
                  <a:lnTo>
                    <a:pt x="12" y="138"/>
                  </a:lnTo>
                  <a:lnTo>
                    <a:pt x="16" y="138"/>
                  </a:lnTo>
                  <a:lnTo>
                    <a:pt x="20" y="136"/>
                  </a:lnTo>
                  <a:lnTo>
                    <a:pt x="26" y="134"/>
                  </a:lnTo>
                  <a:lnTo>
                    <a:pt x="32" y="130"/>
                  </a:lnTo>
                  <a:lnTo>
                    <a:pt x="38" y="124"/>
                  </a:lnTo>
                  <a:lnTo>
                    <a:pt x="40" y="124"/>
                  </a:lnTo>
                  <a:lnTo>
                    <a:pt x="40" y="122"/>
                  </a:lnTo>
                  <a:lnTo>
                    <a:pt x="42" y="118"/>
                  </a:lnTo>
                  <a:lnTo>
                    <a:pt x="44" y="116"/>
                  </a:lnTo>
                  <a:lnTo>
                    <a:pt x="44" y="112"/>
                  </a:lnTo>
                  <a:lnTo>
                    <a:pt x="44" y="112"/>
                  </a:lnTo>
                  <a:lnTo>
                    <a:pt x="46" y="110"/>
                  </a:lnTo>
                  <a:lnTo>
                    <a:pt x="50" y="110"/>
                  </a:lnTo>
                  <a:lnTo>
                    <a:pt x="52" y="108"/>
                  </a:lnTo>
                  <a:lnTo>
                    <a:pt x="56" y="108"/>
                  </a:lnTo>
                  <a:lnTo>
                    <a:pt x="60" y="110"/>
                  </a:lnTo>
                  <a:lnTo>
                    <a:pt x="64" y="114"/>
                  </a:lnTo>
                  <a:lnTo>
                    <a:pt x="64" y="114"/>
                  </a:lnTo>
                  <a:lnTo>
                    <a:pt x="68" y="116"/>
                  </a:lnTo>
                  <a:lnTo>
                    <a:pt x="70" y="116"/>
                  </a:lnTo>
                  <a:lnTo>
                    <a:pt x="74" y="116"/>
                  </a:lnTo>
                  <a:lnTo>
                    <a:pt x="74" y="114"/>
                  </a:lnTo>
                  <a:lnTo>
                    <a:pt x="74" y="112"/>
                  </a:lnTo>
                  <a:lnTo>
                    <a:pt x="76" y="106"/>
                  </a:lnTo>
                  <a:lnTo>
                    <a:pt x="80" y="102"/>
                  </a:lnTo>
                  <a:lnTo>
                    <a:pt x="82" y="98"/>
                  </a:lnTo>
                  <a:lnTo>
                    <a:pt x="86" y="94"/>
                  </a:lnTo>
                  <a:lnTo>
                    <a:pt x="90" y="90"/>
                  </a:lnTo>
                  <a:lnTo>
                    <a:pt x="90" y="90"/>
                  </a:lnTo>
                  <a:lnTo>
                    <a:pt x="94" y="88"/>
                  </a:lnTo>
                  <a:lnTo>
                    <a:pt x="98" y="86"/>
                  </a:lnTo>
                  <a:lnTo>
                    <a:pt x="104" y="84"/>
                  </a:lnTo>
                  <a:lnTo>
                    <a:pt x="106" y="82"/>
                  </a:lnTo>
                  <a:lnTo>
                    <a:pt x="108" y="80"/>
                  </a:lnTo>
                  <a:lnTo>
                    <a:pt x="110" y="78"/>
                  </a:lnTo>
                  <a:lnTo>
                    <a:pt x="112" y="78"/>
                  </a:lnTo>
                  <a:lnTo>
                    <a:pt x="116" y="76"/>
                  </a:lnTo>
                  <a:lnTo>
                    <a:pt x="118" y="72"/>
                  </a:lnTo>
                  <a:lnTo>
                    <a:pt x="120" y="70"/>
                  </a:lnTo>
                  <a:lnTo>
                    <a:pt x="120" y="68"/>
                  </a:lnTo>
                  <a:lnTo>
                    <a:pt x="120" y="66"/>
                  </a:lnTo>
                  <a:lnTo>
                    <a:pt x="116" y="62"/>
                  </a:lnTo>
                  <a:lnTo>
                    <a:pt x="112" y="60"/>
                  </a:lnTo>
                  <a:lnTo>
                    <a:pt x="112" y="60"/>
                  </a:lnTo>
                  <a:lnTo>
                    <a:pt x="110" y="60"/>
                  </a:lnTo>
                  <a:lnTo>
                    <a:pt x="110" y="60"/>
                  </a:lnTo>
                  <a:lnTo>
                    <a:pt x="108" y="58"/>
                  </a:lnTo>
                  <a:lnTo>
                    <a:pt x="106" y="56"/>
                  </a:lnTo>
                  <a:lnTo>
                    <a:pt x="104" y="54"/>
                  </a:lnTo>
                  <a:lnTo>
                    <a:pt x="102" y="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0" name="Freeform 106"/>
            <p:cNvSpPr>
              <a:spLocks/>
            </p:cNvSpPr>
            <p:nvPr/>
          </p:nvSpPr>
          <p:spPr bwMode="gray">
            <a:xfrm>
              <a:off x="1377" y="2960"/>
              <a:ext cx="116" cy="164"/>
            </a:xfrm>
            <a:custGeom>
              <a:avLst/>
              <a:gdLst/>
              <a:ahLst/>
              <a:cxnLst>
                <a:cxn ang="0">
                  <a:pos x="4" y="164"/>
                </a:cxn>
                <a:cxn ang="0">
                  <a:pos x="28" y="148"/>
                </a:cxn>
                <a:cxn ang="0">
                  <a:pos x="32" y="144"/>
                </a:cxn>
                <a:cxn ang="0">
                  <a:pos x="38" y="136"/>
                </a:cxn>
                <a:cxn ang="0">
                  <a:pos x="50" y="126"/>
                </a:cxn>
                <a:cxn ang="0">
                  <a:pos x="62" y="112"/>
                </a:cxn>
                <a:cxn ang="0">
                  <a:pos x="72" y="98"/>
                </a:cxn>
                <a:cxn ang="0">
                  <a:pos x="82" y="84"/>
                </a:cxn>
                <a:cxn ang="0">
                  <a:pos x="92" y="66"/>
                </a:cxn>
                <a:cxn ang="0">
                  <a:pos x="100" y="50"/>
                </a:cxn>
                <a:cxn ang="0">
                  <a:pos x="106" y="36"/>
                </a:cxn>
                <a:cxn ang="0">
                  <a:pos x="108" y="32"/>
                </a:cxn>
                <a:cxn ang="0">
                  <a:pos x="116" y="18"/>
                </a:cxn>
                <a:cxn ang="0">
                  <a:pos x="116" y="0"/>
                </a:cxn>
                <a:cxn ang="0">
                  <a:pos x="108" y="0"/>
                </a:cxn>
                <a:cxn ang="0">
                  <a:pos x="108" y="0"/>
                </a:cxn>
                <a:cxn ang="0">
                  <a:pos x="106" y="2"/>
                </a:cxn>
                <a:cxn ang="0">
                  <a:pos x="102" y="2"/>
                </a:cxn>
                <a:cxn ang="0">
                  <a:pos x="98" y="4"/>
                </a:cxn>
                <a:cxn ang="0">
                  <a:pos x="92" y="4"/>
                </a:cxn>
                <a:cxn ang="0">
                  <a:pos x="80" y="6"/>
                </a:cxn>
                <a:cxn ang="0">
                  <a:pos x="66" y="8"/>
                </a:cxn>
                <a:cxn ang="0">
                  <a:pos x="54" y="10"/>
                </a:cxn>
                <a:cxn ang="0">
                  <a:pos x="50" y="10"/>
                </a:cxn>
                <a:cxn ang="0">
                  <a:pos x="28" y="14"/>
                </a:cxn>
                <a:cxn ang="0">
                  <a:pos x="28" y="14"/>
                </a:cxn>
                <a:cxn ang="0">
                  <a:pos x="26" y="12"/>
                </a:cxn>
                <a:cxn ang="0">
                  <a:pos x="24" y="12"/>
                </a:cxn>
                <a:cxn ang="0">
                  <a:pos x="20" y="10"/>
                </a:cxn>
                <a:cxn ang="0">
                  <a:pos x="14" y="20"/>
                </a:cxn>
                <a:cxn ang="0">
                  <a:pos x="16" y="22"/>
                </a:cxn>
                <a:cxn ang="0">
                  <a:pos x="14" y="28"/>
                </a:cxn>
                <a:cxn ang="0">
                  <a:pos x="24" y="34"/>
                </a:cxn>
                <a:cxn ang="0">
                  <a:pos x="56" y="52"/>
                </a:cxn>
                <a:cxn ang="0">
                  <a:pos x="70" y="54"/>
                </a:cxn>
                <a:cxn ang="0">
                  <a:pos x="40" y="96"/>
                </a:cxn>
                <a:cxn ang="0">
                  <a:pos x="24" y="102"/>
                </a:cxn>
                <a:cxn ang="0">
                  <a:pos x="22" y="108"/>
                </a:cxn>
                <a:cxn ang="0">
                  <a:pos x="6" y="108"/>
                </a:cxn>
                <a:cxn ang="0">
                  <a:pos x="0" y="122"/>
                </a:cxn>
                <a:cxn ang="0">
                  <a:pos x="0" y="156"/>
                </a:cxn>
                <a:cxn ang="0">
                  <a:pos x="4" y="164"/>
                </a:cxn>
              </a:cxnLst>
              <a:rect l="0" t="0" r="r" b="b"/>
              <a:pathLst>
                <a:path w="116" h="164">
                  <a:moveTo>
                    <a:pt x="4" y="164"/>
                  </a:moveTo>
                  <a:lnTo>
                    <a:pt x="28" y="148"/>
                  </a:lnTo>
                  <a:lnTo>
                    <a:pt x="32" y="144"/>
                  </a:lnTo>
                  <a:lnTo>
                    <a:pt x="38" y="136"/>
                  </a:lnTo>
                  <a:lnTo>
                    <a:pt x="50" y="126"/>
                  </a:lnTo>
                  <a:lnTo>
                    <a:pt x="62" y="112"/>
                  </a:lnTo>
                  <a:lnTo>
                    <a:pt x="72" y="98"/>
                  </a:lnTo>
                  <a:lnTo>
                    <a:pt x="82" y="84"/>
                  </a:lnTo>
                  <a:lnTo>
                    <a:pt x="92" y="66"/>
                  </a:lnTo>
                  <a:lnTo>
                    <a:pt x="100" y="50"/>
                  </a:lnTo>
                  <a:lnTo>
                    <a:pt x="106" y="36"/>
                  </a:lnTo>
                  <a:lnTo>
                    <a:pt x="108" y="32"/>
                  </a:lnTo>
                  <a:lnTo>
                    <a:pt x="116" y="18"/>
                  </a:lnTo>
                  <a:lnTo>
                    <a:pt x="116" y="0"/>
                  </a:lnTo>
                  <a:lnTo>
                    <a:pt x="108" y="0"/>
                  </a:lnTo>
                  <a:lnTo>
                    <a:pt x="108" y="0"/>
                  </a:lnTo>
                  <a:lnTo>
                    <a:pt x="106" y="2"/>
                  </a:lnTo>
                  <a:lnTo>
                    <a:pt x="102" y="2"/>
                  </a:lnTo>
                  <a:lnTo>
                    <a:pt x="98" y="4"/>
                  </a:lnTo>
                  <a:lnTo>
                    <a:pt x="92" y="4"/>
                  </a:lnTo>
                  <a:lnTo>
                    <a:pt x="80" y="6"/>
                  </a:lnTo>
                  <a:lnTo>
                    <a:pt x="66" y="8"/>
                  </a:lnTo>
                  <a:lnTo>
                    <a:pt x="54" y="10"/>
                  </a:lnTo>
                  <a:lnTo>
                    <a:pt x="50" y="10"/>
                  </a:lnTo>
                  <a:lnTo>
                    <a:pt x="28" y="14"/>
                  </a:lnTo>
                  <a:lnTo>
                    <a:pt x="28" y="14"/>
                  </a:lnTo>
                  <a:lnTo>
                    <a:pt x="26" y="12"/>
                  </a:lnTo>
                  <a:lnTo>
                    <a:pt x="24" y="12"/>
                  </a:lnTo>
                  <a:lnTo>
                    <a:pt x="20" y="10"/>
                  </a:lnTo>
                  <a:lnTo>
                    <a:pt x="14" y="20"/>
                  </a:lnTo>
                  <a:lnTo>
                    <a:pt x="16" y="22"/>
                  </a:lnTo>
                  <a:lnTo>
                    <a:pt x="14" y="28"/>
                  </a:lnTo>
                  <a:lnTo>
                    <a:pt x="24" y="34"/>
                  </a:lnTo>
                  <a:lnTo>
                    <a:pt x="56" y="52"/>
                  </a:lnTo>
                  <a:lnTo>
                    <a:pt x="70" y="54"/>
                  </a:lnTo>
                  <a:lnTo>
                    <a:pt x="40" y="96"/>
                  </a:lnTo>
                  <a:lnTo>
                    <a:pt x="24" y="102"/>
                  </a:lnTo>
                  <a:lnTo>
                    <a:pt x="22" y="108"/>
                  </a:lnTo>
                  <a:lnTo>
                    <a:pt x="6" y="108"/>
                  </a:lnTo>
                  <a:lnTo>
                    <a:pt x="0" y="122"/>
                  </a:lnTo>
                  <a:lnTo>
                    <a:pt x="0" y="156"/>
                  </a:lnTo>
                  <a:lnTo>
                    <a:pt x="4" y="16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1" name="Freeform 107"/>
            <p:cNvSpPr>
              <a:spLocks/>
            </p:cNvSpPr>
            <p:nvPr/>
          </p:nvSpPr>
          <p:spPr bwMode="gray">
            <a:xfrm>
              <a:off x="1277" y="3056"/>
              <a:ext cx="106" cy="124"/>
            </a:xfrm>
            <a:custGeom>
              <a:avLst/>
              <a:gdLst/>
              <a:ahLst/>
              <a:cxnLst>
                <a:cxn ang="0">
                  <a:pos x="66" y="116"/>
                </a:cxn>
                <a:cxn ang="0">
                  <a:pos x="82" y="100"/>
                </a:cxn>
                <a:cxn ang="0">
                  <a:pos x="102" y="68"/>
                </a:cxn>
                <a:cxn ang="0">
                  <a:pos x="104" y="68"/>
                </a:cxn>
                <a:cxn ang="0">
                  <a:pos x="100" y="60"/>
                </a:cxn>
                <a:cxn ang="0">
                  <a:pos x="100" y="26"/>
                </a:cxn>
                <a:cxn ang="0">
                  <a:pos x="106" y="12"/>
                </a:cxn>
                <a:cxn ang="0">
                  <a:pos x="104" y="6"/>
                </a:cxn>
                <a:cxn ang="0">
                  <a:pos x="84" y="10"/>
                </a:cxn>
                <a:cxn ang="0">
                  <a:pos x="76" y="18"/>
                </a:cxn>
                <a:cxn ang="0">
                  <a:pos x="58" y="16"/>
                </a:cxn>
                <a:cxn ang="0">
                  <a:pos x="40" y="0"/>
                </a:cxn>
                <a:cxn ang="0">
                  <a:pos x="26" y="0"/>
                </a:cxn>
                <a:cxn ang="0">
                  <a:pos x="26" y="0"/>
                </a:cxn>
                <a:cxn ang="0">
                  <a:pos x="26" y="0"/>
                </a:cxn>
                <a:cxn ang="0">
                  <a:pos x="24" y="2"/>
                </a:cxn>
                <a:cxn ang="0">
                  <a:pos x="22" y="4"/>
                </a:cxn>
                <a:cxn ang="0">
                  <a:pos x="16" y="4"/>
                </a:cxn>
                <a:cxn ang="0">
                  <a:pos x="8" y="6"/>
                </a:cxn>
                <a:cxn ang="0">
                  <a:pos x="10" y="12"/>
                </a:cxn>
                <a:cxn ang="0">
                  <a:pos x="14" y="40"/>
                </a:cxn>
                <a:cxn ang="0">
                  <a:pos x="0" y="56"/>
                </a:cxn>
                <a:cxn ang="0">
                  <a:pos x="0" y="56"/>
                </a:cxn>
                <a:cxn ang="0">
                  <a:pos x="2" y="58"/>
                </a:cxn>
                <a:cxn ang="0">
                  <a:pos x="4" y="62"/>
                </a:cxn>
                <a:cxn ang="0">
                  <a:pos x="4" y="66"/>
                </a:cxn>
                <a:cxn ang="0">
                  <a:pos x="6" y="70"/>
                </a:cxn>
                <a:cxn ang="0">
                  <a:pos x="4" y="74"/>
                </a:cxn>
                <a:cxn ang="0">
                  <a:pos x="2" y="78"/>
                </a:cxn>
                <a:cxn ang="0">
                  <a:pos x="46" y="110"/>
                </a:cxn>
                <a:cxn ang="0">
                  <a:pos x="46" y="110"/>
                </a:cxn>
                <a:cxn ang="0">
                  <a:pos x="48" y="112"/>
                </a:cxn>
                <a:cxn ang="0">
                  <a:pos x="48" y="114"/>
                </a:cxn>
                <a:cxn ang="0">
                  <a:pos x="50" y="116"/>
                </a:cxn>
                <a:cxn ang="0">
                  <a:pos x="62" y="124"/>
                </a:cxn>
              </a:cxnLst>
              <a:rect l="0" t="0" r="r" b="b"/>
              <a:pathLst>
                <a:path w="106" h="124">
                  <a:moveTo>
                    <a:pt x="66" y="116"/>
                  </a:moveTo>
                  <a:lnTo>
                    <a:pt x="82" y="100"/>
                  </a:lnTo>
                  <a:lnTo>
                    <a:pt x="102" y="68"/>
                  </a:lnTo>
                  <a:lnTo>
                    <a:pt x="104" y="68"/>
                  </a:lnTo>
                  <a:lnTo>
                    <a:pt x="100" y="60"/>
                  </a:lnTo>
                  <a:lnTo>
                    <a:pt x="100" y="26"/>
                  </a:lnTo>
                  <a:lnTo>
                    <a:pt x="106" y="12"/>
                  </a:lnTo>
                  <a:lnTo>
                    <a:pt x="104" y="6"/>
                  </a:lnTo>
                  <a:lnTo>
                    <a:pt x="84" y="10"/>
                  </a:lnTo>
                  <a:lnTo>
                    <a:pt x="76" y="18"/>
                  </a:lnTo>
                  <a:lnTo>
                    <a:pt x="58" y="16"/>
                  </a:lnTo>
                  <a:lnTo>
                    <a:pt x="40" y="0"/>
                  </a:lnTo>
                  <a:lnTo>
                    <a:pt x="26" y="0"/>
                  </a:lnTo>
                  <a:lnTo>
                    <a:pt x="26" y="0"/>
                  </a:lnTo>
                  <a:lnTo>
                    <a:pt x="26" y="0"/>
                  </a:lnTo>
                  <a:lnTo>
                    <a:pt x="24" y="2"/>
                  </a:lnTo>
                  <a:lnTo>
                    <a:pt x="22" y="4"/>
                  </a:lnTo>
                  <a:lnTo>
                    <a:pt x="16" y="4"/>
                  </a:lnTo>
                  <a:lnTo>
                    <a:pt x="8" y="6"/>
                  </a:lnTo>
                  <a:lnTo>
                    <a:pt x="10" y="12"/>
                  </a:lnTo>
                  <a:lnTo>
                    <a:pt x="14" y="40"/>
                  </a:lnTo>
                  <a:lnTo>
                    <a:pt x="0" y="56"/>
                  </a:lnTo>
                  <a:lnTo>
                    <a:pt x="0" y="56"/>
                  </a:lnTo>
                  <a:lnTo>
                    <a:pt x="2" y="58"/>
                  </a:lnTo>
                  <a:lnTo>
                    <a:pt x="4" y="62"/>
                  </a:lnTo>
                  <a:lnTo>
                    <a:pt x="4" y="66"/>
                  </a:lnTo>
                  <a:lnTo>
                    <a:pt x="6" y="70"/>
                  </a:lnTo>
                  <a:lnTo>
                    <a:pt x="4" y="74"/>
                  </a:lnTo>
                  <a:lnTo>
                    <a:pt x="2" y="78"/>
                  </a:lnTo>
                  <a:lnTo>
                    <a:pt x="46" y="110"/>
                  </a:lnTo>
                  <a:lnTo>
                    <a:pt x="46" y="110"/>
                  </a:lnTo>
                  <a:lnTo>
                    <a:pt x="48" y="112"/>
                  </a:lnTo>
                  <a:lnTo>
                    <a:pt x="48" y="114"/>
                  </a:lnTo>
                  <a:lnTo>
                    <a:pt x="50" y="116"/>
                  </a:lnTo>
                  <a:lnTo>
                    <a:pt x="62"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2" name="Freeform 108"/>
            <p:cNvSpPr>
              <a:spLocks/>
            </p:cNvSpPr>
            <p:nvPr/>
          </p:nvSpPr>
          <p:spPr bwMode="gray">
            <a:xfrm>
              <a:off x="1219" y="3062"/>
              <a:ext cx="72" cy="76"/>
            </a:xfrm>
            <a:custGeom>
              <a:avLst/>
              <a:gdLst/>
              <a:ahLst/>
              <a:cxnLst>
                <a:cxn ang="0">
                  <a:pos x="16" y="6"/>
                </a:cxn>
                <a:cxn ang="0">
                  <a:pos x="16" y="6"/>
                </a:cxn>
                <a:cxn ang="0">
                  <a:pos x="14" y="8"/>
                </a:cxn>
                <a:cxn ang="0">
                  <a:pos x="14" y="12"/>
                </a:cxn>
                <a:cxn ang="0">
                  <a:pos x="14" y="16"/>
                </a:cxn>
                <a:cxn ang="0">
                  <a:pos x="14" y="18"/>
                </a:cxn>
                <a:cxn ang="0">
                  <a:pos x="12" y="20"/>
                </a:cxn>
                <a:cxn ang="0">
                  <a:pos x="10" y="22"/>
                </a:cxn>
                <a:cxn ang="0">
                  <a:pos x="10" y="26"/>
                </a:cxn>
                <a:cxn ang="0">
                  <a:pos x="10" y="30"/>
                </a:cxn>
                <a:cxn ang="0">
                  <a:pos x="10" y="32"/>
                </a:cxn>
                <a:cxn ang="0">
                  <a:pos x="8" y="34"/>
                </a:cxn>
                <a:cxn ang="0">
                  <a:pos x="8" y="38"/>
                </a:cxn>
                <a:cxn ang="0">
                  <a:pos x="6" y="44"/>
                </a:cxn>
                <a:cxn ang="0">
                  <a:pos x="4" y="48"/>
                </a:cxn>
                <a:cxn ang="0">
                  <a:pos x="2" y="52"/>
                </a:cxn>
                <a:cxn ang="0">
                  <a:pos x="2" y="54"/>
                </a:cxn>
                <a:cxn ang="0">
                  <a:pos x="0" y="58"/>
                </a:cxn>
                <a:cxn ang="0">
                  <a:pos x="0" y="62"/>
                </a:cxn>
                <a:cxn ang="0">
                  <a:pos x="0" y="68"/>
                </a:cxn>
                <a:cxn ang="0">
                  <a:pos x="2" y="72"/>
                </a:cxn>
                <a:cxn ang="0">
                  <a:pos x="2" y="76"/>
                </a:cxn>
                <a:cxn ang="0">
                  <a:pos x="4" y="76"/>
                </a:cxn>
                <a:cxn ang="0">
                  <a:pos x="8" y="74"/>
                </a:cxn>
                <a:cxn ang="0">
                  <a:pos x="12" y="74"/>
                </a:cxn>
                <a:cxn ang="0">
                  <a:pos x="18" y="72"/>
                </a:cxn>
                <a:cxn ang="0">
                  <a:pos x="24" y="70"/>
                </a:cxn>
                <a:cxn ang="0">
                  <a:pos x="28" y="68"/>
                </a:cxn>
                <a:cxn ang="0">
                  <a:pos x="44" y="56"/>
                </a:cxn>
                <a:cxn ang="0">
                  <a:pos x="44" y="54"/>
                </a:cxn>
                <a:cxn ang="0">
                  <a:pos x="44" y="54"/>
                </a:cxn>
                <a:cxn ang="0">
                  <a:pos x="44" y="52"/>
                </a:cxn>
                <a:cxn ang="0">
                  <a:pos x="46" y="50"/>
                </a:cxn>
                <a:cxn ang="0">
                  <a:pos x="50" y="50"/>
                </a:cxn>
                <a:cxn ang="0">
                  <a:pos x="56" y="50"/>
                </a:cxn>
                <a:cxn ang="0">
                  <a:pos x="72" y="34"/>
                </a:cxn>
                <a:cxn ang="0">
                  <a:pos x="68" y="10"/>
                </a:cxn>
                <a:cxn ang="0">
                  <a:pos x="68" y="8"/>
                </a:cxn>
                <a:cxn ang="0">
                  <a:pos x="68" y="6"/>
                </a:cxn>
                <a:cxn ang="0">
                  <a:pos x="68" y="4"/>
                </a:cxn>
                <a:cxn ang="0">
                  <a:pos x="66" y="2"/>
                </a:cxn>
                <a:cxn ang="0">
                  <a:pos x="64" y="0"/>
                </a:cxn>
                <a:cxn ang="0">
                  <a:pos x="64" y="0"/>
                </a:cxn>
                <a:cxn ang="0">
                  <a:pos x="60" y="2"/>
                </a:cxn>
                <a:cxn ang="0">
                  <a:pos x="54" y="2"/>
                </a:cxn>
                <a:cxn ang="0">
                  <a:pos x="48" y="2"/>
                </a:cxn>
                <a:cxn ang="0">
                  <a:pos x="44" y="4"/>
                </a:cxn>
                <a:cxn ang="0">
                  <a:pos x="42" y="4"/>
                </a:cxn>
                <a:cxn ang="0">
                  <a:pos x="22" y="4"/>
                </a:cxn>
                <a:cxn ang="0">
                  <a:pos x="16" y="6"/>
                </a:cxn>
              </a:cxnLst>
              <a:rect l="0" t="0" r="r" b="b"/>
              <a:pathLst>
                <a:path w="72" h="76">
                  <a:moveTo>
                    <a:pt x="16" y="6"/>
                  </a:moveTo>
                  <a:lnTo>
                    <a:pt x="16" y="6"/>
                  </a:lnTo>
                  <a:lnTo>
                    <a:pt x="14" y="8"/>
                  </a:lnTo>
                  <a:lnTo>
                    <a:pt x="14" y="12"/>
                  </a:lnTo>
                  <a:lnTo>
                    <a:pt x="14" y="16"/>
                  </a:lnTo>
                  <a:lnTo>
                    <a:pt x="14" y="18"/>
                  </a:lnTo>
                  <a:lnTo>
                    <a:pt x="12" y="20"/>
                  </a:lnTo>
                  <a:lnTo>
                    <a:pt x="10" y="22"/>
                  </a:lnTo>
                  <a:lnTo>
                    <a:pt x="10" y="26"/>
                  </a:lnTo>
                  <a:lnTo>
                    <a:pt x="10" y="30"/>
                  </a:lnTo>
                  <a:lnTo>
                    <a:pt x="10" y="32"/>
                  </a:lnTo>
                  <a:lnTo>
                    <a:pt x="8" y="34"/>
                  </a:lnTo>
                  <a:lnTo>
                    <a:pt x="8" y="38"/>
                  </a:lnTo>
                  <a:lnTo>
                    <a:pt x="6" y="44"/>
                  </a:lnTo>
                  <a:lnTo>
                    <a:pt x="4" y="48"/>
                  </a:lnTo>
                  <a:lnTo>
                    <a:pt x="2" y="52"/>
                  </a:lnTo>
                  <a:lnTo>
                    <a:pt x="2" y="54"/>
                  </a:lnTo>
                  <a:lnTo>
                    <a:pt x="0" y="58"/>
                  </a:lnTo>
                  <a:lnTo>
                    <a:pt x="0" y="62"/>
                  </a:lnTo>
                  <a:lnTo>
                    <a:pt x="0" y="68"/>
                  </a:lnTo>
                  <a:lnTo>
                    <a:pt x="2" y="72"/>
                  </a:lnTo>
                  <a:lnTo>
                    <a:pt x="2" y="76"/>
                  </a:lnTo>
                  <a:lnTo>
                    <a:pt x="4" y="76"/>
                  </a:lnTo>
                  <a:lnTo>
                    <a:pt x="8" y="74"/>
                  </a:lnTo>
                  <a:lnTo>
                    <a:pt x="12" y="74"/>
                  </a:lnTo>
                  <a:lnTo>
                    <a:pt x="18" y="72"/>
                  </a:lnTo>
                  <a:lnTo>
                    <a:pt x="24" y="70"/>
                  </a:lnTo>
                  <a:lnTo>
                    <a:pt x="28" y="68"/>
                  </a:lnTo>
                  <a:lnTo>
                    <a:pt x="44" y="56"/>
                  </a:lnTo>
                  <a:lnTo>
                    <a:pt x="44" y="54"/>
                  </a:lnTo>
                  <a:lnTo>
                    <a:pt x="44" y="54"/>
                  </a:lnTo>
                  <a:lnTo>
                    <a:pt x="44" y="52"/>
                  </a:lnTo>
                  <a:lnTo>
                    <a:pt x="46" y="50"/>
                  </a:lnTo>
                  <a:lnTo>
                    <a:pt x="50" y="50"/>
                  </a:lnTo>
                  <a:lnTo>
                    <a:pt x="56" y="50"/>
                  </a:lnTo>
                  <a:lnTo>
                    <a:pt x="72" y="34"/>
                  </a:lnTo>
                  <a:lnTo>
                    <a:pt x="68" y="10"/>
                  </a:lnTo>
                  <a:lnTo>
                    <a:pt x="68" y="8"/>
                  </a:lnTo>
                  <a:lnTo>
                    <a:pt x="68" y="6"/>
                  </a:lnTo>
                  <a:lnTo>
                    <a:pt x="68" y="4"/>
                  </a:lnTo>
                  <a:lnTo>
                    <a:pt x="66" y="2"/>
                  </a:lnTo>
                  <a:lnTo>
                    <a:pt x="64" y="0"/>
                  </a:lnTo>
                  <a:lnTo>
                    <a:pt x="64" y="0"/>
                  </a:lnTo>
                  <a:lnTo>
                    <a:pt x="60" y="2"/>
                  </a:lnTo>
                  <a:lnTo>
                    <a:pt x="54" y="2"/>
                  </a:lnTo>
                  <a:lnTo>
                    <a:pt x="48" y="2"/>
                  </a:lnTo>
                  <a:lnTo>
                    <a:pt x="44" y="4"/>
                  </a:lnTo>
                  <a:lnTo>
                    <a:pt x="42" y="4"/>
                  </a:lnTo>
                  <a:lnTo>
                    <a:pt x="22" y="4"/>
                  </a:lnTo>
                  <a:lnTo>
                    <a:pt x="16"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3" name="Freeform 109"/>
            <p:cNvSpPr>
              <a:spLocks/>
            </p:cNvSpPr>
            <p:nvPr/>
          </p:nvSpPr>
          <p:spPr bwMode="gray">
            <a:xfrm>
              <a:off x="1271" y="2884"/>
              <a:ext cx="178" cy="190"/>
            </a:xfrm>
            <a:custGeom>
              <a:avLst/>
              <a:gdLst/>
              <a:ahLst/>
              <a:cxnLst>
                <a:cxn ang="0">
                  <a:pos x="66" y="0"/>
                </a:cxn>
                <a:cxn ang="0">
                  <a:pos x="62" y="4"/>
                </a:cxn>
                <a:cxn ang="0">
                  <a:pos x="56" y="10"/>
                </a:cxn>
                <a:cxn ang="0">
                  <a:pos x="52" y="12"/>
                </a:cxn>
                <a:cxn ang="0">
                  <a:pos x="46" y="18"/>
                </a:cxn>
                <a:cxn ang="0">
                  <a:pos x="40" y="26"/>
                </a:cxn>
                <a:cxn ang="0">
                  <a:pos x="36" y="30"/>
                </a:cxn>
                <a:cxn ang="0">
                  <a:pos x="30" y="50"/>
                </a:cxn>
                <a:cxn ang="0">
                  <a:pos x="24" y="62"/>
                </a:cxn>
                <a:cxn ang="0">
                  <a:pos x="12" y="76"/>
                </a:cxn>
                <a:cxn ang="0">
                  <a:pos x="6" y="86"/>
                </a:cxn>
                <a:cxn ang="0">
                  <a:pos x="4" y="90"/>
                </a:cxn>
                <a:cxn ang="0">
                  <a:pos x="4" y="104"/>
                </a:cxn>
                <a:cxn ang="0">
                  <a:pos x="4" y="112"/>
                </a:cxn>
                <a:cxn ang="0">
                  <a:pos x="0" y="116"/>
                </a:cxn>
                <a:cxn ang="0">
                  <a:pos x="0" y="122"/>
                </a:cxn>
                <a:cxn ang="0">
                  <a:pos x="4" y="126"/>
                </a:cxn>
                <a:cxn ang="0">
                  <a:pos x="8" y="128"/>
                </a:cxn>
                <a:cxn ang="0">
                  <a:pos x="14" y="134"/>
                </a:cxn>
                <a:cxn ang="0">
                  <a:pos x="22" y="144"/>
                </a:cxn>
                <a:cxn ang="0">
                  <a:pos x="28" y="152"/>
                </a:cxn>
                <a:cxn ang="0">
                  <a:pos x="30" y="154"/>
                </a:cxn>
                <a:cxn ang="0">
                  <a:pos x="46" y="172"/>
                </a:cxn>
                <a:cxn ang="0">
                  <a:pos x="82" y="190"/>
                </a:cxn>
                <a:cxn ang="0">
                  <a:pos x="110" y="178"/>
                </a:cxn>
                <a:cxn ang="0">
                  <a:pos x="128" y="184"/>
                </a:cxn>
                <a:cxn ang="0">
                  <a:pos x="146" y="172"/>
                </a:cxn>
                <a:cxn ang="0">
                  <a:pos x="162" y="128"/>
                </a:cxn>
                <a:cxn ang="0">
                  <a:pos x="120" y="104"/>
                </a:cxn>
                <a:cxn ang="0">
                  <a:pos x="120" y="96"/>
                </a:cxn>
                <a:cxn ang="0">
                  <a:pos x="104" y="80"/>
                </a:cxn>
                <a:cxn ang="0">
                  <a:pos x="114" y="74"/>
                </a:cxn>
                <a:cxn ang="0">
                  <a:pos x="118" y="68"/>
                </a:cxn>
                <a:cxn ang="0">
                  <a:pos x="118" y="66"/>
                </a:cxn>
                <a:cxn ang="0">
                  <a:pos x="114" y="60"/>
                </a:cxn>
                <a:cxn ang="0">
                  <a:pos x="104" y="50"/>
                </a:cxn>
                <a:cxn ang="0">
                  <a:pos x="96" y="42"/>
                </a:cxn>
                <a:cxn ang="0">
                  <a:pos x="90" y="38"/>
                </a:cxn>
                <a:cxn ang="0">
                  <a:pos x="82" y="30"/>
                </a:cxn>
                <a:cxn ang="0">
                  <a:pos x="76" y="20"/>
                </a:cxn>
                <a:cxn ang="0">
                  <a:pos x="72" y="14"/>
                </a:cxn>
                <a:cxn ang="0">
                  <a:pos x="70" y="10"/>
                </a:cxn>
                <a:cxn ang="0">
                  <a:pos x="66" y="0"/>
                </a:cxn>
              </a:cxnLst>
              <a:rect l="0" t="0" r="r" b="b"/>
              <a:pathLst>
                <a:path w="178" h="190">
                  <a:moveTo>
                    <a:pt x="66" y="0"/>
                  </a:moveTo>
                  <a:lnTo>
                    <a:pt x="66" y="0"/>
                  </a:lnTo>
                  <a:lnTo>
                    <a:pt x="64" y="2"/>
                  </a:lnTo>
                  <a:lnTo>
                    <a:pt x="62" y="4"/>
                  </a:lnTo>
                  <a:lnTo>
                    <a:pt x="58" y="8"/>
                  </a:lnTo>
                  <a:lnTo>
                    <a:pt x="56" y="10"/>
                  </a:lnTo>
                  <a:lnTo>
                    <a:pt x="54" y="10"/>
                  </a:lnTo>
                  <a:lnTo>
                    <a:pt x="52" y="12"/>
                  </a:lnTo>
                  <a:lnTo>
                    <a:pt x="48" y="14"/>
                  </a:lnTo>
                  <a:lnTo>
                    <a:pt x="46" y="18"/>
                  </a:lnTo>
                  <a:lnTo>
                    <a:pt x="42" y="22"/>
                  </a:lnTo>
                  <a:lnTo>
                    <a:pt x="40" y="26"/>
                  </a:lnTo>
                  <a:lnTo>
                    <a:pt x="38" y="28"/>
                  </a:lnTo>
                  <a:lnTo>
                    <a:pt x="36" y="30"/>
                  </a:lnTo>
                  <a:lnTo>
                    <a:pt x="34" y="40"/>
                  </a:lnTo>
                  <a:lnTo>
                    <a:pt x="30" y="50"/>
                  </a:lnTo>
                  <a:lnTo>
                    <a:pt x="26" y="60"/>
                  </a:lnTo>
                  <a:lnTo>
                    <a:pt x="24" y="62"/>
                  </a:lnTo>
                  <a:lnTo>
                    <a:pt x="16" y="68"/>
                  </a:lnTo>
                  <a:lnTo>
                    <a:pt x="12" y="76"/>
                  </a:lnTo>
                  <a:lnTo>
                    <a:pt x="8" y="82"/>
                  </a:lnTo>
                  <a:lnTo>
                    <a:pt x="6" y="86"/>
                  </a:lnTo>
                  <a:lnTo>
                    <a:pt x="4" y="90"/>
                  </a:lnTo>
                  <a:lnTo>
                    <a:pt x="4" y="90"/>
                  </a:lnTo>
                  <a:lnTo>
                    <a:pt x="4" y="98"/>
                  </a:lnTo>
                  <a:lnTo>
                    <a:pt x="4" y="104"/>
                  </a:lnTo>
                  <a:lnTo>
                    <a:pt x="4" y="108"/>
                  </a:lnTo>
                  <a:lnTo>
                    <a:pt x="4" y="112"/>
                  </a:lnTo>
                  <a:lnTo>
                    <a:pt x="4" y="114"/>
                  </a:lnTo>
                  <a:lnTo>
                    <a:pt x="0" y="116"/>
                  </a:lnTo>
                  <a:lnTo>
                    <a:pt x="0" y="120"/>
                  </a:lnTo>
                  <a:lnTo>
                    <a:pt x="0" y="122"/>
                  </a:lnTo>
                  <a:lnTo>
                    <a:pt x="2" y="124"/>
                  </a:lnTo>
                  <a:lnTo>
                    <a:pt x="4" y="126"/>
                  </a:lnTo>
                  <a:lnTo>
                    <a:pt x="6" y="126"/>
                  </a:lnTo>
                  <a:lnTo>
                    <a:pt x="8" y="128"/>
                  </a:lnTo>
                  <a:lnTo>
                    <a:pt x="10" y="130"/>
                  </a:lnTo>
                  <a:lnTo>
                    <a:pt x="14" y="134"/>
                  </a:lnTo>
                  <a:lnTo>
                    <a:pt x="18" y="140"/>
                  </a:lnTo>
                  <a:lnTo>
                    <a:pt x="22" y="144"/>
                  </a:lnTo>
                  <a:lnTo>
                    <a:pt x="24" y="148"/>
                  </a:lnTo>
                  <a:lnTo>
                    <a:pt x="28" y="152"/>
                  </a:lnTo>
                  <a:lnTo>
                    <a:pt x="28" y="154"/>
                  </a:lnTo>
                  <a:lnTo>
                    <a:pt x="30" y="154"/>
                  </a:lnTo>
                  <a:lnTo>
                    <a:pt x="32" y="172"/>
                  </a:lnTo>
                  <a:lnTo>
                    <a:pt x="46" y="172"/>
                  </a:lnTo>
                  <a:lnTo>
                    <a:pt x="64" y="188"/>
                  </a:lnTo>
                  <a:lnTo>
                    <a:pt x="82" y="190"/>
                  </a:lnTo>
                  <a:lnTo>
                    <a:pt x="90" y="182"/>
                  </a:lnTo>
                  <a:lnTo>
                    <a:pt x="110" y="178"/>
                  </a:lnTo>
                  <a:lnTo>
                    <a:pt x="112" y="184"/>
                  </a:lnTo>
                  <a:lnTo>
                    <a:pt x="128" y="184"/>
                  </a:lnTo>
                  <a:lnTo>
                    <a:pt x="130" y="178"/>
                  </a:lnTo>
                  <a:lnTo>
                    <a:pt x="146" y="172"/>
                  </a:lnTo>
                  <a:lnTo>
                    <a:pt x="178" y="130"/>
                  </a:lnTo>
                  <a:lnTo>
                    <a:pt x="162" y="128"/>
                  </a:lnTo>
                  <a:lnTo>
                    <a:pt x="130" y="110"/>
                  </a:lnTo>
                  <a:lnTo>
                    <a:pt x="120" y="104"/>
                  </a:lnTo>
                  <a:lnTo>
                    <a:pt x="122" y="98"/>
                  </a:lnTo>
                  <a:lnTo>
                    <a:pt x="120" y="96"/>
                  </a:lnTo>
                  <a:lnTo>
                    <a:pt x="106" y="92"/>
                  </a:lnTo>
                  <a:lnTo>
                    <a:pt x="104" y="80"/>
                  </a:lnTo>
                  <a:lnTo>
                    <a:pt x="112" y="72"/>
                  </a:lnTo>
                  <a:lnTo>
                    <a:pt x="114" y="74"/>
                  </a:lnTo>
                  <a:lnTo>
                    <a:pt x="118" y="70"/>
                  </a:lnTo>
                  <a:lnTo>
                    <a:pt x="118" y="68"/>
                  </a:lnTo>
                  <a:lnTo>
                    <a:pt x="118" y="68"/>
                  </a:lnTo>
                  <a:lnTo>
                    <a:pt x="118" y="66"/>
                  </a:lnTo>
                  <a:lnTo>
                    <a:pt x="116" y="64"/>
                  </a:lnTo>
                  <a:lnTo>
                    <a:pt x="114" y="60"/>
                  </a:lnTo>
                  <a:lnTo>
                    <a:pt x="110" y="56"/>
                  </a:lnTo>
                  <a:lnTo>
                    <a:pt x="104" y="50"/>
                  </a:lnTo>
                  <a:lnTo>
                    <a:pt x="96" y="44"/>
                  </a:lnTo>
                  <a:lnTo>
                    <a:pt x="96" y="42"/>
                  </a:lnTo>
                  <a:lnTo>
                    <a:pt x="94" y="40"/>
                  </a:lnTo>
                  <a:lnTo>
                    <a:pt x="90" y="38"/>
                  </a:lnTo>
                  <a:lnTo>
                    <a:pt x="86" y="34"/>
                  </a:lnTo>
                  <a:lnTo>
                    <a:pt x="82" y="30"/>
                  </a:lnTo>
                  <a:lnTo>
                    <a:pt x="78" y="26"/>
                  </a:lnTo>
                  <a:lnTo>
                    <a:pt x="76" y="20"/>
                  </a:lnTo>
                  <a:lnTo>
                    <a:pt x="74" y="16"/>
                  </a:lnTo>
                  <a:lnTo>
                    <a:pt x="72" y="14"/>
                  </a:lnTo>
                  <a:lnTo>
                    <a:pt x="72" y="12"/>
                  </a:lnTo>
                  <a:lnTo>
                    <a:pt x="70" y="10"/>
                  </a:lnTo>
                  <a:lnTo>
                    <a:pt x="70" y="6"/>
                  </a:lnTo>
                  <a:lnTo>
                    <a:pt x="6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4" name="Freeform 110"/>
            <p:cNvSpPr>
              <a:spLocks/>
            </p:cNvSpPr>
            <p:nvPr/>
          </p:nvSpPr>
          <p:spPr bwMode="gray">
            <a:xfrm>
              <a:off x="1221" y="3132"/>
              <a:ext cx="22" cy="26"/>
            </a:xfrm>
            <a:custGeom>
              <a:avLst/>
              <a:gdLst/>
              <a:ahLst/>
              <a:cxnLst>
                <a:cxn ang="0">
                  <a:pos x="0" y="6"/>
                </a:cxn>
                <a:cxn ang="0">
                  <a:pos x="18" y="0"/>
                </a:cxn>
                <a:cxn ang="0">
                  <a:pos x="20" y="0"/>
                </a:cxn>
                <a:cxn ang="0">
                  <a:pos x="20" y="2"/>
                </a:cxn>
                <a:cxn ang="0">
                  <a:pos x="22" y="4"/>
                </a:cxn>
                <a:cxn ang="0">
                  <a:pos x="22" y="6"/>
                </a:cxn>
                <a:cxn ang="0">
                  <a:pos x="22" y="6"/>
                </a:cxn>
                <a:cxn ang="0">
                  <a:pos x="22" y="8"/>
                </a:cxn>
                <a:cxn ang="0">
                  <a:pos x="22" y="12"/>
                </a:cxn>
                <a:cxn ang="0">
                  <a:pos x="22" y="16"/>
                </a:cxn>
                <a:cxn ang="0">
                  <a:pos x="22" y="20"/>
                </a:cxn>
                <a:cxn ang="0">
                  <a:pos x="18" y="22"/>
                </a:cxn>
                <a:cxn ang="0">
                  <a:pos x="18" y="22"/>
                </a:cxn>
                <a:cxn ang="0">
                  <a:pos x="16" y="22"/>
                </a:cxn>
                <a:cxn ang="0">
                  <a:pos x="12" y="24"/>
                </a:cxn>
                <a:cxn ang="0">
                  <a:pos x="12" y="26"/>
                </a:cxn>
                <a:cxn ang="0">
                  <a:pos x="12" y="26"/>
                </a:cxn>
                <a:cxn ang="0">
                  <a:pos x="10" y="26"/>
                </a:cxn>
                <a:cxn ang="0">
                  <a:pos x="8" y="26"/>
                </a:cxn>
                <a:cxn ang="0">
                  <a:pos x="2" y="24"/>
                </a:cxn>
                <a:cxn ang="0">
                  <a:pos x="2" y="24"/>
                </a:cxn>
                <a:cxn ang="0">
                  <a:pos x="2" y="22"/>
                </a:cxn>
                <a:cxn ang="0">
                  <a:pos x="0" y="18"/>
                </a:cxn>
                <a:cxn ang="0">
                  <a:pos x="0" y="14"/>
                </a:cxn>
                <a:cxn ang="0">
                  <a:pos x="0" y="10"/>
                </a:cxn>
                <a:cxn ang="0">
                  <a:pos x="0" y="6"/>
                </a:cxn>
              </a:cxnLst>
              <a:rect l="0" t="0" r="r" b="b"/>
              <a:pathLst>
                <a:path w="22" h="26">
                  <a:moveTo>
                    <a:pt x="0" y="6"/>
                  </a:moveTo>
                  <a:lnTo>
                    <a:pt x="18" y="0"/>
                  </a:lnTo>
                  <a:lnTo>
                    <a:pt x="20" y="0"/>
                  </a:lnTo>
                  <a:lnTo>
                    <a:pt x="20" y="2"/>
                  </a:lnTo>
                  <a:lnTo>
                    <a:pt x="22" y="4"/>
                  </a:lnTo>
                  <a:lnTo>
                    <a:pt x="22" y="6"/>
                  </a:lnTo>
                  <a:lnTo>
                    <a:pt x="22" y="6"/>
                  </a:lnTo>
                  <a:lnTo>
                    <a:pt x="22" y="8"/>
                  </a:lnTo>
                  <a:lnTo>
                    <a:pt x="22" y="12"/>
                  </a:lnTo>
                  <a:lnTo>
                    <a:pt x="22" y="16"/>
                  </a:lnTo>
                  <a:lnTo>
                    <a:pt x="22" y="20"/>
                  </a:lnTo>
                  <a:lnTo>
                    <a:pt x="18" y="22"/>
                  </a:lnTo>
                  <a:lnTo>
                    <a:pt x="18" y="22"/>
                  </a:lnTo>
                  <a:lnTo>
                    <a:pt x="16" y="22"/>
                  </a:lnTo>
                  <a:lnTo>
                    <a:pt x="12" y="24"/>
                  </a:lnTo>
                  <a:lnTo>
                    <a:pt x="12" y="26"/>
                  </a:lnTo>
                  <a:lnTo>
                    <a:pt x="12" y="26"/>
                  </a:lnTo>
                  <a:lnTo>
                    <a:pt x="10" y="26"/>
                  </a:lnTo>
                  <a:lnTo>
                    <a:pt x="8" y="26"/>
                  </a:lnTo>
                  <a:lnTo>
                    <a:pt x="2" y="24"/>
                  </a:lnTo>
                  <a:lnTo>
                    <a:pt x="2" y="24"/>
                  </a:lnTo>
                  <a:lnTo>
                    <a:pt x="2" y="22"/>
                  </a:lnTo>
                  <a:lnTo>
                    <a:pt x="0" y="18"/>
                  </a:lnTo>
                  <a:lnTo>
                    <a:pt x="0" y="14"/>
                  </a:lnTo>
                  <a:lnTo>
                    <a:pt x="0" y="10"/>
                  </a:lnTo>
                  <a:lnTo>
                    <a:pt x="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5" name="Freeform 111"/>
            <p:cNvSpPr>
              <a:spLocks/>
            </p:cNvSpPr>
            <p:nvPr/>
          </p:nvSpPr>
          <p:spPr bwMode="gray">
            <a:xfrm>
              <a:off x="1223" y="3150"/>
              <a:ext cx="24" cy="32"/>
            </a:xfrm>
            <a:custGeom>
              <a:avLst/>
              <a:gdLst/>
              <a:ahLst/>
              <a:cxnLst>
                <a:cxn ang="0">
                  <a:pos x="18" y="0"/>
                </a:cxn>
                <a:cxn ang="0">
                  <a:pos x="18" y="2"/>
                </a:cxn>
                <a:cxn ang="0">
                  <a:pos x="16" y="2"/>
                </a:cxn>
                <a:cxn ang="0">
                  <a:pos x="12" y="6"/>
                </a:cxn>
                <a:cxn ang="0">
                  <a:pos x="12" y="6"/>
                </a:cxn>
                <a:cxn ang="0">
                  <a:pos x="12" y="6"/>
                </a:cxn>
                <a:cxn ang="0">
                  <a:pos x="10" y="6"/>
                </a:cxn>
                <a:cxn ang="0">
                  <a:pos x="10" y="8"/>
                </a:cxn>
                <a:cxn ang="0">
                  <a:pos x="8" y="8"/>
                </a:cxn>
                <a:cxn ang="0">
                  <a:pos x="6" y="8"/>
                </a:cxn>
                <a:cxn ang="0">
                  <a:pos x="2" y="6"/>
                </a:cxn>
                <a:cxn ang="0">
                  <a:pos x="0" y="6"/>
                </a:cxn>
                <a:cxn ang="0">
                  <a:pos x="8" y="32"/>
                </a:cxn>
                <a:cxn ang="0">
                  <a:pos x="8" y="32"/>
                </a:cxn>
                <a:cxn ang="0">
                  <a:pos x="10" y="30"/>
                </a:cxn>
                <a:cxn ang="0">
                  <a:pos x="14" y="28"/>
                </a:cxn>
                <a:cxn ang="0">
                  <a:pos x="16" y="24"/>
                </a:cxn>
                <a:cxn ang="0">
                  <a:pos x="20" y="20"/>
                </a:cxn>
                <a:cxn ang="0">
                  <a:pos x="22" y="16"/>
                </a:cxn>
                <a:cxn ang="0">
                  <a:pos x="24" y="12"/>
                </a:cxn>
                <a:cxn ang="0">
                  <a:pos x="24" y="10"/>
                </a:cxn>
                <a:cxn ang="0">
                  <a:pos x="22" y="8"/>
                </a:cxn>
                <a:cxn ang="0">
                  <a:pos x="20" y="6"/>
                </a:cxn>
                <a:cxn ang="0">
                  <a:pos x="20" y="4"/>
                </a:cxn>
                <a:cxn ang="0">
                  <a:pos x="18" y="0"/>
                </a:cxn>
              </a:cxnLst>
              <a:rect l="0" t="0" r="r" b="b"/>
              <a:pathLst>
                <a:path w="24" h="32">
                  <a:moveTo>
                    <a:pt x="18" y="0"/>
                  </a:moveTo>
                  <a:lnTo>
                    <a:pt x="18" y="2"/>
                  </a:lnTo>
                  <a:lnTo>
                    <a:pt x="16" y="2"/>
                  </a:lnTo>
                  <a:lnTo>
                    <a:pt x="12" y="6"/>
                  </a:lnTo>
                  <a:lnTo>
                    <a:pt x="12" y="6"/>
                  </a:lnTo>
                  <a:lnTo>
                    <a:pt x="12" y="6"/>
                  </a:lnTo>
                  <a:lnTo>
                    <a:pt x="10" y="6"/>
                  </a:lnTo>
                  <a:lnTo>
                    <a:pt x="10" y="8"/>
                  </a:lnTo>
                  <a:lnTo>
                    <a:pt x="8" y="8"/>
                  </a:lnTo>
                  <a:lnTo>
                    <a:pt x="6" y="8"/>
                  </a:lnTo>
                  <a:lnTo>
                    <a:pt x="2" y="6"/>
                  </a:lnTo>
                  <a:lnTo>
                    <a:pt x="0" y="6"/>
                  </a:lnTo>
                  <a:lnTo>
                    <a:pt x="8" y="32"/>
                  </a:lnTo>
                  <a:lnTo>
                    <a:pt x="8" y="32"/>
                  </a:lnTo>
                  <a:lnTo>
                    <a:pt x="10" y="30"/>
                  </a:lnTo>
                  <a:lnTo>
                    <a:pt x="14" y="28"/>
                  </a:lnTo>
                  <a:lnTo>
                    <a:pt x="16" y="24"/>
                  </a:lnTo>
                  <a:lnTo>
                    <a:pt x="20" y="20"/>
                  </a:lnTo>
                  <a:lnTo>
                    <a:pt x="22" y="16"/>
                  </a:lnTo>
                  <a:lnTo>
                    <a:pt x="24" y="12"/>
                  </a:lnTo>
                  <a:lnTo>
                    <a:pt x="24" y="10"/>
                  </a:lnTo>
                  <a:lnTo>
                    <a:pt x="22" y="8"/>
                  </a:lnTo>
                  <a:lnTo>
                    <a:pt x="20" y="6"/>
                  </a:lnTo>
                  <a:lnTo>
                    <a:pt x="20" y="4"/>
                  </a:lnTo>
                  <a:lnTo>
                    <a:pt x="1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6" name="Freeform 112"/>
            <p:cNvSpPr>
              <a:spLocks/>
            </p:cNvSpPr>
            <p:nvPr/>
          </p:nvSpPr>
          <p:spPr bwMode="gray">
            <a:xfrm>
              <a:off x="1231" y="3130"/>
              <a:ext cx="126" cy="142"/>
            </a:xfrm>
            <a:custGeom>
              <a:avLst/>
              <a:gdLst/>
              <a:ahLst/>
              <a:cxnLst>
                <a:cxn ang="0">
                  <a:pos x="40" y="4"/>
                </a:cxn>
                <a:cxn ang="0">
                  <a:pos x="40" y="6"/>
                </a:cxn>
                <a:cxn ang="0">
                  <a:pos x="38" y="12"/>
                </a:cxn>
                <a:cxn ang="0">
                  <a:pos x="32" y="18"/>
                </a:cxn>
                <a:cxn ang="0">
                  <a:pos x="28" y="18"/>
                </a:cxn>
                <a:cxn ang="0">
                  <a:pos x="22" y="12"/>
                </a:cxn>
                <a:cxn ang="0">
                  <a:pos x="18" y="6"/>
                </a:cxn>
                <a:cxn ang="0">
                  <a:pos x="10" y="2"/>
                </a:cxn>
                <a:cxn ang="0">
                  <a:pos x="10" y="6"/>
                </a:cxn>
                <a:cxn ang="0">
                  <a:pos x="12" y="14"/>
                </a:cxn>
                <a:cxn ang="0">
                  <a:pos x="14" y="16"/>
                </a:cxn>
                <a:cxn ang="0">
                  <a:pos x="12" y="22"/>
                </a:cxn>
                <a:cxn ang="0">
                  <a:pos x="12" y="26"/>
                </a:cxn>
                <a:cxn ang="0">
                  <a:pos x="16" y="32"/>
                </a:cxn>
                <a:cxn ang="0">
                  <a:pos x="16" y="34"/>
                </a:cxn>
                <a:cxn ang="0">
                  <a:pos x="14" y="38"/>
                </a:cxn>
                <a:cxn ang="0">
                  <a:pos x="6" y="48"/>
                </a:cxn>
                <a:cxn ang="0">
                  <a:pos x="10" y="104"/>
                </a:cxn>
                <a:cxn ang="0">
                  <a:pos x="14" y="104"/>
                </a:cxn>
                <a:cxn ang="0">
                  <a:pos x="22" y="106"/>
                </a:cxn>
                <a:cxn ang="0">
                  <a:pos x="30" y="108"/>
                </a:cxn>
                <a:cxn ang="0">
                  <a:pos x="34" y="108"/>
                </a:cxn>
                <a:cxn ang="0">
                  <a:pos x="40" y="108"/>
                </a:cxn>
                <a:cxn ang="0">
                  <a:pos x="48" y="108"/>
                </a:cxn>
                <a:cxn ang="0">
                  <a:pos x="56" y="116"/>
                </a:cxn>
                <a:cxn ang="0">
                  <a:pos x="60" y="126"/>
                </a:cxn>
                <a:cxn ang="0">
                  <a:pos x="62" y="132"/>
                </a:cxn>
                <a:cxn ang="0">
                  <a:pos x="68" y="142"/>
                </a:cxn>
                <a:cxn ang="0">
                  <a:pos x="84" y="140"/>
                </a:cxn>
                <a:cxn ang="0">
                  <a:pos x="106" y="142"/>
                </a:cxn>
                <a:cxn ang="0">
                  <a:pos x="110" y="108"/>
                </a:cxn>
                <a:cxn ang="0">
                  <a:pos x="106" y="90"/>
                </a:cxn>
                <a:cxn ang="0">
                  <a:pos x="102" y="84"/>
                </a:cxn>
                <a:cxn ang="0">
                  <a:pos x="100" y="76"/>
                </a:cxn>
                <a:cxn ang="0">
                  <a:pos x="110" y="50"/>
                </a:cxn>
                <a:cxn ang="0">
                  <a:pos x="96" y="42"/>
                </a:cxn>
                <a:cxn ang="0">
                  <a:pos x="94" y="38"/>
                </a:cxn>
                <a:cxn ang="0">
                  <a:pos x="48" y="4"/>
                </a:cxn>
              </a:cxnLst>
              <a:rect l="0" t="0" r="r" b="b"/>
              <a:pathLst>
                <a:path w="126" h="142">
                  <a:moveTo>
                    <a:pt x="48" y="4"/>
                  </a:moveTo>
                  <a:lnTo>
                    <a:pt x="40" y="4"/>
                  </a:lnTo>
                  <a:lnTo>
                    <a:pt x="40" y="4"/>
                  </a:lnTo>
                  <a:lnTo>
                    <a:pt x="40" y="6"/>
                  </a:lnTo>
                  <a:lnTo>
                    <a:pt x="38" y="10"/>
                  </a:lnTo>
                  <a:lnTo>
                    <a:pt x="38" y="12"/>
                  </a:lnTo>
                  <a:lnTo>
                    <a:pt x="36" y="16"/>
                  </a:lnTo>
                  <a:lnTo>
                    <a:pt x="32" y="18"/>
                  </a:lnTo>
                  <a:lnTo>
                    <a:pt x="28" y="18"/>
                  </a:lnTo>
                  <a:lnTo>
                    <a:pt x="28" y="18"/>
                  </a:lnTo>
                  <a:lnTo>
                    <a:pt x="24" y="16"/>
                  </a:lnTo>
                  <a:lnTo>
                    <a:pt x="22" y="12"/>
                  </a:lnTo>
                  <a:lnTo>
                    <a:pt x="20" y="10"/>
                  </a:lnTo>
                  <a:lnTo>
                    <a:pt x="18" y="6"/>
                  </a:lnTo>
                  <a:lnTo>
                    <a:pt x="18" y="0"/>
                  </a:lnTo>
                  <a:lnTo>
                    <a:pt x="10" y="2"/>
                  </a:lnTo>
                  <a:lnTo>
                    <a:pt x="10" y="4"/>
                  </a:lnTo>
                  <a:lnTo>
                    <a:pt x="10" y="6"/>
                  </a:lnTo>
                  <a:lnTo>
                    <a:pt x="12" y="10"/>
                  </a:lnTo>
                  <a:lnTo>
                    <a:pt x="12" y="14"/>
                  </a:lnTo>
                  <a:lnTo>
                    <a:pt x="12" y="14"/>
                  </a:lnTo>
                  <a:lnTo>
                    <a:pt x="14" y="16"/>
                  </a:lnTo>
                  <a:lnTo>
                    <a:pt x="12" y="18"/>
                  </a:lnTo>
                  <a:lnTo>
                    <a:pt x="12" y="22"/>
                  </a:lnTo>
                  <a:lnTo>
                    <a:pt x="12" y="22"/>
                  </a:lnTo>
                  <a:lnTo>
                    <a:pt x="12" y="26"/>
                  </a:lnTo>
                  <a:lnTo>
                    <a:pt x="14" y="28"/>
                  </a:lnTo>
                  <a:lnTo>
                    <a:pt x="16" y="32"/>
                  </a:lnTo>
                  <a:lnTo>
                    <a:pt x="16" y="32"/>
                  </a:lnTo>
                  <a:lnTo>
                    <a:pt x="16" y="34"/>
                  </a:lnTo>
                  <a:lnTo>
                    <a:pt x="16" y="36"/>
                  </a:lnTo>
                  <a:lnTo>
                    <a:pt x="14" y="38"/>
                  </a:lnTo>
                  <a:lnTo>
                    <a:pt x="10" y="42"/>
                  </a:lnTo>
                  <a:lnTo>
                    <a:pt x="6" y="48"/>
                  </a:lnTo>
                  <a:lnTo>
                    <a:pt x="0" y="54"/>
                  </a:lnTo>
                  <a:lnTo>
                    <a:pt x="10" y="104"/>
                  </a:lnTo>
                  <a:lnTo>
                    <a:pt x="10" y="104"/>
                  </a:lnTo>
                  <a:lnTo>
                    <a:pt x="14" y="104"/>
                  </a:lnTo>
                  <a:lnTo>
                    <a:pt x="16" y="106"/>
                  </a:lnTo>
                  <a:lnTo>
                    <a:pt x="22" y="106"/>
                  </a:lnTo>
                  <a:lnTo>
                    <a:pt x="26" y="108"/>
                  </a:lnTo>
                  <a:lnTo>
                    <a:pt x="30" y="108"/>
                  </a:lnTo>
                  <a:lnTo>
                    <a:pt x="34" y="108"/>
                  </a:lnTo>
                  <a:lnTo>
                    <a:pt x="34" y="108"/>
                  </a:lnTo>
                  <a:lnTo>
                    <a:pt x="36" y="108"/>
                  </a:lnTo>
                  <a:lnTo>
                    <a:pt x="40" y="108"/>
                  </a:lnTo>
                  <a:lnTo>
                    <a:pt x="42" y="108"/>
                  </a:lnTo>
                  <a:lnTo>
                    <a:pt x="48" y="108"/>
                  </a:lnTo>
                  <a:lnTo>
                    <a:pt x="52" y="112"/>
                  </a:lnTo>
                  <a:lnTo>
                    <a:pt x="56" y="116"/>
                  </a:lnTo>
                  <a:lnTo>
                    <a:pt x="60" y="124"/>
                  </a:lnTo>
                  <a:lnTo>
                    <a:pt x="60" y="126"/>
                  </a:lnTo>
                  <a:lnTo>
                    <a:pt x="62" y="128"/>
                  </a:lnTo>
                  <a:lnTo>
                    <a:pt x="62" y="132"/>
                  </a:lnTo>
                  <a:lnTo>
                    <a:pt x="64" y="138"/>
                  </a:lnTo>
                  <a:lnTo>
                    <a:pt x="68" y="142"/>
                  </a:lnTo>
                  <a:lnTo>
                    <a:pt x="80" y="142"/>
                  </a:lnTo>
                  <a:lnTo>
                    <a:pt x="84" y="140"/>
                  </a:lnTo>
                  <a:lnTo>
                    <a:pt x="86" y="142"/>
                  </a:lnTo>
                  <a:lnTo>
                    <a:pt x="106" y="142"/>
                  </a:lnTo>
                  <a:lnTo>
                    <a:pt x="126" y="134"/>
                  </a:lnTo>
                  <a:lnTo>
                    <a:pt x="110" y="108"/>
                  </a:lnTo>
                  <a:lnTo>
                    <a:pt x="108" y="90"/>
                  </a:lnTo>
                  <a:lnTo>
                    <a:pt x="106" y="90"/>
                  </a:lnTo>
                  <a:lnTo>
                    <a:pt x="104" y="88"/>
                  </a:lnTo>
                  <a:lnTo>
                    <a:pt x="102" y="84"/>
                  </a:lnTo>
                  <a:lnTo>
                    <a:pt x="102" y="80"/>
                  </a:lnTo>
                  <a:lnTo>
                    <a:pt x="100" y="76"/>
                  </a:lnTo>
                  <a:lnTo>
                    <a:pt x="102" y="70"/>
                  </a:lnTo>
                  <a:lnTo>
                    <a:pt x="110" y="50"/>
                  </a:lnTo>
                  <a:lnTo>
                    <a:pt x="98" y="44"/>
                  </a:lnTo>
                  <a:lnTo>
                    <a:pt x="96" y="42"/>
                  </a:lnTo>
                  <a:lnTo>
                    <a:pt x="94" y="40"/>
                  </a:lnTo>
                  <a:lnTo>
                    <a:pt x="94" y="38"/>
                  </a:lnTo>
                  <a:lnTo>
                    <a:pt x="94" y="36"/>
                  </a:lnTo>
                  <a:lnTo>
                    <a:pt x="48"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7" name="Freeform 113"/>
            <p:cNvSpPr>
              <a:spLocks/>
            </p:cNvSpPr>
            <p:nvPr/>
          </p:nvSpPr>
          <p:spPr bwMode="gray">
            <a:xfrm>
              <a:off x="1247" y="3264"/>
              <a:ext cx="112" cy="212"/>
            </a:xfrm>
            <a:custGeom>
              <a:avLst/>
              <a:gdLst/>
              <a:ahLst/>
              <a:cxnLst>
                <a:cxn ang="0">
                  <a:pos x="8" y="148"/>
                </a:cxn>
                <a:cxn ang="0">
                  <a:pos x="28" y="128"/>
                </a:cxn>
                <a:cxn ang="0">
                  <a:pos x="28" y="96"/>
                </a:cxn>
                <a:cxn ang="0">
                  <a:pos x="18" y="76"/>
                </a:cxn>
                <a:cxn ang="0">
                  <a:pos x="8" y="66"/>
                </a:cxn>
                <a:cxn ang="0">
                  <a:pos x="44" y="34"/>
                </a:cxn>
                <a:cxn ang="0">
                  <a:pos x="46" y="20"/>
                </a:cxn>
                <a:cxn ang="0">
                  <a:pos x="54" y="28"/>
                </a:cxn>
                <a:cxn ang="0">
                  <a:pos x="58" y="36"/>
                </a:cxn>
                <a:cxn ang="0">
                  <a:pos x="62" y="40"/>
                </a:cxn>
                <a:cxn ang="0">
                  <a:pos x="64" y="40"/>
                </a:cxn>
                <a:cxn ang="0">
                  <a:pos x="62" y="26"/>
                </a:cxn>
                <a:cxn ang="0">
                  <a:pos x="58" y="24"/>
                </a:cxn>
                <a:cxn ang="0">
                  <a:pos x="56" y="20"/>
                </a:cxn>
                <a:cxn ang="0">
                  <a:pos x="64" y="8"/>
                </a:cxn>
                <a:cxn ang="0">
                  <a:pos x="70" y="8"/>
                </a:cxn>
                <a:cxn ang="0">
                  <a:pos x="110" y="0"/>
                </a:cxn>
                <a:cxn ang="0">
                  <a:pos x="110" y="10"/>
                </a:cxn>
                <a:cxn ang="0">
                  <a:pos x="110" y="24"/>
                </a:cxn>
                <a:cxn ang="0">
                  <a:pos x="110" y="36"/>
                </a:cxn>
                <a:cxn ang="0">
                  <a:pos x="112" y="42"/>
                </a:cxn>
                <a:cxn ang="0">
                  <a:pos x="108" y="70"/>
                </a:cxn>
                <a:cxn ang="0">
                  <a:pos x="96" y="80"/>
                </a:cxn>
                <a:cxn ang="0">
                  <a:pos x="88" y="82"/>
                </a:cxn>
                <a:cxn ang="0">
                  <a:pos x="78" y="88"/>
                </a:cxn>
                <a:cxn ang="0">
                  <a:pos x="72" y="94"/>
                </a:cxn>
                <a:cxn ang="0">
                  <a:pos x="68" y="100"/>
                </a:cxn>
                <a:cxn ang="0">
                  <a:pos x="60" y="108"/>
                </a:cxn>
                <a:cxn ang="0">
                  <a:pos x="56" y="110"/>
                </a:cxn>
                <a:cxn ang="0">
                  <a:pos x="48" y="118"/>
                </a:cxn>
                <a:cxn ang="0">
                  <a:pos x="44" y="126"/>
                </a:cxn>
                <a:cxn ang="0">
                  <a:pos x="44" y="142"/>
                </a:cxn>
                <a:cxn ang="0">
                  <a:pos x="46" y="168"/>
                </a:cxn>
                <a:cxn ang="0">
                  <a:pos x="46" y="176"/>
                </a:cxn>
                <a:cxn ang="0">
                  <a:pos x="46" y="184"/>
                </a:cxn>
                <a:cxn ang="0">
                  <a:pos x="42" y="188"/>
                </a:cxn>
                <a:cxn ang="0">
                  <a:pos x="34" y="192"/>
                </a:cxn>
                <a:cxn ang="0">
                  <a:pos x="30" y="194"/>
                </a:cxn>
                <a:cxn ang="0">
                  <a:pos x="22" y="198"/>
                </a:cxn>
                <a:cxn ang="0">
                  <a:pos x="20" y="202"/>
                </a:cxn>
                <a:cxn ang="0">
                  <a:pos x="20" y="206"/>
                </a:cxn>
                <a:cxn ang="0">
                  <a:pos x="22" y="208"/>
                </a:cxn>
                <a:cxn ang="0">
                  <a:pos x="20" y="212"/>
                </a:cxn>
                <a:cxn ang="0">
                  <a:pos x="18" y="212"/>
                </a:cxn>
                <a:cxn ang="0">
                  <a:pos x="12" y="204"/>
                </a:cxn>
                <a:cxn ang="0">
                  <a:pos x="10" y="194"/>
                </a:cxn>
                <a:cxn ang="0">
                  <a:pos x="8" y="192"/>
                </a:cxn>
                <a:cxn ang="0">
                  <a:pos x="6" y="192"/>
                </a:cxn>
                <a:cxn ang="0">
                  <a:pos x="6" y="174"/>
                </a:cxn>
                <a:cxn ang="0">
                  <a:pos x="2" y="164"/>
                </a:cxn>
                <a:cxn ang="0">
                  <a:pos x="0" y="160"/>
                </a:cxn>
              </a:cxnLst>
              <a:rect l="0" t="0" r="r" b="b"/>
              <a:pathLst>
                <a:path w="112" h="212">
                  <a:moveTo>
                    <a:pt x="2" y="156"/>
                  </a:moveTo>
                  <a:lnTo>
                    <a:pt x="8" y="148"/>
                  </a:lnTo>
                  <a:lnTo>
                    <a:pt x="20" y="140"/>
                  </a:lnTo>
                  <a:lnTo>
                    <a:pt x="28" y="128"/>
                  </a:lnTo>
                  <a:lnTo>
                    <a:pt x="30" y="112"/>
                  </a:lnTo>
                  <a:lnTo>
                    <a:pt x="28" y="96"/>
                  </a:lnTo>
                  <a:lnTo>
                    <a:pt x="30" y="82"/>
                  </a:lnTo>
                  <a:lnTo>
                    <a:pt x="18" y="76"/>
                  </a:lnTo>
                  <a:lnTo>
                    <a:pt x="8" y="72"/>
                  </a:lnTo>
                  <a:lnTo>
                    <a:pt x="8" y="66"/>
                  </a:lnTo>
                  <a:lnTo>
                    <a:pt x="44" y="58"/>
                  </a:lnTo>
                  <a:lnTo>
                    <a:pt x="44" y="34"/>
                  </a:lnTo>
                  <a:lnTo>
                    <a:pt x="42" y="26"/>
                  </a:lnTo>
                  <a:lnTo>
                    <a:pt x="46" y="20"/>
                  </a:lnTo>
                  <a:lnTo>
                    <a:pt x="50" y="28"/>
                  </a:lnTo>
                  <a:lnTo>
                    <a:pt x="54" y="28"/>
                  </a:lnTo>
                  <a:lnTo>
                    <a:pt x="56" y="34"/>
                  </a:lnTo>
                  <a:lnTo>
                    <a:pt x="58" y="36"/>
                  </a:lnTo>
                  <a:lnTo>
                    <a:pt x="60" y="38"/>
                  </a:lnTo>
                  <a:lnTo>
                    <a:pt x="62" y="40"/>
                  </a:lnTo>
                  <a:lnTo>
                    <a:pt x="64" y="40"/>
                  </a:lnTo>
                  <a:lnTo>
                    <a:pt x="64" y="40"/>
                  </a:lnTo>
                  <a:lnTo>
                    <a:pt x="64" y="32"/>
                  </a:lnTo>
                  <a:lnTo>
                    <a:pt x="62" y="26"/>
                  </a:lnTo>
                  <a:lnTo>
                    <a:pt x="60" y="26"/>
                  </a:lnTo>
                  <a:lnTo>
                    <a:pt x="58" y="24"/>
                  </a:lnTo>
                  <a:lnTo>
                    <a:pt x="56" y="22"/>
                  </a:lnTo>
                  <a:lnTo>
                    <a:pt x="56" y="20"/>
                  </a:lnTo>
                  <a:lnTo>
                    <a:pt x="52" y="8"/>
                  </a:lnTo>
                  <a:lnTo>
                    <a:pt x="64" y="8"/>
                  </a:lnTo>
                  <a:lnTo>
                    <a:pt x="68" y="6"/>
                  </a:lnTo>
                  <a:lnTo>
                    <a:pt x="70" y="8"/>
                  </a:lnTo>
                  <a:lnTo>
                    <a:pt x="92" y="8"/>
                  </a:lnTo>
                  <a:lnTo>
                    <a:pt x="110" y="0"/>
                  </a:lnTo>
                  <a:lnTo>
                    <a:pt x="110" y="4"/>
                  </a:lnTo>
                  <a:lnTo>
                    <a:pt x="110" y="10"/>
                  </a:lnTo>
                  <a:lnTo>
                    <a:pt x="110" y="18"/>
                  </a:lnTo>
                  <a:lnTo>
                    <a:pt x="110" y="24"/>
                  </a:lnTo>
                  <a:lnTo>
                    <a:pt x="110" y="32"/>
                  </a:lnTo>
                  <a:lnTo>
                    <a:pt x="110" y="36"/>
                  </a:lnTo>
                  <a:lnTo>
                    <a:pt x="112" y="40"/>
                  </a:lnTo>
                  <a:lnTo>
                    <a:pt x="112" y="42"/>
                  </a:lnTo>
                  <a:lnTo>
                    <a:pt x="112" y="58"/>
                  </a:lnTo>
                  <a:lnTo>
                    <a:pt x="108" y="70"/>
                  </a:lnTo>
                  <a:lnTo>
                    <a:pt x="102" y="76"/>
                  </a:lnTo>
                  <a:lnTo>
                    <a:pt x="96" y="80"/>
                  </a:lnTo>
                  <a:lnTo>
                    <a:pt x="90" y="82"/>
                  </a:lnTo>
                  <a:lnTo>
                    <a:pt x="88" y="82"/>
                  </a:lnTo>
                  <a:lnTo>
                    <a:pt x="82" y="86"/>
                  </a:lnTo>
                  <a:lnTo>
                    <a:pt x="78" y="88"/>
                  </a:lnTo>
                  <a:lnTo>
                    <a:pt x="74" y="92"/>
                  </a:lnTo>
                  <a:lnTo>
                    <a:pt x="72" y="94"/>
                  </a:lnTo>
                  <a:lnTo>
                    <a:pt x="72" y="94"/>
                  </a:lnTo>
                  <a:lnTo>
                    <a:pt x="68" y="100"/>
                  </a:lnTo>
                  <a:lnTo>
                    <a:pt x="62" y="106"/>
                  </a:lnTo>
                  <a:lnTo>
                    <a:pt x="60" y="108"/>
                  </a:lnTo>
                  <a:lnTo>
                    <a:pt x="56" y="110"/>
                  </a:lnTo>
                  <a:lnTo>
                    <a:pt x="56" y="110"/>
                  </a:lnTo>
                  <a:lnTo>
                    <a:pt x="50" y="114"/>
                  </a:lnTo>
                  <a:lnTo>
                    <a:pt x="48" y="118"/>
                  </a:lnTo>
                  <a:lnTo>
                    <a:pt x="46" y="122"/>
                  </a:lnTo>
                  <a:lnTo>
                    <a:pt x="44" y="126"/>
                  </a:lnTo>
                  <a:lnTo>
                    <a:pt x="44" y="126"/>
                  </a:lnTo>
                  <a:lnTo>
                    <a:pt x="44" y="142"/>
                  </a:lnTo>
                  <a:lnTo>
                    <a:pt x="44" y="158"/>
                  </a:lnTo>
                  <a:lnTo>
                    <a:pt x="46" y="168"/>
                  </a:lnTo>
                  <a:lnTo>
                    <a:pt x="46" y="172"/>
                  </a:lnTo>
                  <a:lnTo>
                    <a:pt x="46" y="176"/>
                  </a:lnTo>
                  <a:lnTo>
                    <a:pt x="46" y="180"/>
                  </a:lnTo>
                  <a:lnTo>
                    <a:pt x="46" y="184"/>
                  </a:lnTo>
                  <a:lnTo>
                    <a:pt x="46" y="184"/>
                  </a:lnTo>
                  <a:lnTo>
                    <a:pt x="42" y="188"/>
                  </a:lnTo>
                  <a:lnTo>
                    <a:pt x="38" y="190"/>
                  </a:lnTo>
                  <a:lnTo>
                    <a:pt x="34" y="192"/>
                  </a:lnTo>
                  <a:lnTo>
                    <a:pt x="30" y="194"/>
                  </a:lnTo>
                  <a:lnTo>
                    <a:pt x="30" y="194"/>
                  </a:lnTo>
                  <a:lnTo>
                    <a:pt x="24" y="196"/>
                  </a:lnTo>
                  <a:lnTo>
                    <a:pt x="22" y="198"/>
                  </a:lnTo>
                  <a:lnTo>
                    <a:pt x="20" y="200"/>
                  </a:lnTo>
                  <a:lnTo>
                    <a:pt x="20" y="202"/>
                  </a:lnTo>
                  <a:lnTo>
                    <a:pt x="20" y="202"/>
                  </a:lnTo>
                  <a:lnTo>
                    <a:pt x="20" y="206"/>
                  </a:lnTo>
                  <a:lnTo>
                    <a:pt x="22" y="208"/>
                  </a:lnTo>
                  <a:lnTo>
                    <a:pt x="22" y="208"/>
                  </a:lnTo>
                  <a:lnTo>
                    <a:pt x="22" y="210"/>
                  </a:lnTo>
                  <a:lnTo>
                    <a:pt x="20" y="212"/>
                  </a:lnTo>
                  <a:lnTo>
                    <a:pt x="20" y="212"/>
                  </a:lnTo>
                  <a:lnTo>
                    <a:pt x="18" y="212"/>
                  </a:lnTo>
                  <a:lnTo>
                    <a:pt x="14" y="212"/>
                  </a:lnTo>
                  <a:lnTo>
                    <a:pt x="12" y="204"/>
                  </a:lnTo>
                  <a:lnTo>
                    <a:pt x="10" y="198"/>
                  </a:lnTo>
                  <a:lnTo>
                    <a:pt x="10" y="194"/>
                  </a:lnTo>
                  <a:lnTo>
                    <a:pt x="8" y="192"/>
                  </a:lnTo>
                  <a:lnTo>
                    <a:pt x="8" y="192"/>
                  </a:lnTo>
                  <a:lnTo>
                    <a:pt x="6" y="192"/>
                  </a:lnTo>
                  <a:lnTo>
                    <a:pt x="6" y="192"/>
                  </a:lnTo>
                  <a:lnTo>
                    <a:pt x="8" y="182"/>
                  </a:lnTo>
                  <a:lnTo>
                    <a:pt x="6" y="174"/>
                  </a:lnTo>
                  <a:lnTo>
                    <a:pt x="4" y="168"/>
                  </a:lnTo>
                  <a:lnTo>
                    <a:pt x="2" y="164"/>
                  </a:lnTo>
                  <a:lnTo>
                    <a:pt x="0" y="162"/>
                  </a:lnTo>
                  <a:lnTo>
                    <a:pt x="0" y="160"/>
                  </a:lnTo>
                  <a:lnTo>
                    <a:pt x="2" y="1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8" name="Freeform 114"/>
            <p:cNvSpPr>
              <a:spLocks/>
            </p:cNvSpPr>
            <p:nvPr/>
          </p:nvSpPr>
          <p:spPr bwMode="gray">
            <a:xfrm>
              <a:off x="1045" y="3424"/>
              <a:ext cx="224" cy="176"/>
            </a:xfrm>
            <a:custGeom>
              <a:avLst/>
              <a:gdLst/>
              <a:ahLst/>
              <a:cxnLst>
                <a:cxn ang="0">
                  <a:pos x="170" y="6"/>
                </a:cxn>
                <a:cxn ang="0">
                  <a:pos x="162" y="10"/>
                </a:cxn>
                <a:cxn ang="0">
                  <a:pos x="152" y="18"/>
                </a:cxn>
                <a:cxn ang="0">
                  <a:pos x="144" y="22"/>
                </a:cxn>
                <a:cxn ang="0">
                  <a:pos x="134" y="34"/>
                </a:cxn>
                <a:cxn ang="0">
                  <a:pos x="128" y="46"/>
                </a:cxn>
                <a:cxn ang="0">
                  <a:pos x="122" y="46"/>
                </a:cxn>
                <a:cxn ang="0">
                  <a:pos x="114" y="40"/>
                </a:cxn>
                <a:cxn ang="0">
                  <a:pos x="102" y="42"/>
                </a:cxn>
                <a:cxn ang="0">
                  <a:pos x="98" y="46"/>
                </a:cxn>
                <a:cxn ang="0">
                  <a:pos x="94" y="54"/>
                </a:cxn>
                <a:cxn ang="0">
                  <a:pos x="80" y="66"/>
                </a:cxn>
                <a:cxn ang="0">
                  <a:pos x="66" y="68"/>
                </a:cxn>
                <a:cxn ang="0">
                  <a:pos x="64" y="62"/>
                </a:cxn>
                <a:cxn ang="0">
                  <a:pos x="68" y="56"/>
                </a:cxn>
                <a:cxn ang="0">
                  <a:pos x="64" y="38"/>
                </a:cxn>
                <a:cxn ang="0">
                  <a:pos x="56" y="32"/>
                </a:cxn>
                <a:cxn ang="0">
                  <a:pos x="54" y="78"/>
                </a:cxn>
                <a:cxn ang="0">
                  <a:pos x="50" y="82"/>
                </a:cxn>
                <a:cxn ang="0">
                  <a:pos x="28" y="82"/>
                </a:cxn>
                <a:cxn ang="0">
                  <a:pos x="24" y="80"/>
                </a:cxn>
                <a:cxn ang="0">
                  <a:pos x="22" y="70"/>
                </a:cxn>
                <a:cxn ang="0">
                  <a:pos x="18" y="68"/>
                </a:cxn>
                <a:cxn ang="0">
                  <a:pos x="0" y="82"/>
                </a:cxn>
                <a:cxn ang="0">
                  <a:pos x="20" y="160"/>
                </a:cxn>
                <a:cxn ang="0">
                  <a:pos x="38" y="172"/>
                </a:cxn>
                <a:cxn ang="0">
                  <a:pos x="70" y="172"/>
                </a:cxn>
                <a:cxn ang="0">
                  <a:pos x="100" y="164"/>
                </a:cxn>
                <a:cxn ang="0">
                  <a:pos x="128" y="160"/>
                </a:cxn>
                <a:cxn ang="0">
                  <a:pos x="146" y="150"/>
                </a:cxn>
                <a:cxn ang="0">
                  <a:pos x="154" y="142"/>
                </a:cxn>
                <a:cxn ang="0">
                  <a:pos x="166" y="126"/>
                </a:cxn>
                <a:cxn ang="0">
                  <a:pos x="186" y="104"/>
                </a:cxn>
                <a:cxn ang="0">
                  <a:pos x="190" y="96"/>
                </a:cxn>
                <a:cxn ang="0">
                  <a:pos x="198" y="88"/>
                </a:cxn>
                <a:cxn ang="0">
                  <a:pos x="202" y="84"/>
                </a:cxn>
                <a:cxn ang="0">
                  <a:pos x="212" y="76"/>
                </a:cxn>
                <a:cxn ang="0">
                  <a:pos x="216" y="70"/>
                </a:cxn>
                <a:cxn ang="0">
                  <a:pos x="222" y="58"/>
                </a:cxn>
                <a:cxn ang="0">
                  <a:pos x="216" y="52"/>
                </a:cxn>
                <a:cxn ang="0">
                  <a:pos x="214" y="44"/>
                </a:cxn>
                <a:cxn ang="0">
                  <a:pos x="210" y="32"/>
                </a:cxn>
                <a:cxn ang="0">
                  <a:pos x="210" y="26"/>
                </a:cxn>
                <a:cxn ang="0">
                  <a:pos x="208" y="8"/>
                </a:cxn>
                <a:cxn ang="0">
                  <a:pos x="176" y="0"/>
                </a:cxn>
              </a:cxnLst>
              <a:rect l="0" t="0" r="r" b="b"/>
              <a:pathLst>
                <a:path w="224" h="176">
                  <a:moveTo>
                    <a:pt x="176" y="0"/>
                  </a:moveTo>
                  <a:lnTo>
                    <a:pt x="174" y="4"/>
                  </a:lnTo>
                  <a:lnTo>
                    <a:pt x="170" y="6"/>
                  </a:lnTo>
                  <a:lnTo>
                    <a:pt x="166" y="8"/>
                  </a:lnTo>
                  <a:lnTo>
                    <a:pt x="164" y="10"/>
                  </a:lnTo>
                  <a:lnTo>
                    <a:pt x="162" y="10"/>
                  </a:lnTo>
                  <a:lnTo>
                    <a:pt x="160" y="14"/>
                  </a:lnTo>
                  <a:lnTo>
                    <a:pt x="158" y="16"/>
                  </a:lnTo>
                  <a:lnTo>
                    <a:pt x="152" y="18"/>
                  </a:lnTo>
                  <a:lnTo>
                    <a:pt x="148" y="20"/>
                  </a:lnTo>
                  <a:lnTo>
                    <a:pt x="146" y="20"/>
                  </a:lnTo>
                  <a:lnTo>
                    <a:pt x="144" y="22"/>
                  </a:lnTo>
                  <a:lnTo>
                    <a:pt x="140" y="24"/>
                  </a:lnTo>
                  <a:lnTo>
                    <a:pt x="136" y="28"/>
                  </a:lnTo>
                  <a:lnTo>
                    <a:pt x="134" y="34"/>
                  </a:lnTo>
                  <a:lnTo>
                    <a:pt x="132" y="38"/>
                  </a:lnTo>
                  <a:lnTo>
                    <a:pt x="130" y="42"/>
                  </a:lnTo>
                  <a:lnTo>
                    <a:pt x="128" y="46"/>
                  </a:lnTo>
                  <a:lnTo>
                    <a:pt x="128" y="48"/>
                  </a:lnTo>
                  <a:lnTo>
                    <a:pt x="124" y="48"/>
                  </a:lnTo>
                  <a:lnTo>
                    <a:pt x="122" y="46"/>
                  </a:lnTo>
                  <a:lnTo>
                    <a:pt x="120" y="44"/>
                  </a:lnTo>
                  <a:lnTo>
                    <a:pt x="118" y="44"/>
                  </a:lnTo>
                  <a:lnTo>
                    <a:pt x="114" y="40"/>
                  </a:lnTo>
                  <a:lnTo>
                    <a:pt x="110" y="40"/>
                  </a:lnTo>
                  <a:lnTo>
                    <a:pt x="106" y="40"/>
                  </a:lnTo>
                  <a:lnTo>
                    <a:pt x="102" y="42"/>
                  </a:lnTo>
                  <a:lnTo>
                    <a:pt x="100" y="42"/>
                  </a:lnTo>
                  <a:lnTo>
                    <a:pt x="98" y="44"/>
                  </a:lnTo>
                  <a:lnTo>
                    <a:pt x="98" y="46"/>
                  </a:lnTo>
                  <a:lnTo>
                    <a:pt x="96" y="50"/>
                  </a:lnTo>
                  <a:lnTo>
                    <a:pt x="94" y="52"/>
                  </a:lnTo>
                  <a:lnTo>
                    <a:pt x="94" y="54"/>
                  </a:lnTo>
                  <a:lnTo>
                    <a:pt x="94" y="56"/>
                  </a:lnTo>
                  <a:lnTo>
                    <a:pt x="88" y="62"/>
                  </a:lnTo>
                  <a:lnTo>
                    <a:pt x="80" y="66"/>
                  </a:lnTo>
                  <a:lnTo>
                    <a:pt x="74" y="68"/>
                  </a:lnTo>
                  <a:lnTo>
                    <a:pt x="70" y="68"/>
                  </a:lnTo>
                  <a:lnTo>
                    <a:pt x="66" y="68"/>
                  </a:lnTo>
                  <a:lnTo>
                    <a:pt x="64" y="68"/>
                  </a:lnTo>
                  <a:lnTo>
                    <a:pt x="62" y="64"/>
                  </a:lnTo>
                  <a:lnTo>
                    <a:pt x="64" y="62"/>
                  </a:lnTo>
                  <a:lnTo>
                    <a:pt x="66" y="58"/>
                  </a:lnTo>
                  <a:lnTo>
                    <a:pt x="66" y="58"/>
                  </a:lnTo>
                  <a:lnTo>
                    <a:pt x="68" y="56"/>
                  </a:lnTo>
                  <a:lnTo>
                    <a:pt x="68" y="50"/>
                  </a:lnTo>
                  <a:lnTo>
                    <a:pt x="66" y="44"/>
                  </a:lnTo>
                  <a:lnTo>
                    <a:pt x="64" y="38"/>
                  </a:lnTo>
                  <a:lnTo>
                    <a:pt x="60" y="36"/>
                  </a:lnTo>
                  <a:lnTo>
                    <a:pt x="58" y="34"/>
                  </a:lnTo>
                  <a:lnTo>
                    <a:pt x="56" y="32"/>
                  </a:lnTo>
                  <a:lnTo>
                    <a:pt x="54" y="32"/>
                  </a:lnTo>
                  <a:lnTo>
                    <a:pt x="54" y="78"/>
                  </a:lnTo>
                  <a:lnTo>
                    <a:pt x="54" y="78"/>
                  </a:lnTo>
                  <a:lnTo>
                    <a:pt x="54" y="80"/>
                  </a:lnTo>
                  <a:lnTo>
                    <a:pt x="52" y="80"/>
                  </a:lnTo>
                  <a:lnTo>
                    <a:pt x="50" y="82"/>
                  </a:lnTo>
                  <a:lnTo>
                    <a:pt x="46" y="82"/>
                  </a:lnTo>
                  <a:lnTo>
                    <a:pt x="38" y="82"/>
                  </a:lnTo>
                  <a:lnTo>
                    <a:pt x="28" y="82"/>
                  </a:lnTo>
                  <a:lnTo>
                    <a:pt x="26" y="82"/>
                  </a:lnTo>
                  <a:lnTo>
                    <a:pt x="26" y="82"/>
                  </a:lnTo>
                  <a:lnTo>
                    <a:pt x="24" y="80"/>
                  </a:lnTo>
                  <a:lnTo>
                    <a:pt x="24" y="80"/>
                  </a:lnTo>
                  <a:lnTo>
                    <a:pt x="22" y="76"/>
                  </a:lnTo>
                  <a:lnTo>
                    <a:pt x="22" y="70"/>
                  </a:lnTo>
                  <a:lnTo>
                    <a:pt x="20" y="70"/>
                  </a:lnTo>
                  <a:lnTo>
                    <a:pt x="20" y="68"/>
                  </a:lnTo>
                  <a:lnTo>
                    <a:pt x="18" y="68"/>
                  </a:lnTo>
                  <a:lnTo>
                    <a:pt x="16" y="68"/>
                  </a:lnTo>
                  <a:lnTo>
                    <a:pt x="12" y="78"/>
                  </a:lnTo>
                  <a:lnTo>
                    <a:pt x="0" y="82"/>
                  </a:lnTo>
                  <a:lnTo>
                    <a:pt x="8" y="110"/>
                  </a:lnTo>
                  <a:lnTo>
                    <a:pt x="20" y="126"/>
                  </a:lnTo>
                  <a:lnTo>
                    <a:pt x="20" y="160"/>
                  </a:lnTo>
                  <a:lnTo>
                    <a:pt x="20" y="162"/>
                  </a:lnTo>
                  <a:lnTo>
                    <a:pt x="28" y="168"/>
                  </a:lnTo>
                  <a:lnTo>
                    <a:pt x="38" y="172"/>
                  </a:lnTo>
                  <a:lnTo>
                    <a:pt x="56" y="176"/>
                  </a:lnTo>
                  <a:lnTo>
                    <a:pt x="60" y="176"/>
                  </a:lnTo>
                  <a:lnTo>
                    <a:pt x="70" y="172"/>
                  </a:lnTo>
                  <a:lnTo>
                    <a:pt x="82" y="166"/>
                  </a:lnTo>
                  <a:lnTo>
                    <a:pt x="92" y="164"/>
                  </a:lnTo>
                  <a:lnTo>
                    <a:pt x="100" y="164"/>
                  </a:lnTo>
                  <a:lnTo>
                    <a:pt x="104" y="164"/>
                  </a:lnTo>
                  <a:lnTo>
                    <a:pt x="116" y="164"/>
                  </a:lnTo>
                  <a:lnTo>
                    <a:pt x="128" y="160"/>
                  </a:lnTo>
                  <a:lnTo>
                    <a:pt x="142" y="154"/>
                  </a:lnTo>
                  <a:lnTo>
                    <a:pt x="144" y="152"/>
                  </a:lnTo>
                  <a:lnTo>
                    <a:pt x="146" y="150"/>
                  </a:lnTo>
                  <a:lnTo>
                    <a:pt x="148" y="148"/>
                  </a:lnTo>
                  <a:lnTo>
                    <a:pt x="152" y="144"/>
                  </a:lnTo>
                  <a:lnTo>
                    <a:pt x="154" y="142"/>
                  </a:lnTo>
                  <a:lnTo>
                    <a:pt x="156" y="138"/>
                  </a:lnTo>
                  <a:lnTo>
                    <a:pt x="158" y="136"/>
                  </a:lnTo>
                  <a:lnTo>
                    <a:pt x="166" y="126"/>
                  </a:lnTo>
                  <a:lnTo>
                    <a:pt x="174" y="116"/>
                  </a:lnTo>
                  <a:lnTo>
                    <a:pt x="182" y="108"/>
                  </a:lnTo>
                  <a:lnTo>
                    <a:pt x="186" y="104"/>
                  </a:lnTo>
                  <a:lnTo>
                    <a:pt x="186" y="102"/>
                  </a:lnTo>
                  <a:lnTo>
                    <a:pt x="188" y="100"/>
                  </a:lnTo>
                  <a:lnTo>
                    <a:pt x="190" y="96"/>
                  </a:lnTo>
                  <a:lnTo>
                    <a:pt x="194" y="94"/>
                  </a:lnTo>
                  <a:lnTo>
                    <a:pt x="196" y="90"/>
                  </a:lnTo>
                  <a:lnTo>
                    <a:pt x="198" y="88"/>
                  </a:lnTo>
                  <a:lnTo>
                    <a:pt x="198" y="86"/>
                  </a:lnTo>
                  <a:lnTo>
                    <a:pt x="200" y="86"/>
                  </a:lnTo>
                  <a:lnTo>
                    <a:pt x="202" y="84"/>
                  </a:lnTo>
                  <a:lnTo>
                    <a:pt x="206" y="82"/>
                  </a:lnTo>
                  <a:lnTo>
                    <a:pt x="208" y="80"/>
                  </a:lnTo>
                  <a:lnTo>
                    <a:pt x="212" y="76"/>
                  </a:lnTo>
                  <a:lnTo>
                    <a:pt x="214" y="74"/>
                  </a:lnTo>
                  <a:lnTo>
                    <a:pt x="216" y="72"/>
                  </a:lnTo>
                  <a:lnTo>
                    <a:pt x="216" y="70"/>
                  </a:lnTo>
                  <a:lnTo>
                    <a:pt x="218" y="68"/>
                  </a:lnTo>
                  <a:lnTo>
                    <a:pt x="220" y="62"/>
                  </a:lnTo>
                  <a:lnTo>
                    <a:pt x="222" y="58"/>
                  </a:lnTo>
                  <a:lnTo>
                    <a:pt x="224" y="54"/>
                  </a:lnTo>
                  <a:lnTo>
                    <a:pt x="224" y="52"/>
                  </a:lnTo>
                  <a:lnTo>
                    <a:pt x="216" y="52"/>
                  </a:lnTo>
                  <a:lnTo>
                    <a:pt x="214" y="52"/>
                  </a:lnTo>
                  <a:lnTo>
                    <a:pt x="214" y="48"/>
                  </a:lnTo>
                  <a:lnTo>
                    <a:pt x="214" y="44"/>
                  </a:lnTo>
                  <a:lnTo>
                    <a:pt x="214" y="40"/>
                  </a:lnTo>
                  <a:lnTo>
                    <a:pt x="212" y="36"/>
                  </a:lnTo>
                  <a:lnTo>
                    <a:pt x="210" y="32"/>
                  </a:lnTo>
                  <a:lnTo>
                    <a:pt x="208" y="30"/>
                  </a:lnTo>
                  <a:lnTo>
                    <a:pt x="208" y="30"/>
                  </a:lnTo>
                  <a:lnTo>
                    <a:pt x="210" y="26"/>
                  </a:lnTo>
                  <a:lnTo>
                    <a:pt x="210" y="20"/>
                  </a:lnTo>
                  <a:lnTo>
                    <a:pt x="208" y="14"/>
                  </a:lnTo>
                  <a:lnTo>
                    <a:pt x="208" y="8"/>
                  </a:lnTo>
                  <a:lnTo>
                    <a:pt x="204" y="4"/>
                  </a:lnTo>
                  <a:lnTo>
                    <a:pt x="202" y="0"/>
                  </a:lnTo>
                  <a:lnTo>
                    <a:pt x="17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9" name="Freeform 115"/>
            <p:cNvSpPr>
              <a:spLocks/>
            </p:cNvSpPr>
            <p:nvPr/>
          </p:nvSpPr>
          <p:spPr bwMode="gray">
            <a:xfrm>
              <a:off x="1247" y="3454"/>
              <a:ext cx="14" cy="28"/>
            </a:xfrm>
            <a:custGeom>
              <a:avLst/>
              <a:gdLst/>
              <a:ahLst/>
              <a:cxnLst>
                <a:cxn ang="0">
                  <a:pos x="4" y="2"/>
                </a:cxn>
                <a:cxn ang="0">
                  <a:pos x="4" y="2"/>
                </a:cxn>
                <a:cxn ang="0">
                  <a:pos x="6" y="2"/>
                </a:cxn>
                <a:cxn ang="0">
                  <a:pos x="6" y="0"/>
                </a:cxn>
                <a:cxn ang="0">
                  <a:pos x="6" y="2"/>
                </a:cxn>
                <a:cxn ang="0">
                  <a:pos x="8" y="2"/>
                </a:cxn>
                <a:cxn ang="0">
                  <a:pos x="8" y="4"/>
                </a:cxn>
                <a:cxn ang="0">
                  <a:pos x="10" y="6"/>
                </a:cxn>
                <a:cxn ang="0">
                  <a:pos x="12" y="10"/>
                </a:cxn>
                <a:cxn ang="0">
                  <a:pos x="12" y="14"/>
                </a:cxn>
                <a:cxn ang="0">
                  <a:pos x="14" y="22"/>
                </a:cxn>
                <a:cxn ang="0">
                  <a:pos x="12" y="24"/>
                </a:cxn>
                <a:cxn ang="0">
                  <a:pos x="12" y="24"/>
                </a:cxn>
                <a:cxn ang="0">
                  <a:pos x="10" y="26"/>
                </a:cxn>
                <a:cxn ang="0">
                  <a:pos x="6" y="28"/>
                </a:cxn>
                <a:cxn ang="0">
                  <a:pos x="4" y="26"/>
                </a:cxn>
                <a:cxn ang="0">
                  <a:pos x="2" y="24"/>
                </a:cxn>
                <a:cxn ang="0">
                  <a:pos x="2" y="22"/>
                </a:cxn>
                <a:cxn ang="0">
                  <a:pos x="0" y="18"/>
                </a:cxn>
                <a:cxn ang="0">
                  <a:pos x="0" y="14"/>
                </a:cxn>
                <a:cxn ang="0">
                  <a:pos x="0" y="8"/>
                </a:cxn>
                <a:cxn ang="0">
                  <a:pos x="4" y="2"/>
                </a:cxn>
              </a:cxnLst>
              <a:rect l="0" t="0" r="r" b="b"/>
              <a:pathLst>
                <a:path w="14" h="28">
                  <a:moveTo>
                    <a:pt x="4" y="2"/>
                  </a:moveTo>
                  <a:lnTo>
                    <a:pt x="4" y="2"/>
                  </a:lnTo>
                  <a:lnTo>
                    <a:pt x="6" y="2"/>
                  </a:lnTo>
                  <a:lnTo>
                    <a:pt x="6" y="0"/>
                  </a:lnTo>
                  <a:lnTo>
                    <a:pt x="6" y="2"/>
                  </a:lnTo>
                  <a:lnTo>
                    <a:pt x="8" y="2"/>
                  </a:lnTo>
                  <a:lnTo>
                    <a:pt x="8" y="4"/>
                  </a:lnTo>
                  <a:lnTo>
                    <a:pt x="10" y="6"/>
                  </a:lnTo>
                  <a:lnTo>
                    <a:pt x="12" y="10"/>
                  </a:lnTo>
                  <a:lnTo>
                    <a:pt x="12" y="14"/>
                  </a:lnTo>
                  <a:lnTo>
                    <a:pt x="14" y="22"/>
                  </a:lnTo>
                  <a:lnTo>
                    <a:pt x="12" y="24"/>
                  </a:lnTo>
                  <a:lnTo>
                    <a:pt x="12" y="24"/>
                  </a:lnTo>
                  <a:lnTo>
                    <a:pt x="10" y="26"/>
                  </a:lnTo>
                  <a:lnTo>
                    <a:pt x="6" y="28"/>
                  </a:lnTo>
                  <a:lnTo>
                    <a:pt x="4" y="26"/>
                  </a:lnTo>
                  <a:lnTo>
                    <a:pt x="2" y="24"/>
                  </a:lnTo>
                  <a:lnTo>
                    <a:pt x="2" y="22"/>
                  </a:lnTo>
                  <a:lnTo>
                    <a:pt x="0" y="18"/>
                  </a:lnTo>
                  <a:lnTo>
                    <a:pt x="0" y="14"/>
                  </a:lnTo>
                  <a:lnTo>
                    <a:pt x="0" y="8"/>
                  </a:lnTo>
                  <a:lnTo>
                    <a:pt x="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0" name="Freeform 116"/>
            <p:cNvSpPr>
              <a:spLocks/>
            </p:cNvSpPr>
            <p:nvPr/>
          </p:nvSpPr>
          <p:spPr bwMode="gray">
            <a:xfrm>
              <a:off x="1189" y="3500"/>
              <a:ext cx="22" cy="26"/>
            </a:xfrm>
            <a:custGeom>
              <a:avLst/>
              <a:gdLst/>
              <a:ahLst/>
              <a:cxnLst>
                <a:cxn ang="0">
                  <a:pos x="0" y="12"/>
                </a:cxn>
                <a:cxn ang="0">
                  <a:pos x="4" y="6"/>
                </a:cxn>
                <a:cxn ang="0">
                  <a:pos x="4" y="6"/>
                </a:cxn>
                <a:cxn ang="0">
                  <a:pos x="4" y="6"/>
                </a:cxn>
                <a:cxn ang="0">
                  <a:pos x="4" y="4"/>
                </a:cxn>
                <a:cxn ang="0">
                  <a:pos x="6" y="2"/>
                </a:cxn>
                <a:cxn ang="0">
                  <a:pos x="8" y="2"/>
                </a:cxn>
                <a:cxn ang="0">
                  <a:pos x="12" y="0"/>
                </a:cxn>
                <a:cxn ang="0">
                  <a:pos x="22" y="8"/>
                </a:cxn>
                <a:cxn ang="0">
                  <a:pos x="16" y="18"/>
                </a:cxn>
                <a:cxn ang="0">
                  <a:pos x="14" y="20"/>
                </a:cxn>
                <a:cxn ang="0">
                  <a:pos x="14" y="22"/>
                </a:cxn>
                <a:cxn ang="0">
                  <a:pos x="12" y="24"/>
                </a:cxn>
                <a:cxn ang="0">
                  <a:pos x="12" y="26"/>
                </a:cxn>
                <a:cxn ang="0">
                  <a:pos x="8" y="26"/>
                </a:cxn>
                <a:cxn ang="0">
                  <a:pos x="0" y="12"/>
                </a:cxn>
              </a:cxnLst>
              <a:rect l="0" t="0" r="r" b="b"/>
              <a:pathLst>
                <a:path w="22" h="26">
                  <a:moveTo>
                    <a:pt x="0" y="12"/>
                  </a:moveTo>
                  <a:lnTo>
                    <a:pt x="4" y="6"/>
                  </a:lnTo>
                  <a:lnTo>
                    <a:pt x="4" y="6"/>
                  </a:lnTo>
                  <a:lnTo>
                    <a:pt x="4" y="6"/>
                  </a:lnTo>
                  <a:lnTo>
                    <a:pt x="4" y="4"/>
                  </a:lnTo>
                  <a:lnTo>
                    <a:pt x="6" y="2"/>
                  </a:lnTo>
                  <a:lnTo>
                    <a:pt x="8" y="2"/>
                  </a:lnTo>
                  <a:lnTo>
                    <a:pt x="12" y="0"/>
                  </a:lnTo>
                  <a:lnTo>
                    <a:pt x="22" y="8"/>
                  </a:lnTo>
                  <a:lnTo>
                    <a:pt x="16" y="18"/>
                  </a:lnTo>
                  <a:lnTo>
                    <a:pt x="14" y="20"/>
                  </a:lnTo>
                  <a:lnTo>
                    <a:pt x="14" y="22"/>
                  </a:lnTo>
                  <a:lnTo>
                    <a:pt x="12" y="24"/>
                  </a:lnTo>
                  <a:lnTo>
                    <a:pt x="12" y="26"/>
                  </a:lnTo>
                  <a:lnTo>
                    <a:pt x="8" y="26"/>
                  </a:lnTo>
                  <a:lnTo>
                    <a:pt x="0"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1" name="Freeform 117"/>
            <p:cNvSpPr>
              <a:spLocks/>
            </p:cNvSpPr>
            <p:nvPr/>
          </p:nvSpPr>
          <p:spPr bwMode="gray">
            <a:xfrm>
              <a:off x="1177" y="3328"/>
              <a:ext cx="100" cy="96"/>
            </a:xfrm>
            <a:custGeom>
              <a:avLst/>
              <a:gdLst/>
              <a:ahLst/>
              <a:cxnLst>
                <a:cxn ang="0">
                  <a:pos x="18" y="26"/>
                </a:cxn>
                <a:cxn ang="0">
                  <a:pos x="34" y="16"/>
                </a:cxn>
                <a:cxn ang="0">
                  <a:pos x="36" y="10"/>
                </a:cxn>
                <a:cxn ang="0">
                  <a:pos x="78" y="8"/>
                </a:cxn>
                <a:cxn ang="0">
                  <a:pos x="100" y="18"/>
                </a:cxn>
                <a:cxn ang="0">
                  <a:pos x="100" y="48"/>
                </a:cxn>
                <a:cxn ang="0">
                  <a:pos x="90" y="76"/>
                </a:cxn>
                <a:cxn ang="0">
                  <a:pos x="72" y="92"/>
                </a:cxn>
                <a:cxn ang="0">
                  <a:pos x="42" y="96"/>
                </a:cxn>
                <a:cxn ang="0">
                  <a:pos x="40" y="94"/>
                </a:cxn>
                <a:cxn ang="0">
                  <a:pos x="34" y="88"/>
                </a:cxn>
                <a:cxn ang="0">
                  <a:pos x="32" y="88"/>
                </a:cxn>
                <a:cxn ang="0">
                  <a:pos x="28" y="86"/>
                </a:cxn>
                <a:cxn ang="0">
                  <a:pos x="26" y="80"/>
                </a:cxn>
                <a:cxn ang="0">
                  <a:pos x="20" y="74"/>
                </a:cxn>
                <a:cxn ang="0">
                  <a:pos x="20" y="74"/>
                </a:cxn>
                <a:cxn ang="0">
                  <a:pos x="18" y="68"/>
                </a:cxn>
                <a:cxn ang="0">
                  <a:pos x="12" y="58"/>
                </a:cxn>
                <a:cxn ang="0">
                  <a:pos x="4" y="46"/>
                </a:cxn>
                <a:cxn ang="0">
                  <a:pos x="0" y="28"/>
                </a:cxn>
                <a:cxn ang="0">
                  <a:pos x="2" y="38"/>
                </a:cxn>
                <a:cxn ang="0">
                  <a:pos x="6" y="50"/>
                </a:cxn>
                <a:cxn ang="0">
                  <a:pos x="10" y="56"/>
                </a:cxn>
                <a:cxn ang="0">
                  <a:pos x="12" y="58"/>
                </a:cxn>
                <a:cxn ang="0">
                  <a:pos x="16" y="64"/>
                </a:cxn>
                <a:cxn ang="0">
                  <a:pos x="20" y="72"/>
                </a:cxn>
                <a:cxn ang="0">
                  <a:pos x="20" y="74"/>
                </a:cxn>
                <a:cxn ang="0">
                  <a:pos x="26" y="80"/>
                </a:cxn>
                <a:cxn ang="0">
                  <a:pos x="28" y="86"/>
                </a:cxn>
                <a:cxn ang="0">
                  <a:pos x="32" y="88"/>
                </a:cxn>
                <a:cxn ang="0">
                  <a:pos x="34" y="88"/>
                </a:cxn>
                <a:cxn ang="0">
                  <a:pos x="40" y="94"/>
                </a:cxn>
                <a:cxn ang="0">
                  <a:pos x="42" y="96"/>
                </a:cxn>
              </a:cxnLst>
              <a:rect l="0" t="0" r="r" b="b"/>
              <a:pathLst>
                <a:path w="100" h="96">
                  <a:moveTo>
                    <a:pt x="0" y="26"/>
                  </a:moveTo>
                  <a:lnTo>
                    <a:pt x="18" y="26"/>
                  </a:lnTo>
                  <a:lnTo>
                    <a:pt x="30" y="22"/>
                  </a:lnTo>
                  <a:lnTo>
                    <a:pt x="34" y="16"/>
                  </a:lnTo>
                  <a:lnTo>
                    <a:pt x="36" y="12"/>
                  </a:lnTo>
                  <a:lnTo>
                    <a:pt x="36" y="10"/>
                  </a:lnTo>
                  <a:lnTo>
                    <a:pt x="78" y="0"/>
                  </a:lnTo>
                  <a:lnTo>
                    <a:pt x="78" y="8"/>
                  </a:lnTo>
                  <a:lnTo>
                    <a:pt x="88" y="12"/>
                  </a:lnTo>
                  <a:lnTo>
                    <a:pt x="100" y="18"/>
                  </a:lnTo>
                  <a:lnTo>
                    <a:pt x="98" y="32"/>
                  </a:lnTo>
                  <a:lnTo>
                    <a:pt x="100" y="48"/>
                  </a:lnTo>
                  <a:lnTo>
                    <a:pt x="98" y="64"/>
                  </a:lnTo>
                  <a:lnTo>
                    <a:pt x="90" y="76"/>
                  </a:lnTo>
                  <a:lnTo>
                    <a:pt x="78" y="86"/>
                  </a:lnTo>
                  <a:lnTo>
                    <a:pt x="72" y="92"/>
                  </a:lnTo>
                  <a:lnTo>
                    <a:pt x="70" y="96"/>
                  </a:lnTo>
                  <a:lnTo>
                    <a:pt x="42" y="96"/>
                  </a:lnTo>
                  <a:lnTo>
                    <a:pt x="42" y="96"/>
                  </a:lnTo>
                  <a:lnTo>
                    <a:pt x="40" y="94"/>
                  </a:lnTo>
                  <a:lnTo>
                    <a:pt x="38" y="90"/>
                  </a:lnTo>
                  <a:lnTo>
                    <a:pt x="34" y="88"/>
                  </a:lnTo>
                  <a:lnTo>
                    <a:pt x="34" y="88"/>
                  </a:lnTo>
                  <a:lnTo>
                    <a:pt x="32" y="88"/>
                  </a:lnTo>
                  <a:lnTo>
                    <a:pt x="30" y="88"/>
                  </a:lnTo>
                  <a:lnTo>
                    <a:pt x="28" y="86"/>
                  </a:lnTo>
                  <a:lnTo>
                    <a:pt x="26" y="84"/>
                  </a:lnTo>
                  <a:lnTo>
                    <a:pt x="26" y="80"/>
                  </a:lnTo>
                  <a:lnTo>
                    <a:pt x="24" y="76"/>
                  </a:lnTo>
                  <a:lnTo>
                    <a:pt x="20" y="74"/>
                  </a:lnTo>
                  <a:lnTo>
                    <a:pt x="20" y="74"/>
                  </a:lnTo>
                  <a:lnTo>
                    <a:pt x="20" y="74"/>
                  </a:lnTo>
                  <a:lnTo>
                    <a:pt x="20" y="72"/>
                  </a:lnTo>
                  <a:lnTo>
                    <a:pt x="18" y="68"/>
                  </a:lnTo>
                  <a:lnTo>
                    <a:pt x="16" y="64"/>
                  </a:lnTo>
                  <a:lnTo>
                    <a:pt x="12" y="58"/>
                  </a:lnTo>
                  <a:lnTo>
                    <a:pt x="8" y="52"/>
                  </a:lnTo>
                  <a:lnTo>
                    <a:pt x="4" y="46"/>
                  </a:lnTo>
                  <a:lnTo>
                    <a:pt x="0" y="26"/>
                  </a:lnTo>
                  <a:lnTo>
                    <a:pt x="0" y="28"/>
                  </a:lnTo>
                  <a:lnTo>
                    <a:pt x="2" y="32"/>
                  </a:lnTo>
                  <a:lnTo>
                    <a:pt x="2" y="38"/>
                  </a:lnTo>
                  <a:lnTo>
                    <a:pt x="4" y="44"/>
                  </a:lnTo>
                  <a:lnTo>
                    <a:pt x="6" y="50"/>
                  </a:lnTo>
                  <a:lnTo>
                    <a:pt x="8" y="54"/>
                  </a:lnTo>
                  <a:lnTo>
                    <a:pt x="10" y="56"/>
                  </a:lnTo>
                  <a:lnTo>
                    <a:pt x="10" y="56"/>
                  </a:lnTo>
                  <a:lnTo>
                    <a:pt x="12" y="58"/>
                  </a:lnTo>
                  <a:lnTo>
                    <a:pt x="14" y="62"/>
                  </a:lnTo>
                  <a:lnTo>
                    <a:pt x="16" y="64"/>
                  </a:lnTo>
                  <a:lnTo>
                    <a:pt x="18" y="68"/>
                  </a:lnTo>
                  <a:lnTo>
                    <a:pt x="20" y="72"/>
                  </a:lnTo>
                  <a:lnTo>
                    <a:pt x="20" y="74"/>
                  </a:lnTo>
                  <a:lnTo>
                    <a:pt x="20" y="74"/>
                  </a:lnTo>
                  <a:lnTo>
                    <a:pt x="24" y="76"/>
                  </a:lnTo>
                  <a:lnTo>
                    <a:pt x="26" y="80"/>
                  </a:lnTo>
                  <a:lnTo>
                    <a:pt x="28" y="84"/>
                  </a:lnTo>
                  <a:lnTo>
                    <a:pt x="28" y="86"/>
                  </a:lnTo>
                  <a:lnTo>
                    <a:pt x="30" y="88"/>
                  </a:lnTo>
                  <a:lnTo>
                    <a:pt x="32" y="88"/>
                  </a:lnTo>
                  <a:lnTo>
                    <a:pt x="34" y="88"/>
                  </a:lnTo>
                  <a:lnTo>
                    <a:pt x="34" y="88"/>
                  </a:lnTo>
                  <a:lnTo>
                    <a:pt x="38" y="90"/>
                  </a:lnTo>
                  <a:lnTo>
                    <a:pt x="40" y="94"/>
                  </a:lnTo>
                  <a:lnTo>
                    <a:pt x="42" y="96"/>
                  </a:lnTo>
                  <a:lnTo>
                    <a:pt x="42"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2" name="Freeform 118"/>
            <p:cNvSpPr>
              <a:spLocks/>
            </p:cNvSpPr>
            <p:nvPr/>
          </p:nvSpPr>
          <p:spPr bwMode="gray">
            <a:xfrm>
              <a:off x="681" y="2768"/>
              <a:ext cx="210" cy="200"/>
            </a:xfrm>
            <a:custGeom>
              <a:avLst/>
              <a:gdLst/>
              <a:ahLst/>
              <a:cxnLst>
                <a:cxn ang="0">
                  <a:pos x="74" y="0"/>
                </a:cxn>
                <a:cxn ang="0">
                  <a:pos x="74" y="0"/>
                </a:cxn>
                <a:cxn ang="0">
                  <a:pos x="72" y="2"/>
                </a:cxn>
                <a:cxn ang="0">
                  <a:pos x="78" y="114"/>
                </a:cxn>
                <a:cxn ang="0">
                  <a:pos x="80" y="120"/>
                </a:cxn>
                <a:cxn ang="0">
                  <a:pos x="82" y="128"/>
                </a:cxn>
                <a:cxn ang="0">
                  <a:pos x="24" y="130"/>
                </a:cxn>
                <a:cxn ang="0">
                  <a:pos x="22" y="132"/>
                </a:cxn>
                <a:cxn ang="0">
                  <a:pos x="18" y="134"/>
                </a:cxn>
                <a:cxn ang="0">
                  <a:pos x="16" y="132"/>
                </a:cxn>
                <a:cxn ang="0">
                  <a:pos x="14" y="132"/>
                </a:cxn>
                <a:cxn ang="0">
                  <a:pos x="12" y="136"/>
                </a:cxn>
                <a:cxn ang="0">
                  <a:pos x="12" y="140"/>
                </a:cxn>
                <a:cxn ang="0">
                  <a:pos x="10" y="144"/>
                </a:cxn>
                <a:cxn ang="0">
                  <a:pos x="8" y="146"/>
                </a:cxn>
                <a:cxn ang="0">
                  <a:pos x="6" y="150"/>
                </a:cxn>
                <a:cxn ang="0">
                  <a:pos x="2" y="154"/>
                </a:cxn>
                <a:cxn ang="0">
                  <a:pos x="0" y="156"/>
                </a:cxn>
                <a:cxn ang="0">
                  <a:pos x="0" y="164"/>
                </a:cxn>
                <a:cxn ang="0">
                  <a:pos x="2" y="172"/>
                </a:cxn>
                <a:cxn ang="0">
                  <a:pos x="2" y="174"/>
                </a:cxn>
                <a:cxn ang="0">
                  <a:pos x="4" y="176"/>
                </a:cxn>
                <a:cxn ang="0">
                  <a:pos x="10" y="178"/>
                </a:cxn>
                <a:cxn ang="0">
                  <a:pos x="14" y="180"/>
                </a:cxn>
                <a:cxn ang="0">
                  <a:pos x="22" y="182"/>
                </a:cxn>
                <a:cxn ang="0">
                  <a:pos x="24" y="182"/>
                </a:cxn>
                <a:cxn ang="0">
                  <a:pos x="30" y="182"/>
                </a:cxn>
                <a:cxn ang="0">
                  <a:pos x="30" y="176"/>
                </a:cxn>
                <a:cxn ang="0">
                  <a:pos x="32" y="176"/>
                </a:cxn>
                <a:cxn ang="0">
                  <a:pos x="38" y="174"/>
                </a:cxn>
                <a:cxn ang="0">
                  <a:pos x="44" y="178"/>
                </a:cxn>
                <a:cxn ang="0">
                  <a:pos x="44" y="182"/>
                </a:cxn>
                <a:cxn ang="0">
                  <a:pos x="48" y="190"/>
                </a:cxn>
                <a:cxn ang="0">
                  <a:pos x="56" y="198"/>
                </a:cxn>
                <a:cxn ang="0">
                  <a:pos x="60" y="200"/>
                </a:cxn>
                <a:cxn ang="0">
                  <a:pos x="70" y="198"/>
                </a:cxn>
                <a:cxn ang="0">
                  <a:pos x="74" y="196"/>
                </a:cxn>
                <a:cxn ang="0">
                  <a:pos x="78" y="192"/>
                </a:cxn>
                <a:cxn ang="0">
                  <a:pos x="84" y="196"/>
                </a:cxn>
                <a:cxn ang="0">
                  <a:pos x="86" y="196"/>
                </a:cxn>
                <a:cxn ang="0">
                  <a:pos x="90" y="196"/>
                </a:cxn>
                <a:cxn ang="0">
                  <a:pos x="92" y="194"/>
                </a:cxn>
                <a:cxn ang="0">
                  <a:pos x="94" y="186"/>
                </a:cxn>
                <a:cxn ang="0">
                  <a:pos x="98" y="176"/>
                </a:cxn>
                <a:cxn ang="0">
                  <a:pos x="102" y="170"/>
                </a:cxn>
                <a:cxn ang="0">
                  <a:pos x="106" y="166"/>
                </a:cxn>
                <a:cxn ang="0">
                  <a:pos x="114" y="164"/>
                </a:cxn>
                <a:cxn ang="0">
                  <a:pos x="130" y="162"/>
                </a:cxn>
                <a:cxn ang="0">
                  <a:pos x="148" y="156"/>
                </a:cxn>
                <a:cxn ang="0">
                  <a:pos x="154" y="150"/>
                </a:cxn>
                <a:cxn ang="0">
                  <a:pos x="162" y="150"/>
                </a:cxn>
                <a:cxn ang="0">
                  <a:pos x="176" y="148"/>
                </a:cxn>
                <a:cxn ang="0">
                  <a:pos x="180" y="148"/>
                </a:cxn>
                <a:cxn ang="0">
                  <a:pos x="186" y="142"/>
                </a:cxn>
                <a:cxn ang="0">
                  <a:pos x="196" y="132"/>
                </a:cxn>
                <a:cxn ang="0">
                  <a:pos x="202" y="120"/>
                </a:cxn>
                <a:cxn ang="0">
                  <a:pos x="208" y="92"/>
                </a:cxn>
                <a:cxn ang="0">
                  <a:pos x="202" y="74"/>
                </a:cxn>
                <a:cxn ang="0">
                  <a:pos x="170" y="58"/>
                </a:cxn>
              </a:cxnLst>
              <a:rect l="0" t="0" r="r" b="b"/>
              <a:pathLst>
                <a:path w="210" h="200">
                  <a:moveTo>
                    <a:pt x="94" y="0"/>
                  </a:moveTo>
                  <a:lnTo>
                    <a:pt x="74" y="0"/>
                  </a:lnTo>
                  <a:lnTo>
                    <a:pt x="74" y="0"/>
                  </a:lnTo>
                  <a:lnTo>
                    <a:pt x="74" y="0"/>
                  </a:lnTo>
                  <a:lnTo>
                    <a:pt x="72" y="0"/>
                  </a:lnTo>
                  <a:lnTo>
                    <a:pt x="72" y="2"/>
                  </a:lnTo>
                  <a:lnTo>
                    <a:pt x="78" y="114"/>
                  </a:lnTo>
                  <a:lnTo>
                    <a:pt x="78" y="114"/>
                  </a:lnTo>
                  <a:lnTo>
                    <a:pt x="80" y="118"/>
                  </a:lnTo>
                  <a:lnTo>
                    <a:pt x="80" y="120"/>
                  </a:lnTo>
                  <a:lnTo>
                    <a:pt x="82" y="124"/>
                  </a:lnTo>
                  <a:lnTo>
                    <a:pt x="82" y="128"/>
                  </a:lnTo>
                  <a:lnTo>
                    <a:pt x="76" y="136"/>
                  </a:lnTo>
                  <a:lnTo>
                    <a:pt x="24" y="130"/>
                  </a:lnTo>
                  <a:lnTo>
                    <a:pt x="24" y="130"/>
                  </a:lnTo>
                  <a:lnTo>
                    <a:pt x="22" y="132"/>
                  </a:lnTo>
                  <a:lnTo>
                    <a:pt x="20" y="134"/>
                  </a:lnTo>
                  <a:lnTo>
                    <a:pt x="18" y="134"/>
                  </a:lnTo>
                  <a:lnTo>
                    <a:pt x="16" y="132"/>
                  </a:lnTo>
                  <a:lnTo>
                    <a:pt x="16" y="132"/>
                  </a:lnTo>
                  <a:lnTo>
                    <a:pt x="16" y="132"/>
                  </a:lnTo>
                  <a:lnTo>
                    <a:pt x="14" y="132"/>
                  </a:lnTo>
                  <a:lnTo>
                    <a:pt x="12" y="134"/>
                  </a:lnTo>
                  <a:lnTo>
                    <a:pt x="12" y="136"/>
                  </a:lnTo>
                  <a:lnTo>
                    <a:pt x="12" y="138"/>
                  </a:lnTo>
                  <a:lnTo>
                    <a:pt x="12" y="140"/>
                  </a:lnTo>
                  <a:lnTo>
                    <a:pt x="12" y="144"/>
                  </a:lnTo>
                  <a:lnTo>
                    <a:pt x="10" y="144"/>
                  </a:lnTo>
                  <a:lnTo>
                    <a:pt x="8" y="144"/>
                  </a:lnTo>
                  <a:lnTo>
                    <a:pt x="8" y="146"/>
                  </a:lnTo>
                  <a:lnTo>
                    <a:pt x="8" y="148"/>
                  </a:lnTo>
                  <a:lnTo>
                    <a:pt x="6" y="150"/>
                  </a:lnTo>
                  <a:lnTo>
                    <a:pt x="4" y="154"/>
                  </a:lnTo>
                  <a:lnTo>
                    <a:pt x="2" y="154"/>
                  </a:lnTo>
                  <a:lnTo>
                    <a:pt x="0" y="154"/>
                  </a:lnTo>
                  <a:lnTo>
                    <a:pt x="0" y="156"/>
                  </a:lnTo>
                  <a:lnTo>
                    <a:pt x="0" y="158"/>
                  </a:lnTo>
                  <a:lnTo>
                    <a:pt x="0" y="164"/>
                  </a:lnTo>
                  <a:lnTo>
                    <a:pt x="2" y="168"/>
                  </a:lnTo>
                  <a:lnTo>
                    <a:pt x="2" y="172"/>
                  </a:lnTo>
                  <a:lnTo>
                    <a:pt x="2" y="174"/>
                  </a:lnTo>
                  <a:lnTo>
                    <a:pt x="2" y="174"/>
                  </a:lnTo>
                  <a:lnTo>
                    <a:pt x="2" y="176"/>
                  </a:lnTo>
                  <a:lnTo>
                    <a:pt x="4" y="176"/>
                  </a:lnTo>
                  <a:lnTo>
                    <a:pt x="6" y="178"/>
                  </a:lnTo>
                  <a:lnTo>
                    <a:pt x="10" y="178"/>
                  </a:lnTo>
                  <a:lnTo>
                    <a:pt x="10" y="178"/>
                  </a:lnTo>
                  <a:lnTo>
                    <a:pt x="14" y="180"/>
                  </a:lnTo>
                  <a:lnTo>
                    <a:pt x="18" y="182"/>
                  </a:lnTo>
                  <a:lnTo>
                    <a:pt x="22" y="182"/>
                  </a:lnTo>
                  <a:lnTo>
                    <a:pt x="22" y="182"/>
                  </a:lnTo>
                  <a:lnTo>
                    <a:pt x="24" y="182"/>
                  </a:lnTo>
                  <a:lnTo>
                    <a:pt x="28" y="182"/>
                  </a:lnTo>
                  <a:lnTo>
                    <a:pt x="30" y="182"/>
                  </a:lnTo>
                  <a:lnTo>
                    <a:pt x="30" y="180"/>
                  </a:lnTo>
                  <a:lnTo>
                    <a:pt x="30" y="176"/>
                  </a:lnTo>
                  <a:lnTo>
                    <a:pt x="32" y="176"/>
                  </a:lnTo>
                  <a:lnTo>
                    <a:pt x="32" y="176"/>
                  </a:lnTo>
                  <a:lnTo>
                    <a:pt x="36" y="174"/>
                  </a:lnTo>
                  <a:lnTo>
                    <a:pt x="38" y="174"/>
                  </a:lnTo>
                  <a:lnTo>
                    <a:pt x="42" y="176"/>
                  </a:lnTo>
                  <a:lnTo>
                    <a:pt x="44" y="178"/>
                  </a:lnTo>
                  <a:lnTo>
                    <a:pt x="44" y="180"/>
                  </a:lnTo>
                  <a:lnTo>
                    <a:pt x="44" y="182"/>
                  </a:lnTo>
                  <a:lnTo>
                    <a:pt x="46" y="186"/>
                  </a:lnTo>
                  <a:lnTo>
                    <a:pt x="48" y="190"/>
                  </a:lnTo>
                  <a:lnTo>
                    <a:pt x="50" y="194"/>
                  </a:lnTo>
                  <a:lnTo>
                    <a:pt x="56" y="198"/>
                  </a:lnTo>
                  <a:lnTo>
                    <a:pt x="56" y="198"/>
                  </a:lnTo>
                  <a:lnTo>
                    <a:pt x="60" y="200"/>
                  </a:lnTo>
                  <a:lnTo>
                    <a:pt x="64" y="200"/>
                  </a:lnTo>
                  <a:lnTo>
                    <a:pt x="70" y="198"/>
                  </a:lnTo>
                  <a:lnTo>
                    <a:pt x="74" y="196"/>
                  </a:lnTo>
                  <a:lnTo>
                    <a:pt x="74" y="196"/>
                  </a:lnTo>
                  <a:lnTo>
                    <a:pt x="76" y="194"/>
                  </a:lnTo>
                  <a:lnTo>
                    <a:pt x="78" y="192"/>
                  </a:lnTo>
                  <a:lnTo>
                    <a:pt x="82" y="192"/>
                  </a:lnTo>
                  <a:lnTo>
                    <a:pt x="84" y="196"/>
                  </a:lnTo>
                  <a:lnTo>
                    <a:pt x="86" y="196"/>
                  </a:lnTo>
                  <a:lnTo>
                    <a:pt x="86" y="196"/>
                  </a:lnTo>
                  <a:lnTo>
                    <a:pt x="88" y="198"/>
                  </a:lnTo>
                  <a:lnTo>
                    <a:pt x="90" y="196"/>
                  </a:lnTo>
                  <a:lnTo>
                    <a:pt x="92" y="194"/>
                  </a:lnTo>
                  <a:lnTo>
                    <a:pt x="92" y="194"/>
                  </a:lnTo>
                  <a:lnTo>
                    <a:pt x="92" y="190"/>
                  </a:lnTo>
                  <a:lnTo>
                    <a:pt x="94" y="186"/>
                  </a:lnTo>
                  <a:lnTo>
                    <a:pt x="96" y="180"/>
                  </a:lnTo>
                  <a:lnTo>
                    <a:pt x="98" y="176"/>
                  </a:lnTo>
                  <a:lnTo>
                    <a:pt x="100" y="172"/>
                  </a:lnTo>
                  <a:lnTo>
                    <a:pt x="102" y="170"/>
                  </a:lnTo>
                  <a:lnTo>
                    <a:pt x="102" y="168"/>
                  </a:lnTo>
                  <a:lnTo>
                    <a:pt x="106" y="166"/>
                  </a:lnTo>
                  <a:lnTo>
                    <a:pt x="108" y="164"/>
                  </a:lnTo>
                  <a:lnTo>
                    <a:pt x="114" y="164"/>
                  </a:lnTo>
                  <a:lnTo>
                    <a:pt x="120" y="164"/>
                  </a:lnTo>
                  <a:lnTo>
                    <a:pt x="130" y="162"/>
                  </a:lnTo>
                  <a:lnTo>
                    <a:pt x="140" y="160"/>
                  </a:lnTo>
                  <a:lnTo>
                    <a:pt x="148" y="156"/>
                  </a:lnTo>
                  <a:lnTo>
                    <a:pt x="152" y="150"/>
                  </a:lnTo>
                  <a:lnTo>
                    <a:pt x="154" y="150"/>
                  </a:lnTo>
                  <a:lnTo>
                    <a:pt x="158" y="150"/>
                  </a:lnTo>
                  <a:lnTo>
                    <a:pt x="162" y="150"/>
                  </a:lnTo>
                  <a:lnTo>
                    <a:pt x="168" y="150"/>
                  </a:lnTo>
                  <a:lnTo>
                    <a:pt x="176" y="148"/>
                  </a:lnTo>
                  <a:lnTo>
                    <a:pt x="176" y="148"/>
                  </a:lnTo>
                  <a:lnTo>
                    <a:pt x="180" y="148"/>
                  </a:lnTo>
                  <a:lnTo>
                    <a:pt x="182" y="146"/>
                  </a:lnTo>
                  <a:lnTo>
                    <a:pt x="186" y="142"/>
                  </a:lnTo>
                  <a:lnTo>
                    <a:pt x="192" y="138"/>
                  </a:lnTo>
                  <a:lnTo>
                    <a:pt x="196" y="132"/>
                  </a:lnTo>
                  <a:lnTo>
                    <a:pt x="200" y="124"/>
                  </a:lnTo>
                  <a:lnTo>
                    <a:pt x="202" y="120"/>
                  </a:lnTo>
                  <a:lnTo>
                    <a:pt x="204" y="108"/>
                  </a:lnTo>
                  <a:lnTo>
                    <a:pt x="208" y="92"/>
                  </a:lnTo>
                  <a:lnTo>
                    <a:pt x="210" y="72"/>
                  </a:lnTo>
                  <a:lnTo>
                    <a:pt x="202" y="74"/>
                  </a:lnTo>
                  <a:lnTo>
                    <a:pt x="198" y="58"/>
                  </a:lnTo>
                  <a:lnTo>
                    <a:pt x="170" y="58"/>
                  </a:lnTo>
                  <a:lnTo>
                    <a:pt x="9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3" name="Freeform 119"/>
            <p:cNvSpPr>
              <a:spLocks/>
            </p:cNvSpPr>
            <p:nvPr/>
          </p:nvSpPr>
          <p:spPr bwMode="gray">
            <a:xfrm>
              <a:off x="1169" y="2688"/>
              <a:ext cx="138" cy="150"/>
            </a:xfrm>
            <a:custGeom>
              <a:avLst/>
              <a:gdLst/>
              <a:ahLst/>
              <a:cxnLst>
                <a:cxn ang="0">
                  <a:pos x="0" y="150"/>
                </a:cxn>
                <a:cxn ang="0">
                  <a:pos x="0" y="0"/>
                </a:cxn>
                <a:cxn ang="0">
                  <a:pos x="2" y="0"/>
                </a:cxn>
                <a:cxn ang="0">
                  <a:pos x="6" y="2"/>
                </a:cxn>
                <a:cxn ang="0">
                  <a:pos x="12" y="2"/>
                </a:cxn>
                <a:cxn ang="0">
                  <a:pos x="18" y="2"/>
                </a:cxn>
                <a:cxn ang="0">
                  <a:pos x="22" y="2"/>
                </a:cxn>
                <a:cxn ang="0">
                  <a:pos x="26" y="4"/>
                </a:cxn>
                <a:cxn ang="0">
                  <a:pos x="28" y="4"/>
                </a:cxn>
                <a:cxn ang="0">
                  <a:pos x="30" y="6"/>
                </a:cxn>
                <a:cxn ang="0">
                  <a:pos x="34" y="8"/>
                </a:cxn>
                <a:cxn ang="0">
                  <a:pos x="38" y="10"/>
                </a:cxn>
                <a:cxn ang="0">
                  <a:pos x="44" y="10"/>
                </a:cxn>
                <a:cxn ang="0">
                  <a:pos x="68" y="4"/>
                </a:cxn>
                <a:cxn ang="0">
                  <a:pos x="68" y="4"/>
                </a:cxn>
                <a:cxn ang="0">
                  <a:pos x="70" y="4"/>
                </a:cxn>
                <a:cxn ang="0">
                  <a:pos x="72" y="2"/>
                </a:cxn>
                <a:cxn ang="0">
                  <a:pos x="76" y="2"/>
                </a:cxn>
                <a:cxn ang="0">
                  <a:pos x="80" y="4"/>
                </a:cxn>
                <a:cxn ang="0">
                  <a:pos x="86" y="6"/>
                </a:cxn>
                <a:cxn ang="0">
                  <a:pos x="86" y="6"/>
                </a:cxn>
                <a:cxn ang="0">
                  <a:pos x="86" y="10"/>
                </a:cxn>
                <a:cxn ang="0">
                  <a:pos x="86" y="14"/>
                </a:cxn>
                <a:cxn ang="0">
                  <a:pos x="88" y="20"/>
                </a:cxn>
                <a:cxn ang="0">
                  <a:pos x="92" y="26"/>
                </a:cxn>
                <a:cxn ang="0">
                  <a:pos x="92" y="30"/>
                </a:cxn>
                <a:cxn ang="0">
                  <a:pos x="98" y="40"/>
                </a:cxn>
                <a:cxn ang="0">
                  <a:pos x="106" y="56"/>
                </a:cxn>
                <a:cxn ang="0">
                  <a:pos x="114" y="74"/>
                </a:cxn>
                <a:cxn ang="0">
                  <a:pos x="122" y="92"/>
                </a:cxn>
                <a:cxn ang="0">
                  <a:pos x="130" y="108"/>
                </a:cxn>
                <a:cxn ang="0">
                  <a:pos x="136" y="122"/>
                </a:cxn>
                <a:cxn ang="0">
                  <a:pos x="138" y="128"/>
                </a:cxn>
                <a:cxn ang="0">
                  <a:pos x="138" y="130"/>
                </a:cxn>
                <a:cxn ang="0">
                  <a:pos x="136" y="132"/>
                </a:cxn>
                <a:cxn ang="0">
                  <a:pos x="132" y="138"/>
                </a:cxn>
                <a:cxn ang="0">
                  <a:pos x="126" y="142"/>
                </a:cxn>
                <a:cxn ang="0">
                  <a:pos x="120" y="146"/>
                </a:cxn>
                <a:cxn ang="0">
                  <a:pos x="110" y="150"/>
                </a:cxn>
                <a:cxn ang="0">
                  <a:pos x="0" y="150"/>
                </a:cxn>
              </a:cxnLst>
              <a:rect l="0" t="0" r="r" b="b"/>
              <a:pathLst>
                <a:path w="138" h="150">
                  <a:moveTo>
                    <a:pt x="0" y="150"/>
                  </a:moveTo>
                  <a:lnTo>
                    <a:pt x="0" y="0"/>
                  </a:lnTo>
                  <a:lnTo>
                    <a:pt x="2" y="0"/>
                  </a:lnTo>
                  <a:lnTo>
                    <a:pt x="6" y="2"/>
                  </a:lnTo>
                  <a:lnTo>
                    <a:pt x="12" y="2"/>
                  </a:lnTo>
                  <a:lnTo>
                    <a:pt x="18" y="2"/>
                  </a:lnTo>
                  <a:lnTo>
                    <a:pt x="22" y="2"/>
                  </a:lnTo>
                  <a:lnTo>
                    <a:pt x="26" y="4"/>
                  </a:lnTo>
                  <a:lnTo>
                    <a:pt x="28" y="4"/>
                  </a:lnTo>
                  <a:lnTo>
                    <a:pt x="30" y="6"/>
                  </a:lnTo>
                  <a:lnTo>
                    <a:pt x="34" y="8"/>
                  </a:lnTo>
                  <a:lnTo>
                    <a:pt x="38" y="10"/>
                  </a:lnTo>
                  <a:lnTo>
                    <a:pt x="44" y="10"/>
                  </a:lnTo>
                  <a:lnTo>
                    <a:pt x="68" y="4"/>
                  </a:lnTo>
                  <a:lnTo>
                    <a:pt x="68" y="4"/>
                  </a:lnTo>
                  <a:lnTo>
                    <a:pt x="70" y="4"/>
                  </a:lnTo>
                  <a:lnTo>
                    <a:pt x="72" y="2"/>
                  </a:lnTo>
                  <a:lnTo>
                    <a:pt x="76" y="2"/>
                  </a:lnTo>
                  <a:lnTo>
                    <a:pt x="80" y="4"/>
                  </a:lnTo>
                  <a:lnTo>
                    <a:pt x="86" y="6"/>
                  </a:lnTo>
                  <a:lnTo>
                    <a:pt x="86" y="6"/>
                  </a:lnTo>
                  <a:lnTo>
                    <a:pt x="86" y="10"/>
                  </a:lnTo>
                  <a:lnTo>
                    <a:pt x="86" y="14"/>
                  </a:lnTo>
                  <a:lnTo>
                    <a:pt x="88" y="20"/>
                  </a:lnTo>
                  <a:lnTo>
                    <a:pt x="92" y="26"/>
                  </a:lnTo>
                  <a:lnTo>
                    <a:pt x="92" y="30"/>
                  </a:lnTo>
                  <a:lnTo>
                    <a:pt x="98" y="40"/>
                  </a:lnTo>
                  <a:lnTo>
                    <a:pt x="106" y="56"/>
                  </a:lnTo>
                  <a:lnTo>
                    <a:pt x="114" y="74"/>
                  </a:lnTo>
                  <a:lnTo>
                    <a:pt x="122" y="92"/>
                  </a:lnTo>
                  <a:lnTo>
                    <a:pt x="130" y="108"/>
                  </a:lnTo>
                  <a:lnTo>
                    <a:pt x="136" y="122"/>
                  </a:lnTo>
                  <a:lnTo>
                    <a:pt x="138" y="128"/>
                  </a:lnTo>
                  <a:lnTo>
                    <a:pt x="138" y="130"/>
                  </a:lnTo>
                  <a:lnTo>
                    <a:pt x="136" y="132"/>
                  </a:lnTo>
                  <a:lnTo>
                    <a:pt x="132" y="138"/>
                  </a:lnTo>
                  <a:lnTo>
                    <a:pt x="126" y="142"/>
                  </a:lnTo>
                  <a:lnTo>
                    <a:pt x="120" y="146"/>
                  </a:lnTo>
                  <a:lnTo>
                    <a:pt x="110" y="150"/>
                  </a:lnTo>
                  <a:lnTo>
                    <a:pt x="0" y="1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4" name="Freeform 120"/>
            <p:cNvSpPr>
              <a:spLocks/>
            </p:cNvSpPr>
            <p:nvPr/>
          </p:nvSpPr>
          <p:spPr bwMode="gray">
            <a:xfrm>
              <a:off x="1255" y="2692"/>
              <a:ext cx="40" cy="50"/>
            </a:xfrm>
            <a:custGeom>
              <a:avLst/>
              <a:gdLst/>
              <a:ahLst/>
              <a:cxnLst>
                <a:cxn ang="0">
                  <a:pos x="0" y="0"/>
                </a:cxn>
                <a:cxn ang="0">
                  <a:pos x="0" y="8"/>
                </a:cxn>
                <a:cxn ang="0">
                  <a:pos x="0" y="10"/>
                </a:cxn>
                <a:cxn ang="0">
                  <a:pos x="2" y="12"/>
                </a:cxn>
                <a:cxn ang="0">
                  <a:pos x="2" y="16"/>
                </a:cxn>
                <a:cxn ang="0">
                  <a:pos x="4" y="20"/>
                </a:cxn>
                <a:cxn ang="0">
                  <a:pos x="6" y="24"/>
                </a:cxn>
                <a:cxn ang="0">
                  <a:pos x="8" y="28"/>
                </a:cxn>
                <a:cxn ang="0">
                  <a:pos x="10" y="30"/>
                </a:cxn>
                <a:cxn ang="0">
                  <a:pos x="14" y="34"/>
                </a:cxn>
                <a:cxn ang="0">
                  <a:pos x="16" y="38"/>
                </a:cxn>
                <a:cxn ang="0">
                  <a:pos x="22" y="42"/>
                </a:cxn>
                <a:cxn ang="0">
                  <a:pos x="26" y="44"/>
                </a:cxn>
                <a:cxn ang="0">
                  <a:pos x="30" y="48"/>
                </a:cxn>
                <a:cxn ang="0">
                  <a:pos x="32" y="50"/>
                </a:cxn>
                <a:cxn ang="0">
                  <a:pos x="32" y="50"/>
                </a:cxn>
                <a:cxn ang="0">
                  <a:pos x="34" y="50"/>
                </a:cxn>
                <a:cxn ang="0">
                  <a:pos x="36" y="48"/>
                </a:cxn>
                <a:cxn ang="0">
                  <a:pos x="38" y="44"/>
                </a:cxn>
                <a:cxn ang="0">
                  <a:pos x="40" y="32"/>
                </a:cxn>
                <a:cxn ang="0">
                  <a:pos x="38" y="28"/>
                </a:cxn>
                <a:cxn ang="0">
                  <a:pos x="32" y="18"/>
                </a:cxn>
                <a:cxn ang="0">
                  <a:pos x="26" y="8"/>
                </a:cxn>
                <a:cxn ang="0">
                  <a:pos x="22" y="0"/>
                </a:cxn>
                <a:cxn ang="0">
                  <a:pos x="22" y="0"/>
                </a:cxn>
                <a:cxn ang="0">
                  <a:pos x="18" y="0"/>
                </a:cxn>
                <a:cxn ang="0">
                  <a:pos x="12" y="0"/>
                </a:cxn>
                <a:cxn ang="0">
                  <a:pos x="8" y="0"/>
                </a:cxn>
                <a:cxn ang="0">
                  <a:pos x="2" y="0"/>
                </a:cxn>
                <a:cxn ang="0">
                  <a:pos x="0" y="0"/>
                </a:cxn>
              </a:cxnLst>
              <a:rect l="0" t="0" r="r" b="b"/>
              <a:pathLst>
                <a:path w="40" h="50">
                  <a:moveTo>
                    <a:pt x="0" y="0"/>
                  </a:moveTo>
                  <a:lnTo>
                    <a:pt x="0" y="8"/>
                  </a:lnTo>
                  <a:lnTo>
                    <a:pt x="0" y="10"/>
                  </a:lnTo>
                  <a:lnTo>
                    <a:pt x="2" y="12"/>
                  </a:lnTo>
                  <a:lnTo>
                    <a:pt x="2" y="16"/>
                  </a:lnTo>
                  <a:lnTo>
                    <a:pt x="4" y="20"/>
                  </a:lnTo>
                  <a:lnTo>
                    <a:pt x="6" y="24"/>
                  </a:lnTo>
                  <a:lnTo>
                    <a:pt x="8" y="28"/>
                  </a:lnTo>
                  <a:lnTo>
                    <a:pt x="10" y="30"/>
                  </a:lnTo>
                  <a:lnTo>
                    <a:pt x="14" y="34"/>
                  </a:lnTo>
                  <a:lnTo>
                    <a:pt x="16" y="38"/>
                  </a:lnTo>
                  <a:lnTo>
                    <a:pt x="22" y="42"/>
                  </a:lnTo>
                  <a:lnTo>
                    <a:pt x="26" y="44"/>
                  </a:lnTo>
                  <a:lnTo>
                    <a:pt x="30" y="48"/>
                  </a:lnTo>
                  <a:lnTo>
                    <a:pt x="32" y="50"/>
                  </a:lnTo>
                  <a:lnTo>
                    <a:pt x="32" y="50"/>
                  </a:lnTo>
                  <a:lnTo>
                    <a:pt x="34" y="50"/>
                  </a:lnTo>
                  <a:lnTo>
                    <a:pt x="36" y="48"/>
                  </a:lnTo>
                  <a:lnTo>
                    <a:pt x="38" y="44"/>
                  </a:lnTo>
                  <a:lnTo>
                    <a:pt x="40" y="32"/>
                  </a:lnTo>
                  <a:lnTo>
                    <a:pt x="38" y="28"/>
                  </a:lnTo>
                  <a:lnTo>
                    <a:pt x="32" y="18"/>
                  </a:lnTo>
                  <a:lnTo>
                    <a:pt x="26" y="8"/>
                  </a:lnTo>
                  <a:lnTo>
                    <a:pt x="22" y="0"/>
                  </a:lnTo>
                  <a:lnTo>
                    <a:pt x="22" y="0"/>
                  </a:lnTo>
                  <a:lnTo>
                    <a:pt x="18" y="0"/>
                  </a:lnTo>
                  <a:lnTo>
                    <a:pt x="12" y="0"/>
                  </a:lnTo>
                  <a:lnTo>
                    <a:pt x="8" y="0"/>
                  </a:lnTo>
                  <a:lnTo>
                    <a:pt x="2" y="0"/>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5" name="Freeform 121"/>
            <p:cNvSpPr>
              <a:spLocks/>
            </p:cNvSpPr>
            <p:nvPr/>
          </p:nvSpPr>
          <p:spPr bwMode="gray">
            <a:xfrm>
              <a:off x="1393" y="3266"/>
              <a:ext cx="86" cy="182"/>
            </a:xfrm>
            <a:custGeom>
              <a:avLst/>
              <a:gdLst/>
              <a:ahLst/>
              <a:cxnLst>
                <a:cxn ang="0">
                  <a:pos x="78" y="0"/>
                </a:cxn>
                <a:cxn ang="0">
                  <a:pos x="72" y="4"/>
                </a:cxn>
                <a:cxn ang="0">
                  <a:pos x="64" y="12"/>
                </a:cxn>
                <a:cxn ang="0">
                  <a:pos x="60" y="20"/>
                </a:cxn>
                <a:cxn ang="0">
                  <a:pos x="56" y="24"/>
                </a:cxn>
                <a:cxn ang="0">
                  <a:pos x="48" y="32"/>
                </a:cxn>
                <a:cxn ang="0">
                  <a:pos x="40" y="42"/>
                </a:cxn>
                <a:cxn ang="0">
                  <a:pos x="34" y="50"/>
                </a:cxn>
                <a:cxn ang="0">
                  <a:pos x="28" y="54"/>
                </a:cxn>
                <a:cxn ang="0">
                  <a:pos x="24" y="54"/>
                </a:cxn>
                <a:cxn ang="0">
                  <a:pos x="22" y="54"/>
                </a:cxn>
                <a:cxn ang="0">
                  <a:pos x="16" y="54"/>
                </a:cxn>
                <a:cxn ang="0">
                  <a:pos x="10" y="60"/>
                </a:cxn>
                <a:cxn ang="0">
                  <a:pos x="6" y="68"/>
                </a:cxn>
                <a:cxn ang="0">
                  <a:pos x="6" y="82"/>
                </a:cxn>
                <a:cxn ang="0">
                  <a:pos x="4" y="90"/>
                </a:cxn>
                <a:cxn ang="0">
                  <a:pos x="6" y="92"/>
                </a:cxn>
                <a:cxn ang="0">
                  <a:pos x="8" y="92"/>
                </a:cxn>
                <a:cxn ang="0">
                  <a:pos x="14" y="100"/>
                </a:cxn>
                <a:cxn ang="0">
                  <a:pos x="14" y="106"/>
                </a:cxn>
                <a:cxn ang="0">
                  <a:pos x="10" y="110"/>
                </a:cxn>
                <a:cxn ang="0">
                  <a:pos x="6" y="116"/>
                </a:cxn>
                <a:cxn ang="0">
                  <a:pos x="0" y="138"/>
                </a:cxn>
                <a:cxn ang="0">
                  <a:pos x="6" y="172"/>
                </a:cxn>
                <a:cxn ang="0">
                  <a:pos x="8" y="172"/>
                </a:cxn>
                <a:cxn ang="0">
                  <a:pos x="16" y="172"/>
                </a:cxn>
                <a:cxn ang="0">
                  <a:pos x="22" y="172"/>
                </a:cxn>
                <a:cxn ang="0">
                  <a:pos x="20" y="174"/>
                </a:cxn>
                <a:cxn ang="0">
                  <a:pos x="24" y="178"/>
                </a:cxn>
                <a:cxn ang="0">
                  <a:pos x="28" y="182"/>
                </a:cxn>
                <a:cxn ang="0">
                  <a:pos x="36" y="182"/>
                </a:cxn>
                <a:cxn ang="0">
                  <a:pos x="44" y="178"/>
                </a:cxn>
                <a:cxn ang="0">
                  <a:pos x="50" y="164"/>
                </a:cxn>
                <a:cxn ang="0">
                  <a:pos x="58" y="134"/>
                </a:cxn>
                <a:cxn ang="0">
                  <a:pos x="58" y="126"/>
                </a:cxn>
                <a:cxn ang="0">
                  <a:pos x="60" y="120"/>
                </a:cxn>
                <a:cxn ang="0">
                  <a:pos x="66" y="108"/>
                </a:cxn>
                <a:cxn ang="0">
                  <a:pos x="72" y="82"/>
                </a:cxn>
                <a:cxn ang="0">
                  <a:pos x="78" y="54"/>
                </a:cxn>
                <a:cxn ang="0">
                  <a:pos x="78" y="50"/>
                </a:cxn>
                <a:cxn ang="0">
                  <a:pos x="82" y="40"/>
                </a:cxn>
                <a:cxn ang="0">
                  <a:pos x="84" y="28"/>
                </a:cxn>
                <a:cxn ang="0">
                  <a:pos x="84" y="20"/>
                </a:cxn>
                <a:cxn ang="0">
                  <a:pos x="86" y="12"/>
                </a:cxn>
                <a:cxn ang="0">
                  <a:pos x="86" y="4"/>
                </a:cxn>
                <a:cxn ang="0">
                  <a:pos x="78" y="0"/>
                </a:cxn>
              </a:cxnLst>
              <a:rect l="0" t="0" r="r" b="b"/>
              <a:pathLst>
                <a:path w="86" h="182">
                  <a:moveTo>
                    <a:pt x="78" y="0"/>
                  </a:moveTo>
                  <a:lnTo>
                    <a:pt x="78" y="0"/>
                  </a:lnTo>
                  <a:lnTo>
                    <a:pt x="76" y="2"/>
                  </a:lnTo>
                  <a:lnTo>
                    <a:pt x="72" y="4"/>
                  </a:lnTo>
                  <a:lnTo>
                    <a:pt x="68" y="6"/>
                  </a:lnTo>
                  <a:lnTo>
                    <a:pt x="64" y="12"/>
                  </a:lnTo>
                  <a:lnTo>
                    <a:pt x="62" y="20"/>
                  </a:lnTo>
                  <a:lnTo>
                    <a:pt x="60" y="20"/>
                  </a:lnTo>
                  <a:lnTo>
                    <a:pt x="58" y="22"/>
                  </a:lnTo>
                  <a:lnTo>
                    <a:pt x="56" y="24"/>
                  </a:lnTo>
                  <a:lnTo>
                    <a:pt x="52" y="28"/>
                  </a:lnTo>
                  <a:lnTo>
                    <a:pt x="48" y="32"/>
                  </a:lnTo>
                  <a:lnTo>
                    <a:pt x="44" y="36"/>
                  </a:lnTo>
                  <a:lnTo>
                    <a:pt x="40" y="42"/>
                  </a:lnTo>
                  <a:lnTo>
                    <a:pt x="38" y="46"/>
                  </a:lnTo>
                  <a:lnTo>
                    <a:pt x="34" y="50"/>
                  </a:lnTo>
                  <a:lnTo>
                    <a:pt x="30" y="52"/>
                  </a:lnTo>
                  <a:lnTo>
                    <a:pt x="28" y="54"/>
                  </a:lnTo>
                  <a:lnTo>
                    <a:pt x="26" y="54"/>
                  </a:lnTo>
                  <a:lnTo>
                    <a:pt x="24" y="54"/>
                  </a:lnTo>
                  <a:lnTo>
                    <a:pt x="24" y="54"/>
                  </a:lnTo>
                  <a:lnTo>
                    <a:pt x="22" y="54"/>
                  </a:lnTo>
                  <a:lnTo>
                    <a:pt x="20" y="54"/>
                  </a:lnTo>
                  <a:lnTo>
                    <a:pt x="16" y="54"/>
                  </a:lnTo>
                  <a:lnTo>
                    <a:pt x="14" y="56"/>
                  </a:lnTo>
                  <a:lnTo>
                    <a:pt x="10" y="60"/>
                  </a:lnTo>
                  <a:lnTo>
                    <a:pt x="8" y="64"/>
                  </a:lnTo>
                  <a:lnTo>
                    <a:pt x="6" y="68"/>
                  </a:lnTo>
                  <a:lnTo>
                    <a:pt x="6" y="76"/>
                  </a:lnTo>
                  <a:lnTo>
                    <a:pt x="6" y="82"/>
                  </a:lnTo>
                  <a:lnTo>
                    <a:pt x="6" y="88"/>
                  </a:lnTo>
                  <a:lnTo>
                    <a:pt x="4" y="90"/>
                  </a:lnTo>
                  <a:lnTo>
                    <a:pt x="6" y="90"/>
                  </a:lnTo>
                  <a:lnTo>
                    <a:pt x="6" y="92"/>
                  </a:lnTo>
                  <a:lnTo>
                    <a:pt x="6" y="92"/>
                  </a:lnTo>
                  <a:lnTo>
                    <a:pt x="8" y="92"/>
                  </a:lnTo>
                  <a:lnTo>
                    <a:pt x="12" y="96"/>
                  </a:lnTo>
                  <a:lnTo>
                    <a:pt x="14" y="100"/>
                  </a:lnTo>
                  <a:lnTo>
                    <a:pt x="14" y="102"/>
                  </a:lnTo>
                  <a:lnTo>
                    <a:pt x="14" y="106"/>
                  </a:lnTo>
                  <a:lnTo>
                    <a:pt x="12" y="108"/>
                  </a:lnTo>
                  <a:lnTo>
                    <a:pt x="10" y="110"/>
                  </a:lnTo>
                  <a:lnTo>
                    <a:pt x="8" y="112"/>
                  </a:lnTo>
                  <a:lnTo>
                    <a:pt x="6" y="116"/>
                  </a:lnTo>
                  <a:lnTo>
                    <a:pt x="2" y="124"/>
                  </a:lnTo>
                  <a:lnTo>
                    <a:pt x="0" y="138"/>
                  </a:lnTo>
                  <a:lnTo>
                    <a:pt x="0" y="154"/>
                  </a:lnTo>
                  <a:lnTo>
                    <a:pt x="6" y="172"/>
                  </a:lnTo>
                  <a:lnTo>
                    <a:pt x="8" y="172"/>
                  </a:lnTo>
                  <a:lnTo>
                    <a:pt x="8" y="172"/>
                  </a:lnTo>
                  <a:lnTo>
                    <a:pt x="12" y="172"/>
                  </a:lnTo>
                  <a:lnTo>
                    <a:pt x="16" y="172"/>
                  </a:lnTo>
                  <a:lnTo>
                    <a:pt x="20" y="172"/>
                  </a:lnTo>
                  <a:lnTo>
                    <a:pt x="22" y="172"/>
                  </a:lnTo>
                  <a:lnTo>
                    <a:pt x="22" y="172"/>
                  </a:lnTo>
                  <a:lnTo>
                    <a:pt x="20" y="174"/>
                  </a:lnTo>
                  <a:lnTo>
                    <a:pt x="22" y="176"/>
                  </a:lnTo>
                  <a:lnTo>
                    <a:pt x="24" y="178"/>
                  </a:lnTo>
                  <a:lnTo>
                    <a:pt x="26" y="180"/>
                  </a:lnTo>
                  <a:lnTo>
                    <a:pt x="28" y="182"/>
                  </a:lnTo>
                  <a:lnTo>
                    <a:pt x="32" y="182"/>
                  </a:lnTo>
                  <a:lnTo>
                    <a:pt x="36" y="182"/>
                  </a:lnTo>
                  <a:lnTo>
                    <a:pt x="40" y="182"/>
                  </a:lnTo>
                  <a:lnTo>
                    <a:pt x="44" y="178"/>
                  </a:lnTo>
                  <a:lnTo>
                    <a:pt x="46" y="172"/>
                  </a:lnTo>
                  <a:lnTo>
                    <a:pt x="50" y="164"/>
                  </a:lnTo>
                  <a:lnTo>
                    <a:pt x="56" y="146"/>
                  </a:lnTo>
                  <a:lnTo>
                    <a:pt x="58" y="134"/>
                  </a:lnTo>
                  <a:lnTo>
                    <a:pt x="60" y="128"/>
                  </a:lnTo>
                  <a:lnTo>
                    <a:pt x="58" y="126"/>
                  </a:lnTo>
                  <a:lnTo>
                    <a:pt x="58" y="124"/>
                  </a:lnTo>
                  <a:lnTo>
                    <a:pt x="60" y="120"/>
                  </a:lnTo>
                  <a:lnTo>
                    <a:pt x="62" y="114"/>
                  </a:lnTo>
                  <a:lnTo>
                    <a:pt x="66" y="108"/>
                  </a:lnTo>
                  <a:lnTo>
                    <a:pt x="70" y="98"/>
                  </a:lnTo>
                  <a:lnTo>
                    <a:pt x="72" y="82"/>
                  </a:lnTo>
                  <a:lnTo>
                    <a:pt x="76" y="66"/>
                  </a:lnTo>
                  <a:lnTo>
                    <a:pt x="78" y="54"/>
                  </a:lnTo>
                  <a:lnTo>
                    <a:pt x="78" y="52"/>
                  </a:lnTo>
                  <a:lnTo>
                    <a:pt x="78" y="50"/>
                  </a:lnTo>
                  <a:lnTo>
                    <a:pt x="80" y="44"/>
                  </a:lnTo>
                  <a:lnTo>
                    <a:pt x="82" y="40"/>
                  </a:lnTo>
                  <a:lnTo>
                    <a:pt x="82" y="34"/>
                  </a:lnTo>
                  <a:lnTo>
                    <a:pt x="84" y="28"/>
                  </a:lnTo>
                  <a:lnTo>
                    <a:pt x="84" y="24"/>
                  </a:lnTo>
                  <a:lnTo>
                    <a:pt x="84" y="20"/>
                  </a:lnTo>
                  <a:lnTo>
                    <a:pt x="86" y="16"/>
                  </a:lnTo>
                  <a:lnTo>
                    <a:pt x="86" y="12"/>
                  </a:lnTo>
                  <a:lnTo>
                    <a:pt x="86" y="8"/>
                  </a:lnTo>
                  <a:lnTo>
                    <a:pt x="86" y="4"/>
                  </a:lnTo>
                  <a:lnTo>
                    <a:pt x="84" y="2"/>
                  </a:lnTo>
                  <a:lnTo>
                    <a:pt x="7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6" name="Freeform 122"/>
            <p:cNvSpPr>
              <a:spLocks/>
            </p:cNvSpPr>
            <p:nvPr/>
          </p:nvSpPr>
          <p:spPr bwMode="gray">
            <a:xfrm>
              <a:off x="2677" y="3726"/>
              <a:ext cx="58" cy="56"/>
            </a:xfrm>
            <a:custGeom>
              <a:avLst/>
              <a:gdLst/>
              <a:ahLst/>
              <a:cxnLst>
                <a:cxn ang="0">
                  <a:pos x="10" y="2"/>
                </a:cxn>
                <a:cxn ang="0">
                  <a:pos x="10" y="2"/>
                </a:cxn>
                <a:cxn ang="0">
                  <a:pos x="8" y="2"/>
                </a:cxn>
                <a:cxn ang="0">
                  <a:pos x="6" y="2"/>
                </a:cxn>
                <a:cxn ang="0">
                  <a:pos x="4" y="4"/>
                </a:cxn>
                <a:cxn ang="0">
                  <a:pos x="2" y="6"/>
                </a:cxn>
                <a:cxn ang="0">
                  <a:pos x="0" y="8"/>
                </a:cxn>
                <a:cxn ang="0">
                  <a:pos x="0" y="14"/>
                </a:cxn>
                <a:cxn ang="0">
                  <a:pos x="6" y="30"/>
                </a:cxn>
                <a:cxn ang="0">
                  <a:pos x="6" y="30"/>
                </a:cxn>
                <a:cxn ang="0">
                  <a:pos x="8" y="32"/>
                </a:cxn>
                <a:cxn ang="0">
                  <a:pos x="10" y="36"/>
                </a:cxn>
                <a:cxn ang="0">
                  <a:pos x="14" y="40"/>
                </a:cxn>
                <a:cxn ang="0">
                  <a:pos x="14" y="44"/>
                </a:cxn>
                <a:cxn ang="0">
                  <a:pos x="18" y="46"/>
                </a:cxn>
                <a:cxn ang="0">
                  <a:pos x="22" y="50"/>
                </a:cxn>
                <a:cxn ang="0">
                  <a:pos x="26" y="52"/>
                </a:cxn>
                <a:cxn ang="0">
                  <a:pos x="32" y="54"/>
                </a:cxn>
                <a:cxn ang="0">
                  <a:pos x="36" y="56"/>
                </a:cxn>
                <a:cxn ang="0">
                  <a:pos x="40" y="54"/>
                </a:cxn>
                <a:cxn ang="0">
                  <a:pos x="42" y="52"/>
                </a:cxn>
                <a:cxn ang="0">
                  <a:pos x="46" y="50"/>
                </a:cxn>
                <a:cxn ang="0">
                  <a:pos x="50" y="44"/>
                </a:cxn>
                <a:cxn ang="0">
                  <a:pos x="54" y="40"/>
                </a:cxn>
                <a:cxn ang="0">
                  <a:pos x="56" y="34"/>
                </a:cxn>
                <a:cxn ang="0">
                  <a:pos x="58" y="30"/>
                </a:cxn>
                <a:cxn ang="0">
                  <a:pos x="56" y="24"/>
                </a:cxn>
                <a:cxn ang="0">
                  <a:pos x="56" y="18"/>
                </a:cxn>
                <a:cxn ang="0">
                  <a:pos x="56" y="12"/>
                </a:cxn>
                <a:cxn ang="0">
                  <a:pos x="56" y="8"/>
                </a:cxn>
                <a:cxn ang="0">
                  <a:pos x="56" y="6"/>
                </a:cxn>
                <a:cxn ang="0">
                  <a:pos x="54" y="6"/>
                </a:cxn>
                <a:cxn ang="0">
                  <a:pos x="52" y="4"/>
                </a:cxn>
                <a:cxn ang="0">
                  <a:pos x="50" y="2"/>
                </a:cxn>
                <a:cxn ang="0">
                  <a:pos x="46" y="0"/>
                </a:cxn>
                <a:cxn ang="0">
                  <a:pos x="42" y="0"/>
                </a:cxn>
                <a:cxn ang="0">
                  <a:pos x="40" y="0"/>
                </a:cxn>
                <a:cxn ang="0">
                  <a:pos x="38" y="2"/>
                </a:cxn>
                <a:cxn ang="0">
                  <a:pos x="36" y="4"/>
                </a:cxn>
                <a:cxn ang="0">
                  <a:pos x="34" y="8"/>
                </a:cxn>
                <a:cxn ang="0">
                  <a:pos x="32" y="10"/>
                </a:cxn>
                <a:cxn ang="0">
                  <a:pos x="32" y="10"/>
                </a:cxn>
                <a:cxn ang="0">
                  <a:pos x="16" y="2"/>
                </a:cxn>
                <a:cxn ang="0">
                  <a:pos x="10" y="2"/>
                </a:cxn>
              </a:cxnLst>
              <a:rect l="0" t="0" r="r" b="b"/>
              <a:pathLst>
                <a:path w="58" h="56">
                  <a:moveTo>
                    <a:pt x="10" y="2"/>
                  </a:moveTo>
                  <a:lnTo>
                    <a:pt x="10" y="2"/>
                  </a:lnTo>
                  <a:lnTo>
                    <a:pt x="8" y="2"/>
                  </a:lnTo>
                  <a:lnTo>
                    <a:pt x="6" y="2"/>
                  </a:lnTo>
                  <a:lnTo>
                    <a:pt x="4" y="4"/>
                  </a:lnTo>
                  <a:lnTo>
                    <a:pt x="2" y="6"/>
                  </a:lnTo>
                  <a:lnTo>
                    <a:pt x="0" y="8"/>
                  </a:lnTo>
                  <a:lnTo>
                    <a:pt x="0" y="14"/>
                  </a:lnTo>
                  <a:lnTo>
                    <a:pt x="6" y="30"/>
                  </a:lnTo>
                  <a:lnTo>
                    <a:pt x="6" y="30"/>
                  </a:lnTo>
                  <a:lnTo>
                    <a:pt x="8" y="32"/>
                  </a:lnTo>
                  <a:lnTo>
                    <a:pt x="10" y="36"/>
                  </a:lnTo>
                  <a:lnTo>
                    <a:pt x="14" y="40"/>
                  </a:lnTo>
                  <a:lnTo>
                    <a:pt x="14" y="44"/>
                  </a:lnTo>
                  <a:lnTo>
                    <a:pt x="18" y="46"/>
                  </a:lnTo>
                  <a:lnTo>
                    <a:pt x="22" y="50"/>
                  </a:lnTo>
                  <a:lnTo>
                    <a:pt x="26" y="52"/>
                  </a:lnTo>
                  <a:lnTo>
                    <a:pt x="32" y="54"/>
                  </a:lnTo>
                  <a:lnTo>
                    <a:pt x="36" y="56"/>
                  </a:lnTo>
                  <a:lnTo>
                    <a:pt x="40" y="54"/>
                  </a:lnTo>
                  <a:lnTo>
                    <a:pt x="42" y="52"/>
                  </a:lnTo>
                  <a:lnTo>
                    <a:pt x="46" y="50"/>
                  </a:lnTo>
                  <a:lnTo>
                    <a:pt x="50" y="44"/>
                  </a:lnTo>
                  <a:lnTo>
                    <a:pt x="54" y="40"/>
                  </a:lnTo>
                  <a:lnTo>
                    <a:pt x="56" y="34"/>
                  </a:lnTo>
                  <a:lnTo>
                    <a:pt x="58" y="30"/>
                  </a:lnTo>
                  <a:lnTo>
                    <a:pt x="56" y="24"/>
                  </a:lnTo>
                  <a:lnTo>
                    <a:pt x="56" y="18"/>
                  </a:lnTo>
                  <a:lnTo>
                    <a:pt x="56" y="12"/>
                  </a:lnTo>
                  <a:lnTo>
                    <a:pt x="56" y="8"/>
                  </a:lnTo>
                  <a:lnTo>
                    <a:pt x="56" y="6"/>
                  </a:lnTo>
                  <a:lnTo>
                    <a:pt x="54" y="6"/>
                  </a:lnTo>
                  <a:lnTo>
                    <a:pt x="52" y="4"/>
                  </a:lnTo>
                  <a:lnTo>
                    <a:pt x="50" y="2"/>
                  </a:lnTo>
                  <a:lnTo>
                    <a:pt x="46" y="0"/>
                  </a:lnTo>
                  <a:lnTo>
                    <a:pt x="42" y="0"/>
                  </a:lnTo>
                  <a:lnTo>
                    <a:pt x="40" y="0"/>
                  </a:lnTo>
                  <a:lnTo>
                    <a:pt x="38" y="2"/>
                  </a:lnTo>
                  <a:lnTo>
                    <a:pt x="36" y="4"/>
                  </a:lnTo>
                  <a:lnTo>
                    <a:pt x="34" y="8"/>
                  </a:lnTo>
                  <a:lnTo>
                    <a:pt x="32" y="10"/>
                  </a:lnTo>
                  <a:lnTo>
                    <a:pt x="32" y="10"/>
                  </a:lnTo>
                  <a:lnTo>
                    <a:pt x="16" y="2"/>
                  </a:lnTo>
                  <a:lnTo>
                    <a:pt x="1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7" name="Freeform 123"/>
            <p:cNvSpPr>
              <a:spLocks/>
            </p:cNvSpPr>
            <p:nvPr/>
          </p:nvSpPr>
          <p:spPr bwMode="gray">
            <a:xfrm>
              <a:off x="2731" y="3138"/>
              <a:ext cx="70" cy="54"/>
            </a:xfrm>
            <a:custGeom>
              <a:avLst/>
              <a:gdLst/>
              <a:ahLst/>
              <a:cxnLst>
                <a:cxn ang="0">
                  <a:pos x="2" y="44"/>
                </a:cxn>
                <a:cxn ang="0">
                  <a:pos x="34" y="28"/>
                </a:cxn>
                <a:cxn ang="0">
                  <a:pos x="34" y="28"/>
                </a:cxn>
                <a:cxn ang="0">
                  <a:pos x="38" y="26"/>
                </a:cxn>
                <a:cxn ang="0">
                  <a:pos x="40" y="22"/>
                </a:cxn>
                <a:cxn ang="0">
                  <a:pos x="44" y="18"/>
                </a:cxn>
                <a:cxn ang="0">
                  <a:pos x="48" y="14"/>
                </a:cxn>
                <a:cxn ang="0">
                  <a:pos x="52" y="10"/>
                </a:cxn>
                <a:cxn ang="0">
                  <a:pos x="54" y="4"/>
                </a:cxn>
                <a:cxn ang="0">
                  <a:pos x="54" y="0"/>
                </a:cxn>
                <a:cxn ang="0">
                  <a:pos x="64" y="0"/>
                </a:cxn>
                <a:cxn ang="0">
                  <a:pos x="70" y="8"/>
                </a:cxn>
                <a:cxn ang="0">
                  <a:pos x="68" y="12"/>
                </a:cxn>
                <a:cxn ang="0">
                  <a:pos x="64" y="22"/>
                </a:cxn>
                <a:cxn ang="0">
                  <a:pos x="56" y="32"/>
                </a:cxn>
                <a:cxn ang="0">
                  <a:pos x="46" y="42"/>
                </a:cxn>
                <a:cxn ang="0">
                  <a:pos x="28" y="50"/>
                </a:cxn>
                <a:cxn ang="0">
                  <a:pos x="16" y="54"/>
                </a:cxn>
                <a:cxn ang="0">
                  <a:pos x="10" y="54"/>
                </a:cxn>
                <a:cxn ang="0">
                  <a:pos x="10" y="54"/>
                </a:cxn>
                <a:cxn ang="0">
                  <a:pos x="8" y="54"/>
                </a:cxn>
                <a:cxn ang="0">
                  <a:pos x="6" y="54"/>
                </a:cxn>
                <a:cxn ang="0">
                  <a:pos x="4" y="52"/>
                </a:cxn>
                <a:cxn ang="0">
                  <a:pos x="2" y="52"/>
                </a:cxn>
                <a:cxn ang="0">
                  <a:pos x="0" y="50"/>
                </a:cxn>
                <a:cxn ang="0">
                  <a:pos x="0" y="48"/>
                </a:cxn>
                <a:cxn ang="0">
                  <a:pos x="2" y="44"/>
                </a:cxn>
              </a:cxnLst>
              <a:rect l="0" t="0" r="r" b="b"/>
              <a:pathLst>
                <a:path w="70" h="54">
                  <a:moveTo>
                    <a:pt x="2" y="44"/>
                  </a:moveTo>
                  <a:lnTo>
                    <a:pt x="34" y="28"/>
                  </a:lnTo>
                  <a:lnTo>
                    <a:pt x="34" y="28"/>
                  </a:lnTo>
                  <a:lnTo>
                    <a:pt x="38" y="26"/>
                  </a:lnTo>
                  <a:lnTo>
                    <a:pt x="40" y="22"/>
                  </a:lnTo>
                  <a:lnTo>
                    <a:pt x="44" y="18"/>
                  </a:lnTo>
                  <a:lnTo>
                    <a:pt x="48" y="14"/>
                  </a:lnTo>
                  <a:lnTo>
                    <a:pt x="52" y="10"/>
                  </a:lnTo>
                  <a:lnTo>
                    <a:pt x="54" y="4"/>
                  </a:lnTo>
                  <a:lnTo>
                    <a:pt x="54" y="0"/>
                  </a:lnTo>
                  <a:lnTo>
                    <a:pt x="64" y="0"/>
                  </a:lnTo>
                  <a:lnTo>
                    <a:pt x="70" y="8"/>
                  </a:lnTo>
                  <a:lnTo>
                    <a:pt x="68" y="12"/>
                  </a:lnTo>
                  <a:lnTo>
                    <a:pt x="64" y="22"/>
                  </a:lnTo>
                  <a:lnTo>
                    <a:pt x="56" y="32"/>
                  </a:lnTo>
                  <a:lnTo>
                    <a:pt x="46" y="42"/>
                  </a:lnTo>
                  <a:lnTo>
                    <a:pt x="28" y="50"/>
                  </a:lnTo>
                  <a:lnTo>
                    <a:pt x="16" y="54"/>
                  </a:lnTo>
                  <a:lnTo>
                    <a:pt x="10" y="54"/>
                  </a:lnTo>
                  <a:lnTo>
                    <a:pt x="10" y="54"/>
                  </a:lnTo>
                  <a:lnTo>
                    <a:pt x="8" y="54"/>
                  </a:lnTo>
                  <a:lnTo>
                    <a:pt x="6" y="54"/>
                  </a:lnTo>
                  <a:lnTo>
                    <a:pt x="4" y="52"/>
                  </a:lnTo>
                  <a:lnTo>
                    <a:pt x="2" y="52"/>
                  </a:lnTo>
                  <a:lnTo>
                    <a:pt x="0" y="50"/>
                  </a:lnTo>
                  <a:lnTo>
                    <a:pt x="0" y="48"/>
                  </a:lnTo>
                  <a:lnTo>
                    <a:pt x="2" y="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8" name="Freeform 124"/>
            <p:cNvSpPr>
              <a:spLocks/>
            </p:cNvSpPr>
            <p:nvPr/>
          </p:nvSpPr>
          <p:spPr bwMode="gray">
            <a:xfrm>
              <a:off x="2957" y="3706"/>
              <a:ext cx="74" cy="110"/>
            </a:xfrm>
            <a:custGeom>
              <a:avLst/>
              <a:gdLst/>
              <a:ahLst/>
              <a:cxnLst>
                <a:cxn ang="0">
                  <a:pos x="8" y="0"/>
                </a:cxn>
                <a:cxn ang="0">
                  <a:pos x="4" y="2"/>
                </a:cxn>
                <a:cxn ang="0">
                  <a:pos x="2" y="4"/>
                </a:cxn>
                <a:cxn ang="0">
                  <a:pos x="2" y="12"/>
                </a:cxn>
                <a:cxn ang="0">
                  <a:pos x="8" y="20"/>
                </a:cxn>
                <a:cxn ang="0">
                  <a:pos x="14" y="30"/>
                </a:cxn>
                <a:cxn ang="0">
                  <a:pos x="20" y="38"/>
                </a:cxn>
                <a:cxn ang="0">
                  <a:pos x="22" y="40"/>
                </a:cxn>
                <a:cxn ang="0">
                  <a:pos x="22" y="54"/>
                </a:cxn>
                <a:cxn ang="0">
                  <a:pos x="18" y="74"/>
                </a:cxn>
                <a:cxn ang="0">
                  <a:pos x="18" y="78"/>
                </a:cxn>
                <a:cxn ang="0">
                  <a:pos x="22" y="84"/>
                </a:cxn>
                <a:cxn ang="0">
                  <a:pos x="28" y="92"/>
                </a:cxn>
                <a:cxn ang="0">
                  <a:pos x="32" y="102"/>
                </a:cxn>
                <a:cxn ang="0">
                  <a:pos x="36" y="110"/>
                </a:cxn>
                <a:cxn ang="0">
                  <a:pos x="38" y="110"/>
                </a:cxn>
                <a:cxn ang="0">
                  <a:pos x="40" y="102"/>
                </a:cxn>
                <a:cxn ang="0">
                  <a:pos x="46" y="90"/>
                </a:cxn>
                <a:cxn ang="0">
                  <a:pos x="54" y="82"/>
                </a:cxn>
                <a:cxn ang="0">
                  <a:pos x="60" y="78"/>
                </a:cxn>
                <a:cxn ang="0">
                  <a:pos x="66" y="68"/>
                </a:cxn>
                <a:cxn ang="0">
                  <a:pos x="70" y="58"/>
                </a:cxn>
                <a:cxn ang="0">
                  <a:pos x="72" y="50"/>
                </a:cxn>
                <a:cxn ang="0">
                  <a:pos x="72" y="50"/>
                </a:cxn>
                <a:cxn ang="0">
                  <a:pos x="64" y="52"/>
                </a:cxn>
                <a:cxn ang="0">
                  <a:pos x="54" y="52"/>
                </a:cxn>
                <a:cxn ang="0">
                  <a:pos x="46" y="48"/>
                </a:cxn>
                <a:cxn ang="0">
                  <a:pos x="38" y="40"/>
                </a:cxn>
                <a:cxn ang="0">
                  <a:pos x="34" y="32"/>
                </a:cxn>
                <a:cxn ang="0">
                  <a:pos x="32" y="28"/>
                </a:cxn>
                <a:cxn ang="0">
                  <a:pos x="18" y="10"/>
                </a:cxn>
                <a:cxn ang="0">
                  <a:pos x="18" y="6"/>
                </a:cxn>
                <a:cxn ang="0">
                  <a:pos x="12" y="2"/>
                </a:cxn>
              </a:cxnLst>
              <a:rect l="0" t="0" r="r" b="b"/>
              <a:pathLst>
                <a:path w="74" h="110">
                  <a:moveTo>
                    <a:pt x="10" y="0"/>
                  </a:moveTo>
                  <a:lnTo>
                    <a:pt x="8" y="0"/>
                  </a:lnTo>
                  <a:lnTo>
                    <a:pt x="6" y="2"/>
                  </a:lnTo>
                  <a:lnTo>
                    <a:pt x="4" y="2"/>
                  </a:lnTo>
                  <a:lnTo>
                    <a:pt x="2" y="2"/>
                  </a:lnTo>
                  <a:lnTo>
                    <a:pt x="2" y="4"/>
                  </a:lnTo>
                  <a:lnTo>
                    <a:pt x="0" y="8"/>
                  </a:lnTo>
                  <a:lnTo>
                    <a:pt x="2" y="12"/>
                  </a:lnTo>
                  <a:lnTo>
                    <a:pt x="4" y="16"/>
                  </a:lnTo>
                  <a:lnTo>
                    <a:pt x="8" y="20"/>
                  </a:lnTo>
                  <a:lnTo>
                    <a:pt x="10" y="26"/>
                  </a:lnTo>
                  <a:lnTo>
                    <a:pt x="14" y="30"/>
                  </a:lnTo>
                  <a:lnTo>
                    <a:pt x="16" y="34"/>
                  </a:lnTo>
                  <a:lnTo>
                    <a:pt x="20" y="38"/>
                  </a:lnTo>
                  <a:lnTo>
                    <a:pt x="22" y="40"/>
                  </a:lnTo>
                  <a:lnTo>
                    <a:pt x="22" y="40"/>
                  </a:lnTo>
                  <a:lnTo>
                    <a:pt x="22" y="44"/>
                  </a:lnTo>
                  <a:lnTo>
                    <a:pt x="22" y="54"/>
                  </a:lnTo>
                  <a:lnTo>
                    <a:pt x="20" y="64"/>
                  </a:lnTo>
                  <a:lnTo>
                    <a:pt x="18" y="74"/>
                  </a:lnTo>
                  <a:lnTo>
                    <a:pt x="18" y="74"/>
                  </a:lnTo>
                  <a:lnTo>
                    <a:pt x="18" y="78"/>
                  </a:lnTo>
                  <a:lnTo>
                    <a:pt x="18" y="80"/>
                  </a:lnTo>
                  <a:lnTo>
                    <a:pt x="22" y="84"/>
                  </a:lnTo>
                  <a:lnTo>
                    <a:pt x="24" y="88"/>
                  </a:lnTo>
                  <a:lnTo>
                    <a:pt x="28" y="92"/>
                  </a:lnTo>
                  <a:lnTo>
                    <a:pt x="30" y="96"/>
                  </a:lnTo>
                  <a:lnTo>
                    <a:pt x="32" y="102"/>
                  </a:lnTo>
                  <a:lnTo>
                    <a:pt x="34" y="106"/>
                  </a:lnTo>
                  <a:lnTo>
                    <a:pt x="36" y="110"/>
                  </a:lnTo>
                  <a:lnTo>
                    <a:pt x="36" y="110"/>
                  </a:lnTo>
                  <a:lnTo>
                    <a:pt x="38" y="110"/>
                  </a:lnTo>
                  <a:lnTo>
                    <a:pt x="38" y="106"/>
                  </a:lnTo>
                  <a:lnTo>
                    <a:pt x="40" y="102"/>
                  </a:lnTo>
                  <a:lnTo>
                    <a:pt x="44" y="96"/>
                  </a:lnTo>
                  <a:lnTo>
                    <a:pt x="46" y="90"/>
                  </a:lnTo>
                  <a:lnTo>
                    <a:pt x="50" y="86"/>
                  </a:lnTo>
                  <a:lnTo>
                    <a:pt x="54" y="82"/>
                  </a:lnTo>
                  <a:lnTo>
                    <a:pt x="56" y="80"/>
                  </a:lnTo>
                  <a:lnTo>
                    <a:pt x="60" y="78"/>
                  </a:lnTo>
                  <a:lnTo>
                    <a:pt x="64" y="74"/>
                  </a:lnTo>
                  <a:lnTo>
                    <a:pt x="66" y="68"/>
                  </a:lnTo>
                  <a:lnTo>
                    <a:pt x="68" y="64"/>
                  </a:lnTo>
                  <a:lnTo>
                    <a:pt x="70" y="58"/>
                  </a:lnTo>
                  <a:lnTo>
                    <a:pt x="72" y="54"/>
                  </a:lnTo>
                  <a:lnTo>
                    <a:pt x="72" y="50"/>
                  </a:lnTo>
                  <a:lnTo>
                    <a:pt x="74" y="50"/>
                  </a:lnTo>
                  <a:lnTo>
                    <a:pt x="72" y="50"/>
                  </a:lnTo>
                  <a:lnTo>
                    <a:pt x="68" y="50"/>
                  </a:lnTo>
                  <a:lnTo>
                    <a:pt x="64" y="52"/>
                  </a:lnTo>
                  <a:lnTo>
                    <a:pt x="58" y="52"/>
                  </a:lnTo>
                  <a:lnTo>
                    <a:pt x="54" y="52"/>
                  </a:lnTo>
                  <a:lnTo>
                    <a:pt x="48" y="50"/>
                  </a:lnTo>
                  <a:lnTo>
                    <a:pt x="46" y="48"/>
                  </a:lnTo>
                  <a:lnTo>
                    <a:pt x="42" y="44"/>
                  </a:lnTo>
                  <a:lnTo>
                    <a:pt x="38" y="40"/>
                  </a:lnTo>
                  <a:lnTo>
                    <a:pt x="36" y="36"/>
                  </a:lnTo>
                  <a:lnTo>
                    <a:pt x="34" y="32"/>
                  </a:lnTo>
                  <a:lnTo>
                    <a:pt x="32" y="30"/>
                  </a:lnTo>
                  <a:lnTo>
                    <a:pt x="32" y="28"/>
                  </a:lnTo>
                  <a:lnTo>
                    <a:pt x="18" y="10"/>
                  </a:lnTo>
                  <a:lnTo>
                    <a:pt x="18" y="10"/>
                  </a:lnTo>
                  <a:lnTo>
                    <a:pt x="18" y="8"/>
                  </a:lnTo>
                  <a:lnTo>
                    <a:pt x="18" y="6"/>
                  </a:lnTo>
                  <a:lnTo>
                    <a:pt x="16" y="2"/>
                  </a:lnTo>
                  <a:lnTo>
                    <a:pt x="12" y="2"/>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9" name="Freeform 125"/>
            <p:cNvSpPr>
              <a:spLocks/>
            </p:cNvSpPr>
            <p:nvPr/>
          </p:nvSpPr>
          <p:spPr bwMode="gray">
            <a:xfrm>
              <a:off x="2887" y="3810"/>
              <a:ext cx="92" cy="104"/>
            </a:xfrm>
            <a:custGeom>
              <a:avLst/>
              <a:gdLst/>
              <a:ahLst/>
              <a:cxnLst>
                <a:cxn ang="0">
                  <a:pos x="4" y="80"/>
                </a:cxn>
                <a:cxn ang="0">
                  <a:pos x="4" y="80"/>
                </a:cxn>
                <a:cxn ang="0">
                  <a:pos x="2" y="82"/>
                </a:cxn>
                <a:cxn ang="0">
                  <a:pos x="0" y="84"/>
                </a:cxn>
                <a:cxn ang="0">
                  <a:pos x="0" y="88"/>
                </a:cxn>
                <a:cxn ang="0">
                  <a:pos x="0" y="90"/>
                </a:cxn>
                <a:cxn ang="0">
                  <a:pos x="0" y="94"/>
                </a:cxn>
                <a:cxn ang="0">
                  <a:pos x="4" y="96"/>
                </a:cxn>
                <a:cxn ang="0">
                  <a:pos x="10" y="98"/>
                </a:cxn>
                <a:cxn ang="0">
                  <a:pos x="16" y="100"/>
                </a:cxn>
                <a:cxn ang="0">
                  <a:pos x="22" y="102"/>
                </a:cxn>
                <a:cxn ang="0">
                  <a:pos x="28" y="104"/>
                </a:cxn>
                <a:cxn ang="0">
                  <a:pos x="34" y="104"/>
                </a:cxn>
                <a:cxn ang="0">
                  <a:pos x="36" y="104"/>
                </a:cxn>
                <a:cxn ang="0">
                  <a:pos x="40" y="102"/>
                </a:cxn>
                <a:cxn ang="0">
                  <a:pos x="44" y="98"/>
                </a:cxn>
                <a:cxn ang="0">
                  <a:pos x="48" y="94"/>
                </a:cxn>
                <a:cxn ang="0">
                  <a:pos x="50" y="90"/>
                </a:cxn>
                <a:cxn ang="0">
                  <a:pos x="52" y="86"/>
                </a:cxn>
                <a:cxn ang="0">
                  <a:pos x="52" y="82"/>
                </a:cxn>
                <a:cxn ang="0">
                  <a:pos x="52" y="78"/>
                </a:cxn>
                <a:cxn ang="0">
                  <a:pos x="50" y="74"/>
                </a:cxn>
                <a:cxn ang="0">
                  <a:pos x="52" y="70"/>
                </a:cxn>
                <a:cxn ang="0">
                  <a:pos x="54" y="66"/>
                </a:cxn>
                <a:cxn ang="0">
                  <a:pos x="58" y="64"/>
                </a:cxn>
                <a:cxn ang="0">
                  <a:pos x="62" y="60"/>
                </a:cxn>
                <a:cxn ang="0">
                  <a:pos x="66" y="54"/>
                </a:cxn>
                <a:cxn ang="0">
                  <a:pos x="70" y="50"/>
                </a:cxn>
                <a:cxn ang="0">
                  <a:pos x="72" y="46"/>
                </a:cxn>
                <a:cxn ang="0">
                  <a:pos x="74" y="44"/>
                </a:cxn>
                <a:cxn ang="0">
                  <a:pos x="74" y="42"/>
                </a:cxn>
                <a:cxn ang="0">
                  <a:pos x="80" y="30"/>
                </a:cxn>
                <a:cxn ang="0">
                  <a:pos x="82" y="28"/>
                </a:cxn>
                <a:cxn ang="0">
                  <a:pos x="84" y="26"/>
                </a:cxn>
                <a:cxn ang="0">
                  <a:pos x="86" y="24"/>
                </a:cxn>
                <a:cxn ang="0">
                  <a:pos x="88" y="20"/>
                </a:cxn>
                <a:cxn ang="0">
                  <a:pos x="90" y="16"/>
                </a:cxn>
                <a:cxn ang="0">
                  <a:pos x="92" y="12"/>
                </a:cxn>
                <a:cxn ang="0">
                  <a:pos x="92" y="8"/>
                </a:cxn>
                <a:cxn ang="0">
                  <a:pos x="90" y="6"/>
                </a:cxn>
                <a:cxn ang="0">
                  <a:pos x="86" y="4"/>
                </a:cxn>
                <a:cxn ang="0">
                  <a:pos x="82" y="2"/>
                </a:cxn>
                <a:cxn ang="0">
                  <a:pos x="78" y="0"/>
                </a:cxn>
                <a:cxn ang="0">
                  <a:pos x="74" y="0"/>
                </a:cxn>
                <a:cxn ang="0">
                  <a:pos x="70" y="0"/>
                </a:cxn>
                <a:cxn ang="0">
                  <a:pos x="68" y="2"/>
                </a:cxn>
                <a:cxn ang="0">
                  <a:pos x="66" y="4"/>
                </a:cxn>
                <a:cxn ang="0">
                  <a:pos x="64" y="8"/>
                </a:cxn>
                <a:cxn ang="0">
                  <a:pos x="62" y="10"/>
                </a:cxn>
                <a:cxn ang="0">
                  <a:pos x="60" y="12"/>
                </a:cxn>
                <a:cxn ang="0">
                  <a:pos x="60" y="12"/>
                </a:cxn>
                <a:cxn ang="0">
                  <a:pos x="58" y="26"/>
                </a:cxn>
                <a:cxn ang="0">
                  <a:pos x="42" y="36"/>
                </a:cxn>
                <a:cxn ang="0">
                  <a:pos x="32" y="44"/>
                </a:cxn>
                <a:cxn ang="0">
                  <a:pos x="20" y="62"/>
                </a:cxn>
                <a:cxn ang="0">
                  <a:pos x="14" y="72"/>
                </a:cxn>
                <a:cxn ang="0">
                  <a:pos x="14" y="72"/>
                </a:cxn>
                <a:cxn ang="0">
                  <a:pos x="12" y="72"/>
                </a:cxn>
                <a:cxn ang="0">
                  <a:pos x="8" y="72"/>
                </a:cxn>
                <a:cxn ang="0">
                  <a:pos x="6" y="76"/>
                </a:cxn>
                <a:cxn ang="0">
                  <a:pos x="4" y="80"/>
                </a:cxn>
              </a:cxnLst>
              <a:rect l="0" t="0" r="r" b="b"/>
              <a:pathLst>
                <a:path w="92" h="104">
                  <a:moveTo>
                    <a:pt x="4" y="80"/>
                  </a:moveTo>
                  <a:lnTo>
                    <a:pt x="4" y="80"/>
                  </a:lnTo>
                  <a:lnTo>
                    <a:pt x="2" y="82"/>
                  </a:lnTo>
                  <a:lnTo>
                    <a:pt x="0" y="84"/>
                  </a:lnTo>
                  <a:lnTo>
                    <a:pt x="0" y="88"/>
                  </a:lnTo>
                  <a:lnTo>
                    <a:pt x="0" y="90"/>
                  </a:lnTo>
                  <a:lnTo>
                    <a:pt x="0" y="94"/>
                  </a:lnTo>
                  <a:lnTo>
                    <a:pt x="4" y="96"/>
                  </a:lnTo>
                  <a:lnTo>
                    <a:pt x="10" y="98"/>
                  </a:lnTo>
                  <a:lnTo>
                    <a:pt x="16" y="100"/>
                  </a:lnTo>
                  <a:lnTo>
                    <a:pt x="22" y="102"/>
                  </a:lnTo>
                  <a:lnTo>
                    <a:pt x="28" y="104"/>
                  </a:lnTo>
                  <a:lnTo>
                    <a:pt x="34" y="104"/>
                  </a:lnTo>
                  <a:lnTo>
                    <a:pt x="36" y="104"/>
                  </a:lnTo>
                  <a:lnTo>
                    <a:pt x="40" y="102"/>
                  </a:lnTo>
                  <a:lnTo>
                    <a:pt x="44" y="98"/>
                  </a:lnTo>
                  <a:lnTo>
                    <a:pt x="48" y="94"/>
                  </a:lnTo>
                  <a:lnTo>
                    <a:pt x="50" y="90"/>
                  </a:lnTo>
                  <a:lnTo>
                    <a:pt x="52" y="86"/>
                  </a:lnTo>
                  <a:lnTo>
                    <a:pt x="52" y="82"/>
                  </a:lnTo>
                  <a:lnTo>
                    <a:pt x="52" y="78"/>
                  </a:lnTo>
                  <a:lnTo>
                    <a:pt x="50" y="74"/>
                  </a:lnTo>
                  <a:lnTo>
                    <a:pt x="52" y="70"/>
                  </a:lnTo>
                  <a:lnTo>
                    <a:pt x="54" y="66"/>
                  </a:lnTo>
                  <a:lnTo>
                    <a:pt x="58" y="64"/>
                  </a:lnTo>
                  <a:lnTo>
                    <a:pt x="62" y="60"/>
                  </a:lnTo>
                  <a:lnTo>
                    <a:pt x="66" y="54"/>
                  </a:lnTo>
                  <a:lnTo>
                    <a:pt x="70" y="50"/>
                  </a:lnTo>
                  <a:lnTo>
                    <a:pt x="72" y="46"/>
                  </a:lnTo>
                  <a:lnTo>
                    <a:pt x="74" y="44"/>
                  </a:lnTo>
                  <a:lnTo>
                    <a:pt x="74" y="42"/>
                  </a:lnTo>
                  <a:lnTo>
                    <a:pt x="80" y="30"/>
                  </a:lnTo>
                  <a:lnTo>
                    <a:pt x="82" y="28"/>
                  </a:lnTo>
                  <a:lnTo>
                    <a:pt x="84" y="26"/>
                  </a:lnTo>
                  <a:lnTo>
                    <a:pt x="86" y="24"/>
                  </a:lnTo>
                  <a:lnTo>
                    <a:pt x="88" y="20"/>
                  </a:lnTo>
                  <a:lnTo>
                    <a:pt x="90" y="16"/>
                  </a:lnTo>
                  <a:lnTo>
                    <a:pt x="92" y="12"/>
                  </a:lnTo>
                  <a:lnTo>
                    <a:pt x="92" y="8"/>
                  </a:lnTo>
                  <a:lnTo>
                    <a:pt x="90" y="6"/>
                  </a:lnTo>
                  <a:lnTo>
                    <a:pt x="86" y="4"/>
                  </a:lnTo>
                  <a:lnTo>
                    <a:pt x="82" y="2"/>
                  </a:lnTo>
                  <a:lnTo>
                    <a:pt x="78" y="0"/>
                  </a:lnTo>
                  <a:lnTo>
                    <a:pt x="74" y="0"/>
                  </a:lnTo>
                  <a:lnTo>
                    <a:pt x="70" y="0"/>
                  </a:lnTo>
                  <a:lnTo>
                    <a:pt x="68" y="2"/>
                  </a:lnTo>
                  <a:lnTo>
                    <a:pt x="66" y="4"/>
                  </a:lnTo>
                  <a:lnTo>
                    <a:pt x="64" y="8"/>
                  </a:lnTo>
                  <a:lnTo>
                    <a:pt x="62" y="10"/>
                  </a:lnTo>
                  <a:lnTo>
                    <a:pt x="60" y="12"/>
                  </a:lnTo>
                  <a:lnTo>
                    <a:pt x="60" y="12"/>
                  </a:lnTo>
                  <a:lnTo>
                    <a:pt x="58" y="26"/>
                  </a:lnTo>
                  <a:lnTo>
                    <a:pt x="42" y="36"/>
                  </a:lnTo>
                  <a:lnTo>
                    <a:pt x="32" y="44"/>
                  </a:lnTo>
                  <a:lnTo>
                    <a:pt x="20" y="62"/>
                  </a:lnTo>
                  <a:lnTo>
                    <a:pt x="14" y="72"/>
                  </a:lnTo>
                  <a:lnTo>
                    <a:pt x="14" y="72"/>
                  </a:lnTo>
                  <a:lnTo>
                    <a:pt x="12" y="72"/>
                  </a:lnTo>
                  <a:lnTo>
                    <a:pt x="8" y="72"/>
                  </a:lnTo>
                  <a:lnTo>
                    <a:pt x="6" y="76"/>
                  </a:lnTo>
                  <a:lnTo>
                    <a:pt x="4"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0" name="Freeform 126"/>
            <p:cNvSpPr>
              <a:spLocks/>
            </p:cNvSpPr>
            <p:nvPr/>
          </p:nvSpPr>
          <p:spPr bwMode="gray">
            <a:xfrm>
              <a:off x="2363" y="2868"/>
              <a:ext cx="36" cy="96"/>
            </a:xfrm>
            <a:custGeom>
              <a:avLst/>
              <a:gdLst/>
              <a:ahLst/>
              <a:cxnLst>
                <a:cxn ang="0">
                  <a:pos x="20" y="0"/>
                </a:cxn>
                <a:cxn ang="0">
                  <a:pos x="20" y="0"/>
                </a:cxn>
                <a:cxn ang="0">
                  <a:pos x="16" y="0"/>
                </a:cxn>
                <a:cxn ang="0">
                  <a:pos x="12" y="0"/>
                </a:cxn>
                <a:cxn ang="0">
                  <a:pos x="8" y="2"/>
                </a:cxn>
                <a:cxn ang="0">
                  <a:pos x="4" y="4"/>
                </a:cxn>
                <a:cxn ang="0">
                  <a:pos x="2" y="8"/>
                </a:cxn>
                <a:cxn ang="0">
                  <a:pos x="2" y="12"/>
                </a:cxn>
                <a:cxn ang="0">
                  <a:pos x="0" y="26"/>
                </a:cxn>
                <a:cxn ang="0">
                  <a:pos x="0" y="40"/>
                </a:cxn>
                <a:cxn ang="0">
                  <a:pos x="2" y="48"/>
                </a:cxn>
                <a:cxn ang="0">
                  <a:pos x="2" y="52"/>
                </a:cxn>
                <a:cxn ang="0">
                  <a:pos x="4" y="54"/>
                </a:cxn>
                <a:cxn ang="0">
                  <a:pos x="4" y="54"/>
                </a:cxn>
                <a:cxn ang="0">
                  <a:pos x="4" y="54"/>
                </a:cxn>
                <a:cxn ang="0">
                  <a:pos x="4" y="56"/>
                </a:cxn>
                <a:cxn ang="0">
                  <a:pos x="2" y="58"/>
                </a:cxn>
                <a:cxn ang="0">
                  <a:pos x="2" y="60"/>
                </a:cxn>
                <a:cxn ang="0">
                  <a:pos x="0" y="64"/>
                </a:cxn>
                <a:cxn ang="0">
                  <a:pos x="0" y="66"/>
                </a:cxn>
                <a:cxn ang="0">
                  <a:pos x="2" y="70"/>
                </a:cxn>
                <a:cxn ang="0">
                  <a:pos x="4" y="76"/>
                </a:cxn>
                <a:cxn ang="0">
                  <a:pos x="6" y="82"/>
                </a:cxn>
                <a:cxn ang="0">
                  <a:pos x="10" y="88"/>
                </a:cxn>
                <a:cxn ang="0">
                  <a:pos x="12" y="92"/>
                </a:cxn>
                <a:cxn ang="0">
                  <a:pos x="14" y="94"/>
                </a:cxn>
                <a:cxn ang="0">
                  <a:pos x="16" y="96"/>
                </a:cxn>
                <a:cxn ang="0">
                  <a:pos x="18" y="94"/>
                </a:cxn>
                <a:cxn ang="0">
                  <a:pos x="22" y="90"/>
                </a:cxn>
                <a:cxn ang="0">
                  <a:pos x="24" y="88"/>
                </a:cxn>
                <a:cxn ang="0">
                  <a:pos x="24" y="84"/>
                </a:cxn>
                <a:cxn ang="0">
                  <a:pos x="24" y="78"/>
                </a:cxn>
                <a:cxn ang="0">
                  <a:pos x="24" y="72"/>
                </a:cxn>
                <a:cxn ang="0">
                  <a:pos x="24" y="66"/>
                </a:cxn>
                <a:cxn ang="0">
                  <a:pos x="24" y="60"/>
                </a:cxn>
                <a:cxn ang="0">
                  <a:pos x="24" y="56"/>
                </a:cxn>
                <a:cxn ang="0">
                  <a:pos x="24" y="56"/>
                </a:cxn>
                <a:cxn ang="0">
                  <a:pos x="30" y="42"/>
                </a:cxn>
                <a:cxn ang="0">
                  <a:pos x="30" y="40"/>
                </a:cxn>
                <a:cxn ang="0">
                  <a:pos x="30" y="36"/>
                </a:cxn>
                <a:cxn ang="0">
                  <a:pos x="30" y="32"/>
                </a:cxn>
                <a:cxn ang="0">
                  <a:pos x="30" y="28"/>
                </a:cxn>
                <a:cxn ang="0">
                  <a:pos x="32" y="24"/>
                </a:cxn>
                <a:cxn ang="0">
                  <a:pos x="32" y="24"/>
                </a:cxn>
                <a:cxn ang="0">
                  <a:pos x="34" y="22"/>
                </a:cxn>
                <a:cxn ang="0">
                  <a:pos x="34" y="20"/>
                </a:cxn>
                <a:cxn ang="0">
                  <a:pos x="34" y="16"/>
                </a:cxn>
                <a:cxn ang="0">
                  <a:pos x="34" y="10"/>
                </a:cxn>
                <a:cxn ang="0">
                  <a:pos x="34" y="6"/>
                </a:cxn>
                <a:cxn ang="0">
                  <a:pos x="34" y="2"/>
                </a:cxn>
                <a:cxn ang="0">
                  <a:pos x="36" y="0"/>
                </a:cxn>
                <a:cxn ang="0">
                  <a:pos x="34" y="0"/>
                </a:cxn>
                <a:cxn ang="0">
                  <a:pos x="32" y="0"/>
                </a:cxn>
                <a:cxn ang="0">
                  <a:pos x="28" y="2"/>
                </a:cxn>
                <a:cxn ang="0">
                  <a:pos x="24" y="2"/>
                </a:cxn>
                <a:cxn ang="0">
                  <a:pos x="20" y="0"/>
                </a:cxn>
              </a:cxnLst>
              <a:rect l="0" t="0" r="r" b="b"/>
              <a:pathLst>
                <a:path w="36" h="96">
                  <a:moveTo>
                    <a:pt x="20" y="0"/>
                  </a:moveTo>
                  <a:lnTo>
                    <a:pt x="20" y="0"/>
                  </a:lnTo>
                  <a:lnTo>
                    <a:pt x="16" y="0"/>
                  </a:lnTo>
                  <a:lnTo>
                    <a:pt x="12" y="0"/>
                  </a:lnTo>
                  <a:lnTo>
                    <a:pt x="8" y="2"/>
                  </a:lnTo>
                  <a:lnTo>
                    <a:pt x="4" y="4"/>
                  </a:lnTo>
                  <a:lnTo>
                    <a:pt x="2" y="8"/>
                  </a:lnTo>
                  <a:lnTo>
                    <a:pt x="2" y="12"/>
                  </a:lnTo>
                  <a:lnTo>
                    <a:pt x="0" y="26"/>
                  </a:lnTo>
                  <a:lnTo>
                    <a:pt x="0" y="40"/>
                  </a:lnTo>
                  <a:lnTo>
                    <a:pt x="2" y="48"/>
                  </a:lnTo>
                  <a:lnTo>
                    <a:pt x="2" y="52"/>
                  </a:lnTo>
                  <a:lnTo>
                    <a:pt x="4" y="54"/>
                  </a:lnTo>
                  <a:lnTo>
                    <a:pt x="4" y="54"/>
                  </a:lnTo>
                  <a:lnTo>
                    <a:pt x="4" y="54"/>
                  </a:lnTo>
                  <a:lnTo>
                    <a:pt x="4" y="56"/>
                  </a:lnTo>
                  <a:lnTo>
                    <a:pt x="2" y="58"/>
                  </a:lnTo>
                  <a:lnTo>
                    <a:pt x="2" y="60"/>
                  </a:lnTo>
                  <a:lnTo>
                    <a:pt x="0" y="64"/>
                  </a:lnTo>
                  <a:lnTo>
                    <a:pt x="0" y="66"/>
                  </a:lnTo>
                  <a:lnTo>
                    <a:pt x="2" y="70"/>
                  </a:lnTo>
                  <a:lnTo>
                    <a:pt x="4" y="76"/>
                  </a:lnTo>
                  <a:lnTo>
                    <a:pt x="6" y="82"/>
                  </a:lnTo>
                  <a:lnTo>
                    <a:pt x="10" y="88"/>
                  </a:lnTo>
                  <a:lnTo>
                    <a:pt x="12" y="92"/>
                  </a:lnTo>
                  <a:lnTo>
                    <a:pt x="14" y="94"/>
                  </a:lnTo>
                  <a:lnTo>
                    <a:pt x="16" y="96"/>
                  </a:lnTo>
                  <a:lnTo>
                    <a:pt x="18" y="94"/>
                  </a:lnTo>
                  <a:lnTo>
                    <a:pt x="22" y="90"/>
                  </a:lnTo>
                  <a:lnTo>
                    <a:pt x="24" y="88"/>
                  </a:lnTo>
                  <a:lnTo>
                    <a:pt x="24" y="84"/>
                  </a:lnTo>
                  <a:lnTo>
                    <a:pt x="24" y="78"/>
                  </a:lnTo>
                  <a:lnTo>
                    <a:pt x="24" y="72"/>
                  </a:lnTo>
                  <a:lnTo>
                    <a:pt x="24" y="66"/>
                  </a:lnTo>
                  <a:lnTo>
                    <a:pt x="24" y="60"/>
                  </a:lnTo>
                  <a:lnTo>
                    <a:pt x="24" y="56"/>
                  </a:lnTo>
                  <a:lnTo>
                    <a:pt x="24" y="56"/>
                  </a:lnTo>
                  <a:lnTo>
                    <a:pt x="30" y="42"/>
                  </a:lnTo>
                  <a:lnTo>
                    <a:pt x="30" y="40"/>
                  </a:lnTo>
                  <a:lnTo>
                    <a:pt x="30" y="36"/>
                  </a:lnTo>
                  <a:lnTo>
                    <a:pt x="30" y="32"/>
                  </a:lnTo>
                  <a:lnTo>
                    <a:pt x="30" y="28"/>
                  </a:lnTo>
                  <a:lnTo>
                    <a:pt x="32" y="24"/>
                  </a:lnTo>
                  <a:lnTo>
                    <a:pt x="32" y="24"/>
                  </a:lnTo>
                  <a:lnTo>
                    <a:pt x="34" y="22"/>
                  </a:lnTo>
                  <a:lnTo>
                    <a:pt x="34" y="20"/>
                  </a:lnTo>
                  <a:lnTo>
                    <a:pt x="34" y="16"/>
                  </a:lnTo>
                  <a:lnTo>
                    <a:pt x="34" y="10"/>
                  </a:lnTo>
                  <a:lnTo>
                    <a:pt x="34" y="6"/>
                  </a:lnTo>
                  <a:lnTo>
                    <a:pt x="34" y="2"/>
                  </a:lnTo>
                  <a:lnTo>
                    <a:pt x="36" y="0"/>
                  </a:lnTo>
                  <a:lnTo>
                    <a:pt x="34" y="0"/>
                  </a:lnTo>
                  <a:lnTo>
                    <a:pt x="32" y="0"/>
                  </a:lnTo>
                  <a:lnTo>
                    <a:pt x="28" y="2"/>
                  </a:lnTo>
                  <a:lnTo>
                    <a:pt x="24" y="2"/>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1" name="Freeform 127"/>
            <p:cNvSpPr>
              <a:spLocks/>
            </p:cNvSpPr>
            <p:nvPr/>
          </p:nvSpPr>
          <p:spPr bwMode="gray">
            <a:xfrm>
              <a:off x="2331" y="2968"/>
              <a:ext cx="32" cy="34"/>
            </a:xfrm>
            <a:custGeom>
              <a:avLst/>
              <a:gdLst/>
              <a:ahLst/>
              <a:cxnLst>
                <a:cxn ang="0">
                  <a:pos x="2" y="28"/>
                </a:cxn>
                <a:cxn ang="0">
                  <a:pos x="2" y="28"/>
                </a:cxn>
                <a:cxn ang="0">
                  <a:pos x="0" y="30"/>
                </a:cxn>
                <a:cxn ang="0">
                  <a:pos x="0" y="30"/>
                </a:cxn>
                <a:cxn ang="0">
                  <a:pos x="2" y="32"/>
                </a:cxn>
                <a:cxn ang="0">
                  <a:pos x="4" y="34"/>
                </a:cxn>
                <a:cxn ang="0">
                  <a:pos x="6" y="32"/>
                </a:cxn>
                <a:cxn ang="0">
                  <a:pos x="10" y="32"/>
                </a:cxn>
                <a:cxn ang="0">
                  <a:pos x="12" y="30"/>
                </a:cxn>
                <a:cxn ang="0">
                  <a:pos x="16" y="26"/>
                </a:cxn>
                <a:cxn ang="0">
                  <a:pos x="20" y="24"/>
                </a:cxn>
                <a:cxn ang="0">
                  <a:pos x="22" y="22"/>
                </a:cxn>
                <a:cxn ang="0">
                  <a:pos x="22" y="22"/>
                </a:cxn>
                <a:cxn ang="0">
                  <a:pos x="22" y="22"/>
                </a:cxn>
                <a:cxn ang="0">
                  <a:pos x="24" y="20"/>
                </a:cxn>
                <a:cxn ang="0">
                  <a:pos x="26" y="16"/>
                </a:cxn>
                <a:cxn ang="0">
                  <a:pos x="28" y="12"/>
                </a:cxn>
                <a:cxn ang="0">
                  <a:pos x="30" y="10"/>
                </a:cxn>
                <a:cxn ang="0">
                  <a:pos x="32" y="6"/>
                </a:cxn>
                <a:cxn ang="0">
                  <a:pos x="32" y="4"/>
                </a:cxn>
                <a:cxn ang="0">
                  <a:pos x="32" y="4"/>
                </a:cxn>
                <a:cxn ang="0">
                  <a:pos x="32" y="2"/>
                </a:cxn>
                <a:cxn ang="0">
                  <a:pos x="30" y="0"/>
                </a:cxn>
                <a:cxn ang="0">
                  <a:pos x="28" y="0"/>
                </a:cxn>
                <a:cxn ang="0">
                  <a:pos x="26" y="0"/>
                </a:cxn>
                <a:cxn ang="0">
                  <a:pos x="22" y="2"/>
                </a:cxn>
                <a:cxn ang="0">
                  <a:pos x="20" y="6"/>
                </a:cxn>
                <a:cxn ang="0">
                  <a:pos x="16" y="10"/>
                </a:cxn>
                <a:cxn ang="0">
                  <a:pos x="12" y="14"/>
                </a:cxn>
                <a:cxn ang="0">
                  <a:pos x="8" y="20"/>
                </a:cxn>
                <a:cxn ang="0">
                  <a:pos x="4" y="24"/>
                </a:cxn>
                <a:cxn ang="0">
                  <a:pos x="2" y="26"/>
                </a:cxn>
                <a:cxn ang="0">
                  <a:pos x="2" y="28"/>
                </a:cxn>
              </a:cxnLst>
              <a:rect l="0" t="0" r="r" b="b"/>
              <a:pathLst>
                <a:path w="32" h="34">
                  <a:moveTo>
                    <a:pt x="2" y="28"/>
                  </a:moveTo>
                  <a:lnTo>
                    <a:pt x="2" y="28"/>
                  </a:lnTo>
                  <a:lnTo>
                    <a:pt x="0" y="30"/>
                  </a:lnTo>
                  <a:lnTo>
                    <a:pt x="0" y="30"/>
                  </a:lnTo>
                  <a:lnTo>
                    <a:pt x="2" y="32"/>
                  </a:lnTo>
                  <a:lnTo>
                    <a:pt x="4" y="34"/>
                  </a:lnTo>
                  <a:lnTo>
                    <a:pt x="6" y="32"/>
                  </a:lnTo>
                  <a:lnTo>
                    <a:pt x="10" y="32"/>
                  </a:lnTo>
                  <a:lnTo>
                    <a:pt x="12" y="30"/>
                  </a:lnTo>
                  <a:lnTo>
                    <a:pt x="16" y="26"/>
                  </a:lnTo>
                  <a:lnTo>
                    <a:pt x="20" y="24"/>
                  </a:lnTo>
                  <a:lnTo>
                    <a:pt x="22" y="22"/>
                  </a:lnTo>
                  <a:lnTo>
                    <a:pt x="22" y="22"/>
                  </a:lnTo>
                  <a:lnTo>
                    <a:pt x="22" y="22"/>
                  </a:lnTo>
                  <a:lnTo>
                    <a:pt x="24" y="20"/>
                  </a:lnTo>
                  <a:lnTo>
                    <a:pt x="26" y="16"/>
                  </a:lnTo>
                  <a:lnTo>
                    <a:pt x="28" y="12"/>
                  </a:lnTo>
                  <a:lnTo>
                    <a:pt x="30" y="10"/>
                  </a:lnTo>
                  <a:lnTo>
                    <a:pt x="32" y="6"/>
                  </a:lnTo>
                  <a:lnTo>
                    <a:pt x="32" y="4"/>
                  </a:lnTo>
                  <a:lnTo>
                    <a:pt x="32" y="4"/>
                  </a:lnTo>
                  <a:lnTo>
                    <a:pt x="32" y="2"/>
                  </a:lnTo>
                  <a:lnTo>
                    <a:pt x="30" y="0"/>
                  </a:lnTo>
                  <a:lnTo>
                    <a:pt x="28" y="0"/>
                  </a:lnTo>
                  <a:lnTo>
                    <a:pt x="26" y="0"/>
                  </a:lnTo>
                  <a:lnTo>
                    <a:pt x="22" y="2"/>
                  </a:lnTo>
                  <a:lnTo>
                    <a:pt x="20" y="6"/>
                  </a:lnTo>
                  <a:lnTo>
                    <a:pt x="16" y="10"/>
                  </a:lnTo>
                  <a:lnTo>
                    <a:pt x="12" y="14"/>
                  </a:lnTo>
                  <a:lnTo>
                    <a:pt x="8" y="20"/>
                  </a:lnTo>
                  <a:lnTo>
                    <a:pt x="4" y="24"/>
                  </a:lnTo>
                  <a:lnTo>
                    <a:pt x="2" y="26"/>
                  </a:lnTo>
                  <a:lnTo>
                    <a:pt x="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2" name="Freeform 128"/>
            <p:cNvSpPr>
              <a:spLocks/>
            </p:cNvSpPr>
            <p:nvPr/>
          </p:nvSpPr>
          <p:spPr bwMode="gray">
            <a:xfrm>
              <a:off x="2391" y="2992"/>
              <a:ext cx="60" cy="46"/>
            </a:xfrm>
            <a:custGeom>
              <a:avLst/>
              <a:gdLst/>
              <a:ahLst/>
              <a:cxnLst>
                <a:cxn ang="0">
                  <a:pos x="42" y="2"/>
                </a:cxn>
                <a:cxn ang="0">
                  <a:pos x="30" y="8"/>
                </a:cxn>
                <a:cxn ang="0">
                  <a:pos x="20" y="10"/>
                </a:cxn>
                <a:cxn ang="0">
                  <a:pos x="6" y="16"/>
                </a:cxn>
                <a:cxn ang="0">
                  <a:pos x="6" y="18"/>
                </a:cxn>
                <a:cxn ang="0">
                  <a:pos x="4" y="20"/>
                </a:cxn>
                <a:cxn ang="0">
                  <a:pos x="2" y="22"/>
                </a:cxn>
                <a:cxn ang="0">
                  <a:pos x="2" y="26"/>
                </a:cxn>
                <a:cxn ang="0">
                  <a:pos x="0" y="30"/>
                </a:cxn>
                <a:cxn ang="0">
                  <a:pos x="0" y="32"/>
                </a:cxn>
                <a:cxn ang="0">
                  <a:pos x="0" y="34"/>
                </a:cxn>
                <a:cxn ang="0">
                  <a:pos x="2" y="36"/>
                </a:cxn>
                <a:cxn ang="0">
                  <a:pos x="8" y="34"/>
                </a:cxn>
                <a:cxn ang="0">
                  <a:pos x="12" y="34"/>
                </a:cxn>
                <a:cxn ang="0">
                  <a:pos x="16" y="32"/>
                </a:cxn>
                <a:cxn ang="0">
                  <a:pos x="20" y="32"/>
                </a:cxn>
                <a:cxn ang="0">
                  <a:pos x="20" y="32"/>
                </a:cxn>
                <a:cxn ang="0">
                  <a:pos x="20" y="32"/>
                </a:cxn>
                <a:cxn ang="0">
                  <a:pos x="20" y="34"/>
                </a:cxn>
                <a:cxn ang="0">
                  <a:pos x="20" y="38"/>
                </a:cxn>
                <a:cxn ang="0">
                  <a:pos x="22" y="40"/>
                </a:cxn>
                <a:cxn ang="0">
                  <a:pos x="24" y="42"/>
                </a:cxn>
                <a:cxn ang="0">
                  <a:pos x="26" y="44"/>
                </a:cxn>
                <a:cxn ang="0">
                  <a:pos x="30" y="44"/>
                </a:cxn>
                <a:cxn ang="0">
                  <a:pos x="32" y="46"/>
                </a:cxn>
                <a:cxn ang="0">
                  <a:pos x="36" y="46"/>
                </a:cxn>
                <a:cxn ang="0">
                  <a:pos x="40" y="46"/>
                </a:cxn>
                <a:cxn ang="0">
                  <a:pos x="42" y="46"/>
                </a:cxn>
                <a:cxn ang="0">
                  <a:pos x="44" y="42"/>
                </a:cxn>
                <a:cxn ang="0">
                  <a:pos x="44" y="38"/>
                </a:cxn>
                <a:cxn ang="0">
                  <a:pos x="44" y="34"/>
                </a:cxn>
                <a:cxn ang="0">
                  <a:pos x="42" y="32"/>
                </a:cxn>
                <a:cxn ang="0">
                  <a:pos x="42" y="30"/>
                </a:cxn>
                <a:cxn ang="0">
                  <a:pos x="44" y="28"/>
                </a:cxn>
                <a:cxn ang="0">
                  <a:pos x="46" y="28"/>
                </a:cxn>
                <a:cxn ang="0">
                  <a:pos x="48" y="30"/>
                </a:cxn>
                <a:cxn ang="0">
                  <a:pos x="50" y="32"/>
                </a:cxn>
                <a:cxn ang="0">
                  <a:pos x="52" y="34"/>
                </a:cxn>
                <a:cxn ang="0">
                  <a:pos x="54" y="36"/>
                </a:cxn>
                <a:cxn ang="0">
                  <a:pos x="56" y="34"/>
                </a:cxn>
                <a:cxn ang="0">
                  <a:pos x="58" y="30"/>
                </a:cxn>
                <a:cxn ang="0">
                  <a:pos x="60" y="24"/>
                </a:cxn>
                <a:cxn ang="0">
                  <a:pos x="60" y="20"/>
                </a:cxn>
                <a:cxn ang="0">
                  <a:pos x="60" y="16"/>
                </a:cxn>
                <a:cxn ang="0">
                  <a:pos x="58" y="12"/>
                </a:cxn>
                <a:cxn ang="0">
                  <a:pos x="56" y="8"/>
                </a:cxn>
                <a:cxn ang="0">
                  <a:pos x="52" y="4"/>
                </a:cxn>
                <a:cxn ang="0">
                  <a:pos x="48" y="2"/>
                </a:cxn>
                <a:cxn ang="0">
                  <a:pos x="46" y="0"/>
                </a:cxn>
                <a:cxn ang="0">
                  <a:pos x="42" y="2"/>
                </a:cxn>
              </a:cxnLst>
              <a:rect l="0" t="0" r="r" b="b"/>
              <a:pathLst>
                <a:path w="60" h="46">
                  <a:moveTo>
                    <a:pt x="42" y="2"/>
                  </a:moveTo>
                  <a:lnTo>
                    <a:pt x="30" y="8"/>
                  </a:lnTo>
                  <a:lnTo>
                    <a:pt x="20" y="10"/>
                  </a:lnTo>
                  <a:lnTo>
                    <a:pt x="6" y="16"/>
                  </a:lnTo>
                  <a:lnTo>
                    <a:pt x="6" y="18"/>
                  </a:lnTo>
                  <a:lnTo>
                    <a:pt x="4" y="20"/>
                  </a:lnTo>
                  <a:lnTo>
                    <a:pt x="2" y="22"/>
                  </a:lnTo>
                  <a:lnTo>
                    <a:pt x="2" y="26"/>
                  </a:lnTo>
                  <a:lnTo>
                    <a:pt x="0" y="30"/>
                  </a:lnTo>
                  <a:lnTo>
                    <a:pt x="0" y="32"/>
                  </a:lnTo>
                  <a:lnTo>
                    <a:pt x="0" y="34"/>
                  </a:lnTo>
                  <a:lnTo>
                    <a:pt x="2" y="36"/>
                  </a:lnTo>
                  <a:lnTo>
                    <a:pt x="8" y="34"/>
                  </a:lnTo>
                  <a:lnTo>
                    <a:pt x="12" y="34"/>
                  </a:lnTo>
                  <a:lnTo>
                    <a:pt x="16" y="32"/>
                  </a:lnTo>
                  <a:lnTo>
                    <a:pt x="20" y="32"/>
                  </a:lnTo>
                  <a:lnTo>
                    <a:pt x="20" y="32"/>
                  </a:lnTo>
                  <a:lnTo>
                    <a:pt x="20" y="32"/>
                  </a:lnTo>
                  <a:lnTo>
                    <a:pt x="20" y="34"/>
                  </a:lnTo>
                  <a:lnTo>
                    <a:pt x="20" y="38"/>
                  </a:lnTo>
                  <a:lnTo>
                    <a:pt x="22" y="40"/>
                  </a:lnTo>
                  <a:lnTo>
                    <a:pt x="24" y="42"/>
                  </a:lnTo>
                  <a:lnTo>
                    <a:pt x="26" y="44"/>
                  </a:lnTo>
                  <a:lnTo>
                    <a:pt x="30" y="44"/>
                  </a:lnTo>
                  <a:lnTo>
                    <a:pt x="32" y="46"/>
                  </a:lnTo>
                  <a:lnTo>
                    <a:pt x="36" y="46"/>
                  </a:lnTo>
                  <a:lnTo>
                    <a:pt x="40" y="46"/>
                  </a:lnTo>
                  <a:lnTo>
                    <a:pt x="42" y="46"/>
                  </a:lnTo>
                  <a:lnTo>
                    <a:pt x="44" y="42"/>
                  </a:lnTo>
                  <a:lnTo>
                    <a:pt x="44" y="38"/>
                  </a:lnTo>
                  <a:lnTo>
                    <a:pt x="44" y="34"/>
                  </a:lnTo>
                  <a:lnTo>
                    <a:pt x="42" y="32"/>
                  </a:lnTo>
                  <a:lnTo>
                    <a:pt x="42" y="30"/>
                  </a:lnTo>
                  <a:lnTo>
                    <a:pt x="44" y="28"/>
                  </a:lnTo>
                  <a:lnTo>
                    <a:pt x="46" y="28"/>
                  </a:lnTo>
                  <a:lnTo>
                    <a:pt x="48" y="30"/>
                  </a:lnTo>
                  <a:lnTo>
                    <a:pt x="50" y="32"/>
                  </a:lnTo>
                  <a:lnTo>
                    <a:pt x="52" y="34"/>
                  </a:lnTo>
                  <a:lnTo>
                    <a:pt x="54" y="36"/>
                  </a:lnTo>
                  <a:lnTo>
                    <a:pt x="56" y="34"/>
                  </a:lnTo>
                  <a:lnTo>
                    <a:pt x="58" y="30"/>
                  </a:lnTo>
                  <a:lnTo>
                    <a:pt x="60" y="24"/>
                  </a:lnTo>
                  <a:lnTo>
                    <a:pt x="60" y="20"/>
                  </a:lnTo>
                  <a:lnTo>
                    <a:pt x="60" y="16"/>
                  </a:lnTo>
                  <a:lnTo>
                    <a:pt x="58" y="12"/>
                  </a:lnTo>
                  <a:lnTo>
                    <a:pt x="56" y="8"/>
                  </a:lnTo>
                  <a:lnTo>
                    <a:pt x="52" y="4"/>
                  </a:lnTo>
                  <a:lnTo>
                    <a:pt x="48" y="2"/>
                  </a:lnTo>
                  <a:lnTo>
                    <a:pt x="46" y="0"/>
                  </a:lnTo>
                  <a:lnTo>
                    <a:pt x="4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3" name="Freeform 129"/>
            <p:cNvSpPr>
              <a:spLocks/>
            </p:cNvSpPr>
            <p:nvPr/>
          </p:nvSpPr>
          <p:spPr bwMode="gray">
            <a:xfrm>
              <a:off x="2249" y="3020"/>
              <a:ext cx="108" cy="96"/>
            </a:xfrm>
            <a:custGeom>
              <a:avLst/>
              <a:gdLst/>
              <a:ahLst/>
              <a:cxnLst>
                <a:cxn ang="0">
                  <a:pos x="70" y="46"/>
                </a:cxn>
                <a:cxn ang="0">
                  <a:pos x="90" y="46"/>
                </a:cxn>
                <a:cxn ang="0">
                  <a:pos x="100" y="44"/>
                </a:cxn>
                <a:cxn ang="0">
                  <a:pos x="86" y="38"/>
                </a:cxn>
                <a:cxn ang="0">
                  <a:pos x="108" y="30"/>
                </a:cxn>
                <a:cxn ang="0">
                  <a:pos x="108" y="26"/>
                </a:cxn>
                <a:cxn ang="0">
                  <a:pos x="104" y="22"/>
                </a:cxn>
                <a:cxn ang="0">
                  <a:pos x="98" y="16"/>
                </a:cxn>
                <a:cxn ang="0">
                  <a:pos x="92" y="10"/>
                </a:cxn>
                <a:cxn ang="0">
                  <a:pos x="90" y="6"/>
                </a:cxn>
                <a:cxn ang="0">
                  <a:pos x="88" y="4"/>
                </a:cxn>
                <a:cxn ang="0">
                  <a:pos x="84" y="0"/>
                </a:cxn>
                <a:cxn ang="0">
                  <a:pos x="78" y="2"/>
                </a:cxn>
                <a:cxn ang="0">
                  <a:pos x="72" y="4"/>
                </a:cxn>
                <a:cxn ang="0">
                  <a:pos x="66" y="10"/>
                </a:cxn>
                <a:cxn ang="0">
                  <a:pos x="58" y="14"/>
                </a:cxn>
                <a:cxn ang="0">
                  <a:pos x="48" y="38"/>
                </a:cxn>
                <a:cxn ang="0">
                  <a:pos x="42" y="40"/>
                </a:cxn>
                <a:cxn ang="0">
                  <a:pos x="36" y="46"/>
                </a:cxn>
                <a:cxn ang="0">
                  <a:pos x="30" y="48"/>
                </a:cxn>
                <a:cxn ang="0">
                  <a:pos x="24" y="54"/>
                </a:cxn>
                <a:cxn ang="0">
                  <a:pos x="18" y="60"/>
                </a:cxn>
                <a:cxn ang="0">
                  <a:pos x="16" y="64"/>
                </a:cxn>
                <a:cxn ang="0">
                  <a:pos x="0" y="88"/>
                </a:cxn>
                <a:cxn ang="0">
                  <a:pos x="2" y="90"/>
                </a:cxn>
                <a:cxn ang="0">
                  <a:pos x="10" y="94"/>
                </a:cxn>
                <a:cxn ang="0">
                  <a:pos x="16" y="96"/>
                </a:cxn>
                <a:cxn ang="0">
                  <a:pos x="22" y="90"/>
                </a:cxn>
                <a:cxn ang="0">
                  <a:pos x="24" y="86"/>
                </a:cxn>
                <a:cxn ang="0">
                  <a:pos x="28" y="82"/>
                </a:cxn>
                <a:cxn ang="0">
                  <a:pos x="32" y="80"/>
                </a:cxn>
                <a:cxn ang="0">
                  <a:pos x="46" y="74"/>
                </a:cxn>
                <a:cxn ang="0">
                  <a:pos x="62" y="56"/>
                </a:cxn>
              </a:cxnLst>
              <a:rect l="0" t="0" r="r" b="b"/>
              <a:pathLst>
                <a:path w="108" h="96">
                  <a:moveTo>
                    <a:pt x="62" y="56"/>
                  </a:moveTo>
                  <a:lnTo>
                    <a:pt x="70" y="46"/>
                  </a:lnTo>
                  <a:lnTo>
                    <a:pt x="84" y="46"/>
                  </a:lnTo>
                  <a:lnTo>
                    <a:pt x="90" y="46"/>
                  </a:lnTo>
                  <a:lnTo>
                    <a:pt x="96" y="44"/>
                  </a:lnTo>
                  <a:lnTo>
                    <a:pt x="100" y="44"/>
                  </a:lnTo>
                  <a:lnTo>
                    <a:pt x="102" y="42"/>
                  </a:lnTo>
                  <a:lnTo>
                    <a:pt x="86" y="38"/>
                  </a:lnTo>
                  <a:lnTo>
                    <a:pt x="108" y="32"/>
                  </a:lnTo>
                  <a:lnTo>
                    <a:pt x="108" y="30"/>
                  </a:lnTo>
                  <a:lnTo>
                    <a:pt x="108" y="28"/>
                  </a:lnTo>
                  <a:lnTo>
                    <a:pt x="108" y="26"/>
                  </a:lnTo>
                  <a:lnTo>
                    <a:pt x="104" y="24"/>
                  </a:lnTo>
                  <a:lnTo>
                    <a:pt x="104" y="22"/>
                  </a:lnTo>
                  <a:lnTo>
                    <a:pt x="102" y="20"/>
                  </a:lnTo>
                  <a:lnTo>
                    <a:pt x="98" y="16"/>
                  </a:lnTo>
                  <a:lnTo>
                    <a:pt x="96" y="14"/>
                  </a:lnTo>
                  <a:lnTo>
                    <a:pt x="92" y="10"/>
                  </a:lnTo>
                  <a:lnTo>
                    <a:pt x="90" y="8"/>
                  </a:lnTo>
                  <a:lnTo>
                    <a:pt x="90" y="6"/>
                  </a:lnTo>
                  <a:lnTo>
                    <a:pt x="88" y="6"/>
                  </a:lnTo>
                  <a:lnTo>
                    <a:pt x="88" y="4"/>
                  </a:lnTo>
                  <a:lnTo>
                    <a:pt x="86" y="2"/>
                  </a:lnTo>
                  <a:lnTo>
                    <a:pt x="84" y="0"/>
                  </a:lnTo>
                  <a:lnTo>
                    <a:pt x="82" y="0"/>
                  </a:lnTo>
                  <a:lnTo>
                    <a:pt x="78" y="2"/>
                  </a:lnTo>
                  <a:lnTo>
                    <a:pt x="74" y="4"/>
                  </a:lnTo>
                  <a:lnTo>
                    <a:pt x="72" y="4"/>
                  </a:lnTo>
                  <a:lnTo>
                    <a:pt x="70" y="6"/>
                  </a:lnTo>
                  <a:lnTo>
                    <a:pt x="66" y="10"/>
                  </a:lnTo>
                  <a:lnTo>
                    <a:pt x="62" y="12"/>
                  </a:lnTo>
                  <a:lnTo>
                    <a:pt x="58" y="14"/>
                  </a:lnTo>
                  <a:lnTo>
                    <a:pt x="48" y="36"/>
                  </a:lnTo>
                  <a:lnTo>
                    <a:pt x="48" y="38"/>
                  </a:lnTo>
                  <a:lnTo>
                    <a:pt x="46" y="38"/>
                  </a:lnTo>
                  <a:lnTo>
                    <a:pt x="42" y="40"/>
                  </a:lnTo>
                  <a:lnTo>
                    <a:pt x="38" y="44"/>
                  </a:lnTo>
                  <a:lnTo>
                    <a:pt x="36" y="46"/>
                  </a:lnTo>
                  <a:lnTo>
                    <a:pt x="32" y="48"/>
                  </a:lnTo>
                  <a:lnTo>
                    <a:pt x="30" y="48"/>
                  </a:lnTo>
                  <a:lnTo>
                    <a:pt x="26" y="52"/>
                  </a:lnTo>
                  <a:lnTo>
                    <a:pt x="24" y="54"/>
                  </a:lnTo>
                  <a:lnTo>
                    <a:pt x="20" y="58"/>
                  </a:lnTo>
                  <a:lnTo>
                    <a:pt x="18" y="60"/>
                  </a:lnTo>
                  <a:lnTo>
                    <a:pt x="16" y="62"/>
                  </a:lnTo>
                  <a:lnTo>
                    <a:pt x="16" y="64"/>
                  </a:lnTo>
                  <a:lnTo>
                    <a:pt x="8" y="84"/>
                  </a:lnTo>
                  <a:lnTo>
                    <a:pt x="0" y="88"/>
                  </a:lnTo>
                  <a:lnTo>
                    <a:pt x="0" y="88"/>
                  </a:lnTo>
                  <a:lnTo>
                    <a:pt x="2" y="90"/>
                  </a:lnTo>
                  <a:lnTo>
                    <a:pt x="6" y="92"/>
                  </a:lnTo>
                  <a:lnTo>
                    <a:pt x="10" y="94"/>
                  </a:lnTo>
                  <a:lnTo>
                    <a:pt x="14" y="96"/>
                  </a:lnTo>
                  <a:lnTo>
                    <a:pt x="16" y="96"/>
                  </a:lnTo>
                  <a:lnTo>
                    <a:pt x="18" y="94"/>
                  </a:lnTo>
                  <a:lnTo>
                    <a:pt x="22" y="90"/>
                  </a:lnTo>
                  <a:lnTo>
                    <a:pt x="24" y="86"/>
                  </a:lnTo>
                  <a:lnTo>
                    <a:pt x="24" y="86"/>
                  </a:lnTo>
                  <a:lnTo>
                    <a:pt x="26" y="84"/>
                  </a:lnTo>
                  <a:lnTo>
                    <a:pt x="28" y="82"/>
                  </a:lnTo>
                  <a:lnTo>
                    <a:pt x="28" y="82"/>
                  </a:lnTo>
                  <a:lnTo>
                    <a:pt x="32" y="80"/>
                  </a:lnTo>
                  <a:lnTo>
                    <a:pt x="38" y="78"/>
                  </a:lnTo>
                  <a:lnTo>
                    <a:pt x="46" y="74"/>
                  </a:lnTo>
                  <a:lnTo>
                    <a:pt x="54" y="70"/>
                  </a:lnTo>
                  <a:lnTo>
                    <a:pt x="62" y="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4" name="Freeform 130"/>
            <p:cNvSpPr>
              <a:spLocks/>
            </p:cNvSpPr>
            <p:nvPr/>
          </p:nvSpPr>
          <p:spPr bwMode="gray">
            <a:xfrm>
              <a:off x="2229" y="3062"/>
              <a:ext cx="120" cy="110"/>
            </a:xfrm>
            <a:custGeom>
              <a:avLst/>
              <a:gdLst/>
              <a:ahLst/>
              <a:cxnLst>
                <a:cxn ang="0">
                  <a:pos x="102" y="32"/>
                </a:cxn>
                <a:cxn ang="0">
                  <a:pos x="104" y="34"/>
                </a:cxn>
                <a:cxn ang="0">
                  <a:pos x="112" y="36"/>
                </a:cxn>
                <a:cxn ang="0">
                  <a:pos x="120" y="42"/>
                </a:cxn>
                <a:cxn ang="0">
                  <a:pos x="116" y="46"/>
                </a:cxn>
                <a:cxn ang="0">
                  <a:pos x="114" y="48"/>
                </a:cxn>
                <a:cxn ang="0">
                  <a:pos x="106" y="50"/>
                </a:cxn>
                <a:cxn ang="0">
                  <a:pos x="102" y="54"/>
                </a:cxn>
                <a:cxn ang="0">
                  <a:pos x="100" y="56"/>
                </a:cxn>
                <a:cxn ang="0">
                  <a:pos x="94" y="70"/>
                </a:cxn>
                <a:cxn ang="0">
                  <a:pos x="88" y="76"/>
                </a:cxn>
                <a:cxn ang="0">
                  <a:pos x="86" y="80"/>
                </a:cxn>
                <a:cxn ang="0">
                  <a:pos x="84" y="84"/>
                </a:cxn>
                <a:cxn ang="0">
                  <a:pos x="82" y="94"/>
                </a:cxn>
                <a:cxn ang="0">
                  <a:pos x="78" y="102"/>
                </a:cxn>
                <a:cxn ang="0">
                  <a:pos x="74" y="106"/>
                </a:cxn>
                <a:cxn ang="0">
                  <a:pos x="66" y="108"/>
                </a:cxn>
                <a:cxn ang="0">
                  <a:pos x="60" y="100"/>
                </a:cxn>
                <a:cxn ang="0">
                  <a:pos x="50" y="98"/>
                </a:cxn>
                <a:cxn ang="0">
                  <a:pos x="46" y="96"/>
                </a:cxn>
                <a:cxn ang="0">
                  <a:pos x="40" y="96"/>
                </a:cxn>
                <a:cxn ang="0">
                  <a:pos x="34" y="96"/>
                </a:cxn>
                <a:cxn ang="0">
                  <a:pos x="26" y="94"/>
                </a:cxn>
                <a:cxn ang="0">
                  <a:pos x="22" y="90"/>
                </a:cxn>
                <a:cxn ang="0">
                  <a:pos x="16" y="86"/>
                </a:cxn>
                <a:cxn ang="0">
                  <a:pos x="6" y="82"/>
                </a:cxn>
                <a:cxn ang="0">
                  <a:pos x="0" y="78"/>
                </a:cxn>
                <a:cxn ang="0">
                  <a:pos x="0" y="74"/>
                </a:cxn>
                <a:cxn ang="0">
                  <a:pos x="4" y="72"/>
                </a:cxn>
                <a:cxn ang="0">
                  <a:pos x="2" y="60"/>
                </a:cxn>
                <a:cxn ang="0">
                  <a:pos x="2" y="52"/>
                </a:cxn>
                <a:cxn ang="0">
                  <a:pos x="6" y="44"/>
                </a:cxn>
                <a:cxn ang="0">
                  <a:pos x="8" y="42"/>
                </a:cxn>
                <a:cxn ang="0">
                  <a:pos x="20" y="46"/>
                </a:cxn>
                <a:cxn ang="0">
                  <a:pos x="22" y="48"/>
                </a:cxn>
                <a:cxn ang="0">
                  <a:pos x="28" y="52"/>
                </a:cxn>
                <a:cxn ang="0">
                  <a:pos x="36" y="52"/>
                </a:cxn>
                <a:cxn ang="0">
                  <a:pos x="44" y="44"/>
                </a:cxn>
                <a:cxn ang="0">
                  <a:pos x="48" y="42"/>
                </a:cxn>
                <a:cxn ang="0">
                  <a:pos x="56" y="38"/>
                </a:cxn>
                <a:cxn ang="0">
                  <a:pos x="62" y="34"/>
                </a:cxn>
                <a:cxn ang="0">
                  <a:pos x="70" y="30"/>
                </a:cxn>
                <a:cxn ang="0">
                  <a:pos x="74" y="28"/>
                </a:cxn>
                <a:cxn ang="0">
                  <a:pos x="90" y="4"/>
                </a:cxn>
                <a:cxn ang="0">
                  <a:pos x="94" y="4"/>
                </a:cxn>
                <a:cxn ang="0">
                  <a:pos x="106" y="4"/>
                </a:cxn>
                <a:cxn ang="0">
                  <a:pos x="116" y="2"/>
                </a:cxn>
                <a:cxn ang="0">
                  <a:pos x="120" y="2"/>
                </a:cxn>
                <a:cxn ang="0">
                  <a:pos x="116" y="6"/>
                </a:cxn>
                <a:cxn ang="0">
                  <a:pos x="108" y="12"/>
                </a:cxn>
                <a:cxn ang="0">
                  <a:pos x="102" y="28"/>
                </a:cxn>
              </a:cxnLst>
              <a:rect l="0" t="0" r="r" b="b"/>
              <a:pathLst>
                <a:path w="120" h="110">
                  <a:moveTo>
                    <a:pt x="102" y="28"/>
                  </a:moveTo>
                  <a:lnTo>
                    <a:pt x="102" y="32"/>
                  </a:lnTo>
                  <a:lnTo>
                    <a:pt x="102" y="34"/>
                  </a:lnTo>
                  <a:lnTo>
                    <a:pt x="104" y="34"/>
                  </a:lnTo>
                  <a:lnTo>
                    <a:pt x="106" y="34"/>
                  </a:lnTo>
                  <a:lnTo>
                    <a:pt x="112" y="36"/>
                  </a:lnTo>
                  <a:lnTo>
                    <a:pt x="116" y="38"/>
                  </a:lnTo>
                  <a:lnTo>
                    <a:pt x="120" y="42"/>
                  </a:lnTo>
                  <a:lnTo>
                    <a:pt x="118" y="44"/>
                  </a:lnTo>
                  <a:lnTo>
                    <a:pt x="116" y="46"/>
                  </a:lnTo>
                  <a:lnTo>
                    <a:pt x="114" y="48"/>
                  </a:lnTo>
                  <a:lnTo>
                    <a:pt x="114" y="48"/>
                  </a:lnTo>
                  <a:lnTo>
                    <a:pt x="108" y="48"/>
                  </a:lnTo>
                  <a:lnTo>
                    <a:pt x="106" y="50"/>
                  </a:lnTo>
                  <a:lnTo>
                    <a:pt x="102" y="52"/>
                  </a:lnTo>
                  <a:lnTo>
                    <a:pt x="102" y="54"/>
                  </a:lnTo>
                  <a:lnTo>
                    <a:pt x="100" y="56"/>
                  </a:lnTo>
                  <a:lnTo>
                    <a:pt x="100" y="56"/>
                  </a:lnTo>
                  <a:lnTo>
                    <a:pt x="98" y="70"/>
                  </a:lnTo>
                  <a:lnTo>
                    <a:pt x="94" y="70"/>
                  </a:lnTo>
                  <a:lnTo>
                    <a:pt x="90" y="74"/>
                  </a:lnTo>
                  <a:lnTo>
                    <a:pt x="88" y="76"/>
                  </a:lnTo>
                  <a:lnTo>
                    <a:pt x="86" y="78"/>
                  </a:lnTo>
                  <a:lnTo>
                    <a:pt x="86" y="80"/>
                  </a:lnTo>
                  <a:lnTo>
                    <a:pt x="84" y="82"/>
                  </a:lnTo>
                  <a:lnTo>
                    <a:pt x="84" y="84"/>
                  </a:lnTo>
                  <a:lnTo>
                    <a:pt x="82" y="90"/>
                  </a:lnTo>
                  <a:lnTo>
                    <a:pt x="82" y="94"/>
                  </a:lnTo>
                  <a:lnTo>
                    <a:pt x="80" y="98"/>
                  </a:lnTo>
                  <a:lnTo>
                    <a:pt x="78" y="102"/>
                  </a:lnTo>
                  <a:lnTo>
                    <a:pt x="76" y="104"/>
                  </a:lnTo>
                  <a:lnTo>
                    <a:pt x="74" y="106"/>
                  </a:lnTo>
                  <a:lnTo>
                    <a:pt x="70" y="108"/>
                  </a:lnTo>
                  <a:lnTo>
                    <a:pt x="66" y="108"/>
                  </a:lnTo>
                  <a:lnTo>
                    <a:pt x="64" y="110"/>
                  </a:lnTo>
                  <a:lnTo>
                    <a:pt x="60" y="100"/>
                  </a:lnTo>
                  <a:lnTo>
                    <a:pt x="50" y="100"/>
                  </a:lnTo>
                  <a:lnTo>
                    <a:pt x="50" y="98"/>
                  </a:lnTo>
                  <a:lnTo>
                    <a:pt x="50" y="96"/>
                  </a:lnTo>
                  <a:lnTo>
                    <a:pt x="46" y="96"/>
                  </a:lnTo>
                  <a:lnTo>
                    <a:pt x="42" y="96"/>
                  </a:lnTo>
                  <a:lnTo>
                    <a:pt x="40" y="96"/>
                  </a:lnTo>
                  <a:lnTo>
                    <a:pt x="38" y="96"/>
                  </a:lnTo>
                  <a:lnTo>
                    <a:pt x="34" y="96"/>
                  </a:lnTo>
                  <a:lnTo>
                    <a:pt x="30" y="96"/>
                  </a:lnTo>
                  <a:lnTo>
                    <a:pt x="26" y="94"/>
                  </a:lnTo>
                  <a:lnTo>
                    <a:pt x="24" y="92"/>
                  </a:lnTo>
                  <a:lnTo>
                    <a:pt x="22" y="90"/>
                  </a:lnTo>
                  <a:lnTo>
                    <a:pt x="20" y="88"/>
                  </a:lnTo>
                  <a:lnTo>
                    <a:pt x="16" y="86"/>
                  </a:lnTo>
                  <a:lnTo>
                    <a:pt x="12" y="84"/>
                  </a:lnTo>
                  <a:lnTo>
                    <a:pt x="6" y="82"/>
                  </a:lnTo>
                  <a:lnTo>
                    <a:pt x="2" y="80"/>
                  </a:lnTo>
                  <a:lnTo>
                    <a:pt x="0" y="78"/>
                  </a:lnTo>
                  <a:lnTo>
                    <a:pt x="0" y="76"/>
                  </a:lnTo>
                  <a:lnTo>
                    <a:pt x="0" y="74"/>
                  </a:lnTo>
                  <a:lnTo>
                    <a:pt x="2" y="74"/>
                  </a:lnTo>
                  <a:lnTo>
                    <a:pt x="4" y="72"/>
                  </a:lnTo>
                  <a:lnTo>
                    <a:pt x="4" y="72"/>
                  </a:lnTo>
                  <a:lnTo>
                    <a:pt x="2" y="60"/>
                  </a:lnTo>
                  <a:lnTo>
                    <a:pt x="2" y="56"/>
                  </a:lnTo>
                  <a:lnTo>
                    <a:pt x="2" y="52"/>
                  </a:lnTo>
                  <a:lnTo>
                    <a:pt x="4" y="48"/>
                  </a:lnTo>
                  <a:lnTo>
                    <a:pt x="6" y="44"/>
                  </a:lnTo>
                  <a:lnTo>
                    <a:pt x="8" y="42"/>
                  </a:lnTo>
                  <a:lnTo>
                    <a:pt x="8" y="42"/>
                  </a:lnTo>
                  <a:lnTo>
                    <a:pt x="28" y="42"/>
                  </a:lnTo>
                  <a:lnTo>
                    <a:pt x="20" y="46"/>
                  </a:lnTo>
                  <a:lnTo>
                    <a:pt x="20" y="46"/>
                  </a:lnTo>
                  <a:lnTo>
                    <a:pt x="22" y="48"/>
                  </a:lnTo>
                  <a:lnTo>
                    <a:pt x="26" y="50"/>
                  </a:lnTo>
                  <a:lnTo>
                    <a:pt x="28" y="52"/>
                  </a:lnTo>
                  <a:lnTo>
                    <a:pt x="32" y="54"/>
                  </a:lnTo>
                  <a:lnTo>
                    <a:pt x="36" y="52"/>
                  </a:lnTo>
                  <a:lnTo>
                    <a:pt x="40" y="50"/>
                  </a:lnTo>
                  <a:lnTo>
                    <a:pt x="44" y="44"/>
                  </a:lnTo>
                  <a:lnTo>
                    <a:pt x="44" y="44"/>
                  </a:lnTo>
                  <a:lnTo>
                    <a:pt x="48" y="42"/>
                  </a:lnTo>
                  <a:lnTo>
                    <a:pt x="50" y="38"/>
                  </a:lnTo>
                  <a:lnTo>
                    <a:pt x="56" y="38"/>
                  </a:lnTo>
                  <a:lnTo>
                    <a:pt x="58" y="36"/>
                  </a:lnTo>
                  <a:lnTo>
                    <a:pt x="62" y="34"/>
                  </a:lnTo>
                  <a:lnTo>
                    <a:pt x="66" y="32"/>
                  </a:lnTo>
                  <a:lnTo>
                    <a:pt x="70" y="30"/>
                  </a:lnTo>
                  <a:lnTo>
                    <a:pt x="72" y="28"/>
                  </a:lnTo>
                  <a:lnTo>
                    <a:pt x="74" y="28"/>
                  </a:lnTo>
                  <a:lnTo>
                    <a:pt x="82" y="14"/>
                  </a:lnTo>
                  <a:lnTo>
                    <a:pt x="90" y="4"/>
                  </a:lnTo>
                  <a:lnTo>
                    <a:pt x="90" y="4"/>
                  </a:lnTo>
                  <a:lnTo>
                    <a:pt x="94" y="4"/>
                  </a:lnTo>
                  <a:lnTo>
                    <a:pt x="100" y="4"/>
                  </a:lnTo>
                  <a:lnTo>
                    <a:pt x="106" y="4"/>
                  </a:lnTo>
                  <a:lnTo>
                    <a:pt x="112" y="4"/>
                  </a:lnTo>
                  <a:lnTo>
                    <a:pt x="116" y="2"/>
                  </a:lnTo>
                  <a:lnTo>
                    <a:pt x="120" y="0"/>
                  </a:lnTo>
                  <a:lnTo>
                    <a:pt x="120" y="2"/>
                  </a:lnTo>
                  <a:lnTo>
                    <a:pt x="118" y="4"/>
                  </a:lnTo>
                  <a:lnTo>
                    <a:pt x="116" y="6"/>
                  </a:lnTo>
                  <a:lnTo>
                    <a:pt x="112" y="8"/>
                  </a:lnTo>
                  <a:lnTo>
                    <a:pt x="108" y="12"/>
                  </a:lnTo>
                  <a:lnTo>
                    <a:pt x="102" y="14"/>
                  </a:lnTo>
                  <a:lnTo>
                    <a:pt x="10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5" name="Freeform 131"/>
            <p:cNvSpPr>
              <a:spLocks/>
            </p:cNvSpPr>
            <p:nvPr/>
          </p:nvSpPr>
          <p:spPr bwMode="gray">
            <a:xfrm>
              <a:off x="2633" y="3146"/>
              <a:ext cx="128" cy="108"/>
            </a:xfrm>
            <a:custGeom>
              <a:avLst/>
              <a:gdLst/>
              <a:ahLst/>
              <a:cxnLst>
                <a:cxn ang="0">
                  <a:pos x="78" y="40"/>
                </a:cxn>
                <a:cxn ang="0">
                  <a:pos x="78" y="38"/>
                </a:cxn>
                <a:cxn ang="0">
                  <a:pos x="76" y="36"/>
                </a:cxn>
                <a:cxn ang="0">
                  <a:pos x="72" y="36"/>
                </a:cxn>
                <a:cxn ang="0">
                  <a:pos x="70" y="34"/>
                </a:cxn>
                <a:cxn ang="0">
                  <a:pos x="68" y="32"/>
                </a:cxn>
                <a:cxn ang="0">
                  <a:pos x="62" y="28"/>
                </a:cxn>
                <a:cxn ang="0">
                  <a:pos x="58" y="24"/>
                </a:cxn>
                <a:cxn ang="0">
                  <a:pos x="52" y="20"/>
                </a:cxn>
                <a:cxn ang="0">
                  <a:pos x="46" y="16"/>
                </a:cxn>
                <a:cxn ang="0">
                  <a:pos x="42" y="12"/>
                </a:cxn>
                <a:cxn ang="0">
                  <a:pos x="40" y="10"/>
                </a:cxn>
                <a:cxn ang="0">
                  <a:pos x="38" y="10"/>
                </a:cxn>
                <a:cxn ang="0">
                  <a:pos x="34" y="10"/>
                </a:cxn>
                <a:cxn ang="0">
                  <a:pos x="26" y="8"/>
                </a:cxn>
                <a:cxn ang="0">
                  <a:pos x="14" y="4"/>
                </a:cxn>
                <a:cxn ang="0">
                  <a:pos x="4" y="0"/>
                </a:cxn>
                <a:cxn ang="0">
                  <a:pos x="0" y="80"/>
                </a:cxn>
                <a:cxn ang="0">
                  <a:pos x="12" y="86"/>
                </a:cxn>
                <a:cxn ang="0">
                  <a:pos x="28" y="80"/>
                </a:cxn>
                <a:cxn ang="0">
                  <a:pos x="28" y="78"/>
                </a:cxn>
                <a:cxn ang="0">
                  <a:pos x="28" y="76"/>
                </a:cxn>
                <a:cxn ang="0">
                  <a:pos x="30" y="74"/>
                </a:cxn>
                <a:cxn ang="0">
                  <a:pos x="34" y="72"/>
                </a:cxn>
                <a:cxn ang="0">
                  <a:pos x="38" y="68"/>
                </a:cxn>
                <a:cxn ang="0">
                  <a:pos x="42" y="68"/>
                </a:cxn>
                <a:cxn ang="0">
                  <a:pos x="46" y="66"/>
                </a:cxn>
                <a:cxn ang="0">
                  <a:pos x="52" y="68"/>
                </a:cxn>
                <a:cxn ang="0">
                  <a:pos x="76" y="82"/>
                </a:cxn>
                <a:cxn ang="0">
                  <a:pos x="86" y="94"/>
                </a:cxn>
                <a:cxn ang="0">
                  <a:pos x="104" y="102"/>
                </a:cxn>
                <a:cxn ang="0">
                  <a:pos x="126" y="108"/>
                </a:cxn>
                <a:cxn ang="0">
                  <a:pos x="128" y="108"/>
                </a:cxn>
                <a:cxn ang="0">
                  <a:pos x="128" y="106"/>
                </a:cxn>
                <a:cxn ang="0">
                  <a:pos x="128" y="104"/>
                </a:cxn>
                <a:cxn ang="0">
                  <a:pos x="128" y="100"/>
                </a:cxn>
                <a:cxn ang="0">
                  <a:pos x="126" y="98"/>
                </a:cxn>
                <a:cxn ang="0">
                  <a:pos x="124" y="94"/>
                </a:cxn>
                <a:cxn ang="0">
                  <a:pos x="120" y="92"/>
                </a:cxn>
                <a:cxn ang="0">
                  <a:pos x="116" y="88"/>
                </a:cxn>
                <a:cxn ang="0">
                  <a:pos x="110" y="84"/>
                </a:cxn>
                <a:cxn ang="0">
                  <a:pos x="106" y="80"/>
                </a:cxn>
                <a:cxn ang="0">
                  <a:pos x="102" y="76"/>
                </a:cxn>
                <a:cxn ang="0">
                  <a:pos x="98" y="72"/>
                </a:cxn>
                <a:cxn ang="0">
                  <a:pos x="96" y="70"/>
                </a:cxn>
                <a:cxn ang="0">
                  <a:pos x="96" y="70"/>
                </a:cxn>
                <a:cxn ang="0">
                  <a:pos x="80" y="60"/>
                </a:cxn>
                <a:cxn ang="0">
                  <a:pos x="96" y="54"/>
                </a:cxn>
                <a:cxn ang="0">
                  <a:pos x="92" y="46"/>
                </a:cxn>
                <a:cxn ang="0">
                  <a:pos x="90" y="46"/>
                </a:cxn>
                <a:cxn ang="0">
                  <a:pos x="88" y="44"/>
                </a:cxn>
                <a:cxn ang="0">
                  <a:pos x="84" y="44"/>
                </a:cxn>
                <a:cxn ang="0">
                  <a:pos x="80" y="42"/>
                </a:cxn>
                <a:cxn ang="0">
                  <a:pos x="78" y="42"/>
                </a:cxn>
                <a:cxn ang="0">
                  <a:pos x="78" y="40"/>
                </a:cxn>
              </a:cxnLst>
              <a:rect l="0" t="0" r="r" b="b"/>
              <a:pathLst>
                <a:path w="128" h="108">
                  <a:moveTo>
                    <a:pt x="78" y="40"/>
                  </a:moveTo>
                  <a:lnTo>
                    <a:pt x="78" y="38"/>
                  </a:lnTo>
                  <a:lnTo>
                    <a:pt x="76" y="36"/>
                  </a:lnTo>
                  <a:lnTo>
                    <a:pt x="72" y="36"/>
                  </a:lnTo>
                  <a:lnTo>
                    <a:pt x="70" y="34"/>
                  </a:lnTo>
                  <a:lnTo>
                    <a:pt x="68" y="32"/>
                  </a:lnTo>
                  <a:lnTo>
                    <a:pt x="62" y="28"/>
                  </a:lnTo>
                  <a:lnTo>
                    <a:pt x="58" y="24"/>
                  </a:lnTo>
                  <a:lnTo>
                    <a:pt x="52" y="20"/>
                  </a:lnTo>
                  <a:lnTo>
                    <a:pt x="46" y="16"/>
                  </a:lnTo>
                  <a:lnTo>
                    <a:pt x="42" y="12"/>
                  </a:lnTo>
                  <a:lnTo>
                    <a:pt x="40" y="10"/>
                  </a:lnTo>
                  <a:lnTo>
                    <a:pt x="38" y="10"/>
                  </a:lnTo>
                  <a:lnTo>
                    <a:pt x="34" y="10"/>
                  </a:lnTo>
                  <a:lnTo>
                    <a:pt x="26" y="8"/>
                  </a:lnTo>
                  <a:lnTo>
                    <a:pt x="14" y="4"/>
                  </a:lnTo>
                  <a:lnTo>
                    <a:pt x="4" y="0"/>
                  </a:lnTo>
                  <a:lnTo>
                    <a:pt x="0" y="80"/>
                  </a:lnTo>
                  <a:lnTo>
                    <a:pt x="12" y="86"/>
                  </a:lnTo>
                  <a:lnTo>
                    <a:pt x="28" y="80"/>
                  </a:lnTo>
                  <a:lnTo>
                    <a:pt x="28" y="78"/>
                  </a:lnTo>
                  <a:lnTo>
                    <a:pt x="28" y="76"/>
                  </a:lnTo>
                  <a:lnTo>
                    <a:pt x="30" y="74"/>
                  </a:lnTo>
                  <a:lnTo>
                    <a:pt x="34" y="72"/>
                  </a:lnTo>
                  <a:lnTo>
                    <a:pt x="38" y="68"/>
                  </a:lnTo>
                  <a:lnTo>
                    <a:pt x="42" y="68"/>
                  </a:lnTo>
                  <a:lnTo>
                    <a:pt x="46" y="66"/>
                  </a:lnTo>
                  <a:lnTo>
                    <a:pt x="52" y="68"/>
                  </a:lnTo>
                  <a:lnTo>
                    <a:pt x="76" y="82"/>
                  </a:lnTo>
                  <a:lnTo>
                    <a:pt x="86" y="94"/>
                  </a:lnTo>
                  <a:lnTo>
                    <a:pt x="104" y="102"/>
                  </a:lnTo>
                  <a:lnTo>
                    <a:pt x="126" y="108"/>
                  </a:lnTo>
                  <a:lnTo>
                    <a:pt x="128" y="108"/>
                  </a:lnTo>
                  <a:lnTo>
                    <a:pt x="128" y="106"/>
                  </a:lnTo>
                  <a:lnTo>
                    <a:pt x="128" y="104"/>
                  </a:lnTo>
                  <a:lnTo>
                    <a:pt x="128" y="100"/>
                  </a:lnTo>
                  <a:lnTo>
                    <a:pt x="126" y="98"/>
                  </a:lnTo>
                  <a:lnTo>
                    <a:pt x="124" y="94"/>
                  </a:lnTo>
                  <a:lnTo>
                    <a:pt x="120" y="92"/>
                  </a:lnTo>
                  <a:lnTo>
                    <a:pt x="116" y="88"/>
                  </a:lnTo>
                  <a:lnTo>
                    <a:pt x="110" y="84"/>
                  </a:lnTo>
                  <a:lnTo>
                    <a:pt x="106" y="80"/>
                  </a:lnTo>
                  <a:lnTo>
                    <a:pt x="102" y="76"/>
                  </a:lnTo>
                  <a:lnTo>
                    <a:pt x="98" y="72"/>
                  </a:lnTo>
                  <a:lnTo>
                    <a:pt x="96" y="70"/>
                  </a:lnTo>
                  <a:lnTo>
                    <a:pt x="96" y="70"/>
                  </a:lnTo>
                  <a:lnTo>
                    <a:pt x="80" y="60"/>
                  </a:lnTo>
                  <a:lnTo>
                    <a:pt x="96" y="54"/>
                  </a:lnTo>
                  <a:lnTo>
                    <a:pt x="92" y="46"/>
                  </a:lnTo>
                  <a:lnTo>
                    <a:pt x="90" y="46"/>
                  </a:lnTo>
                  <a:lnTo>
                    <a:pt x="88" y="44"/>
                  </a:lnTo>
                  <a:lnTo>
                    <a:pt x="84" y="44"/>
                  </a:lnTo>
                  <a:lnTo>
                    <a:pt x="80" y="42"/>
                  </a:lnTo>
                  <a:lnTo>
                    <a:pt x="78" y="42"/>
                  </a:lnTo>
                  <a:lnTo>
                    <a:pt x="78"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6" name="Freeform 132"/>
            <p:cNvSpPr>
              <a:spLocks/>
            </p:cNvSpPr>
            <p:nvPr/>
          </p:nvSpPr>
          <p:spPr bwMode="gray">
            <a:xfrm>
              <a:off x="2513" y="3118"/>
              <a:ext cx="122" cy="108"/>
            </a:xfrm>
            <a:custGeom>
              <a:avLst/>
              <a:gdLst/>
              <a:ahLst/>
              <a:cxnLst>
                <a:cxn ang="0">
                  <a:pos x="122" y="28"/>
                </a:cxn>
                <a:cxn ang="0">
                  <a:pos x="114" y="24"/>
                </a:cxn>
                <a:cxn ang="0">
                  <a:pos x="102" y="18"/>
                </a:cxn>
                <a:cxn ang="0">
                  <a:pos x="92" y="14"/>
                </a:cxn>
                <a:cxn ang="0">
                  <a:pos x="80" y="14"/>
                </a:cxn>
                <a:cxn ang="0">
                  <a:pos x="72" y="20"/>
                </a:cxn>
                <a:cxn ang="0">
                  <a:pos x="72" y="20"/>
                </a:cxn>
                <a:cxn ang="0">
                  <a:pos x="72" y="24"/>
                </a:cxn>
                <a:cxn ang="0">
                  <a:pos x="72" y="28"/>
                </a:cxn>
                <a:cxn ang="0">
                  <a:pos x="70" y="32"/>
                </a:cxn>
                <a:cxn ang="0">
                  <a:pos x="70" y="36"/>
                </a:cxn>
                <a:cxn ang="0">
                  <a:pos x="66" y="40"/>
                </a:cxn>
                <a:cxn ang="0">
                  <a:pos x="64" y="42"/>
                </a:cxn>
                <a:cxn ang="0">
                  <a:pos x="58" y="42"/>
                </a:cxn>
                <a:cxn ang="0">
                  <a:pos x="52" y="42"/>
                </a:cxn>
                <a:cxn ang="0">
                  <a:pos x="48" y="40"/>
                </a:cxn>
                <a:cxn ang="0">
                  <a:pos x="42" y="38"/>
                </a:cxn>
                <a:cxn ang="0">
                  <a:pos x="40" y="32"/>
                </a:cxn>
                <a:cxn ang="0">
                  <a:pos x="38" y="28"/>
                </a:cxn>
                <a:cxn ang="0">
                  <a:pos x="34" y="22"/>
                </a:cxn>
                <a:cxn ang="0">
                  <a:pos x="34" y="18"/>
                </a:cxn>
                <a:cxn ang="0">
                  <a:pos x="32" y="14"/>
                </a:cxn>
                <a:cxn ang="0">
                  <a:pos x="32" y="12"/>
                </a:cxn>
                <a:cxn ang="0">
                  <a:pos x="30" y="12"/>
                </a:cxn>
                <a:cxn ang="0">
                  <a:pos x="28" y="10"/>
                </a:cxn>
                <a:cxn ang="0">
                  <a:pos x="26" y="6"/>
                </a:cxn>
                <a:cxn ang="0">
                  <a:pos x="22" y="4"/>
                </a:cxn>
                <a:cxn ang="0">
                  <a:pos x="18" y="2"/>
                </a:cxn>
                <a:cxn ang="0">
                  <a:pos x="12" y="0"/>
                </a:cxn>
                <a:cxn ang="0">
                  <a:pos x="8" y="2"/>
                </a:cxn>
                <a:cxn ang="0">
                  <a:pos x="2" y="4"/>
                </a:cxn>
                <a:cxn ang="0">
                  <a:pos x="2" y="6"/>
                </a:cxn>
                <a:cxn ang="0">
                  <a:pos x="0" y="8"/>
                </a:cxn>
                <a:cxn ang="0">
                  <a:pos x="0" y="10"/>
                </a:cxn>
                <a:cxn ang="0">
                  <a:pos x="2" y="14"/>
                </a:cxn>
                <a:cxn ang="0">
                  <a:pos x="6" y="18"/>
                </a:cxn>
                <a:cxn ang="0">
                  <a:pos x="10" y="26"/>
                </a:cxn>
                <a:cxn ang="0">
                  <a:pos x="12" y="32"/>
                </a:cxn>
                <a:cxn ang="0">
                  <a:pos x="14" y="38"/>
                </a:cxn>
                <a:cxn ang="0">
                  <a:pos x="14" y="42"/>
                </a:cxn>
                <a:cxn ang="0">
                  <a:pos x="16" y="46"/>
                </a:cxn>
                <a:cxn ang="0">
                  <a:pos x="18" y="48"/>
                </a:cxn>
                <a:cxn ang="0">
                  <a:pos x="20" y="50"/>
                </a:cxn>
                <a:cxn ang="0">
                  <a:pos x="24" y="50"/>
                </a:cxn>
                <a:cxn ang="0">
                  <a:pos x="28" y="48"/>
                </a:cxn>
                <a:cxn ang="0">
                  <a:pos x="34" y="48"/>
                </a:cxn>
                <a:cxn ang="0">
                  <a:pos x="38" y="50"/>
                </a:cxn>
                <a:cxn ang="0">
                  <a:pos x="42" y="52"/>
                </a:cxn>
                <a:cxn ang="0">
                  <a:pos x="46" y="54"/>
                </a:cxn>
                <a:cxn ang="0">
                  <a:pos x="50" y="54"/>
                </a:cxn>
                <a:cxn ang="0">
                  <a:pos x="56" y="56"/>
                </a:cxn>
                <a:cxn ang="0">
                  <a:pos x="62" y="56"/>
                </a:cxn>
                <a:cxn ang="0">
                  <a:pos x="68" y="58"/>
                </a:cxn>
                <a:cxn ang="0">
                  <a:pos x="70" y="58"/>
                </a:cxn>
                <a:cxn ang="0">
                  <a:pos x="72" y="58"/>
                </a:cxn>
                <a:cxn ang="0">
                  <a:pos x="88" y="72"/>
                </a:cxn>
                <a:cxn ang="0">
                  <a:pos x="98" y="90"/>
                </a:cxn>
                <a:cxn ang="0">
                  <a:pos x="114" y="104"/>
                </a:cxn>
                <a:cxn ang="0">
                  <a:pos x="118" y="108"/>
                </a:cxn>
                <a:cxn ang="0">
                  <a:pos x="122" y="28"/>
                </a:cxn>
              </a:cxnLst>
              <a:rect l="0" t="0" r="r" b="b"/>
              <a:pathLst>
                <a:path w="122" h="108">
                  <a:moveTo>
                    <a:pt x="122" y="28"/>
                  </a:moveTo>
                  <a:lnTo>
                    <a:pt x="114" y="24"/>
                  </a:lnTo>
                  <a:lnTo>
                    <a:pt x="102" y="18"/>
                  </a:lnTo>
                  <a:lnTo>
                    <a:pt x="92" y="14"/>
                  </a:lnTo>
                  <a:lnTo>
                    <a:pt x="80" y="14"/>
                  </a:lnTo>
                  <a:lnTo>
                    <a:pt x="72" y="20"/>
                  </a:lnTo>
                  <a:lnTo>
                    <a:pt x="72" y="20"/>
                  </a:lnTo>
                  <a:lnTo>
                    <a:pt x="72" y="24"/>
                  </a:lnTo>
                  <a:lnTo>
                    <a:pt x="72" y="28"/>
                  </a:lnTo>
                  <a:lnTo>
                    <a:pt x="70" y="32"/>
                  </a:lnTo>
                  <a:lnTo>
                    <a:pt x="70" y="36"/>
                  </a:lnTo>
                  <a:lnTo>
                    <a:pt x="66" y="40"/>
                  </a:lnTo>
                  <a:lnTo>
                    <a:pt x="64" y="42"/>
                  </a:lnTo>
                  <a:lnTo>
                    <a:pt x="58" y="42"/>
                  </a:lnTo>
                  <a:lnTo>
                    <a:pt x="52" y="42"/>
                  </a:lnTo>
                  <a:lnTo>
                    <a:pt x="48" y="40"/>
                  </a:lnTo>
                  <a:lnTo>
                    <a:pt x="42" y="38"/>
                  </a:lnTo>
                  <a:lnTo>
                    <a:pt x="40" y="32"/>
                  </a:lnTo>
                  <a:lnTo>
                    <a:pt x="38" y="28"/>
                  </a:lnTo>
                  <a:lnTo>
                    <a:pt x="34" y="22"/>
                  </a:lnTo>
                  <a:lnTo>
                    <a:pt x="34" y="18"/>
                  </a:lnTo>
                  <a:lnTo>
                    <a:pt x="32" y="14"/>
                  </a:lnTo>
                  <a:lnTo>
                    <a:pt x="32" y="12"/>
                  </a:lnTo>
                  <a:lnTo>
                    <a:pt x="30" y="12"/>
                  </a:lnTo>
                  <a:lnTo>
                    <a:pt x="28" y="10"/>
                  </a:lnTo>
                  <a:lnTo>
                    <a:pt x="26" y="6"/>
                  </a:lnTo>
                  <a:lnTo>
                    <a:pt x="22" y="4"/>
                  </a:lnTo>
                  <a:lnTo>
                    <a:pt x="18" y="2"/>
                  </a:lnTo>
                  <a:lnTo>
                    <a:pt x="12" y="0"/>
                  </a:lnTo>
                  <a:lnTo>
                    <a:pt x="8" y="2"/>
                  </a:lnTo>
                  <a:lnTo>
                    <a:pt x="2" y="4"/>
                  </a:lnTo>
                  <a:lnTo>
                    <a:pt x="2" y="6"/>
                  </a:lnTo>
                  <a:lnTo>
                    <a:pt x="0" y="8"/>
                  </a:lnTo>
                  <a:lnTo>
                    <a:pt x="0" y="10"/>
                  </a:lnTo>
                  <a:lnTo>
                    <a:pt x="2" y="14"/>
                  </a:lnTo>
                  <a:lnTo>
                    <a:pt x="6" y="18"/>
                  </a:lnTo>
                  <a:lnTo>
                    <a:pt x="10" y="26"/>
                  </a:lnTo>
                  <a:lnTo>
                    <a:pt x="12" y="32"/>
                  </a:lnTo>
                  <a:lnTo>
                    <a:pt x="14" y="38"/>
                  </a:lnTo>
                  <a:lnTo>
                    <a:pt x="14" y="42"/>
                  </a:lnTo>
                  <a:lnTo>
                    <a:pt x="16" y="46"/>
                  </a:lnTo>
                  <a:lnTo>
                    <a:pt x="18" y="48"/>
                  </a:lnTo>
                  <a:lnTo>
                    <a:pt x="20" y="50"/>
                  </a:lnTo>
                  <a:lnTo>
                    <a:pt x="24" y="50"/>
                  </a:lnTo>
                  <a:lnTo>
                    <a:pt x="28" y="48"/>
                  </a:lnTo>
                  <a:lnTo>
                    <a:pt x="34" y="48"/>
                  </a:lnTo>
                  <a:lnTo>
                    <a:pt x="38" y="50"/>
                  </a:lnTo>
                  <a:lnTo>
                    <a:pt x="42" y="52"/>
                  </a:lnTo>
                  <a:lnTo>
                    <a:pt x="46" y="54"/>
                  </a:lnTo>
                  <a:lnTo>
                    <a:pt x="50" y="54"/>
                  </a:lnTo>
                  <a:lnTo>
                    <a:pt x="56" y="56"/>
                  </a:lnTo>
                  <a:lnTo>
                    <a:pt x="62" y="56"/>
                  </a:lnTo>
                  <a:lnTo>
                    <a:pt x="68" y="58"/>
                  </a:lnTo>
                  <a:lnTo>
                    <a:pt x="70" y="58"/>
                  </a:lnTo>
                  <a:lnTo>
                    <a:pt x="72" y="58"/>
                  </a:lnTo>
                  <a:lnTo>
                    <a:pt x="88" y="72"/>
                  </a:lnTo>
                  <a:lnTo>
                    <a:pt x="98" y="90"/>
                  </a:lnTo>
                  <a:lnTo>
                    <a:pt x="114" y="104"/>
                  </a:lnTo>
                  <a:lnTo>
                    <a:pt x="118" y="108"/>
                  </a:lnTo>
                  <a:lnTo>
                    <a:pt x="12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7" name="Freeform 133"/>
            <p:cNvSpPr>
              <a:spLocks/>
            </p:cNvSpPr>
            <p:nvPr/>
          </p:nvSpPr>
          <p:spPr bwMode="gray">
            <a:xfrm>
              <a:off x="2285" y="3296"/>
              <a:ext cx="508" cy="408"/>
            </a:xfrm>
            <a:custGeom>
              <a:avLst/>
              <a:gdLst/>
              <a:ahLst/>
              <a:cxnLst>
                <a:cxn ang="0">
                  <a:pos x="98" y="124"/>
                </a:cxn>
                <a:cxn ang="0">
                  <a:pos x="110" y="100"/>
                </a:cxn>
                <a:cxn ang="0">
                  <a:pos x="128" y="86"/>
                </a:cxn>
                <a:cxn ang="0">
                  <a:pos x="134" y="70"/>
                </a:cxn>
                <a:cxn ang="0">
                  <a:pos x="170" y="48"/>
                </a:cxn>
                <a:cxn ang="0">
                  <a:pos x="190" y="60"/>
                </a:cxn>
                <a:cxn ang="0">
                  <a:pos x="202" y="56"/>
                </a:cxn>
                <a:cxn ang="0">
                  <a:pos x="196" y="44"/>
                </a:cxn>
                <a:cxn ang="0">
                  <a:pos x="204" y="28"/>
                </a:cxn>
                <a:cxn ang="0">
                  <a:pos x="230" y="18"/>
                </a:cxn>
                <a:cxn ang="0">
                  <a:pos x="222" y="8"/>
                </a:cxn>
                <a:cxn ang="0">
                  <a:pos x="238" y="0"/>
                </a:cxn>
                <a:cxn ang="0">
                  <a:pos x="246" y="8"/>
                </a:cxn>
                <a:cxn ang="0">
                  <a:pos x="252" y="12"/>
                </a:cxn>
                <a:cxn ang="0">
                  <a:pos x="256" y="4"/>
                </a:cxn>
                <a:cxn ang="0">
                  <a:pos x="268" y="20"/>
                </a:cxn>
                <a:cxn ang="0">
                  <a:pos x="298" y="18"/>
                </a:cxn>
                <a:cxn ang="0">
                  <a:pos x="300" y="32"/>
                </a:cxn>
                <a:cxn ang="0">
                  <a:pos x="286" y="52"/>
                </a:cxn>
                <a:cxn ang="0">
                  <a:pos x="326" y="82"/>
                </a:cxn>
                <a:cxn ang="0">
                  <a:pos x="344" y="78"/>
                </a:cxn>
                <a:cxn ang="0">
                  <a:pos x="358" y="10"/>
                </a:cxn>
                <a:cxn ang="0">
                  <a:pos x="364" y="0"/>
                </a:cxn>
                <a:cxn ang="0">
                  <a:pos x="378" y="20"/>
                </a:cxn>
                <a:cxn ang="0">
                  <a:pos x="376" y="36"/>
                </a:cxn>
                <a:cxn ang="0">
                  <a:pos x="390" y="42"/>
                </a:cxn>
                <a:cxn ang="0">
                  <a:pos x="404" y="66"/>
                </a:cxn>
                <a:cxn ang="0">
                  <a:pos x="412" y="80"/>
                </a:cxn>
                <a:cxn ang="0">
                  <a:pos x="424" y="100"/>
                </a:cxn>
                <a:cxn ang="0">
                  <a:pos x="454" y="136"/>
                </a:cxn>
                <a:cxn ang="0">
                  <a:pos x="506" y="210"/>
                </a:cxn>
                <a:cxn ang="0">
                  <a:pos x="508" y="272"/>
                </a:cxn>
                <a:cxn ang="0">
                  <a:pos x="488" y="294"/>
                </a:cxn>
                <a:cxn ang="0">
                  <a:pos x="472" y="332"/>
                </a:cxn>
                <a:cxn ang="0">
                  <a:pos x="460" y="352"/>
                </a:cxn>
                <a:cxn ang="0">
                  <a:pos x="460" y="384"/>
                </a:cxn>
                <a:cxn ang="0">
                  <a:pos x="414" y="408"/>
                </a:cxn>
                <a:cxn ang="0">
                  <a:pos x="394" y="392"/>
                </a:cxn>
                <a:cxn ang="0">
                  <a:pos x="376" y="396"/>
                </a:cxn>
                <a:cxn ang="0">
                  <a:pos x="344" y="388"/>
                </a:cxn>
                <a:cxn ang="0">
                  <a:pos x="274" y="318"/>
                </a:cxn>
                <a:cxn ang="0">
                  <a:pos x="214" y="294"/>
                </a:cxn>
                <a:cxn ang="0">
                  <a:pos x="134" y="326"/>
                </a:cxn>
                <a:cxn ang="0">
                  <a:pos x="120" y="340"/>
                </a:cxn>
                <a:cxn ang="0">
                  <a:pos x="80" y="338"/>
                </a:cxn>
                <a:cxn ang="0">
                  <a:pos x="64" y="352"/>
                </a:cxn>
                <a:cxn ang="0">
                  <a:pos x="36" y="350"/>
                </a:cxn>
                <a:cxn ang="0">
                  <a:pos x="30" y="340"/>
                </a:cxn>
                <a:cxn ang="0">
                  <a:pos x="20" y="342"/>
                </a:cxn>
                <a:cxn ang="0">
                  <a:pos x="26" y="326"/>
                </a:cxn>
                <a:cxn ang="0">
                  <a:pos x="24" y="284"/>
                </a:cxn>
                <a:cxn ang="0">
                  <a:pos x="4" y="228"/>
                </a:cxn>
                <a:cxn ang="0">
                  <a:pos x="4" y="194"/>
                </a:cxn>
                <a:cxn ang="0">
                  <a:pos x="12" y="154"/>
                </a:cxn>
                <a:cxn ang="0">
                  <a:pos x="30" y="138"/>
                </a:cxn>
              </a:cxnLst>
              <a:rect l="0" t="0" r="r" b="b"/>
              <a:pathLst>
                <a:path w="508" h="408">
                  <a:moveTo>
                    <a:pt x="30" y="138"/>
                  </a:moveTo>
                  <a:lnTo>
                    <a:pt x="60" y="136"/>
                  </a:lnTo>
                  <a:lnTo>
                    <a:pt x="92" y="130"/>
                  </a:lnTo>
                  <a:lnTo>
                    <a:pt x="92" y="130"/>
                  </a:lnTo>
                  <a:lnTo>
                    <a:pt x="94" y="128"/>
                  </a:lnTo>
                  <a:lnTo>
                    <a:pt x="98" y="124"/>
                  </a:lnTo>
                  <a:lnTo>
                    <a:pt x="100" y="120"/>
                  </a:lnTo>
                  <a:lnTo>
                    <a:pt x="104" y="116"/>
                  </a:lnTo>
                  <a:lnTo>
                    <a:pt x="106" y="112"/>
                  </a:lnTo>
                  <a:lnTo>
                    <a:pt x="108" y="108"/>
                  </a:lnTo>
                  <a:lnTo>
                    <a:pt x="110" y="104"/>
                  </a:lnTo>
                  <a:lnTo>
                    <a:pt x="110" y="100"/>
                  </a:lnTo>
                  <a:lnTo>
                    <a:pt x="110" y="96"/>
                  </a:lnTo>
                  <a:lnTo>
                    <a:pt x="112" y="92"/>
                  </a:lnTo>
                  <a:lnTo>
                    <a:pt x="114" y="88"/>
                  </a:lnTo>
                  <a:lnTo>
                    <a:pt x="118" y="86"/>
                  </a:lnTo>
                  <a:lnTo>
                    <a:pt x="122" y="86"/>
                  </a:lnTo>
                  <a:lnTo>
                    <a:pt x="128" y="86"/>
                  </a:lnTo>
                  <a:lnTo>
                    <a:pt x="128" y="84"/>
                  </a:lnTo>
                  <a:lnTo>
                    <a:pt x="128" y="82"/>
                  </a:lnTo>
                  <a:lnTo>
                    <a:pt x="128" y="80"/>
                  </a:lnTo>
                  <a:lnTo>
                    <a:pt x="130" y="76"/>
                  </a:lnTo>
                  <a:lnTo>
                    <a:pt x="130" y="72"/>
                  </a:lnTo>
                  <a:lnTo>
                    <a:pt x="134" y="70"/>
                  </a:lnTo>
                  <a:lnTo>
                    <a:pt x="136" y="70"/>
                  </a:lnTo>
                  <a:lnTo>
                    <a:pt x="140" y="66"/>
                  </a:lnTo>
                  <a:lnTo>
                    <a:pt x="146" y="56"/>
                  </a:lnTo>
                  <a:lnTo>
                    <a:pt x="156" y="48"/>
                  </a:lnTo>
                  <a:lnTo>
                    <a:pt x="170" y="48"/>
                  </a:lnTo>
                  <a:lnTo>
                    <a:pt x="170" y="48"/>
                  </a:lnTo>
                  <a:lnTo>
                    <a:pt x="172" y="50"/>
                  </a:lnTo>
                  <a:lnTo>
                    <a:pt x="176" y="52"/>
                  </a:lnTo>
                  <a:lnTo>
                    <a:pt x="180" y="54"/>
                  </a:lnTo>
                  <a:lnTo>
                    <a:pt x="182" y="56"/>
                  </a:lnTo>
                  <a:lnTo>
                    <a:pt x="186" y="58"/>
                  </a:lnTo>
                  <a:lnTo>
                    <a:pt x="190" y="60"/>
                  </a:lnTo>
                  <a:lnTo>
                    <a:pt x="194" y="60"/>
                  </a:lnTo>
                  <a:lnTo>
                    <a:pt x="196" y="60"/>
                  </a:lnTo>
                  <a:lnTo>
                    <a:pt x="198" y="62"/>
                  </a:lnTo>
                  <a:lnTo>
                    <a:pt x="198" y="60"/>
                  </a:lnTo>
                  <a:lnTo>
                    <a:pt x="200" y="58"/>
                  </a:lnTo>
                  <a:lnTo>
                    <a:pt x="202" y="56"/>
                  </a:lnTo>
                  <a:lnTo>
                    <a:pt x="202" y="54"/>
                  </a:lnTo>
                  <a:lnTo>
                    <a:pt x="202" y="52"/>
                  </a:lnTo>
                  <a:lnTo>
                    <a:pt x="200" y="50"/>
                  </a:lnTo>
                  <a:lnTo>
                    <a:pt x="198" y="48"/>
                  </a:lnTo>
                  <a:lnTo>
                    <a:pt x="196" y="46"/>
                  </a:lnTo>
                  <a:lnTo>
                    <a:pt x="196" y="44"/>
                  </a:lnTo>
                  <a:lnTo>
                    <a:pt x="198" y="42"/>
                  </a:lnTo>
                  <a:lnTo>
                    <a:pt x="202" y="40"/>
                  </a:lnTo>
                  <a:lnTo>
                    <a:pt x="204" y="32"/>
                  </a:lnTo>
                  <a:lnTo>
                    <a:pt x="202" y="32"/>
                  </a:lnTo>
                  <a:lnTo>
                    <a:pt x="204" y="30"/>
                  </a:lnTo>
                  <a:lnTo>
                    <a:pt x="204" y="28"/>
                  </a:lnTo>
                  <a:lnTo>
                    <a:pt x="206" y="24"/>
                  </a:lnTo>
                  <a:lnTo>
                    <a:pt x="208" y="22"/>
                  </a:lnTo>
                  <a:lnTo>
                    <a:pt x="212" y="20"/>
                  </a:lnTo>
                  <a:lnTo>
                    <a:pt x="228" y="20"/>
                  </a:lnTo>
                  <a:lnTo>
                    <a:pt x="228" y="18"/>
                  </a:lnTo>
                  <a:lnTo>
                    <a:pt x="230" y="18"/>
                  </a:lnTo>
                  <a:lnTo>
                    <a:pt x="232" y="16"/>
                  </a:lnTo>
                  <a:lnTo>
                    <a:pt x="232" y="14"/>
                  </a:lnTo>
                  <a:lnTo>
                    <a:pt x="232" y="10"/>
                  </a:lnTo>
                  <a:lnTo>
                    <a:pt x="222" y="10"/>
                  </a:lnTo>
                  <a:lnTo>
                    <a:pt x="222" y="10"/>
                  </a:lnTo>
                  <a:lnTo>
                    <a:pt x="222" y="8"/>
                  </a:lnTo>
                  <a:lnTo>
                    <a:pt x="224" y="6"/>
                  </a:lnTo>
                  <a:lnTo>
                    <a:pt x="224" y="4"/>
                  </a:lnTo>
                  <a:lnTo>
                    <a:pt x="228" y="2"/>
                  </a:lnTo>
                  <a:lnTo>
                    <a:pt x="232" y="0"/>
                  </a:lnTo>
                  <a:lnTo>
                    <a:pt x="234" y="0"/>
                  </a:lnTo>
                  <a:lnTo>
                    <a:pt x="238" y="0"/>
                  </a:lnTo>
                  <a:lnTo>
                    <a:pt x="242" y="0"/>
                  </a:lnTo>
                  <a:lnTo>
                    <a:pt x="244" y="0"/>
                  </a:lnTo>
                  <a:lnTo>
                    <a:pt x="246" y="2"/>
                  </a:lnTo>
                  <a:lnTo>
                    <a:pt x="248" y="2"/>
                  </a:lnTo>
                  <a:lnTo>
                    <a:pt x="246" y="6"/>
                  </a:lnTo>
                  <a:lnTo>
                    <a:pt x="246" y="8"/>
                  </a:lnTo>
                  <a:lnTo>
                    <a:pt x="244" y="8"/>
                  </a:lnTo>
                  <a:lnTo>
                    <a:pt x="244" y="10"/>
                  </a:lnTo>
                  <a:lnTo>
                    <a:pt x="244" y="10"/>
                  </a:lnTo>
                  <a:lnTo>
                    <a:pt x="246" y="10"/>
                  </a:lnTo>
                  <a:lnTo>
                    <a:pt x="248" y="12"/>
                  </a:lnTo>
                  <a:lnTo>
                    <a:pt x="252" y="12"/>
                  </a:lnTo>
                  <a:lnTo>
                    <a:pt x="252" y="12"/>
                  </a:lnTo>
                  <a:lnTo>
                    <a:pt x="254" y="10"/>
                  </a:lnTo>
                  <a:lnTo>
                    <a:pt x="254" y="8"/>
                  </a:lnTo>
                  <a:lnTo>
                    <a:pt x="254" y="6"/>
                  </a:lnTo>
                  <a:lnTo>
                    <a:pt x="254" y="4"/>
                  </a:lnTo>
                  <a:lnTo>
                    <a:pt x="256" y="4"/>
                  </a:lnTo>
                  <a:lnTo>
                    <a:pt x="258" y="4"/>
                  </a:lnTo>
                  <a:lnTo>
                    <a:pt x="262" y="6"/>
                  </a:lnTo>
                  <a:lnTo>
                    <a:pt x="264" y="12"/>
                  </a:lnTo>
                  <a:lnTo>
                    <a:pt x="266" y="16"/>
                  </a:lnTo>
                  <a:lnTo>
                    <a:pt x="268" y="18"/>
                  </a:lnTo>
                  <a:lnTo>
                    <a:pt x="268" y="20"/>
                  </a:lnTo>
                  <a:lnTo>
                    <a:pt x="280" y="14"/>
                  </a:lnTo>
                  <a:lnTo>
                    <a:pt x="282" y="14"/>
                  </a:lnTo>
                  <a:lnTo>
                    <a:pt x="284" y="14"/>
                  </a:lnTo>
                  <a:lnTo>
                    <a:pt x="290" y="14"/>
                  </a:lnTo>
                  <a:lnTo>
                    <a:pt x="294" y="16"/>
                  </a:lnTo>
                  <a:lnTo>
                    <a:pt x="298" y="18"/>
                  </a:lnTo>
                  <a:lnTo>
                    <a:pt x="300" y="20"/>
                  </a:lnTo>
                  <a:lnTo>
                    <a:pt x="302" y="24"/>
                  </a:lnTo>
                  <a:lnTo>
                    <a:pt x="304" y="28"/>
                  </a:lnTo>
                  <a:lnTo>
                    <a:pt x="302" y="30"/>
                  </a:lnTo>
                  <a:lnTo>
                    <a:pt x="302" y="32"/>
                  </a:lnTo>
                  <a:lnTo>
                    <a:pt x="300" y="32"/>
                  </a:lnTo>
                  <a:lnTo>
                    <a:pt x="298" y="34"/>
                  </a:lnTo>
                  <a:lnTo>
                    <a:pt x="294" y="36"/>
                  </a:lnTo>
                  <a:lnTo>
                    <a:pt x="292" y="40"/>
                  </a:lnTo>
                  <a:lnTo>
                    <a:pt x="290" y="44"/>
                  </a:lnTo>
                  <a:lnTo>
                    <a:pt x="288" y="48"/>
                  </a:lnTo>
                  <a:lnTo>
                    <a:pt x="286" y="52"/>
                  </a:lnTo>
                  <a:lnTo>
                    <a:pt x="286" y="54"/>
                  </a:lnTo>
                  <a:lnTo>
                    <a:pt x="290" y="56"/>
                  </a:lnTo>
                  <a:lnTo>
                    <a:pt x="298" y="62"/>
                  </a:lnTo>
                  <a:lnTo>
                    <a:pt x="308" y="70"/>
                  </a:lnTo>
                  <a:lnTo>
                    <a:pt x="318" y="76"/>
                  </a:lnTo>
                  <a:lnTo>
                    <a:pt x="326" y="82"/>
                  </a:lnTo>
                  <a:lnTo>
                    <a:pt x="330" y="82"/>
                  </a:lnTo>
                  <a:lnTo>
                    <a:pt x="330" y="84"/>
                  </a:lnTo>
                  <a:lnTo>
                    <a:pt x="334" y="84"/>
                  </a:lnTo>
                  <a:lnTo>
                    <a:pt x="336" y="84"/>
                  </a:lnTo>
                  <a:lnTo>
                    <a:pt x="340" y="82"/>
                  </a:lnTo>
                  <a:lnTo>
                    <a:pt x="344" y="78"/>
                  </a:lnTo>
                  <a:lnTo>
                    <a:pt x="348" y="70"/>
                  </a:lnTo>
                  <a:lnTo>
                    <a:pt x="352" y="58"/>
                  </a:lnTo>
                  <a:lnTo>
                    <a:pt x="354" y="48"/>
                  </a:lnTo>
                  <a:lnTo>
                    <a:pt x="356" y="42"/>
                  </a:lnTo>
                  <a:lnTo>
                    <a:pt x="358" y="12"/>
                  </a:lnTo>
                  <a:lnTo>
                    <a:pt x="358" y="10"/>
                  </a:lnTo>
                  <a:lnTo>
                    <a:pt x="358" y="10"/>
                  </a:lnTo>
                  <a:lnTo>
                    <a:pt x="358" y="6"/>
                  </a:lnTo>
                  <a:lnTo>
                    <a:pt x="358" y="4"/>
                  </a:lnTo>
                  <a:lnTo>
                    <a:pt x="360" y="2"/>
                  </a:lnTo>
                  <a:lnTo>
                    <a:pt x="360" y="0"/>
                  </a:lnTo>
                  <a:lnTo>
                    <a:pt x="364" y="0"/>
                  </a:lnTo>
                  <a:lnTo>
                    <a:pt x="368" y="0"/>
                  </a:lnTo>
                  <a:lnTo>
                    <a:pt x="372" y="4"/>
                  </a:lnTo>
                  <a:lnTo>
                    <a:pt x="376" y="6"/>
                  </a:lnTo>
                  <a:lnTo>
                    <a:pt x="376" y="12"/>
                  </a:lnTo>
                  <a:lnTo>
                    <a:pt x="378" y="16"/>
                  </a:lnTo>
                  <a:lnTo>
                    <a:pt x="378" y="20"/>
                  </a:lnTo>
                  <a:lnTo>
                    <a:pt x="378" y="22"/>
                  </a:lnTo>
                  <a:lnTo>
                    <a:pt x="378" y="24"/>
                  </a:lnTo>
                  <a:lnTo>
                    <a:pt x="376" y="24"/>
                  </a:lnTo>
                  <a:lnTo>
                    <a:pt x="376" y="28"/>
                  </a:lnTo>
                  <a:lnTo>
                    <a:pt x="376" y="32"/>
                  </a:lnTo>
                  <a:lnTo>
                    <a:pt x="376" y="36"/>
                  </a:lnTo>
                  <a:lnTo>
                    <a:pt x="378" y="40"/>
                  </a:lnTo>
                  <a:lnTo>
                    <a:pt x="378" y="42"/>
                  </a:lnTo>
                  <a:lnTo>
                    <a:pt x="382" y="42"/>
                  </a:lnTo>
                  <a:lnTo>
                    <a:pt x="384" y="42"/>
                  </a:lnTo>
                  <a:lnTo>
                    <a:pt x="388" y="42"/>
                  </a:lnTo>
                  <a:lnTo>
                    <a:pt x="390" y="42"/>
                  </a:lnTo>
                  <a:lnTo>
                    <a:pt x="392" y="44"/>
                  </a:lnTo>
                  <a:lnTo>
                    <a:pt x="394" y="46"/>
                  </a:lnTo>
                  <a:lnTo>
                    <a:pt x="396" y="50"/>
                  </a:lnTo>
                  <a:lnTo>
                    <a:pt x="398" y="56"/>
                  </a:lnTo>
                  <a:lnTo>
                    <a:pt x="402" y="62"/>
                  </a:lnTo>
                  <a:lnTo>
                    <a:pt x="404" y="66"/>
                  </a:lnTo>
                  <a:lnTo>
                    <a:pt x="408" y="68"/>
                  </a:lnTo>
                  <a:lnTo>
                    <a:pt x="408" y="68"/>
                  </a:lnTo>
                  <a:lnTo>
                    <a:pt x="408" y="70"/>
                  </a:lnTo>
                  <a:lnTo>
                    <a:pt x="410" y="72"/>
                  </a:lnTo>
                  <a:lnTo>
                    <a:pt x="410" y="76"/>
                  </a:lnTo>
                  <a:lnTo>
                    <a:pt x="412" y="80"/>
                  </a:lnTo>
                  <a:lnTo>
                    <a:pt x="414" y="84"/>
                  </a:lnTo>
                  <a:lnTo>
                    <a:pt x="416" y="88"/>
                  </a:lnTo>
                  <a:lnTo>
                    <a:pt x="416" y="92"/>
                  </a:lnTo>
                  <a:lnTo>
                    <a:pt x="418" y="94"/>
                  </a:lnTo>
                  <a:lnTo>
                    <a:pt x="420" y="98"/>
                  </a:lnTo>
                  <a:lnTo>
                    <a:pt x="424" y="100"/>
                  </a:lnTo>
                  <a:lnTo>
                    <a:pt x="426" y="104"/>
                  </a:lnTo>
                  <a:lnTo>
                    <a:pt x="430" y="108"/>
                  </a:lnTo>
                  <a:lnTo>
                    <a:pt x="434" y="112"/>
                  </a:lnTo>
                  <a:lnTo>
                    <a:pt x="436" y="114"/>
                  </a:lnTo>
                  <a:lnTo>
                    <a:pt x="436" y="114"/>
                  </a:lnTo>
                  <a:lnTo>
                    <a:pt x="454" y="136"/>
                  </a:lnTo>
                  <a:lnTo>
                    <a:pt x="454" y="144"/>
                  </a:lnTo>
                  <a:lnTo>
                    <a:pt x="488" y="170"/>
                  </a:lnTo>
                  <a:lnTo>
                    <a:pt x="490" y="174"/>
                  </a:lnTo>
                  <a:lnTo>
                    <a:pt x="496" y="182"/>
                  </a:lnTo>
                  <a:lnTo>
                    <a:pt x="502" y="194"/>
                  </a:lnTo>
                  <a:lnTo>
                    <a:pt x="506" y="210"/>
                  </a:lnTo>
                  <a:lnTo>
                    <a:pt x="506" y="224"/>
                  </a:lnTo>
                  <a:lnTo>
                    <a:pt x="508" y="240"/>
                  </a:lnTo>
                  <a:lnTo>
                    <a:pt x="508" y="256"/>
                  </a:lnTo>
                  <a:lnTo>
                    <a:pt x="508" y="268"/>
                  </a:lnTo>
                  <a:lnTo>
                    <a:pt x="508" y="272"/>
                  </a:lnTo>
                  <a:lnTo>
                    <a:pt x="508" y="272"/>
                  </a:lnTo>
                  <a:lnTo>
                    <a:pt x="508" y="276"/>
                  </a:lnTo>
                  <a:lnTo>
                    <a:pt x="504" y="280"/>
                  </a:lnTo>
                  <a:lnTo>
                    <a:pt x="502" y="284"/>
                  </a:lnTo>
                  <a:lnTo>
                    <a:pt x="498" y="288"/>
                  </a:lnTo>
                  <a:lnTo>
                    <a:pt x="494" y="292"/>
                  </a:lnTo>
                  <a:lnTo>
                    <a:pt x="488" y="294"/>
                  </a:lnTo>
                  <a:lnTo>
                    <a:pt x="480" y="312"/>
                  </a:lnTo>
                  <a:lnTo>
                    <a:pt x="480" y="312"/>
                  </a:lnTo>
                  <a:lnTo>
                    <a:pt x="478" y="316"/>
                  </a:lnTo>
                  <a:lnTo>
                    <a:pt x="476" y="322"/>
                  </a:lnTo>
                  <a:lnTo>
                    <a:pt x="474" y="326"/>
                  </a:lnTo>
                  <a:lnTo>
                    <a:pt x="472" y="332"/>
                  </a:lnTo>
                  <a:lnTo>
                    <a:pt x="470" y="336"/>
                  </a:lnTo>
                  <a:lnTo>
                    <a:pt x="466" y="338"/>
                  </a:lnTo>
                  <a:lnTo>
                    <a:pt x="462" y="340"/>
                  </a:lnTo>
                  <a:lnTo>
                    <a:pt x="460" y="344"/>
                  </a:lnTo>
                  <a:lnTo>
                    <a:pt x="460" y="346"/>
                  </a:lnTo>
                  <a:lnTo>
                    <a:pt x="460" y="352"/>
                  </a:lnTo>
                  <a:lnTo>
                    <a:pt x="462" y="358"/>
                  </a:lnTo>
                  <a:lnTo>
                    <a:pt x="464" y="364"/>
                  </a:lnTo>
                  <a:lnTo>
                    <a:pt x="466" y="370"/>
                  </a:lnTo>
                  <a:lnTo>
                    <a:pt x="466" y="376"/>
                  </a:lnTo>
                  <a:lnTo>
                    <a:pt x="464" y="380"/>
                  </a:lnTo>
                  <a:lnTo>
                    <a:pt x="460" y="384"/>
                  </a:lnTo>
                  <a:lnTo>
                    <a:pt x="452" y="388"/>
                  </a:lnTo>
                  <a:lnTo>
                    <a:pt x="440" y="394"/>
                  </a:lnTo>
                  <a:lnTo>
                    <a:pt x="430" y="402"/>
                  </a:lnTo>
                  <a:lnTo>
                    <a:pt x="420" y="406"/>
                  </a:lnTo>
                  <a:lnTo>
                    <a:pt x="416" y="408"/>
                  </a:lnTo>
                  <a:lnTo>
                    <a:pt x="414" y="408"/>
                  </a:lnTo>
                  <a:lnTo>
                    <a:pt x="412" y="406"/>
                  </a:lnTo>
                  <a:lnTo>
                    <a:pt x="408" y="404"/>
                  </a:lnTo>
                  <a:lnTo>
                    <a:pt x="402" y="400"/>
                  </a:lnTo>
                  <a:lnTo>
                    <a:pt x="398" y="396"/>
                  </a:lnTo>
                  <a:lnTo>
                    <a:pt x="396" y="392"/>
                  </a:lnTo>
                  <a:lnTo>
                    <a:pt x="394" y="392"/>
                  </a:lnTo>
                  <a:lnTo>
                    <a:pt x="392" y="392"/>
                  </a:lnTo>
                  <a:lnTo>
                    <a:pt x="390" y="392"/>
                  </a:lnTo>
                  <a:lnTo>
                    <a:pt x="386" y="394"/>
                  </a:lnTo>
                  <a:lnTo>
                    <a:pt x="384" y="396"/>
                  </a:lnTo>
                  <a:lnTo>
                    <a:pt x="380" y="396"/>
                  </a:lnTo>
                  <a:lnTo>
                    <a:pt x="376" y="396"/>
                  </a:lnTo>
                  <a:lnTo>
                    <a:pt x="372" y="396"/>
                  </a:lnTo>
                  <a:lnTo>
                    <a:pt x="368" y="394"/>
                  </a:lnTo>
                  <a:lnTo>
                    <a:pt x="366" y="394"/>
                  </a:lnTo>
                  <a:lnTo>
                    <a:pt x="364" y="392"/>
                  </a:lnTo>
                  <a:lnTo>
                    <a:pt x="346" y="392"/>
                  </a:lnTo>
                  <a:lnTo>
                    <a:pt x="344" y="388"/>
                  </a:lnTo>
                  <a:lnTo>
                    <a:pt x="338" y="380"/>
                  </a:lnTo>
                  <a:lnTo>
                    <a:pt x="334" y="366"/>
                  </a:lnTo>
                  <a:lnTo>
                    <a:pt x="330" y="354"/>
                  </a:lnTo>
                  <a:lnTo>
                    <a:pt x="318" y="334"/>
                  </a:lnTo>
                  <a:lnTo>
                    <a:pt x="292" y="332"/>
                  </a:lnTo>
                  <a:lnTo>
                    <a:pt x="274" y="318"/>
                  </a:lnTo>
                  <a:lnTo>
                    <a:pt x="272" y="316"/>
                  </a:lnTo>
                  <a:lnTo>
                    <a:pt x="266" y="310"/>
                  </a:lnTo>
                  <a:lnTo>
                    <a:pt x="256" y="304"/>
                  </a:lnTo>
                  <a:lnTo>
                    <a:pt x="240" y="296"/>
                  </a:lnTo>
                  <a:lnTo>
                    <a:pt x="220" y="292"/>
                  </a:lnTo>
                  <a:lnTo>
                    <a:pt x="214" y="294"/>
                  </a:lnTo>
                  <a:lnTo>
                    <a:pt x="204" y="296"/>
                  </a:lnTo>
                  <a:lnTo>
                    <a:pt x="190" y="300"/>
                  </a:lnTo>
                  <a:lnTo>
                    <a:pt x="178" y="304"/>
                  </a:lnTo>
                  <a:lnTo>
                    <a:pt x="144" y="324"/>
                  </a:lnTo>
                  <a:lnTo>
                    <a:pt x="136" y="324"/>
                  </a:lnTo>
                  <a:lnTo>
                    <a:pt x="134" y="326"/>
                  </a:lnTo>
                  <a:lnTo>
                    <a:pt x="134" y="328"/>
                  </a:lnTo>
                  <a:lnTo>
                    <a:pt x="132" y="332"/>
                  </a:lnTo>
                  <a:lnTo>
                    <a:pt x="130" y="334"/>
                  </a:lnTo>
                  <a:lnTo>
                    <a:pt x="128" y="338"/>
                  </a:lnTo>
                  <a:lnTo>
                    <a:pt x="124" y="340"/>
                  </a:lnTo>
                  <a:lnTo>
                    <a:pt x="120" y="340"/>
                  </a:lnTo>
                  <a:lnTo>
                    <a:pt x="116" y="340"/>
                  </a:lnTo>
                  <a:lnTo>
                    <a:pt x="110" y="340"/>
                  </a:lnTo>
                  <a:lnTo>
                    <a:pt x="106" y="340"/>
                  </a:lnTo>
                  <a:lnTo>
                    <a:pt x="104" y="338"/>
                  </a:lnTo>
                  <a:lnTo>
                    <a:pt x="102" y="338"/>
                  </a:lnTo>
                  <a:lnTo>
                    <a:pt x="80" y="338"/>
                  </a:lnTo>
                  <a:lnTo>
                    <a:pt x="78" y="338"/>
                  </a:lnTo>
                  <a:lnTo>
                    <a:pt x="76" y="340"/>
                  </a:lnTo>
                  <a:lnTo>
                    <a:pt x="74" y="342"/>
                  </a:lnTo>
                  <a:lnTo>
                    <a:pt x="70" y="344"/>
                  </a:lnTo>
                  <a:lnTo>
                    <a:pt x="68" y="346"/>
                  </a:lnTo>
                  <a:lnTo>
                    <a:pt x="64" y="352"/>
                  </a:lnTo>
                  <a:lnTo>
                    <a:pt x="60" y="352"/>
                  </a:lnTo>
                  <a:lnTo>
                    <a:pt x="52" y="352"/>
                  </a:lnTo>
                  <a:lnTo>
                    <a:pt x="48" y="352"/>
                  </a:lnTo>
                  <a:lnTo>
                    <a:pt x="44" y="352"/>
                  </a:lnTo>
                  <a:lnTo>
                    <a:pt x="40" y="352"/>
                  </a:lnTo>
                  <a:lnTo>
                    <a:pt x="36" y="350"/>
                  </a:lnTo>
                  <a:lnTo>
                    <a:pt x="34" y="350"/>
                  </a:lnTo>
                  <a:lnTo>
                    <a:pt x="32" y="348"/>
                  </a:lnTo>
                  <a:lnTo>
                    <a:pt x="32" y="346"/>
                  </a:lnTo>
                  <a:lnTo>
                    <a:pt x="32" y="342"/>
                  </a:lnTo>
                  <a:lnTo>
                    <a:pt x="32" y="342"/>
                  </a:lnTo>
                  <a:lnTo>
                    <a:pt x="30" y="340"/>
                  </a:lnTo>
                  <a:lnTo>
                    <a:pt x="30" y="342"/>
                  </a:lnTo>
                  <a:lnTo>
                    <a:pt x="28" y="342"/>
                  </a:lnTo>
                  <a:lnTo>
                    <a:pt x="26" y="344"/>
                  </a:lnTo>
                  <a:lnTo>
                    <a:pt x="24" y="344"/>
                  </a:lnTo>
                  <a:lnTo>
                    <a:pt x="22" y="344"/>
                  </a:lnTo>
                  <a:lnTo>
                    <a:pt x="20" y="342"/>
                  </a:lnTo>
                  <a:lnTo>
                    <a:pt x="18" y="342"/>
                  </a:lnTo>
                  <a:lnTo>
                    <a:pt x="16" y="338"/>
                  </a:lnTo>
                  <a:lnTo>
                    <a:pt x="16" y="336"/>
                  </a:lnTo>
                  <a:lnTo>
                    <a:pt x="16" y="332"/>
                  </a:lnTo>
                  <a:lnTo>
                    <a:pt x="20" y="330"/>
                  </a:lnTo>
                  <a:lnTo>
                    <a:pt x="26" y="326"/>
                  </a:lnTo>
                  <a:lnTo>
                    <a:pt x="30" y="300"/>
                  </a:lnTo>
                  <a:lnTo>
                    <a:pt x="30" y="300"/>
                  </a:lnTo>
                  <a:lnTo>
                    <a:pt x="28" y="296"/>
                  </a:lnTo>
                  <a:lnTo>
                    <a:pt x="28" y="292"/>
                  </a:lnTo>
                  <a:lnTo>
                    <a:pt x="26" y="288"/>
                  </a:lnTo>
                  <a:lnTo>
                    <a:pt x="24" y="284"/>
                  </a:lnTo>
                  <a:lnTo>
                    <a:pt x="22" y="280"/>
                  </a:lnTo>
                  <a:lnTo>
                    <a:pt x="22" y="278"/>
                  </a:lnTo>
                  <a:lnTo>
                    <a:pt x="18" y="272"/>
                  </a:lnTo>
                  <a:lnTo>
                    <a:pt x="12" y="258"/>
                  </a:lnTo>
                  <a:lnTo>
                    <a:pt x="8" y="242"/>
                  </a:lnTo>
                  <a:lnTo>
                    <a:pt x="4" y="228"/>
                  </a:lnTo>
                  <a:lnTo>
                    <a:pt x="4" y="218"/>
                  </a:lnTo>
                  <a:lnTo>
                    <a:pt x="8" y="214"/>
                  </a:lnTo>
                  <a:lnTo>
                    <a:pt x="8" y="208"/>
                  </a:lnTo>
                  <a:lnTo>
                    <a:pt x="8" y="202"/>
                  </a:lnTo>
                  <a:lnTo>
                    <a:pt x="6" y="196"/>
                  </a:lnTo>
                  <a:lnTo>
                    <a:pt x="4" y="194"/>
                  </a:lnTo>
                  <a:lnTo>
                    <a:pt x="2" y="188"/>
                  </a:lnTo>
                  <a:lnTo>
                    <a:pt x="0" y="178"/>
                  </a:lnTo>
                  <a:lnTo>
                    <a:pt x="0" y="168"/>
                  </a:lnTo>
                  <a:lnTo>
                    <a:pt x="4" y="160"/>
                  </a:lnTo>
                  <a:lnTo>
                    <a:pt x="8" y="158"/>
                  </a:lnTo>
                  <a:lnTo>
                    <a:pt x="12" y="154"/>
                  </a:lnTo>
                  <a:lnTo>
                    <a:pt x="16" y="150"/>
                  </a:lnTo>
                  <a:lnTo>
                    <a:pt x="20" y="148"/>
                  </a:lnTo>
                  <a:lnTo>
                    <a:pt x="24" y="144"/>
                  </a:lnTo>
                  <a:lnTo>
                    <a:pt x="28" y="140"/>
                  </a:lnTo>
                  <a:lnTo>
                    <a:pt x="30" y="138"/>
                  </a:lnTo>
                  <a:lnTo>
                    <a:pt x="30" y="1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8" name="Freeform 134"/>
            <p:cNvSpPr>
              <a:spLocks/>
            </p:cNvSpPr>
            <p:nvPr/>
          </p:nvSpPr>
          <p:spPr bwMode="gray">
            <a:xfrm>
              <a:off x="2353" y="3084"/>
              <a:ext cx="82" cy="96"/>
            </a:xfrm>
            <a:custGeom>
              <a:avLst/>
              <a:gdLst/>
              <a:ahLst/>
              <a:cxnLst>
                <a:cxn ang="0">
                  <a:pos x="10" y="92"/>
                </a:cxn>
                <a:cxn ang="0">
                  <a:pos x="8" y="86"/>
                </a:cxn>
                <a:cxn ang="0">
                  <a:pos x="8" y="78"/>
                </a:cxn>
                <a:cxn ang="0">
                  <a:pos x="10" y="68"/>
                </a:cxn>
                <a:cxn ang="0">
                  <a:pos x="12" y="62"/>
                </a:cxn>
                <a:cxn ang="0">
                  <a:pos x="10" y="56"/>
                </a:cxn>
                <a:cxn ang="0">
                  <a:pos x="6" y="52"/>
                </a:cxn>
                <a:cxn ang="0">
                  <a:pos x="2" y="52"/>
                </a:cxn>
                <a:cxn ang="0">
                  <a:pos x="0" y="46"/>
                </a:cxn>
                <a:cxn ang="0">
                  <a:pos x="4" y="38"/>
                </a:cxn>
                <a:cxn ang="0">
                  <a:pos x="8" y="32"/>
                </a:cxn>
                <a:cxn ang="0">
                  <a:pos x="8" y="30"/>
                </a:cxn>
                <a:cxn ang="0">
                  <a:pos x="8" y="24"/>
                </a:cxn>
                <a:cxn ang="0">
                  <a:pos x="10" y="18"/>
                </a:cxn>
                <a:cxn ang="0">
                  <a:pos x="14" y="18"/>
                </a:cxn>
                <a:cxn ang="0">
                  <a:pos x="18" y="16"/>
                </a:cxn>
                <a:cxn ang="0">
                  <a:pos x="20" y="12"/>
                </a:cxn>
                <a:cxn ang="0">
                  <a:pos x="24" y="8"/>
                </a:cxn>
                <a:cxn ang="0">
                  <a:pos x="34" y="2"/>
                </a:cxn>
                <a:cxn ang="0">
                  <a:pos x="44" y="0"/>
                </a:cxn>
                <a:cxn ang="0">
                  <a:pos x="52" y="0"/>
                </a:cxn>
                <a:cxn ang="0">
                  <a:pos x="62" y="2"/>
                </a:cxn>
                <a:cxn ang="0">
                  <a:pos x="68" y="4"/>
                </a:cxn>
                <a:cxn ang="0">
                  <a:pos x="72" y="6"/>
                </a:cxn>
                <a:cxn ang="0">
                  <a:pos x="76" y="6"/>
                </a:cxn>
                <a:cxn ang="0">
                  <a:pos x="78" y="4"/>
                </a:cxn>
                <a:cxn ang="0">
                  <a:pos x="82" y="10"/>
                </a:cxn>
                <a:cxn ang="0">
                  <a:pos x="82" y="18"/>
                </a:cxn>
                <a:cxn ang="0">
                  <a:pos x="74" y="22"/>
                </a:cxn>
                <a:cxn ang="0">
                  <a:pos x="68" y="22"/>
                </a:cxn>
                <a:cxn ang="0">
                  <a:pos x="64" y="16"/>
                </a:cxn>
                <a:cxn ang="0">
                  <a:pos x="60" y="12"/>
                </a:cxn>
                <a:cxn ang="0">
                  <a:pos x="54" y="8"/>
                </a:cxn>
                <a:cxn ang="0">
                  <a:pos x="46" y="6"/>
                </a:cxn>
                <a:cxn ang="0">
                  <a:pos x="36" y="10"/>
                </a:cxn>
                <a:cxn ang="0">
                  <a:pos x="26" y="16"/>
                </a:cxn>
                <a:cxn ang="0">
                  <a:pos x="22" y="22"/>
                </a:cxn>
                <a:cxn ang="0">
                  <a:pos x="22" y="28"/>
                </a:cxn>
                <a:cxn ang="0">
                  <a:pos x="20" y="34"/>
                </a:cxn>
                <a:cxn ang="0">
                  <a:pos x="20" y="38"/>
                </a:cxn>
                <a:cxn ang="0">
                  <a:pos x="24" y="38"/>
                </a:cxn>
                <a:cxn ang="0">
                  <a:pos x="34" y="36"/>
                </a:cxn>
                <a:cxn ang="0">
                  <a:pos x="42" y="34"/>
                </a:cxn>
                <a:cxn ang="0">
                  <a:pos x="44" y="30"/>
                </a:cxn>
                <a:cxn ang="0">
                  <a:pos x="50" y="28"/>
                </a:cxn>
                <a:cxn ang="0">
                  <a:pos x="54" y="28"/>
                </a:cxn>
                <a:cxn ang="0">
                  <a:pos x="54" y="32"/>
                </a:cxn>
                <a:cxn ang="0">
                  <a:pos x="54" y="36"/>
                </a:cxn>
                <a:cxn ang="0">
                  <a:pos x="50" y="38"/>
                </a:cxn>
                <a:cxn ang="0">
                  <a:pos x="42" y="40"/>
                </a:cxn>
                <a:cxn ang="0">
                  <a:pos x="36" y="44"/>
                </a:cxn>
                <a:cxn ang="0">
                  <a:pos x="32" y="44"/>
                </a:cxn>
                <a:cxn ang="0">
                  <a:pos x="32" y="46"/>
                </a:cxn>
                <a:cxn ang="0">
                  <a:pos x="32" y="50"/>
                </a:cxn>
                <a:cxn ang="0">
                  <a:pos x="36" y="52"/>
                </a:cxn>
                <a:cxn ang="0">
                  <a:pos x="42" y="58"/>
                </a:cxn>
                <a:cxn ang="0">
                  <a:pos x="46" y="66"/>
                </a:cxn>
                <a:cxn ang="0">
                  <a:pos x="46" y="70"/>
                </a:cxn>
                <a:cxn ang="0">
                  <a:pos x="62" y="90"/>
                </a:cxn>
                <a:cxn ang="0">
                  <a:pos x="38" y="96"/>
                </a:cxn>
                <a:cxn ang="0">
                  <a:pos x="34" y="64"/>
                </a:cxn>
                <a:cxn ang="0">
                  <a:pos x="28" y="58"/>
                </a:cxn>
                <a:cxn ang="0">
                  <a:pos x="24" y="78"/>
                </a:cxn>
              </a:cxnLst>
              <a:rect l="0" t="0" r="r" b="b"/>
              <a:pathLst>
                <a:path w="82" h="96">
                  <a:moveTo>
                    <a:pt x="16" y="88"/>
                  </a:moveTo>
                  <a:lnTo>
                    <a:pt x="10" y="92"/>
                  </a:lnTo>
                  <a:lnTo>
                    <a:pt x="10" y="90"/>
                  </a:lnTo>
                  <a:lnTo>
                    <a:pt x="8" y="86"/>
                  </a:lnTo>
                  <a:lnTo>
                    <a:pt x="8" y="82"/>
                  </a:lnTo>
                  <a:lnTo>
                    <a:pt x="8" y="78"/>
                  </a:lnTo>
                  <a:lnTo>
                    <a:pt x="8" y="72"/>
                  </a:lnTo>
                  <a:lnTo>
                    <a:pt x="10" y="68"/>
                  </a:lnTo>
                  <a:lnTo>
                    <a:pt x="12" y="64"/>
                  </a:lnTo>
                  <a:lnTo>
                    <a:pt x="12" y="62"/>
                  </a:lnTo>
                  <a:lnTo>
                    <a:pt x="12" y="58"/>
                  </a:lnTo>
                  <a:lnTo>
                    <a:pt x="10" y="56"/>
                  </a:lnTo>
                  <a:lnTo>
                    <a:pt x="8" y="54"/>
                  </a:lnTo>
                  <a:lnTo>
                    <a:pt x="6" y="52"/>
                  </a:lnTo>
                  <a:lnTo>
                    <a:pt x="2" y="52"/>
                  </a:lnTo>
                  <a:lnTo>
                    <a:pt x="2" y="52"/>
                  </a:lnTo>
                  <a:lnTo>
                    <a:pt x="0" y="50"/>
                  </a:lnTo>
                  <a:lnTo>
                    <a:pt x="0" y="46"/>
                  </a:lnTo>
                  <a:lnTo>
                    <a:pt x="2" y="42"/>
                  </a:lnTo>
                  <a:lnTo>
                    <a:pt x="4" y="38"/>
                  </a:lnTo>
                  <a:lnTo>
                    <a:pt x="6" y="34"/>
                  </a:lnTo>
                  <a:lnTo>
                    <a:pt x="8" y="32"/>
                  </a:lnTo>
                  <a:lnTo>
                    <a:pt x="8" y="30"/>
                  </a:lnTo>
                  <a:lnTo>
                    <a:pt x="8" y="30"/>
                  </a:lnTo>
                  <a:lnTo>
                    <a:pt x="8" y="28"/>
                  </a:lnTo>
                  <a:lnTo>
                    <a:pt x="8" y="24"/>
                  </a:lnTo>
                  <a:lnTo>
                    <a:pt x="8" y="20"/>
                  </a:lnTo>
                  <a:lnTo>
                    <a:pt x="10" y="18"/>
                  </a:lnTo>
                  <a:lnTo>
                    <a:pt x="14" y="16"/>
                  </a:lnTo>
                  <a:lnTo>
                    <a:pt x="14" y="18"/>
                  </a:lnTo>
                  <a:lnTo>
                    <a:pt x="16" y="18"/>
                  </a:lnTo>
                  <a:lnTo>
                    <a:pt x="18" y="16"/>
                  </a:lnTo>
                  <a:lnTo>
                    <a:pt x="20" y="16"/>
                  </a:lnTo>
                  <a:lnTo>
                    <a:pt x="20" y="12"/>
                  </a:lnTo>
                  <a:lnTo>
                    <a:pt x="22" y="10"/>
                  </a:lnTo>
                  <a:lnTo>
                    <a:pt x="24" y="8"/>
                  </a:lnTo>
                  <a:lnTo>
                    <a:pt x="30" y="4"/>
                  </a:lnTo>
                  <a:lnTo>
                    <a:pt x="34" y="2"/>
                  </a:lnTo>
                  <a:lnTo>
                    <a:pt x="42" y="0"/>
                  </a:lnTo>
                  <a:lnTo>
                    <a:pt x="44" y="0"/>
                  </a:lnTo>
                  <a:lnTo>
                    <a:pt x="46" y="0"/>
                  </a:lnTo>
                  <a:lnTo>
                    <a:pt x="52" y="0"/>
                  </a:lnTo>
                  <a:lnTo>
                    <a:pt x="56" y="0"/>
                  </a:lnTo>
                  <a:lnTo>
                    <a:pt x="62" y="2"/>
                  </a:lnTo>
                  <a:lnTo>
                    <a:pt x="68" y="4"/>
                  </a:lnTo>
                  <a:lnTo>
                    <a:pt x="68" y="4"/>
                  </a:lnTo>
                  <a:lnTo>
                    <a:pt x="70" y="6"/>
                  </a:lnTo>
                  <a:lnTo>
                    <a:pt x="72" y="6"/>
                  </a:lnTo>
                  <a:lnTo>
                    <a:pt x="74" y="6"/>
                  </a:lnTo>
                  <a:lnTo>
                    <a:pt x="76" y="6"/>
                  </a:lnTo>
                  <a:lnTo>
                    <a:pt x="76" y="4"/>
                  </a:lnTo>
                  <a:lnTo>
                    <a:pt x="78" y="4"/>
                  </a:lnTo>
                  <a:lnTo>
                    <a:pt x="80" y="6"/>
                  </a:lnTo>
                  <a:lnTo>
                    <a:pt x="82" y="10"/>
                  </a:lnTo>
                  <a:lnTo>
                    <a:pt x="82" y="14"/>
                  </a:lnTo>
                  <a:lnTo>
                    <a:pt x="82" y="18"/>
                  </a:lnTo>
                  <a:lnTo>
                    <a:pt x="78" y="20"/>
                  </a:lnTo>
                  <a:lnTo>
                    <a:pt x="74" y="22"/>
                  </a:lnTo>
                  <a:lnTo>
                    <a:pt x="72" y="22"/>
                  </a:lnTo>
                  <a:lnTo>
                    <a:pt x="68" y="22"/>
                  </a:lnTo>
                  <a:lnTo>
                    <a:pt x="66" y="20"/>
                  </a:lnTo>
                  <a:lnTo>
                    <a:pt x="64" y="16"/>
                  </a:lnTo>
                  <a:lnTo>
                    <a:pt x="62" y="14"/>
                  </a:lnTo>
                  <a:lnTo>
                    <a:pt x="60" y="12"/>
                  </a:lnTo>
                  <a:lnTo>
                    <a:pt x="58" y="10"/>
                  </a:lnTo>
                  <a:lnTo>
                    <a:pt x="54" y="8"/>
                  </a:lnTo>
                  <a:lnTo>
                    <a:pt x="50" y="8"/>
                  </a:lnTo>
                  <a:lnTo>
                    <a:pt x="46" y="6"/>
                  </a:lnTo>
                  <a:lnTo>
                    <a:pt x="40" y="8"/>
                  </a:lnTo>
                  <a:lnTo>
                    <a:pt x="36" y="10"/>
                  </a:lnTo>
                  <a:lnTo>
                    <a:pt x="30" y="14"/>
                  </a:lnTo>
                  <a:lnTo>
                    <a:pt x="26" y="16"/>
                  </a:lnTo>
                  <a:lnTo>
                    <a:pt x="24" y="18"/>
                  </a:lnTo>
                  <a:lnTo>
                    <a:pt x="22" y="22"/>
                  </a:lnTo>
                  <a:lnTo>
                    <a:pt x="22" y="24"/>
                  </a:lnTo>
                  <a:lnTo>
                    <a:pt x="22" y="28"/>
                  </a:lnTo>
                  <a:lnTo>
                    <a:pt x="22" y="30"/>
                  </a:lnTo>
                  <a:lnTo>
                    <a:pt x="20" y="34"/>
                  </a:lnTo>
                  <a:lnTo>
                    <a:pt x="20" y="36"/>
                  </a:lnTo>
                  <a:lnTo>
                    <a:pt x="20" y="38"/>
                  </a:lnTo>
                  <a:lnTo>
                    <a:pt x="20" y="38"/>
                  </a:lnTo>
                  <a:lnTo>
                    <a:pt x="24" y="38"/>
                  </a:lnTo>
                  <a:lnTo>
                    <a:pt x="28" y="36"/>
                  </a:lnTo>
                  <a:lnTo>
                    <a:pt x="34" y="36"/>
                  </a:lnTo>
                  <a:lnTo>
                    <a:pt x="40" y="36"/>
                  </a:lnTo>
                  <a:lnTo>
                    <a:pt x="42" y="34"/>
                  </a:lnTo>
                  <a:lnTo>
                    <a:pt x="44" y="32"/>
                  </a:lnTo>
                  <a:lnTo>
                    <a:pt x="44" y="30"/>
                  </a:lnTo>
                  <a:lnTo>
                    <a:pt x="48" y="28"/>
                  </a:lnTo>
                  <a:lnTo>
                    <a:pt x="50" y="28"/>
                  </a:lnTo>
                  <a:lnTo>
                    <a:pt x="52" y="28"/>
                  </a:lnTo>
                  <a:lnTo>
                    <a:pt x="54" y="28"/>
                  </a:lnTo>
                  <a:lnTo>
                    <a:pt x="54" y="30"/>
                  </a:lnTo>
                  <a:lnTo>
                    <a:pt x="54" y="32"/>
                  </a:lnTo>
                  <a:lnTo>
                    <a:pt x="54" y="34"/>
                  </a:lnTo>
                  <a:lnTo>
                    <a:pt x="54" y="36"/>
                  </a:lnTo>
                  <a:lnTo>
                    <a:pt x="52" y="38"/>
                  </a:lnTo>
                  <a:lnTo>
                    <a:pt x="50" y="38"/>
                  </a:lnTo>
                  <a:lnTo>
                    <a:pt x="46" y="40"/>
                  </a:lnTo>
                  <a:lnTo>
                    <a:pt x="42" y="40"/>
                  </a:lnTo>
                  <a:lnTo>
                    <a:pt x="38" y="42"/>
                  </a:lnTo>
                  <a:lnTo>
                    <a:pt x="36" y="44"/>
                  </a:lnTo>
                  <a:lnTo>
                    <a:pt x="32" y="44"/>
                  </a:lnTo>
                  <a:lnTo>
                    <a:pt x="32" y="44"/>
                  </a:lnTo>
                  <a:lnTo>
                    <a:pt x="32" y="46"/>
                  </a:lnTo>
                  <a:lnTo>
                    <a:pt x="32" y="46"/>
                  </a:lnTo>
                  <a:lnTo>
                    <a:pt x="30" y="48"/>
                  </a:lnTo>
                  <a:lnTo>
                    <a:pt x="32" y="50"/>
                  </a:lnTo>
                  <a:lnTo>
                    <a:pt x="32" y="50"/>
                  </a:lnTo>
                  <a:lnTo>
                    <a:pt x="36" y="52"/>
                  </a:lnTo>
                  <a:lnTo>
                    <a:pt x="40" y="54"/>
                  </a:lnTo>
                  <a:lnTo>
                    <a:pt x="42" y="58"/>
                  </a:lnTo>
                  <a:lnTo>
                    <a:pt x="44" y="62"/>
                  </a:lnTo>
                  <a:lnTo>
                    <a:pt x="46" y="66"/>
                  </a:lnTo>
                  <a:lnTo>
                    <a:pt x="46" y="68"/>
                  </a:lnTo>
                  <a:lnTo>
                    <a:pt x="46" y="70"/>
                  </a:lnTo>
                  <a:lnTo>
                    <a:pt x="58" y="76"/>
                  </a:lnTo>
                  <a:lnTo>
                    <a:pt x="62" y="90"/>
                  </a:lnTo>
                  <a:lnTo>
                    <a:pt x="46" y="92"/>
                  </a:lnTo>
                  <a:lnTo>
                    <a:pt x="38" y="96"/>
                  </a:lnTo>
                  <a:lnTo>
                    <a:pt x="34" y="80"/>
                  </a:lnTo>
                  <a:lnTo>
                    <a:pt x="34" y="64"/>
                  </a:lnTo>
                  <a:lnTo>
                    <a:pt x="32" y="62"/>
                  </a:lnTo>
                  <a:lnTo>
                    <a:pt x="28" y="58"/>
                  </a:lnTo>
                  <a:lnTo>
                    <a:pt x="24" y="58"/>
                  </a:lnTo>
                  <a:lnTo>
                    <a:pt x="24" y="78"/>
                  </a:lnTo>
                  <a:lnTo>
                    <a:pt x="16" y="8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9" name="Freeform 135"/>
            <p:cNvSpPr>
              <a:spLocks/>
            </p:cNvSpPr>
            <p:nvPr/>
          </p:nvSpPr>
          <p:spPr bwMode="gray">
            <a:xfrm>
              <a:off x="2047" y="3042"/>
              <a:ext cx="136" cy="148"/>
            </a:xfrm>
            <a:custGeom>
              <a:avLst/>
              <a:gdLst/>
              <a:ahLst/>
              <a:cxnLst>
                <a:cxn ang="0">
                  <a:pos x="2" y="2"/>
                </a:cxn>
                <a:cxn ang="0">
                  <a:pos x="8" y="4"/>
                </a:cxn>
                <a:cxn ang="0">
                  <a:pos x="18" y="2"/>
                </a:cxn>
                <a:cxn ang="0">
                  <a:pos x="24" y="0"/>
                </a:cxn>
                <a:cxn ang="0">
                  <a:pos x="32" y="4"/>
                </a:cxn>
                <a:cxn ang="0">
                  <a:pos x="38" y="14"/>
                </a:cxn>
                <a:cxn ang="0">
                  <a:pos x="42" y="18"/>
                </a:cxn>
                <a:cxn ang="0">
                  <a:pos x="42" y="20"/>
                </a:cxn>
                <a:cxn ang="0">
                  <a:pos x="66" y="42"/>
                </a:cxn>
                <a:cxn ang="0">
                  <a:pos x="72" y="42"/>
                </a:cxn>
                <a:cxn ang="0">
                  <a:pos x="92" y="60"/>
                </a:cxn>
                <a:cxn ang="0">
                  <a:pos x="110" y="74"/>
                </a:cxn>
                <a:cxn ang="0">
                  <a:pos x="108" y="74"/>
                </a:cxn>
                <a:cxn ang="0">
                  <a:pos x="104" y="76"/>
                </a:cxn>
                <a:cxn ang="0">
                  <a:pos x="104" y="78"/>
                </a:cxn>
                <a:cxn ang="0">
                  <a:pos x="114" y="88"/>
                </a:cxn>
                <a:cxn ang="0">
                  <a:pos x="126" y="100"/>
                </a:cxn>
                <a:cxn ang="0">
                  <a:pos x="128" y="102"/>
                </a:cxn>
                <a:cxn ang="0">
                  <a:pos x="132" y="108"/>
                </a:cxn>
                <a:cxn ang="0">
                  <a:pos x="136" y="116"/>
                </a:cxn>
                <a:cxn ang="0">
                  <a:pos x="134" y="116"/>
                </a:cxn>
                <a:cxn ang="0">
                  <a:pos x="134" y="120"/>
                </a:cxn>
                <a:cxn ang="0">
                  <a:pos x="136" y="128"/>
                </a:cxn>
                <a:cxn ang="0">
                  <a:pos x="136" y="132"/>
                </a:cxn>
                <a:cxn ang="0">
                  <a:pos x="136" y="140"/>
                </a:cxn>
                <a:cxn ang="0">
                  <a:pos x="132" y="146"/>
                </a:cxn>
                <a:cxn ang="0">
                  <a:pos x="126" y="148"/>
                </a:cxn>
                <a:cxn ang="0">
                  <a:pos x="122" y="148"/>
                </a:cxn>
                <a:cxn ang="0">
                  <a:pos x="100" y="138"/>
                </a:cxn>
                <a:cxn ang="0">
                  <a:pos x="82" y="116"/>
                </a:cxn>
                <a:cxn ang="0">
                  <a:pos x="62" y="88"/>
                </a:cxn>
                <a:cxn ang="0">
                  <a:pos x="52" y="68"/>
                </a:cxn>
                <a:cxn ang="0">
                  <a:pos x="44" y="60"/>
                </a:cxn>
                <a:cxn ang="0">
                  <a:pos x="40" y="54"/>
                </a:cxn>
                <a:cxn ang="0">
                  <a:pos x="34" y="46"/>
                </a:cxn>
                <a:cxn ang="0">
                  <a:pos x="14" y="18"/>
                </a:cxn>
                <a:cxn ang="0">
                  <a:pos x="12" y="16"/>
                </a:cxn>
                <a:cxn ang="0">
                  <a:pos x="6" y="12"/>
                </a:cxn>
                <a:cxn ang="0">
                  <a:pos x="0" y="6"/>
                </a:cxn>
                <a:cxn ang="0">
                  <a:pos x="0" y="0"/>
                </a:cxn>
              </a:cxnLst>
              <a:rect l="0" t="0" r="r" b="b"/>
              <a:pathLst>
                <a:path w="136" h="148">
                  <a:moveTo>
                    <a:pt x="0" y="0"/>
                  </a:moveTo>
                  <a:lnTo>
                    <a:pt x="2" y="2"/>
                  </a:lnTo>
                  <a:lnTo>
                    <a:pt x="4" y="2"/>
                  </a:lnTo>
                  <a:lnTo>
                    <a:pt x="8" y="4"/>
                  </a:lnTo>
                  <a:lnTo>
                    <a:pt x="12" y="4"/>
                  </a:lnTo>
                  <a:lnTo>
                    <a:pt x="18" y="2"/>
                  </a:lnTo>
                  <a:lnTo>
                    <a:pt x="20" y="2"/>
                  </a:lnTo>
                  <a:lnTo>
                    <a:pt x="24" y="0"/>
                  </a:lnTo>
                  <a:lnTo>
                    <a:pt x="28" y="2"/>
                  </a:lnTo>
                  <a:lnTo>
                    <a:pt x="32" y="4"/>
                  </a:lnTo>
                  <a:lnTo>
                    <a:pt x="36" y="8"/>
                  </a:lnTo>
                  <a:lnTo>
                    <a:pt x="38" y="14"/>
                  </a:lnTo>
                  <a:lnTo>
                    <a:pt x="40" y="16"/>
                  </a:lnTo>
                  <a:lnTo>
                    <a:pt x="42" y="18"/>
                  </a:lnTo>
                  <a:lnTo>
                    <a:pt x="42" y="20"/>
                  </a:lnTo>
                  <a:lnTo>
                    <a:pt x="42" y="20"/>
                  </a:lnTo>
                  <a:lnTo>
                    <a:pt x="42" y="20"/>
                  </a:lnTo>
                  <a:lnTo>
                    <a:pt x="66" y="42"/>
                  </a:lnTo>
                  <a:lnTo>
                    <a:pt x="68" y="40"/>
                  </a:lnTo>
                  <a:lnTo>
                    <a:pt x="72" y="42"/>
                  </a:lnTo>
                  <a:lnTo>
                    <a:pt x="82" y="50"/>
                  </a:lnTo>
                  <a:lnTo>
                    <a:pt x="92" y="60"/>
                  </a:lnTo>
                  <a:lnTo>
                    <a:pt x="104" y="68"/>
                  </a:lnTo>
                  <a:lnTo>
                    <a:pt x="110" y="74"/>
                  </a:lnTo>
                  <a:lnTo>
                    <a:pt x="108" y="74"/>
                  </a:lnTo>
                  <a:lnTo>
                    <a:pt x="108" y="74"/>
                  </a:lnTo>
                  <a:lnTo>
                    <a:pt x="106" y="74"/>
                  </a:lnTo>
                  <a:lnTo>
                    <a:pt x="104" y="76"/>
                  </a:lnTo>
                  <a:lnTo>
                    <a:pt x="102" y="76"/>
                  </a:lnTo>
                  <a:lnTo>
                    <a:pt x="104" y="78"/>
                  </a:lnTo>
                  <a:lnTo>
                    <a:pt x="106" y="82"/>
                  </a:lnTo>
                  <a:lnTo>
                    <a:pt x="114" y="88"/>
                  </a:lnTo>
                  <a:lnTo>
                    <a:pt x="114" y="100"/>
                  </a:lnTo>
                  <a:lnTo>
                    <a:pt x="126" y="100"/>
                  </a:lnTo>
                  <a:lnTo>
                    <a:pt x="126" y="100"/>
                  </a:lnTo>
                  <a:lnTo>
                    <a:pt x="128" y="102"/>
                  </a:lnTo>
                  <a:lnTo>
                    <a:pt x="130" y="104"/>
                  </a:lnTo>
                  <a:lnTo>
                    <a:pt x="132" y="108"/>
                  </a:lnTo>
                  <a:lnTo>
                    <a:pt x="134" y="112"/>
                  </a:lnTo>
                  <a:lnTo>
                    <a:pt x="136" y="116"/>
                  </a:lnTo>
                  <a:lnTo>
                    <a:pt x="136" y="116"/>
                  </a:lnTo>
                  <a:lnTo>
                    <a:pt x="134" y="116"/>
                  </a:lnTo>
                  <a:lnTo>
                    <a:pt x="134" y="118"/>
                  </a:lnTo>
                  <a:lnTo>
                    <a:pt x="134" y="120"/>
                  </a:lnTo>
                  <a:lnTo>
                    <a:pt x="134" y="124"/>
                  </a:lnTo>
                  <a:lnTo>
                    <a:pt x="136" y="128"/>
                  </a:lnTo>
                  <a:lnTo>
                    <a:pt x="136" y="130"/>
                  </a:lnTo>
                  <a:lnTo>
                    <a:pt x="136" y="132"/>
                  </a:lnTo>
                  <a:lnTo>
                    <a:pt x="136" y="136"/>
                  </a:lnTo>
                  <a:lnTo>
                    <a:pt x="136" y="140"/>
                  </a:lnTo>
                  <a:lnTo>
                    <a:pt x="134" y="144"/>
                  </a:lnTo>
                  <a:lnTo>
                    <a:pt x="132" y="146"/>
                  </a:lnTo>
                  <a:lnTo>
                    <a:pt x="128" y="148"/>
                  </a:lnTo>
                  <a:lnTo>
                    <a:pt x="126" y="148"/>
                  </a:lnTo>
                  <a:lnTo>
                    <a:pt x="122" y="148"/>
                  </a:lnTo>
                  <a:lnTo>
                    <a:pt x="122" y="148"/>
                  </a:lnTo>
                  <a:lnTo>
                    <a:pt x="102" y="142"/>
                  </a:lnTo>
                  <a:lnTo>
                    <a:pt x="100" y="138"/>
                  </a:lnTo>
                  <a:lnTo>
                    <a:pt x="92" y="128"/>
                  </a:lnTo>
                  <a:lnTo>
                    <a:pt x="82" y="116"/>
                  </a:lnTo>
                  <a:lnTo>
                    <a:pt x="72" y="102"/>
                  </a:lnTo>
                  <a:lnTo>
                    <a:pt x="62" y="88"/>
                  </a:lnTo>
                  <a:lnTo>
                    <a:pt x="56" y="78"/>
                  </a:lnTo>
                  <a:lnTo>
                    <a:pt x="52" y="68"/>
                  </a:lnTo>
                  <a:lnTo>
                    <a:pt x="44" y="62"/>
                  </a:lnTo>
                  <a:lnTo>
                    <a:pt x="44" y="60"/>
                  </a:lnTo>
                  <a:lnTo>
                    <a:pt x="42" y="58"/>
                  </a:lnTo>
                  <a:lnTo>
                    <a:pt x="40" y="54"/>
                  </a:lnTo>
                  <a:lnTo>
                    <a:pt x="38" y="50"/>
                  </a:lnTo>
                  <a:lnTo>
                    <a:pt x="34" y="46"/>
                  </a:lnTo>
                  <a:lnTo>
                    <a:pt x="32" y="42"/>
                  </a:lnTo>
                  <a:lnTo>
                    <a:pt x="14" y="18"/>
                  </a:lnTo>
                  <a:lnTo>
                    <a:pt x="14" y="18"/>
                  </a:lnTo>
                  <a:lnTo>
                    <a:pt x="12" y="16"/>
                  </a:lnTo>
                  <a:lnTo>
                    <a:pt x="8" y="14"/>
                  </a:lnTo>
                  <a:lnTo>
                    <a:pt x="6" y="12"/>
                  </a:lnTo>
                  <a:lnTo>
                    <a:pt x="2" y="8"/>
                  </a:lnTo>
                  <a:lnTo>
                    <a:pt x="0" y="6"/>
                  </a:lnTo>
                  <a:lnTo>
                    <a:pt x="0" y="2"/>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0" name="Freeform 136"/>
            <p:cNvSpPr>
              <a:spLocks/>
            </p:cNvSpPr>
            <p:nvPr/>
          </p:nvSpPr>
          <p:spPr bwMode="gray">
            <a:xfrm>
              <a:off x="2179" y="3194"/>
              <a:ext cx="116" cy="32"/>
            </a:xfrm>
            <a:custGeom>
              <a:avLst/>
              <a:gdLst/>
              <a:ahLst/>
              <a:cxnLst>
                <a:cxn ang="0">
                  <a:pos x="50" y="22"/>
                </a:cxn>
                <a:cxn ang="0">
                  <a:pos x="22" y="22"/>
                </a:cxn>
                <a:cxn ang="0">
                  <a:pos x="0" y="10"/>
                </a:cxn>
                <a:cxn ang="0">
                  <a:pos x="2" y="4"/>
                </a:cxn>
                <a:cxn ang="0">
                  <a:pos x="2" y="4"/>
                </a:cxn>
                <a:cxn ang="0">
                  <a:pos x="6" y="2"/>
                </a:cxn>
                <a:cxn ang="0">
                  <a:pos x="10" y="0"/>
                </a:cxn>
                <a:cxn ang="0">
                  <a:pos x="14" y="0"/>
                </a:cxn>
                <a:cxn ang="0">
                  <a:pos x="20" y="0"/>
                </a:cxn>
                <a:cxn ang="0">
                  <a:pos x="26" y="0"/>
                </a:cxn>
                <a:cxn ang="0">
                  <a:pos x="56" y="8"/>
                </a:cxn>
                <a:cxn ang="0">
                  <a:pos x="58" y="8"/>
                </a:cxn>
                <a:cxn ang="0">
                  <a:pos x="62" y="6"/>
                </a:cxn>
                <a:cxn ang="0">
                  <a:pos x="66" y="6"/>
                </a:cxn>
                <a:cxn ang="0">
                  <a:pos x="72" y="6"/>
                </a:cxn>
                <a:cxn ang="0">
                  <a:pos x="80" y="6"/>
                </a:cxn>
                <a:cxn ang="0">
                  <a:pos x="84" y="8"/>
                </a:cxn>
                <a:cxn ang="0">
                  <a:pos x="90" y="12"/>
                </a:cxn>
                <a:cxn ang="0">
                  <a:pos x="96" y="14"/>
                </a:cxn>
                <a:cxn ang="0">
                  <a:pos x="102" y="16"/>
                </a:cxn>
                <a:cxn ang="0">
                  <a:pos x="108" y="18"/>
                </a:cxn>
                <a:cxn ang="0">
                  <a:pos x="110" y="20"/>
                </a:cxn>
                <a:cxn ang="0">
                  <a:pos x="112" y="20"/>
                </a:cxn>
                <a:cxn ang="0">
                  <a:pos x="112" y="20"/>
                </a:cxn>
                <a:cxn ang="0">
                  <a:pos x="114" y="22"/>
                </a:cxn>
                <a:cxn ang="0">
                  <a:pos x="114" y="24"/>
                </a:cxn>
                <a:cxn ang="0">
                  <a:pos x="116" y="28"/>
                </a:cxn>
                <a:cxn ang="0">
                  <a:pos x="114" y="30"/>
                </a:cxn>
                <a:cxn ang="0">
                  <a:pos x="114" y="32"/>
                </a:cxn>
                <a:cxn ang="0">
                  <a:pos x="110" y="32"/>
                </a:cxn>
                <a:cxn ang="0">
                  <a:pos x="100" y="32"/>
                </a:cxn>
                <a:cxn ang="0">
                  <a:pos x="88" y="30"/>
                </a:cxn>
                <a:cxn ang="0">
                  <a:pos x="76" y="30"/>
                </a:cxn>
                <a:cxn ang="0">
                  <a:pos x="72" y="28"/>
                </a:cxn>
                <a:cxn ang="0">
                  <a:pos x="50" y="22"/>
                </a:cxn>
              </a:cxnLst>
              <a:rect l="0" t="0" r="r" b="b"/>
              <a:pathLst>
                <a:path w="116" h="32">
                  <a:moveTo>
                    <a:pt x="50" y="22"/>
                  </a:moveTo>
                  <a:lnTo>
                    <a:pt x="22" y="22"/>
                  </a:lnTo>
                  <a:lnTo>
                    <a:pt x="0" y="10"/>
                  </a:lnTo>
                  <a:lnTo>
                    <a:pt x="2" y="4"/>
                  </a:lnTo>
                  <a:lnTo>
                    <a:pt x="2" y="4"/>
                  </a:lnTo>
                  <a:lnTo>
                    <a:pt x="6" y="2"/>
                  </a:lnTo>
                  <a:lnTo>
                    <a:pt x="10" y="0"/>
                  </a:lnTo>
                  <a:lnTo>
                    <a:pt x="14" y="0"/>
                  </a:lnTo>
                  <a:lnTo>
                    <a:pt x="20" y="0"/>
                  </a:lnTo>
                  <a:lnTo>
                    <a:pt x="26" y="0"/>
                  </a:lnTo>
                  <a:lnTo>
                    <a:pt x="56" y="8"/>
                  </a:lnTo>
                  <a:lnTo>
                    <a:pt x="58" y="8"/>
                  </a:lnTo>
                  <a:lnTo>
                    <a:pt x="62" y="6"/>
                  </a:lnTo>
                  <a:lnTo>
                    <a:pt x="66" y="6"/>
                  </a:lnTo>
                  <a:lnTo>
                    <a:pt x="72" y="6"/>
                  </a:lnTo>
                  <a:lnTo>
                    <a:pt x="80" y="6"/>
                  </a:lnTo>
                  <a:lnTo>
                    <a:pt x="84" y="8"/>
                  </a:lnTo>
                  <a:lnTo>
                    <a:pt x="90" y="12"/>
                  </a:lnTo>
                  <a:lnTo>
                    <a:pt x="96" y="14"/>
                  </a:lnTo>
                  <a:lnTo>
                    <a:pt x="102" y="16"/>
                  </a:lnTo>
                  <a:lnTo>
                    <a:pt x="108" y="18"/>
                  </a:lnTo>
                  <a:lnTo>
                    <a:pt x="110" y="20"/>
                  </a:lnTo>
                  <a:lnTo>
                    <a:pt x="112" y="20"/>
                  </a:lnTo>
                  <a:lnTo>
                    <a:pt x="112" y="20"/>
                  </a:lnTo>
                  <a:lnTo>
                    <a:pt x="114" y="22"/>
                  </a:lnTo>
                  <a:lnTo>
                    <a:pt x="114" y="24"/>
                  </a:lnTo>
                  <a:lnTo>
                    <a:pt x="116" y="28"/>
                  </a:lnTo>
                  <a:lnTo>
                    <a:pt x="114" y="30"/>
                  </a:lnTo>
                  <a:lnTo>
                    <a:pt x="114" y="32"/>
                  </a:lnTo>
                  <a:lnTo>
                    <a:pt x="110" y="32"/>
                  </a:lnTo>
                  <a:lnTo>
                    <a:pt x="100" y="32"/>
                  </a:lnTo>
                  <a:lnTo>
                    <a:pt x="88" y="30"/>
                  </a:lnTo>
                  <a:lnTo>
                    <a:pt x="76" y="30"/>
                  </a:lnTo>
                  <a:lnTo>
                    <a:pt x="72" y="28"/>
                  </a:lnTo>
                  <a:lnTo>
                    <a:pt x="50" y="2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1" name="Freeform 137"/>
            <p:cNvSpPr>
              <a:spLocks/>
            </p:cNvSpPr>
            <p:nvPr/>
          </p:nvSpPr>
          <p:spPr bwMode="gray">
            <a:xfrm>
              <a:off x="4551" y="3258"/>
              <a:ext cx="176" cy="204"/>
            </a:xfrm>
            <a:custGeom>
              <a:avLst/>
              <a:gdLst/>
              <a:ahLst/>
              <a:cxnLst>
                <a:cxn ang="0">
                  <a:pos x="2" y="94"/>
                </a:cxn>
                <a:cxn ang="0">
                  <a:pos x="8" y="90"/>
                </a:cxn>
                <a:cxn ang="0">
                  <a:pos x="22" y="84"/>
                </a:cxn>
                <a:cxn ang="0">
                  <a:pos x="28" y="80"/>
                </a:cxn>
                <a:cxn ang="0">
                  <a:pos x="26" y="70"/>
                </a:cxn>
                <a:cxn ang="0">
                  <a:pos x="24" y="66"/>
                </a:cxn>
                <a:cxn ang="0">
                  <a:pos x="24" y="52"/>
                </a:cxn>
                <a:cxn ang="0">
                  <a:pos x="28" y="44"/>
                </a:cxn>
                <a:cxn ang="0">
                  <a:pos x="26" y="36"/>
                </a:cxn>
                <a:cxn ang="0">
                  <a:pos x="34" y="18"/>
                </a:cxn>
                <a:cxn ang="0">
                  <a:pos x="42" y="16"/>
                </a:cxn>
                <a:cxn ang="0">
                  <a:pos x="48" y="8"/>
                </a:cxn>
                <a:cxn ang="0">
                  <a:pos x="58" y="4"/>
                </a:cxn>
                <a:cxn ang="0">
                  <a:pos x="64" y="6"/>
                </a:cxn>
                <a:cxn ang="0">
                  <a:pos x="68" y="0"/>
                </a:cxn>
                <a:cxn ang="0">
                  <a:pos x="74" y="2"/>
                </a:cxn>
                <a:cxn ang="0">
                  <a:pos x="72" y="20"/>
                </a:cxn>
                <a:cxn ang="0">
                  <a:pos x="98" y="46"/>
                </a:cxn>
                <a:cxn ang="0">
                  <a:pos x="110" y="48"/>
                </a:cxn>
                <a:cxn ang="0">
                  <a:pos x="118" y="60"/>
                </a:cxn>
                <a:cxn ang="0">
                  <a:pos x="128" y="66"/>
                </a:cxn>
                <a:cxn ang="0">
                  <a:pos x="140" y="78"/>
                </a:cxn>
                <a:cxn ang="0">
                  <a:pos x="166" y="90"/>
                </a:cxn>
                <a:cxn ang="0">
                  <a:pos x="166" y="98"/>
                </a:cxn>
                <a:cxn ang="0">
                  <a:pos x="168" y="104"/>
                </a:cxn>
                <a:cxn ang="0">
                  <a:pos x="174" y="108"/>
                </a:cxn>
                <a:cxn ang="0">
                  <a:pos x="176" y="120"/>
                </a:cxn>
                <a:cxn ang="0">
                  <a:pos x="174" y="156"/>
                </a:cxn>
                <a:cxn ang="0">
                  <a:pos x="162" y="152"/>
                </a:cxn>
                <a:cxn ang="0">
                  <a:pos x="132" y="150"/>
                </a:cxn>
                <a:cxn ang="0">
                  <a:pos x="112" y="180"/>
                </a:cxn>
                <a:cxn ang="0">
                  <a:pos x="106" y="190"/>
                </a:cxn>
                <a:cxn ang="0">
                  <a:pos x="98" y="186"/>
                </a:cxn>
                <a:cxn ang="0">
                  <a:pos x="84" y="200"/>
                </a:cxn>
                <a:cxn ang="0">
                  <a:pos x="82" y="194"/>
                </a:cxn>
                <a:cxn ang="0">
                  <a:pos x="76" y="188"/>
                </a:cxn>
                <a:cxn ang="0">
                  <a:pos x="56" y="188"/>
                </a:cxn>
                <a:cxn ang="0">
                  <a:pos x="50" y="198"/>
                </a:cxn>
                <a:cxn ang="0">
                  <a:pos x="46" y="202"/>
                </a:cxn>
                <a:cxn ang="0">
                  <a:pos x="40" y="204"/>
                </a:cxn>
                <a:cxn ang="0">
                  <a:pos x="30" y="160"/>
                </a:cxn>
                <a:cxn ang="0">
                  <a:pos x="30" y="150"/>
                </a:cxn>
                <a:cxn ang="0">
                  <a:pos x="24" y="138"/>
                </a:cxn>
                <a:cxn ang="0">
                  <a:pos x="10" y="118"/>
                </a:cxn>
                <a:cxn ang="0">
                  <a:pos x="2" y="102"/>
                </a:cxn>
              </a:cxnLst>
              <a:rect l="0" t="0" r="r" b="b"/>
              <a:pathLst>
                <a:path w="176" h="204">
                  <a:moveTo>
                    <a:pt x="0" y="96"/>
                  </a:moveTo>
                  <a:lnTo>
                    <a:pt x="2" y="94"/>
                  </a:lnTo>
                  <a:lnTo>
                    <a:pt x="2" y="94"/>
                  </a:lnTo>
                  <a:lnTo>
                    <a:pt x="4" y="94"/>
                  </a:lnTo>
                  <a:lnTo>
                    <a:pt x="6" y="92"/>
                  </a:lnTo>
                  <a:lnTo>
                    <a:pt x="8" y="90"/>
                  </a:lnTo>
                  <a:lnTo>
                    <a:pt x="12" y="88"/>
                  </a:lnTo>
                  <a:lnTo>
                    <a:pt x="18" y="86"/>
                  </a:lnTo>
                  <a:lnTo>
                    <a:pt x="22" y="84"/>
                  </a:lnTo>
                  <a:lnTo>
                    <a:pt x="24" y="84"/>
                  </a:lnTo>
                  <a:lnTo>
                    <a:pt x="26" y="82"/>
                  </a:lnTo>
                  <a:lnTo>
                    <a:pt x="28" y="80"/>
                  </a:lnTo>
                  <a:lnTo>
                    <a:pt x="28" y="76"/>
                  </a:lnTo>
                  <a:lnTo>
                    <a:pt x="28" y="74"/>
                  </a:lnTo>
                  <a:lnTo>
                    <a:pt x="26" y="70"/>
                  </a:lnTo>
                  <a:lnTo>
                    <a:pt x="26" y="68"/>
                  </a:lnTo>
                  <a:lnTo>
                    <a:pt x="24" y="68"/>
                  </a:lnTo>
                  <a:lnTo>
                    <a:pt x="24" y="66"/>
                  </a:lnTo>
                  <a:lnTo>
                    <a:pt x="24" y="62"/>
                  </a:lnTo>
                  <a:lnTo>
                    <a:pt x="24" y="56"/>
                  </a:lnTo>
                  <a:lnTo>
                    <a:pt x="24" y="52"/>
                  </a:lnTo>
                  <a:lnTo>
                    <a:pt x="26" y="48"/>
                  </a:lnTo>
                  <a:lnTo>
                    <a:pt x="26" y="46"/>
                  </a:lnTo>
                  <a:lnTo>
                    <a:pt x="28" y="44"/>
                  </a:lnTo>
                  <a:lnTo>
                    <a:pt x="28" y="40"/>
                  </a:lnTo>
                  <a:lnTo>
                    <a:pt x="26" y="38"/>
                  </a:lnTo>
                  <a:lnTo>
                    <a:pt x="26" y="36"/>
                  </a:lnTo>
                  <a:lnTo>
                    <a:pt x="26" y="36"/>
                  </a:lnTo>
                  <a:lnTo>
                    <a:pt x="16" y="20"/>
                  </a:lnTo>
                  <a:lnTo>
                    <a:pt x="34" y="18"/>
                  </a:lnTo>
                  <a:lnTo>
                    <a:pt x="36" y="18"/>
                  </a:lnTo>
                  <a:lnTo>
                    <a:pt x="38" y="18"/>
                  </a:lnTo>
                  <a:lnTo>
                    <a:pt x="42" y="16"/>
                  </a:lnTo>
                  <a:lnTo>
                    <a:pt x="44" y="12"/>
                  </a:lnTo>
                  <a:lnTo>
                    <a:pt x="46" y="10"/>
                  </a:lnTo>
                  <a:lnTo>
                    <a:pt x="48" y="8"/>
                  </a:lnTo>
                  <a:lnTo>
                    <a:pt x="52" y="6"/>
                  </a:lnTo>
                  <a:lnTo>
                    <a:pt x="54" y="4"/>
                  </a:lnTo>
                  <a:lnTo>
                    <a:pt x="58" y="4"/>
                  </a:lnTo>
                  <a:lnTo>
                    <a:pt x="60" y="6"/>
                  </a:lnTo>
                  <a:lnTo>
                    <a:pt x="62" y="6"/>
                  </a:lnTo>
                  <a:lnTo>
                    <a:pt x="64" y="6"/>
                  </a:lnTo>
                  <a:lnTo>
                    <a:pt x="66" y="4"/>
                  </a:lnTo>
                  <a:lnTo>
                    <a:pt x="66" y="2"/>
                  </a:lnTo>
                  <a:lnTo>
                    <a:pt x="68" y="0"/>
                  </a:lnTo>
                  <a:lnTo>
                    <a:pt x="70" y="0"/>
                  </a:lnTo>
                  <a:lnTo>
                    <a:pt x="72" y="0"/>
                  </a:lnTo>
                  <a:lnTo>
                    <a:pt x="74" y="2"/>
                  </a:lnTo>
                  <a:lnTo>
                    <a:pt x="74" y="6"/>
                  </a:lnTo>
                  <a:lnTo>
                    <a:pt x="72" y="10"/>
                  </a:lnTo>
                  <a:lnTo>
                    <a:pt x="72" y="20"/>
                  </a:lnTo>
                  <a:lnTo>
                    <a:pt x="76" y="32"/>
                  </a:lnTo>
                  <a:lnTo>
                    <a:pt x="86" y="42"/>
                  </a:lnTo>
                  <a:lnTo>
                    <a:pt x="98" y="46"/>
                  </a:lnTo>
                  <a:lnTo>
                    <a:pt x="108" y="44"/>
                  </a:lnTo>
                  <a:lnTo>
                    <a:pt x="108" y="46"/>
                  </a:lnTo>
                  <a:lnTo>
                    <a:pt x="110" y="48"/>
                  </a:lnTo>
                  <a:lnTo>
                    <a:pt x="112" y="52"/>
                  </a:lnTo>
                  <a:lnTo>
                    <a:pt x="114" y="56"/>
                  </a:lnTo>
                  <a:lnTo>
                    <a:pt x="118" y="60"/>
                  </a:lnTo>
                  <a:lnTo>
                    <a:pt x="124" y="62"/>
                  </a:lnTo>
                  <a:lnTo>
                    <a:pt x="124" y="62"/>
                  </a:lnTo>
                  <a:lnTo>
                    <a:pt x="128" y="66"/>
                  </a:lnTo>
                  <a:lnTo>
                    <a:pt x="132" y="68"/>
                  </a:lnTo>
                  <a:lnTo>
                    <a:pt x="136" y="72"/>
                  </a:lnTo>
                  <a:lnTo>
                    <a:pt x="140" y="78"/>
                  </a:lnTo>
                  <a:lnTo>
                    <a:pt x="142" y="82"/>
                  </a:lnTo>
                  <a:lnTo>
                    <a:pt x="144" y="88"/>
                  </a:lnTo>
                  <a:lnTo>
                    <a:pt x="166" y="90"/>
                  </a:lnTo>
                  <a:lnTo>
                    <a:pt x="166" y="92"/>
                  </a:lnTo>
                  <a:lnTo>
                    <a:pt x="166" y="94"/>
                  </a:lnTo>
                  <a:lnTo>
                    <a:pt x="166" y="98"/>
                  </a:lnTo>
                  <a:lnTo>
                    <a:pt x="166" y="102"/>
                  </a:lnTo>
                  <a:lnTo>
                    <a:pt x="168" y="104"/>
                  </a:lnTo>
                  <a:lnTo>
                    <a:pt x="168" y="104"/>
                  </a:lnTo>
                  <a:lnTo>
                    <a:pt x="170" y="106"/>
                  </a:lnTo>
                  <a:lnTo>
                    <a:pt x="172" y="106"/>
                  </a:lnTo>
                  <a:lnTo>
                    <a:pt x="174" y="108"/>
                  </a:lnTo>
                  <a:lnTo>
                    <a:pt x="176" y="112"/>
                  </a:lnTo>
                  <a:lnTo>
                    <a:pt x="176" y="116"/>
                  </a:lnTo>
                  <a:lnTo>
                    <a:pt x="176" y="120"/>
                  </a:lnTo>
                  <a:lnTo>
                    <a:pt x="176" y="132"/>
                  </a:lnTo>
                  <a:lnTo>
                    <a:pt x="176" y="144"/>
                  </a:lnTo>
                  <a:lnTo>
                    <a:pt x="174" y="156"/>
                  </a:lnTo>
                  <a:lnTo>
                    <a:pt x="172" y="162"/>
                  </a:lnTo>
                  <a:lnTo>
                    <a:pt x="170" y="160"/>
                  </a:lnTo>
                  <a:lnTo>
                    <a:pt x="162" y="152"/>
                  </a:lnTo>
                  <a:lnTo>
                    <a:pt x="150" y="148"/>
                  </a:lnTo>
                  <a:lnTo>
                    <a:pt x="136" y="148"/>
                  </a:lnTo>
                  <a:lnTo>
                    <a:pt x="132" y="150"/>
                  </a:lnTo>
                  <a:lnTo>
                    <a:pt x="126" y="158"/>
                  </a:lnTo>
                  <a:lnTo>
                    <a:pt x="116" y="168"/>
                  </a:lnTo>
                  <a:lnTo>
                    <a:pt x="112" y="180"/>
                  </a:lnTo>
                  <a:lnTo>
                    <a:pt x="108" y="192"/>
                  </a:lnTo>
                  <a:lnTo>
                    <a:pt x="108" y="190"/>
                  </a:lnTo>
                  <a:lnTo>
                    <a:pt x="106" y="190"/>
                  </a:lnTo>
                  <a:lnTo>
                    <a:pt x="104" y="188"/>
                  </a:lnTo>
                  <a:lnTo>
                    <a:pt x="102" y="186"/>
                  </a:lnTo>
                  <a:lnTo>
                    <a:pt x="98" y="186"/>
                  </a:lnTo>
                  <a:lnTo>
                    <a:pt x="94" y="188"/>
                  </a:lnTo>
                  <a:lnTo>
                    <a:pt x="88" y="192"/>
                  </a:lnTo>
                  <a:lnTo>
                    <a:pt x="84" y="200"/>
                  </a:lnTo>
                  <a:lnTo>
                    <a:pt x="84" y="200"/>
                  </a:lnTo>
                  <a:lnTo>
                    <a:pt x="82" y="196"/>
                  </a:lnTo>
                  <a:lnTo>
                    <a:pt x="82" y="194"/>
                  </a:lnTo>
                  <a:lnTo>
                    <a:pt x="80" y="192"/>
                  </a:lnTo>
                  <a:lnTo>
                    <a:pt x="78" y="188"/>
                  </a:lnTo>
                  <a:lnTo>
                    <a:pt x="76" y="188"/>
                  </a:lnTo>
                  <a:lnTo>
                    <a:pt x="58" y="184"/>
                  </a:lnTo>
                  <a:lnTo>
                    <a:pt x="58" y="186"/>
                  </a:lnTo>
                  <a:lnTo>
                    <a:pt x="56" y="188"/>
                  </a:lnTo>
                  <a:lnTo>
                    <a:pt x="54" y="192"/>
                  </a:lnTo>
                  <a:lnTo>
                    <a:pt x="52" y="194"/>
                  </a:lnTo>
                  <a:lnTo>
                    <a:pt x="50" y="198"/>
                  </a:lnTo>
                  <a:lnTo>
                    <a:pt x="48" y="198"/>
                  </a:lnTo>
                  <a:lnTo>
                    <a:pt x="46" y="200"/>
                  </a:lnTo>
                  <a:lnTo>
                    <a:pt x="46" y="202"/>
                  </a:lnTo>
                  <a:lnTo>
                    <a:pt x="44" y="202"/>
                  </a:lnTo>
                  <a:lnTo>
                    <a:pt x="42" y="204"/>
                  </a:lnTo>
                  <a:lnTo>
                    <a:pt x="40" y="204"/>
                  </a:lnTo>
                  <a:lnTo>
                    <a:pt x="38" y="202"/>
                  </a:lnTo>
                  <a:lnTo>
                    <a:pt x="34" y="180"/>
                  </a:lnTo>
                  <a:lnTo>
                    <a:pt x="30" y="160"/>
                  </a:lnTo>
                  <a:lnTo>
                    <a:pt x="30" y="158"/>
                  </a:lnTo>
                  <a:lnTo>
                    <a:pt x="30" y="154"/>
                  </a:lnTo>
                  <a:lnTo>
                    <a:pt x="30" y="150"/>
                  </a:lnTo>
                  <a:lnTo>
                    <a:pt x="28" y="144"/>
                  </a:lnTo>
                  <a:lnTo>
                    <a:pt x="26" y="140"/>
                  </a:lnTo>
                  <a:lnTo>
                    <a:pt x="24" y="138"/>
                  </a:lnTo>
                  <a:lnTo>
                    <a:pt x="12" y="122"/>
                  </a:lnTo>
                  <a:lnTo>
                    <a:pt x="12" y="120"/>
                  </a:lnTo>
                  <a:lnTo>
                    <a:pt x="10" y="118"/>
                  </a:lnTo>
                  <a:lnTo>
                    <a:pt x="6" y="114"/>
                  </a:lnTo>
                  <a:lnTo>
                    <a:pt x="4" y="108"/>
                  </a:lnTo>
                  <a:lnTo>
                    <a:pt x="2" y="102"/>
                  </a:lnTo>
                  <a:lnTo>
                    <a:pt x="0"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2" name="Freeform 138"/>
            <p:cNvSpPr>
              <a:spLocks/>
            </p:cNvSpPr>
            <p:nvPr/>
          </p:nvSpPr>
          <p:spPr bwMode="gray">
            <a:xfrm>
              <a:off x="4401" y="3118"/>
              <a:ext cx="178" cy="244"/>
            </a:xfrm>
            <a:custGeom>
              <a:avLst/>
              <a:gdLst/>
              <a:ahLst/>
              <a:cxnLst>
                <a:cxn ang="0">
                  <a:pos x="72" y="216"/>
                </a:cxn>
                <a:cxn ang="0">
                  <a:pos x="68" y="200"/>
                </a:cxn>
                <a:cxn ang="0">
                  <a:pos x="58" y="176"/>
                </a:cxn>
                <a:cxn ang="0">
                  <a:pos x="46" y="148"/>
                </a:cxn>
                <a:cxn ang="0">
                  <a:pos x="18" y="108"/>
                </a:cxn>
                <a:cxn ang="0">
                  <a:pos x="4" y="90"/>
                </a:cxn>
                <a:cxn ang="0">
                  <a:pos x="6" y="84"/>
                </a:cxn>
                <a:cxn ang="0">
                  <a:pos x="4" y="78"/>
                </a:cxn>
                <a:cxn ang="0">
                  <a:pos x="0" y="74"/>
                </a:cxn>
                <a:cxn ang="0">
                  <a:pos x="6" y="64"/>
                </a:cxn>
                <a:cxn ang="0">
                  <a:pos x="14" y="64"/>
                </a:cxn>
                <a:cxn ang="0">
                  <a:pos x="28" y="68"/>
                </a:cxn>
                <a:cxn ang="0">
                  <a:pos x="36" y="66"/>
                </a:cxn>
                <a:cxn ang="0">
                  <a:pos x="38" y="62"/>
                </a:cxn>
                <a:cxn ang="0">
                  <a:pos x="42" y="54"/>
                </a:cxn>
                <a:cxn ang="0">
                  <a:pos x="46" y="48"/>
                </a:cxn>
                <a:cxn ang="0">
                  <a:pos x="60" y="44"/>
                </a:cxn>
                <a:cxn ang="0">
                  <a:pos x="82" y="18"/>
                </a:cxn>
                <a:cxn ang="0">
                  <a:pos x="82" y="8"/>
                </a:cxn>
                <a:cxn ang="0">
                  <a:pos x="88" y="4"/>
                </a:cxn>
                <a:cxn ang="0">
                  <a:pos x="100" y="8"/>
                </a:cxn>
                <a:cxn ang="0">
                  <a:pos x="116" y="14"/>
                </a:cxn>
                <a:cxn ang="0">
                  <a:pos x="124" y="22"/>
                </a:cxn>
                <a:cxn ang="0">
                  <a:pos x="126" y="28"/>
                </a:cxn>
                <a:cxn ang="0">
                  <a:pos x="134" y="36"/>
                </a:cxn>
                <a:cxn ang="0">
                  <a:pos x="146" y="36"/>
                </a:cxn>
                <a:cxn ang="0">
                  <a:pos x="158" y="38"/>
                </a:cxn>
                <a:cxn ang="0">
                  <a:pos x="162" y="42"/>
                </a:cxn>
                <a:cxn ang="0">
                  <a:pos x="162" y="60"/>
                </a:cxn>
                <a:cxn ang="0">
                  <a:pos x="156" y="66"/>
                </a:cxn>
                <a:cxn ang="0">
                  <a:pos x="148" y="64"/>
                </a:cxn>
                <a:cxn ang="0">
                  <a:pos x="142" y="66"/>
                </a:cxn>
                <a:cxn ang="0">
                  <a:pos x="128" y="72"/>
                </a:cxn>
                <a:cxn ang="0">
                  <a:pos x="122" y="82"/>
                </a:cxn>
                <a:cxn ang="0">
                  <a:pos x="118" y="92"/>
                </a:cxn>
                <a:cxn ang="0">
                  <a:pos x="114" y="98"/>
                </a:cxn>
                <a:cxn ang="0">
                  <a:pos x="110" y="116"/>
                </a:cxn>
                <a:cxn ang="0">
                  <a:pos x="114" y="126"/>
                </a:cxn>
                <a:cxn ang="0">
                  <a:pos x="116" y="134"/>
                </a:cxn>
                <a:cxn ang="0">
                  <a:pos x="118" y="134"/>
                </a:cxn>
                <a:cxn ang="0">
                  <a:pos x="126" y="134"/>
                </a:cxn>
                <a:cxn ang="0">
                  <a:pos x="126" y="136"/>
                </a:cxn>
                <a:cxn ang="0">
                  <a:pos x="138" y="140"/>
                </a:cxn>
                <a:cxn ang="0">
                  <a:pos x="142" y="140"/>
                </a:cxn>
                <a:cxn ang="0">
                  <a:pos x="150" y="134"/>
                </a:cxn>
                <a:cxn ang="0">
                  <a:pos x="152" y="156"/>
                </a:cxn>
                <a:cxn ang="0">
                  <a:pos x="156" y="158"/>
                </a:cxn>
                <a:cxn ang="0">
                  <a:pos x="164" y="160"/>
                </a:cxn>
                <a:cxn ang="0">
                  <a:pos x="176" y="176"/>
                </a:cxn>
                <a:cxn ang="0">
                  <a:pos x="178" y="184"/>
                </a:cxn>
                <a:cxn ang="0">
                  <a:pos x="174" y="192"/>
                </a:cxn>
                <a:cxn ang="0">
                  <a:pos x="174" y="206"/>
                </a:cxn>
                <a:cxn ang="0">
                  <a:pos x="176" y="210"/>
                </a:cxn>
                <a:cxn ang="0">
                  <a:pos x="178" y="220"/>
                </a:cxn>
                <a:cxn ang="0">
                  <a:pos x="170" y="224"/>
                </a:cxn>
                <a:cxn ang="0">
                  <a:pos x="156" y="230"/>
                </a:cxn>
                <a:cxn ang="0">
                  <a:pos x="148" y="238"/>
                </a:cxn>
                <a:cxn ang="0">
                  <a:pos x="132" y="244"/>
                </a:cxn>
                <a:cxn ang="0">
                  <a:pos x="120" y="244"/>
                </a:cxn>
                <a:cxn ang="0">
                  <a:pos x="112" y="240"/>
                </a:cxn>
                <a:cxn ang="0">
                  <a:pos x="98" y="234"/>
                </a:cxn>
                <a:cxn ang="0">
                  <a:pos x="82" y="226"/>
                </a:cxn>
              </a:cxnLst>
              <a:rect l="0" t="0" r="r" b="b"/>
              <a:pathLst>
                <a:path w="178" h="244">
                  <a:moveTo>
                    <a:pt x="82" y="226"/>
                  </a:moveTo>
                  <a:lnTo>
                    <a:pt x="76" y="222"/>
                  </a:lnTo>
                  <a:lnTo>
                    <a:pt x="72" y="216"/>
                  </a:lnTo>
                  <a:lnTo>
                    <a:pt x="70" y="210"/>
                  </a:lnTo>
                  <a:lnTo>
                    <a:pt x="68" y="204"/>
                  </a:lnTo>
                  <a:lnTo>
                    <a:pt x="68" y="200"/>
                  </a:lnTo>
                  <a:lnTo>
                    <a:pt x="66" y="196"/>
                  </a:lnTo>
                  <a:lnTo>
                    <a:pt x="64" y="190"/>
                  </a:lnTo>
                  <a:lnTo>
                    <a:pt x="58" y="176"/>
                  </a:lnTo>
                  <a:lnTo>
                    <a:pt x="52" y="164"/>
                  </a:lnTo>
                  <a:lnTo>
                    <a:pt x="48" y="152"/>
                  </a:lnTo>
                  <a:lnTo>
                    <a:pt x="46" y="148"/>
                  </a:lnTo>
                  <a:lnTo>
                    <a:pt x="40" y="136"/>
                  </a:lnTo>
                  <a:lnTo>
                    <a:pt x="30" y="122"/>
                  </a:lnTo>
                  <a:lnTo>
                    <a:pt x="18" y="108"/>
                  </a:lnTo>
                  <a:lnTo>
                    <a:pt x="10" y="98"/>
                  </a:lnTo>
                  <a:lnTo>
                    <a:pt x="6" y="94"/>
                  </a:lnTo>
                  <a:lnTo>
                    <a:pt x="4" y="90"/>
                  </a:lnTo>
                  <a:lnTo>
                    <a:pt x="4" y="86"/>
                  </a:lnTo>
                  <a:lnTo>
                    <a:pt x="4" y="84"/>
                  </a:lnTo>
                  <a:lnTo>
                    <a:pt x="6" y="84"/>
                  </a:lnTo>
                  <a:lnTo>
                    <a:pt x="6" y="84"/>
                  </a:lnTo>
                  <a:lnTo>
                    <a:pt x="6" y="80"/>
                  </a:lnTo>
                  <a:lnTo>
                    <a:pt x="4" y="78"/>
                  </a:lnTo>
                  <a:lnTo>
                    <a:pt x="4" y="76"/>
                  </a:lnTo>
                  <a:lnTo>
                    <a:pt x="2" y="74"/>
                  </a:lnTo>
                  <a:lnTo>
                    <a:pt x="0" y="74"/>
                  </a:lnTo>
                  <a:lnTo>
                    <a:pt x="2" y="68"/>
                  </a:lnTo>
                  <a:lnTo>
                    <a:pt x="4" y="66"/>
                  </a:lnTo>
                  <a:lnTo>
                    <a:pt x="6" y="64"/>
                  </a:lnTo>
                  <a:lnTo>
                    <a:pt x="8" y="62"/>
                  </a:lnTo>
                  <a:lnTo>
                    <a:pt x="10" y="62"/>
                  </a:lnTo>
                  <a:lnTo>
                    <a:pt x="14" y="64"/>
                  </a:lnTo>
                  <a:lnTo>
                    <a:pt x="16" y="66"/>
                  </a:lnTo>
                  <a:lnTo>
                    <a:pt x="26" y="66"/>
                  </a:lnTo>
                  <a:lnTo>
                    <a:pt x="28" y="68"/>
                  </a:lnTo>
                  <a:lnTo>
                    <a:pt x="30" y="68"/>
                  </a:lnTo>
                  <a:lnTo>
                    <a:pt x="34" y="68"/>
                  </a:lnTo>
                  <a:lnTo>
                    <a:pt x="36" y="66"/>
                  </a:lnTo>
                  <a:lnTo>
                    <a:pt x="36" y="64"/>
                  </a:lnTo>
                  <a:lnTo>
                    <a:pt x="36" y="64"/>
                  </a:lnTo>
                  <a:lnTo>
                    <a:pt x="38" y="62"/>
                  </a:lnTo>
                  <a:lnTo>
                    <a:pt x="40" y="60"/>
                  </a:lnTo>
                  <a:lnTo>
                    <a:pt x="40" y="56"/>
                  </a:lnTo>
                  <a:lnTo>
                    <a:pt x="42" y="54"/>
                  </a:lnTo>
                  <a:lnTo>
                    <a:pt x="42" y="54"/>
                  </a:lnTo>
                  <a:lnTo>
                    <a:pt x="44" y="50"/>
                  </a:lnTo>
                  <a:lnTo>
                    <a:pt x="46" y="48"/>
                  </a:lnTo>
                  <a:lnTo>
                    <a:pt x="46" y="48"/>
                  </a:lnTo>
                  <a:lnTo>
                    <a:pt x="48" y="48"/>
                  </a:lnTo>
                  <a:lnTo>
                    <a:pt x="60" y="44"/>
                  </a:lnTo>
                  <a:lnTo>
                    <a:pt x="70" y="36"/>
                  </a:lnTo>
                  <a:lnTo>
                    <a:pt x="78" y="28"/>
                  </a:lnTo>
                  <a:lnTo>
                    <a:pt x="82" y="18"/>
                  </a:lnTo>
                  <a:lnTo>
                    <a:pt x="84" y="14"/>
                  </a:lnTo>
                  <a:lnTo>
                    <a:pt x="84" y="10"/>
                  </a:lnTo>
                  <a:lnTo>
                    <a:pt x="82" y="8"/>
                  </a:lnTo>
                  <a:lnTo>
                    <a:pt x="82" y="4"/>
                  </a:lnTo>
                  <a:lnTo>
                    <a:pt x="82" y="0"/>
                  </a:lnTo>
                  <a:lnTo>
                    <a:pt x="88" y="4"/>
                  </a:lnTo>
                  <a:lnTo>
                    <a:pt x="94" y="6"/>
                  </a:lnTo>
                  <a:lnTo>
                    <a:pt x="96" y="6"/>
                  </a:lnTo>
                  <a:lnTo>
                    <a:pt x="100" y="8"/>
                  </a:lnTo>
                  <a:lnTo>
                    <a:pt x="104" y="10"/>
                  </a:lnTo>
                  <a:lnTo>
                    <a:pt x="110" y="12"/>
                  </a:lnTo>
                  <a:lnTo>
                    <a:pt x="116" y="14"/>
                  </a:lnTo>
                  <a:lnTo>
                    <a:pt x="122" y="18"/>
                  </a:lnTo>
                  <a:lnTo>
                    <a:pt x="124" y="22"/>
                  </a:lnTo>
                  <a:lnTo>
                    <a:pt x="124" y="22"/>
                  </a:lnTo>
                  <a:lnTo>
                    <a:pt x="124" y="24"/>
                  </a:lnTo>
                  <a:lnTo>
                    <a:pt x="124" y="26"/>
                  </a:lnTo>
                  <a:lnTo>
                    <a:pt x="126" y="28"/>
                  </a:lnTo>
                  <a:lnTo>
                    <a:pt x="126" y="32"/>
                  </a:lnTo>
                  <a:lnTo>
                    <a:pt x="130" y="34"/>
                  </a:lnTo>
                  <a:lnTo>
                    <a:pt x="134" y="36"/>
                  </a:lnTo>
                  <a:lnTo>
                    <a:pt x="140" y="36"/>
                  </a:lnTo>
                  <a:lnTo>
                    <a:pt x="142" y="36"/>
                  </a:lnTo>
                  <a:lnTo>
                    <a:pt x="146" y="36"/>
                  </a:lnTo>
                  <a:lnTo>
                    <a:pt x="150" y="36"/>
                  </a:lnTo>
                  <a:lnTo>
                    <a:pt x="154" y="38"/>
                  </a:lnTo>
                  <a:lnTo>
                    <a:pt x="158" y="38"/>
                  </a:lnTo>
                  <a:lnTo>
                    <a:pt x="158" y="38"/>
                  </a:lnTo>
                  <a:lnTo>
                    <a:pt x="160" y="40"/>
                  </a:lnTo>
                  <a:lnTo>
                    <a:pt x="162" y="42"/>
                  </a:lnTo>
                  <a:lnTo>
                    <a:pt x="162" y="44"/>
                  </a:lnTo>
                  <a:lnTo>
                    <a:pt x="156" y="60"/>
                  </a:lnTo>
                  <a:lnTo>
                    <a:pt x="162" y="60"/>
                  </a:lnTo>
                  <a:lnTo>
                    <a:pt x="162" y="66"/>
                  </a:lnTo>
                  <a:lnTo>
                    <a:pt x="156" y="66"/>
                  </a:lnTo>
                  <a:lnTo>
                    <a:pt x="156" y="66"/>
                  </a:lnTo>
                  <a:lnTo>
                    <a:pt x="154" y="64"/>
                  </a:lnTo>
                  <a:lnTo>
                    <a:pt x="152" y="64"/>
                  </a:lnTo>
                  <a:lnTo>
                    <a:pt x="148" y="64"/>
                  </a:lnTo>
                  <a:lnTo>
                    <a:pt x="146" y="66"/>
                  </a:lnTo>
                  <a:lnTo>
                    <a:pt x="146" y="66"/>
                  </a:lnTo>
                  <a:lnTo>
                    <a:pt x="142" y="66"/>
                  </a:lnTo>
                  <a:lnTo>
                    <a:pt x="138" y="68"/>
                  </a:lnTo>
                  <a:lnTo>
                    <a:pt x="134" y="68"/>
                  </a:lnTo>
                  <a:lnTo>
                    <a:pt x="128" y="72"/>
                  </a:lnTo>
                  <a:lnTo>
                    <a:pt x="124" y="76"/>
                  </a:lnTo>
                  <a:lnTo>
                    <a:pt x="122" y="80"/>
                  </a:lnTo>
                  <a:lnTo>
                    <a:pt x="122" y="82"/>
                  </a:lnTo>
                  <a:lnTo>
                    <a:pt x="122" y="86"/>
                  </a:lnTo>
                  <a:lnTo>
                    <a:pt x="120" y="90"/>
                  </a:lnTo>
                  <a:lnTo>
                    <a:pt x="118" y="92"/>
                  </a:lnTo>
                  <a:lnTo>
                    <a:pt x="118" y="94"/>
                  </a:lnTo>
                  <a:lnTo>
                    <a:pt x="116" y="96"/>
                  </a:lnTo>
                  <a:lnTo>
                    <a:pt x="114" y="98"/>
                  </a:lnTo>
                  <a:lnTo>
                    <a:pt x="112" y="102"/>
                  </a:lnTo>
                  <a:lnTo>
                    <a:pt x="110" y="108"/>
                  </a:lnTo>
                  <a:lnTo>
                    <a:pt x="110" y="116"/>
                  </a:lnTo>
                  <a:lnTo>
                    <a:pt x="114" y="122"/>
                  </a:lnTo>
                  <a:lnTo>
                    <a:pt x="114" y="124"/>
                  </a:lnTo>
                  <a:lnTo>
                    <a:pt x="114" y="126"/>
                  </a:lnTo>
                  <a:lnTo>
                    <a:pt x="116" y="128"/>
                  </a:lnTo>
                  <a:lnTo>
                    <a:pt x="116" y="132"/>
                  </a:lnTo>
                  <a:lnTo>
                    <a:pt x="116" y="134"/>
                  </a:lnTo>
                  <a:lnTo>
                    <a:pt x="116" y="134"/>
                  </a:lnTo>
                  <a:lnTo>
                    <a:pt x="116" y="134"/>
                  </a:lnTo>
                  <a:lnTo>
                    <a:pt x="118" y="134"/>
                  </a:lnTo>
                  <a:lnTo>
                    <a:pt x="120" y="132"/>
                  </a:lnTo>
                  <a:lnTo>
                    <a:pt x="122" y="132"/>
                  </a:lnTo>
                  <a:lnTo>
                    <a:pt x="126" y="134"/>
                  </a:lnTo>
                  <a:lnTo>
                    <a:pt x="126" y="136"/>
                  </a:lnTo>
                  <a:lnTo>
                    <a:pt x="126" y="136"/>
                  </a:lnTo>
                  <a:lnTo>
                    <a:pt x="126" y="136"/>
                  </a:lnTo>
                  <a:lnTo>
                    <a:pt x="128" y="138"/>
                  </a:lnTo>
                  <a:lnTo>
                    <a:pt x="132" y="138"/>
                  </a:lnTo>
                  <a:lnTo>
                    <a:pt x="138" y="140"/>
                  </a:lnTo>
                  <a:lnTo>
                    <a:pt x="140" y="140"/>
                  </a:lnTo>
                  <a:lnTo>
                    <a:pt x="142" y="140"/>
                  </a:lnTo>
                  <a:lnTo>
                    <a:pt x="142" y="140"/>
                  </a:lnTo>
                  <a:lnTo>
                    <a:pt x="144" y="138"/>
                  </a:lnTo>
                  <a:lnTo>
                    <a:pt x="148" y="136"/>
                  </a:lnTo>
                  <a:lnTo>
                    <a:pt x="150" y="134"/>
                  </a:lnTo>
                  <a:lnTo>
                    <a:pt x="152" y="132"/>
                  </a:lnTo>
                  <a:lnTo>
                    <a:pt x="154" y="130"/>
                  </a:lnTo>
                  <a:lnTo>
                    <a:pt x="152" y="156"/>
                  </a:lnTo>
                  <a:lnTo>
                    <a:pt x="152" y="156"/>
                  </a:lnTo>
                  <a:lnTo>
                    <a:pt x="154" y="158"/>
                  </a:lnTo>
                  <a:lnTo>
                    <a:pt x="156" y="158"/>
                  </a:lnTo>
                  <a:lnTo>
                    <a:pt x="160" y="160"/>
                  </a:lnTo>
                  <a:lnTo>
                    <a:pt x="160" y="160"/>
                  </a:lnTo>
                  <a:lnTo>
                    <a:pt x="164" y="160"/>
                  </a:lnTo>
                  <a:lnTo>
                    <a:pt x="166" y="160"/>
                  </a:lnTo>
                  <a:lnTo>
                    <a:pt x="176" y="176"/>
                  </a:lnTo>
                  <a:lnTo>
                    <a:pt x="176" y="176"/>
                  </a:lnTo>
                  <a:lnTo>
                    <a:pt x="176" y="178"/>
                  </a:lnTo>
                  <a:lnTo>
                    <a:pt x="178" y="180"/>
                  </a:lnTo>
                  <a:lnTo>
                    <a:pt x="178" y="184"/>
                  </a:lnTo>
                  <a:lnTo>
                    <a:pt x="176" y="186"/>
                  </a:lnTo>
                  <a:lnTo>
                    <a:pt x="176" y="188"/>
                  </a:lnTo>
                  <a:lnTo>
                    <a:pt x="174" y="192"/>
                  </a:lnTo>
                  <a:lnTo>
                    <a:pt x="174" y="196"/>
                  </a:lnTo>
                  <a:lnTo>
                    <a:pt x="174" y="202"/>
                  </a:lnTo>
                  <a:lnTo>
                    <a:pt x="174" y="206"/>
                  </a:lnTo>
                  <a:lnTo>
                    <a:pt x="174" y="208"/>
                  </a:lnTo>
                  <a:lnTo>
                    <a:pt x="176" y="208"/>
                  </a:lnTo>
                  <a:lnTo>
                    <a:pt x="176" y="210"/>
                  </a:lnTo>
                  <a:lnTo>
                    <a:pt x="178" y="214"/>
                  </a:lnTo>
                  <a:lnTo>
                    <a:pt x="178" y="216"/>
                  </a:lnTo>
                  <a:lnTo>
                    <a:pt x="178" y="220"/>
                  </a:lnTo>
                  <a:lnTo>
                    <a:pt x="176" y="222"/>
                  </a:lnTo>
                  <a:lnTo>
                    <a:pt x="174" y="224"/>
                  </a:lnTo>
                  <a:lnTo>
                    <a:pt x="170" y="224"/>
                  </a:lnTo>
                  <a:lnTo>
                    <a:pt x="166" y="226"/>
                  </a:lnTo>
                  <a:lnTo>
                    <a:pt x="160" y="228"/>
                  </a:lnTo>
                  <a:lnTo>
                    <a:pt x="156" y="230"/>
                  </a:lnTo>
                  <a:lnTo>
                    <a:pt x="154" y="234"/>
                  </a:lnTo>
                  <a:lnTo>
                    <a:pt x="152" y="236"/>
                  </a:lnTo>
                  <a:lnTo>
                    <a:pt x="148" y="238"/>
                  </a:lnTo>
                  <a:lnTo>
                    <a:pt x="142" y="240"/>
                  </a:lnTo>
                  <a:lnTo>
                    <a:pt x="138" y="242"/>
                  </a:lnTo>
                  <a:lnTo>
                    <a:pt x="132" y="244"/>
                  </a:lnTo>
                  <a:lnTo>
                    <a:pt x="130" y="244"/>
                  </a:lnTo>
                  <a:lnTo>
                    <a:pt x="128" y="244"/>
                  </a:lnTo>
                  <a:lnTo>
                    <a:pt x="120" y="244"/>
                  </a:lnTo>
                  <a:lnTo>
                    <a:pt x="118" y="244"/>
                  </a:lnTo>
                  <a:lnTo>
                    <a:pt x="116" y="242"/>
                  </a:lnTo>
                  <a:lnTo>
                    <a:pt x="112" y="240"/>
                  </a:lnTo>
                  <a:lnTo>
                    <a:pt x="108" y="238"/>
                  </a:lnTo>
                  <a:lnTo>
                    <a:pt x="104" y="236"/>
                  </a:lnTo>
                  <a:lnTo>
                    <a:pt x="98" y="234"/>
                  </a:lnTo>
                  <a:lnTo>
                    <a:pt x="96" y="232"/>
                  </a:lnTo>
                  <a:lnTo>
                    <a:pt x="94" y="230"/>
                  </a:lnTo>
                  <a:lnTo>
                    <a:pt x="82" y="22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3" name="Freeform 139"/>
            <p:cNvSpPr>
              <a:spLocks/>
            </p:cNvSpPr>
            <p:nvPr/>
          </p:nvSpPr>
          <p:spPr bwMode="gray">
            <a:xfrm>
              <a:off x="4525" y="2938"/>
              <a:ext cx="176" cy="172"/>
            </a:xfrm>
            <a:custGeom>
              <a:avLst/>
              <a:gdLst/>
              <a:ahLst/>
              <a:cxnLst>
                <a:cxn ang="0">
                  <a:pos x="166" y="50"/>
                </a:cxn>
                <a:cxn ang="0">
                  <a:pos x="162" y="46"/>
                </a:cxn>
                <a:cxn ang="0">
                  <a:pos x="152" y="38"/>
                </a:cxn>
                <a:cxn ang="0">
                  <a:pos x="142" y="34"/>
                </a:cxn>
                <a:cxn ang="0">
                  <a:pos x="134" y="26"/>
                </a:cxn>
                <a:cxn ang="0">
                  <a:pos x="126" y="22"/>
                </a:cxn>
                <a:cxn ang="0">
                  <a:pos x="110" y="26"/>
                </a:cxn>
                <a:cxn ang="0">
                  <a:pos x="100" y="30"/>
                </a:cxn>
                <a:cxn ang="0">
                  <a:pos x="84" y="32"/>
                </a:cxn>
                <a:cxn ang="0">
                  <a:pos x="72" y="30"/>
                </a:cxn>
                <a:cxn ang="0">
                  <a:pos x="62" y="22"/>
                </a:cxn>
                <a:cxn ang="0">
                  <a:pos x="54" y="14"/>
                </a:cxn>
                <a:cxn ang="0">
                  <a:pos x="48" y="6"/>
                </a:cxn>
                <a:cxn ang="0">
                  <a:pos x="42" y="4"/>
                </a:cxn>
                <a:cxn ang="0">
                  <a:pos x="42" y="0"/>
                </a:cxn>
                <a:cxn ang="0">
                  <a:pos x="40" y="2"/>
                </a:cxn>
                <a:cxn ang="0">
                  <a:pos x="40" y="6"/>
                </a:cxn>
                <a:cxn ang="0">
                  <a:pos x="38" y="8"/>
                </a:cxn>
                <a:cxn ang="0">
                  <a:pos x="36" y="12"/>
                </a:cxn>
                <a:cxn ang="0">
                  <a:pos x="36" y="16"/>
                </a:cxn>
                <a:cxn ang="0">
                  <a:pos x="36" y="20"/>
                </a:cxn>
                <a:cxn ang="0">
                  <a:pos x="32" y="18"/>
                </a:cxn>
                <a:cxn ang="0">
                  <a:pos x="32" y="14"/>
                </a:cxn>
                <a:cxn ang="0">
                  <a:pos x="34" y="10"/>
                </a:cxn>
                <a:cxn ang="0">
                  <a:pos x="32" y="6"/>
                </a:cxn>
                <a:cxn ang="0">
                  <a:pos x="24" y="10"/>
                </a:cxn>
                <a:cxn ang="0">
                  <a:pos x="18" y="16"/>
                </a:cxn>
                <a:cxn ang="0">
                  <a:pos x="10" y="20"/>
                </a:cxn>
                <a:cxn ang="0">
                  <a:pos x="0" y="30"/>
                </a:cxn>
                <a:cxn ang="0">
                  <a:pos x="0" y="36"/>
                </a:cxn>
                <a:cxn ang="0">
                  <a:pos x="2" y="48"/>
                </a:cxn>
                <a:cxn ang="0">
                  <a:pos x="4" y="54"/>
                </a:cxn>
                <a:cxn ang="0">
                  <a:pos x="2" y="62"/>
                </a:cxn>
                <a:cxn ang="0">
                  <a:pos x="0" y="72"/>
                </a:cxn>
                <a:cxn ang="0">
                  <a:pos x="6" y="84"/>
                </a:cxn>
                <a:cxn ang="0">
                  <a:pos x="48" y="98"/>
                </a:cxn>
                <a:cxn ang="0">
                  <a:pos x="56" y="98"/>
                </a:cxn>
                <a:cxn ang="0">
                  <a:pos x="62" y="96"/>
                </a:cxn>
                <a:cxn ang="0">
                  <a:pos x="66" y="96"/>
                </a:cxn>
                <a:cxn ang="0">
                  <a:pos x="66" y="102"/>
                </a:cxn>
                <a:cxn ang="0">
                  <a:pos x="60" y="108"/>
                </a:cxn>
                <a:cxn ang="0">
                  <a:pos x="60" y="122"/>
                </a:cxn>
                <a:cxn ang="0">
                  <a:pos x="60" y="140"/>
                </a:cxn>
                <a:cxn ang="0">
                  <a:pos x="64" y="148"/>
                </a:cxn>
                <a:cxn ang="0">
                  <a:pos x="68" y="164"/>
                </a:cxn>
                <a:cxn ang="0">
                  <a:pos x="116" y="152"/>
                </a:cxn>
                <a:cxn ang="0">
                  <a:pos x="122" y="140"/>
                </a:cxn>
                <a:cxn ang="0">
                  <a:pos x="116" y="140"/>
                </a:cxn>
                <a:cxn ang="0">
                  <a:pos x="112" y="136"/>
                </a:cxn>
                <a:cxn ang="0">
                  <a:pos x="108" y="126"/>
                </a:cxn>
                <a:cxn ang="0">
                  <a:pos x="104" y="124"/>
                </a:cxn>
                <a:cxn ang="0">
                  <a:pos x="106" y="118"/>
                </a:cxn>
                <a:cxn ang="0">
                  <a:pos x="126" y="124"/>
                </a:cxn>
                <a:cxn ang="0">
                  <a:pos x="144" y="124"/>
                </a:cxn>
                <a:cxn ang="0">
                  <a:pos x="156" y="122"/>
                </a:cxn>
                <a:cxn ang="0">
                  <a:pos x="162" y="120"/>
                </a:cxn>
                <a:cxn ang="0">
                  <a:pos x="156" y="100"/>
                </a:cxn>
                <a:cxn ang="0">
                  <a:pos x="154" y="90"/>
                </a:cxn>
                <a:cxn ang="0">
                  <a:pos x="166" y="76"/>
                </a:cxn>
                <a:cxn ang="0">
                  <a:pos x="168" y="62"/>
                </a:cxn>
                <a:cxn ang="0">
                  <a:pos x="176" y="58"/>
                </a:cxn>
              </a:cxnLst>
              <a:rect l="0" t="0" r="r" b="b"/>
              <a:pathLst>
                <a:path w="176" h="172">
                  <a:moveTo>
                    <a:pt x="176" y="58"/>
                  </a:moveTo>
                  <a:lnTo>
                    <a:pt x="170" y="54"/>
                  </a:lnTo>
                  <a:lnTo>
                    <a:pt x="166" y="50"/>
                  </a:lnTo>
                  <a:lnTo>
                    <a:pt x="166" y="50"/>
                  </a:lnTo>
                  <a:lnTo>
                    <a:pt x="164" y="48"/>
                  </a:lnTo>
                  <a:lnTo>
                    <a:pt x="162" y="46"/>
                  </a:lnTo>
                  <a:lnTo>
                    <a:pt x="160" y="44"/>
                  </a:lnTo>
                  <a:lnTo>
                    <a:pt x="156" y="40"/>
                  </a:lnTo>
                  <a:lnTo>
                    <a:pt x="152" y="38"/>
                  </a:lnTo>
                  <a:lnTo>
                    <a:pt x="146" y="36"/>
                  </a:lnTo>
                  <a:lnTo>
                    <a:pt x="144" y="34"/>
                  </a:lnTo>
                  <a:lnTo>
                    <a:pt x="142" y="34"/>
                  </a:lnTo>
                  <a:lnTo>
                    <a:pt x="138" y="32"/>
                  </a:lnTo>
                  <a:lnTo>
                    <a:pt x="136" y="28"/>
                  </a:lnTo>
                  <a:lnTo>
                    <a:pt x="134" y="26"/>
                  </a:lnTo>
                  <a:lnTo>
                    <a:pt x="132" y="24"/>
                  </a:lnTo>
                  <a:lnTo>
                    <a:pt x="132" y="24"/>
                  </a:lnTo>
                  <a:lnTo>
                    <a:pt x="126" y="22"/>
                  </a:lnTo>
                  <a:lnTo>
                    <a:pt x="120" y="24"/>
                  </a:lnTo>
                  <a:lnTo>
                    <a:pt x="116" y="24"/>
                  </a:lnTo>
                  <a:lnTo>
                    <a:pt x="110" y="26"/>
                  </a:lnTo>
                  <a:lnTo>
                    <a:pt x="108" y="26"/>
                  </a:lnTo>
                  <a:lnTo>
                    <a:pt x="106" y="28"/>
                  </a:lnTo>
                  <a:lnTo>
                    <a:pt x="100" y="30"/>
                  </a:lnTo>
                  <a:lnTo>
                    <a:pt x="94" y="32"/>
                  </a:lnTo>
                  <a:lnTo>
                    <a:pt x="88" y="32"/>
                  </a:lnTo>
                  <a:lnTo>
                    <a:pt x="84" y="32"/>
                  </a:lnTo>
                  <a:lnTo>
                    <a:pt x="80" y="32"/>
                  </a:lnTo>
                  <a:lnTo>
                    <a:pt x="78" y="32"/>
                  </a:lnTo>
                  <a:lnTo>
                    <a:pt x="72" y="30"/>
                  </a:lnTo>
                  <a:lnTo>
                    <a:pt x="68" y="28"/>
                  </a:lnTo>
                  <a:lnTo>
                    <a:pt x="64" y="24"/>
                  </a:lnTo>
                  <a:lnTo>
                    <a:pt x="62" y="22"/>
                  </a:lnTo>
                  <a:lnTo>
                    <a:pt x="62" y="22"/>
                  </a:lnTo>
                  <a:lnTo>
                    <a:pt x="56" y="18"/>
                  </a:lnTo>
                  <a:lnTo>
                    <a:pt x="54" y="14"/>
                  </a:lnTo>
                  <a:lnTo>
                    <a:pt x="50" y="10"/>
                  </a:lnTo>
                  <a:lnTo>
                    <a:pt x="50" y="8"/>
                  </a:lnTo>
                  <a:lnTo>
                    <a:pt x="48" y="6"/>
                  </a:lnTo>
                  <a:lnTo>
                    <a:pt x="46" y="4"/>
                  </a:lnTo>
                  <a:lnTo>
                    <a:pt x="44" y="4"/>
                  </a:lnTo>
                  <a:lnTo>
                    <a:pt x="42" y="4"/>
                  </a:lnTo>
                  <a:lnTo>
                    <a:pt x="42" y="2"/>
                  </a:lnTo>
                  <a:lnTo>
                    <a:pt x="42" y="2"/>
                  </a:lnTo>
                  <a:lnTo>
                    <a:pt x="42" y="0"/>
                  </a:lnTo>
                  <a:lnTo>
                    <a:pt x="42" y="0"/>
                  </a:lnTo>
                  <a:lnTo>
                    <a:pt x="40" y="0"/>
                  </a:lnTo>
                  <a:lnTo>
                    <a:pt x="40" y="2"/>
                  </a:lnTo>
                  <a:lnTo>
                    <a:pt x="42" y="4"/>
                  </a:lnTo>
                  <a:lnTo>
                    <a:pt x="40" y="4"/>
                  </a:lnTo>
                  <a:lnTo>
                    <a:pt x="40" y="6"/>
                  </a:lnTo>
                  <a:lnTo>
                    <a:pt x="40" y="8"/>
                  </a:lnTo>
                  <a:lnTo>
                    <a:pt x="38" y="8"/>
                  </a:lnTo>
                  <a:lnTo>
                    <a:pt x="38" y="8"/>
                  </a:lnTo>
                  <a:lnTo>
                    <a:pt x="38" y="10"/>
                  </a:lnTo>
                  <a:lnTo>
                    <a:pt x="36" y="12"/>
                  </a:lnTo>
                  <a:lnTo>
                    <a:pt x="36" y="12"/>
                  </a:lnTo>
                  <a:lnTo>
                    <a:pt x="36" y="12"/>
                  </a:lnTo>
                  <a:lnTo>
                    <a:pt x="36" y="14"/>
                  </a:lnTo>
                  <a:lnTo>
                    <a:pt x="36" y="16"/>
                  </a:lnTo>
                  <a:lnTo>
                    <a:pt x="36" y="16"/>
                  </a:lnTo>
                  <a:lnTo>
                    <a:pt x="36" y="18"/>
                  </a:lnTo>
                  <a:lnTo>
                    <a:pt x="36" y="20"/>
                  </a:lnTo>
                  <a:lnTo>
                    <a:pt x="34" y="20"/>
                  </a:lnTo>
                  <a:lnTo>
                    <a:pt x="34" y="20"/>
                  </a:lnTo>
                  <a:lnTo>
                    <a:pt x="32" y="18"/>
                  </a:lnTo>
                  <a:lnTo>
                    <a:pt x="32" y="16"/>
                  </a:lnTo>
                  <a:lnTo>
                    <a:pt x="32" y="16"/>
                  </a:lnTo>
                  <a:lnTo>
                    <a:pt x="32" y="14"/>
                  </a:lnTo>
                  <a:lnTo>
                    <a:pt x="34" y="14"/>
                  </a:lnTo>
                  <a:lnTo>
                    <a:pt x="34" y="12"/>
                  </a:lnTo>
                  <a:lnTo>
                    <a:pt x="34" y="10"/>
                  </a:lnTo>
                  <a:lnTo>
                    <a:pt x="32" y="8"/>
                  </a:lnTo>
                  <a:lnTo>
                    <a:pt x="32" y="6"/>
                  </a:lnTo>
                  <a:lnTo>
                    <a:pt x="32" y="6"/>
                  </a:lnTo>
                  <a:lnTo>
                    <a:pt x="32" y="4"/>
                  </a:lnTo>
                  <a:lnTo>
                    <a:pt x="28" y="6"/>
                  </a:lnTo>
                  <a:lnTo>
                    <a:pt x="24" y="10"/>
                  </a:lnTo>
                  <a:lnTo>
                    <a:pt x="22" y="14"/>
                  </a:lnTo>
                  <a:lnTo>
                    <a:pt x="20" y="16"/>
                  </a:lnTo>
                  <a:lnTo>
                    <a:pt x="18" y="16"/>
                  </a:lnTo>
                  <a:lnTo>
                    <a:pt x="18" y="18"/>
                  </a:lnTo>
                  <a:lnTo>
                    <a:pt x="14" y="18"/>
                  </a:lnTo>
                  <a:lnTo>
                    <a:pt x="10" y="20"/>
                  </a:lnTo>
                  <a:lnTo>
                    <a:pt x="6" y="24"/>
                  </a:lnTo>
                  <a:lnTo>
                    <a:pt x="2" y="26"/>
                  </a:lnTo>
                  <a:lnTo>
                    <a:pt x="0" y="30"/>
                  </a:lnTo>
                  <a:lnTo>
                    <a:pt x="0" y="30"/>
                  </a:lnTo>
                  <a:lnTo>
                    <a:pt x="0" y="32"/>
                  </a:lnTo>
                  <a:lnTo>
                    <a:pt x="0" y="36"/>
                  </a:lnTo>
                  <a:lnTo>
                    <a:pt x="0" y="42"/>
                  </a:lnTo>
                  <a:lnTo>
                    <a:pt x="0" y="46"/>
                  </a:lnTo>
                  <a:lnTo>
                    <a:pt x="2" y="48"/>
                  </a:lnTo>
                  <a:lnTo>
                    <a:pt x="2" y="48"/>
                  </a:lnTo>
                  <a:lnTo>
                    <a:pt x="2" y="50"/>
                  </a:lnTo>
                  <a:lnTo>
                    <a:pt x="4" y="54"/>
                  </a:lnTo>
                  <a:lnTo>
                    <a:pt x="4" y="58"/>
                  </a:lnTo>
                  <a:lnTo>
                    <a:pt x="2" y="60"/>
                  </a:lnTo>
                  <a:lnTo>
                    <a:pt x="2" y="62"/>
                  </a:lnTo>
                  <a:lnTo>
                    <a:pt x="2" y="64"/>
                  </a:lnTo>
                  <a:lnTo>
                    <a:pt x="0" y="68"/>
                  </a:lnTo>
                  <a:lnTo>
                    <a:pt x="0" y="72"/>
                  </a:lnTo>
                  <a:lnTo>
                    <a:pt x="2" y="76"/>
                  </a:lnTo>
                  <a:lnTo>
                    <a:pt x="2" y="80"/>
                  </a:lnTo>
                  <a:lnTo>
                    <a:pt x="6" y="84"/>
                  </a:lnTo>
                  <a:lnTo>
                    <a:pt x="12" y="86"/>
                  </a:lnTo>
                  <a:lnTo>
                    <a:pt x="44" y="90"/>
                  </a:lnTo>
                  <a:lnTo>
                    <a:pt x="48" y="98"/>
                  </a:lnTo>
                  <a:lnTo>
                    <a:pt x="48" y="98"/>
                  </a:lnTo>
                  <a:lnTo>
                    <a:pt x="52" y="98"/>
                  </a:lnTo>
                  <a:lnTo>
                    <a:pt x="56" y="98"/>
                  </a:lnTo>
                  <a:lnTo>
                    <a:pt x="60" y="98"/>
                  </a:lnTo>
                  <a:lnTo>
                    <a:pt x="60" y="98"/>
                  </a:lnTo>
                  <a:lnTo>
                    <a:pt x="62" y="96"/>
                  </a:lnTo>
                  <a:lnTo>
                    <a:pt x="62" y="96"/>
                  </a:lnTo>
                  <a:lnTo>
                    <a:pt x="64" y="96"/>
                  </a:lnTo>
                  <a:lnTo>
                    <a:pt x="66" y="96"/>
                  </a:lnTo>
                  <a:lnTo>
                    <a:pt x="66" y="98"/>
                  </a:lnTo>
                  <a:lnTo>
                    <a:pt x="66" y="102"/>
                  </a:lnTo>
                  <a:lnTo>
                    <a:pt x="66" y="102"/>
                  </a:lnTo>
                  <a:lnTo>
                    <a:pt x="64" y="104"/>
                  </a:lnTo>
                  <a:lnTo>
                    <a:pt x="62" y="106"/>
                  </a:lnTo>
                  <a:lnTo>
                    <a:pt x="60" y="108"/>
                  </a:lnTo>
                  <a:lnTo>
                    <a:pt x="60" y="112"/>
                  </a:lnTo>
                  <a:lnTo>
                    <a:pt x="58" y="116"/>
                  </a:lnTo>
                  <a:lnTo>
                    <a:pt x="60" y="122"/>
                  </a:lnTo>
                  <a:lnTo>
                    <a:pt x="62" y="128"/>
                  </a:lnTo>
                  <a:lnTo>
                    <a:pt x="68" y="132"/>
                  </a:lnTo>
                  <a:lnTo>
                    <a:pt x="60" y="140"/>
                  </a:lnTo>
                  <a:lnTo>
                    <a:pt x="62" y="140"/>
                  </a:lnTo>
                  <a:lnTo>
                    <a:pt x="62" y="144"/>
                  </a:lnTo>
                  <a:lnTo>
                    <a:pt x="64" y="148"/>
                  </a:lnTo>
                  <a:lnTo>
                    <a:pt x="66" y="154"/>
                  </a:lnTo>
                  <a:lnTo>
                    <a:pt x="68" y="160"/>
                  </a:lnTo>
                  <a:lnTo>
                    <a:pt x="68" y="164"/>
                  </a:lnTo>
                  <a:lnTo>
                    <a:pt x="80" y="166"/>
                  </a:lnTo>
                  <a:lnTo>
                    <a:pt x="98" y="172"/>
                  </a:lnTo>
                  <a:lnTo>
                    <a:pt x="116" y="152"/>
                  </a:lnTo>
                  <a:lnTo>
                    <a:pt x="124" y="148"/>
                  </a:lnTo>
                  <a:lnTo>
                    <a:pt x="124" y="140"/>
                  </a:lnTo>
                  <a:lnTo>
                    <a:pt x="122" y="140"/>
                  </a:lnTo>
                  <a:lnTo>
                    <a:pt x="122" y="140"/>
                  </a:lnTo>
                  <a:lnTo>
                    <a:pt x="118" y="140"/>
                  </a:lnTo>
                  <a:lnTo>
                    <a:pt x="116" y="140"/>
                  </a:lnTo>
                  <a:lnTo>
                    <a:pt x="114" y="140"/>
                  </a:lnTo>
                  <a:lnTo>
                    <a:pt x="112" y="138"/>
                  </a:lnTo>
                  <a:lnTo>
                    <a:pt x="112" y="136"/>
                  </a:lnTo>
                  <a:lnTo>
                    <a:pt x="112" y="130"/>
                  </a:lnTo>
                  <a:lnTo>
                    <a:pt x="110" y="128"/>
                  </a:lnTo>
                  <a:lnTo>
                    <a:pt x="108" y="126"/>
                  </a:lnTo>
                  <a:lnTo>
                    <a:pt x="106" y="124"/>
                  </a:lnTo>
                  <a:lnTo>
                    <a:pt x="104" y="124"/>
                  </a:lnTo>
                  <a:lnTo>
                    <a:pt x="104" y="124"/>
                  </a:lnTo>
                  <a:lnTo>
                    <a:pt x="104" y="122"/>
                  </a:lnTo>
                  <a:lnTo>
                    <a:pt x="104" y="118"/>
                  </a:lnTo>
                  <a:lnTo>
                    <a:pt x="106" y="118"/>
                  </a:lnTo>
                  <a:lnTo>
                    <a:pt x="108" y="120"/>
                  </a:lnTo>
                  <a:lnTo>
                    <a:pt x="114" y="122"/>
                  </a:lnTo>
                  <a:lnTo>
                    <a:pt x="126" y="124"/>
                  </a:lnTo>
                  <a:lnTo>
                    <a:pt x="128" y="130"/>
                  </a:lnTo>
                  <a:lnTo>
                    <a:pt x="144" y="128"/>
                  </a:lnTo>
                  <a:lnTo>
                    <a:pt x="144" y="124"/>
                  </a:lnTo>
                  <a:lnTo>
                    <a:pt x="152" y="120"/>
                  </a:lnTo>
                  <a:lnTo>
                    <a:pt x="154" y="120"/>
                  </a:lnTo>
                  <a:lnTo>
                    <a:pt x="156" y="122"/>
                  </a:lnTo>
                  <a:lnTo>
                    <a:pt x="158" y="122"/>
                  </a:lnTo>
                  <a:lnTo>
                    <a:pt x="160" y="120"/>
                  </a:lnTo>
                  <a:lnTo>
                    <a:pt x="162" y="120"/>
                  </a:lnTo>
                  <a:lnTo>
                    <a:pt x="164" y="118"/>
                  </a:lnTo>
                  <a:lnTo>
                    <a:pt x="164" y="116"/>
                  </a:lnTo>
                  <a:lnTo>
                    <a:pt x="156" y="100"/>
                  </a:lnTo>
                  <a:lnTo>
                    <a:pt x="156" y="98"/>
                  </a:lnTo>
                  <a:lnTo>
                    <a:pt x="154" y="96"/>
                  </a:lnTo>
                  <a:lnTo>
                    <a:pt x="154" y="90"/>
                  </a:lnTo>
                  <a:lnTo>
                    <a:pt x="154" y="84"/>
                  </a:lnTo>
                  <a:lnTo>
                    <a:pt x="156" y="78"/>
                  </a:lnTo>
                  <a:lnTo>
                    <a:pt x="166" y="76"/>
                  </a:lnTo>
                  <a:lnTo>
                    <a:pt x="164" y="64"/>
                  </a:lnTo>
                  <a:lnTo>
                    <a:pt x="164" y="64"/>
                  </a:lnTo>
                  <a:lnTo>
                    <a:pt x="168" y="62"/>
                  </a:lnTo>
                  <a:lnTo>
                    <a:pt x="170" y="62"/>
                  </a:lnTo>
                  <a:lnTo>
                    <a:pt x="174" y="60"/>
                  </a:lnTo>
                  <a:lnTo>
                    <a:pt x="176" y="58"/>
                  </a:lnTo>
                  <a:lnTo>
                    <a:pt x="176" y="5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4" name="Freeform 140"/>
            <p:cNvSpPr>
              <a:spLocks/>
            </p:cNvSpPr>
            <p:nvPr/>
          </p:nvSpPr>
          <p:spPr bwMode="gray">
            <a:xfrm>
              <a:off x="4679" y="2996"/>
              <a:ext cx="52" cy="86"/>
            </a:xfrm>
            <a:custGeom>
              <a:avLst/>
              <a:gdLst/>
              <a:ahLst/>
              <a:cxnLst>
                <a:cxn ang="0">
                  <a:pos x="52" y="28"/>
                </a:cxn>
                <a:cxn ang="0">
                  <a:pos x="52" y="28"/>
                </a:cxn>
                <a:cxn ang="0">
                  <a:pos x="48" y="26"/>
                </a:cxn>
                <a:cxn ang="0">
                  <a:pos x="46" y="22"/>
                </a:cxn>
                <a:cxn ang="0">
                  <a:pos x="40" y="16"/>
                </a:cxn>
                <a:cxn ang="0">
                  <a:pos x="34" y="12"/>
                </a:cxn>
                <a:cxn ang="0">
                  <a:pos x="28" y="6"/>
                </a:cxn>
                <a:cxn ang="0">
                  <a:pos x="22" y="0"/>
                </a:cxn>
                <a:cxn ang="0">
                  <a:pos x="22" y="0"/>
                </a:cxn>
                <a:cxn ang="0">
                  <a:pos x="20" y="2"/>
                </a:cxn>
                <a:cxn ang="0">
                  <a:pos x="16" y="4"/>
                </a:cxn>
                <a:cxn ang="0">
                  <a:pos x="14" y="4"/>
                </a:cxn>
                <a:cxn ang="0">
                  <a:pos x="10" y="6"/>
                </a:cxn>
                <a:cxn ang="0">
                  <a:pos x="10" y="6"/>
                </a:cxn>
                <a:cxn ang="0">
                  <a:pos x="12" y="18"/>
                </a:cxn>
                <a:cxn ang="0">
                  <a:pos x="2" y="20"/>
                </a:cxn>
                <a:cxn ang="0">
                  <a:pos x="0" y="26"/>
                </a:cxn>
                <a:cxn ang="0">
                  <a:pos x="0" y="32"/>
                </a:cxn>
                <a:cxn ang="0">
                  <a:pos x="0" y="38"/>
                </a:cxn>
                <a:cxn ang="0">
                  <a:pos x="2" y="40"/>
                </a:cxn>
                <a:cxn ang="0">
                  <a:pos x="2" y="42"/>
                </a:cxn>
                <a:cxn ang="0">
                  <a:pos x="10" y="58"/>
                </a:cxn>
                <a:cxn ang="0">
                  <a:pos x="14" y="58"/>
                </a:cxn>
                <a:cxn ang="0">
                  <a:pos x="16" y="60"/>
                </a:cxn>
                <a:cxn ang="0">
                  <a:pos x="16" y="62"/>
                </a:cxn>
                <a:cxn ang="0">
                  <a:pos x="18" y="66"/>
                </a:cxn>
                <a:cxn ang="0">
                  <a:pos x="18" y="70"/>
                </a:cxn>
                <a:cxn ang="0">
                  <a:pos x="18" y="72"/>
                </a:cxn>
                <a:cxn ang="0">
                  <a:pos x="16" y="74"/>
                </a:cxn>
                <a:cxn ang="0">
                  <a:pos x="16" y="78"/>
                </a:cxn>
                <a:cxn ang="0">
                  <a:pos x="16" y="80"/>
                </a:cxn>
                <a:cxn ang="0">
                  <a:pos x="16" y="84"/>
                </a:cxn>
                <a:cxn ang="0">
                  <a:pos x="18" y="86"/>
                </a:cxn>
                <a:cxn ang="0">
                  <a:pos x="24" y="84"/>
                </a:cxn>
                <a:cxn ang="0">
                  <a:pos x="26" y="84"/>
                </a:cxn>
                <a:cxn ang="0">
                  <a:pos x="36" y="82"/>
                </a:cxn>
                <a:cxn ang="0">
                  <a:pos x="40" y="82"/>
                </a:cxn>
                <a:cxn ang="0">
                  <a:pos x="46" y="82"/>
                </a:cxn>
                <a:cxn ang="0">
                  <a:pos x="46" y="82"/>
                </a:cxn>
                <a:cxn ang="0">
                  <a:pos x="44" y="80"/>
                </a:cxn>
                <a:cxn ang="0">
                  <a:pos x="42" y="78"/>
                </a:cxn>
                <a:cxn ang="0">
                  <a:pos x="42" y="74"/>
                </a:cxn>
                <a:cxn ang="0">
                  <a:pos x="40" y="64"/>
                </a:cxn>
                <a:cxn ang="0">
                  <a:pos x="36" y="62"/>
                </a:cxn>
                <a:cxn ang="0">
                  <a:pos x="36" y="62"/>
                </a:cxn>
                <a:cxn ang="0">
                  <a:pos x="34" y="58"/>
                </a:cxn>
                <a:cxn ang="0">
                  <a:pos x="32" y="54"/>
                </a:cxn>
                <a:cxn ang="0">
                  <a:pos x="32" y="50"/>
                </a:cxn>
                <a:cxn ang="0">
                  <a:pos x="32" y="44"/>
                </a:cxn>
                <a:cxn ang="0">
                  <a:pos x="34" y="40"/>
                </a:cxn>
                <a:cxn ang="0">
                  <a:pos x="38" y="40"/>
                </a:cxn>
                <a:cxn ang="0">
                  <a:pos x="40" y="40"/>
                </a:cxn>
                <a:cxn ang="0">
                  <a:pos x="42" y="42"/>
                </a:cxn>
                <a:cxn ang="0">
                  <a:pos x="44" y="42"/>
                </a:cxn>
                <a:cxn ang="0">
                  <a:pos x="44" y="40"/>
                </a:cxn>
                <a:cxn ang="0">
                  <a:pos x="46" y="38"/>
                </a:cxn>
                <a:cxn ang="0">
                  <a:pos x="46" y="38"/>
                </a:cxn>
                <a:cxn ang="0">
                  <a:pos x="46" y="36"/>
                </a:cxn>
                <a:cxn ang="0">
                  <a:pos x="48" y="34"/>
                </a:cxn>
                <a:cxn ang="0">
                  <a:pos x="48" y="32"/>
                </a:cxn>
                <a:cxn ang="0">
                  <a:pos x="52" y="28"/>
                </a:cxn>
              </a:cxnLst>
              <a:rect l="0" t="0" r="r" b="b"/>
              <a:pathLst>
                <a:path w="52" h="86">
                  <a:moveTo>
                    <a:pt x="52" y="28"/>
                  </a:moveTo>
                  <a:lnTo>
                    <a:pt x="52" y="28"/>
                  </a:lnTo>
                  <a:lnTo>
                    <a:pt x="48" y="26"/>
                  </a:lnTo>
                  <a:lnTo>
                    <a:pt x="46" y="22"/>
                  </a:lnTo>
                  <a:lnTo>
                    <a:pt x="40" y="16"/>
                  </a:lnTo>
                  <a:lnTo>
                    <a:pt x="34" y="12"/>
                  </a:lnTo>
                  <a:lnTo>
                    <a:pt x="28" y="6"/>
                  </a:lnTo>
                  <a:lnTo>
                    <a:pt x="22" y="0"/>
                  </a:lnTo>
                  <a:lnTo>
                    <a:pt x="22" y="0"/>
                  </a:lnTo>
                  <a:lnTo>
                    <a:pt x="20" y="2"/>
                  </a:lnTo>
                  <a:lnTo>
                    <a:pt x="16" y="4"/>
                  </a:lnTo>
                  <a:lnTo>
                    <a:pt x="14" y="4"/>
                  </a:lnTo>
                  <a:lnTo>
                    <a:pt x="10" y="6"/>
                  </a:lnTo>
                  <a:lnTo>
                    <a:pt x="10" y="6"/>
                  </a:lnTo>
                  <a:lnTo>
                    <a:pt x="12" y="18"/>
                  </a:lnTo>
                  <a:lnTo>
                    <a:pt x="2" y="20"/>
                  </a:lnTo>
                  <a:lnTo>
                    <a:pt x="0" y="26"/>
                  </a:lnTo>
                  <a:lnTo>
                    <a:pt x="0" y="32"/>
                  </a:lnTo>
                  <a:lnTo>
                    <a:pt x="0" y="38"/>
                  </a:lnTo>
                  <a:lnTo>
                    <a:pt x="2" y="40"/>
                  </a:lnTo>
                  <a:lnTo>
                    <a:pt x="2" y="42"/>
                  </a:lnTo>
                  <a:lnTo>
                    <a:pt x="10" y="58"/>
                  </a:lnTo>
                  <a:lnTo>
                    <a:pt x="14" y="58"/>
                  </a:lnTo>
                  <a:lnTo>
                    <a:pt x="16" y="60"/>
                  </a:lnTo>
                  <a:lnTo>
                    <a:pt x="16" y="62"/>
                  </a:lnTo>
                  <a:lnTo>
                    <a:pt x="18" y="66"/>
                  </a:lnTo>
                  <a:lnTo>
                    <a:pt x="18" y="70"/>
                  </a:lnTo>
                  <a:lnTo>
                    <a:pt x="18" y="72"/>
                  </a:lnTo>
                  <a:lnTo>
                    <a:pt x="16" y="74"/>
                  </a:lnTo>
                  <a:lnTo>
                    <a:pt x="16" y="78"/>
                  </a:lnTo>
                  <a:lnTo>
                    <a:pt x="16" y="80"/>
                  </a:lnTo>
                  <a:lnTo>
                    <a:pt x="16" y="84"/>
                  </a:lnTo>
                  <a:lnTo>
                    <a:pt x="18" y="86"/>
                  </a:lnTo>
                  <a:lnTo>
                    <a:pt x="24" y="84"/>
                  </a:lnTo>
                  <a:lnTo>
                    <a:pt x="26" y="84"/>
                  </a:lnTo>
                  <a:lnTo>
                    <a:pt x="36" y="82"/>
                  </a:lnTo>
                  <a:lnTo>
                    <a:pt x="40" y="82"/>
                  </a:lnTo>
                  <a:lnTo>
                    <a:pt x="46" y="82"/>
                  </a:lnTo>
                  <a:lnTo>
                    <a:pt x="46" y="82"/>
                  </a:lnTo>
                  <a:lnTo>
                    <a:pt x="44" y="80"/>
                  </a:lnTo>
                  <a:lnTo>
                    <a:pt x="42" y="78"/>
                  </a:lnTo>
                  <a:lnTo>
                    <a:pt x="42" y="74"/>
                  </a:lnTo>
                  <a:lnTo>
                    <a:pt x="40" y="64"/>
                  </a:lnTo>
                  <a:lnTo>
                    <a:pt x="36" y="62"/>
                  </a:lnTo>
                  <a:lnTo>
                    <a:pt x="36" y="62"/>
                  </a:lnTo>
                  <a:lnTo>
                    <a:pt x="34" y="58"/>
                  </a:lnTo>
                  <a:lnTo>
                    <a:pt x="32" y="54"/>
                  </a:lnTo>
                  <a:lnTo>
                    <a:pt x="32" y="50"/>
                  </a:lnTo>
                  <a:lnTo>
                    <a:pt x="32" y="44"/>
                  </a:lnTo>
                  <a:lnTo>
                    <a:pt x="34" y="40"/>
                  </a:lnTo>
                  <a:lnTo>
                    <a:pt x="38" y="40"/>
                  </a:lnTo>
                  <a:lnTo>
                    <a:pt x="40" y="40"/>
                  </a:lnTo>
                  <a:lnTo>
                    <a:pt x="42" y="42"/>
                  </a:lnTo>
                  <a:lnTo>
                    <a:pt x="44" y="42"/>
                  </a:lnTo>
                  <a:lnTo>
                    <a:pt x="44" y="40"/>
                  </a:lnTo>
                  <a:lnTo>
                    <a:pt x="46" y="38"/>
                  </a:lnTo>
                  <a:lnTo>
                    <a:pt x="46" y="38"/>
                  </a:lnTo>
                  <a:lnTo>
                    <a:pt x="46" y="36"/>
                  </a:lnTo>
                  <a:lnTo>
                    <a:pt x="48" y="34"/>
                  </a:lnTo>
                  <a:lnTo>
                    <a:pt x="48" y="32"/>
                  </a:lnTo>
                  <a:lnTo>
                    <a:pt x="5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5" name="Freeform 141"/>
            <p:cNvSpPr>
              <a:spLocks/>
            </p:cNvSpPr>
            <p:nvPr/>
          </p:nvSpPr>
          <p:spPr bwMode="gray">
            <a:xfrm>
              <a:off x="4711" y="3024"/>
              <a:ext cx="46" cy="56"/>
            </a:xfrm>
            <a:custGeom>
              <a:avLst/>
              <a:gdLst/>
              <a:ahLst/>
              <a:cxnLst>
                <a:cxn ang="0">
                  <a:pos x="20" y="0"/>
                </a:cxn>
                <a:cxn ang="0">
                  <a:pos x="28" y="4"/>
                </a:cxn>
                <a:cxn ang="0">
                  <a:pos x="36" y="8"/>
                </a:cxn>
                <a:cxn ang="0">
                  <a:pos x="46" y="10"/>
                </a:cxn>
                <a:cxn ang="0">
                  <a:pos x="44" y="16"/>
                </a:cxn>
                <a:cxn ang="0">
                  <a:pos x="44" y="16"/>
                </a:cxn>
                <a:cxn ang="0">
                  <a:pos x="42" y="18"/>
                </a:cxn>
                <a:cxn ang="0">
                  <a:pos x="40" y="20"/>
                </a:cxn>
                <a:cxn ang="0">
                  <a:pos x="38" y="22"/>
                </a:cxn>
                <a:cxn ang="0">
                  <a:pos x="38" y="24"/>
                </a:cxn>
                <a:cxn ang="0">
                  <a:pos x="36" y="26"/>
                </a:cxn>
                <a:cxn ang="0">
                  <a:pos x="36" y="28"/>
                </a:cxn>
                <a:cxn ang="0">
                  <a:pos x="38" y="30"/>
                </a:cxn>
                <a:cxn ang="0">
                  <a:pos x="38" y="30"/>
                </a:cxn>
                <a:cxn ang="0">
                  <a:pos x="40" y="32"/>
                </a:cxn>
                <a:cxn ang="0">
                  <a:pos x="42" y="36"/>
                </a:cxn>
                <a:cxn ang="0">
                  <a:pos x="42" y="38"/>
                </a:cxn>
                <a:cxn ang="0">
                  <a:pos x="42" y="38"/>
                </a:cxn>
                <a:cxn ang="0">
                  <a:pos x="40" y="42"/>
                </a:cxn>
                <a:cxn ang="0">
                  <a:pos x="40" y="44"/>
                </a:cxn>
                <a:cxn ang="0">
                  <a:pos x="40" y="46"/>
                </a:cxn>
                <a:cxn ang="0">
                  <a:pos x="40" y="48"/>
                </a:cxn>
                <a:cxn ang="0">
                  <a:pos x="40" y="50"/>
                </a:cxn>
                <a:cxn ang="0">
                  <a:pos x="38" y="52"/>
                </a:cxn>
                <a:cxn ang="0">
                  <a:pos x="36" y="52"/>
                </a:cxn>
                <a:cxn ang="0">
                  <a:pos x="34" y="52"/>
                </a:cxn>
                <a:cxn ang="0">
                  <a:pos x="34" y="52"/>
                </a:cxn>
                <a:cxn ang="0">
                  <a:pos x="32" y="50"/>
                </a:cxn>
                <a:cxn ang="0">
                  <a:pos x="28" y="50"/>
                </a:cxn>
                <a:cxn ang="0">
                  <a:pos x="26" y="52"/>
                </a:cxn>
                <a:cxn ang="0">
                  <a:pos x="24" y="52"/>
                </a:cxn>
                <a:cxn ang="0">
                  <a:pos x="20" y="50"/>
                </a:cxn>
                <a:cxn ang="0">
                  <a:pos x="20" y="50"/>
                </a:cxn>
                <a:cxn ang="0">
                  <a:pos x="18" y="54"/>
                </a:cxn>
                <a:cxn ang="0">
                  <a:pos x="20" y="56"/>
                </a:cxn>
                <a:cxn ang="0">
                  <a:pos x="14" y="54"/>
                </a:cxn>
                <a:cxn ang="0">
                  <a:pos x="14" y="54"/>
                </a:cxn>
                <a:cxn ang="0">
                  <a:pos x="12" y="52"/>
                </a:cxn>
                <a:cxn ang="0">
                  <a:pos x="10" y="50"/>
                </a:cxn>
                <a:cxn ang="0">
                  <a:pos x="10" y="46"/>
                </a:cxn>
                <a:cxn ang="0">
                  <a:pos x="8" y="36"/>
                </a:cxn>
                <a:cxn ang="0">
                  <a:pos x="4" y="34"/>
                </a:cxn>
                <a:cxn ang="0">
                  <a:pos x="4" y="34"/>
                </a:cxn>
                <a:cxn ang="0">
                  <a:pos x="2" y="30"/>
                </a:cxn>
                <a:cxn ang="0">
                  <a:pos x="0" y="26"/>
                </a:cxn>
                <a:cxn ang="0">
                  <a:pos x="0" y="22"/>
                </a:cxn>
                <a:cxn ang="0">
                  <a:pos x="0" y="16"/>
                </a:cxn>
                <a:cxn ang="0">
                  <a:pos x="2" y="12"/>
                </a:cxn>
                <a:cxn ang="0">
                  <a:pos x="6" y="12"/>
                </a:cxn>
                <a:cxn ang="0">
                  <a:pos x="8" y="12"/>
                </a:cxn>
                <a:cxn ang="0">
                  <a:pos x="10" y="14"/>
                </a:cxn>
                <a:cxn ang="0">
                  <a:pos x="12" y="14"/>
                </a:cxn>
                <a:cxn ang="0">
                  <a:pos x="12" y="12"/>
                </a:cxn>
                <a:cxn ang="0">
                  <a:pos x="14" y="10"/>
                </a:cxn>
                <a:cxn ang="0">
                  <a:pos x="14" y="10"/>
                </a:cxn>
                <a:cxn ang="0">
                  <a:pos x="14" y="8"/>
                </a:cxn>
                <a:cxn ang="0">
                  <a:pos x="16" y="6"/>
                </a:cxn>
                <a:cxn ang="0">
                  <a:pos x="16" y="4"/>
                </a:cxn>
                <a:cxn ang="0">
                  <a:pos x="20" y="0"/>
                </a:cxn>
              </a:cxnLst>
              <a:rect l="0" t="0" r="r" b="b"/>
              <a:pathLst>
                <a:path w="46" h="56">
                  <a:moveTo>
                    <a:pt x="20" y="0"/>
                  </a:moveTo>
                  <a:lnTo>
                    <a:pt x="28" y="4"/>
                  </a:lnTo>
                  <a:lnTo>
                    <a:pt x="36" y="8"/>
                  </a:lnTo>
                  <a:lnTo>
                    <a:pt x="46" y="10"/>
                  </a:lnTo>
                  <a:lnTo>
                    <a:pt x="44" y="16"/>
                  </a:lnTo>
                  <a:lnTo>
                    <a:pt x="44" y="16"/>
                  </a:lnTo>
                  <a:lnTo>
                    <a:pt x="42" y="18"/>
                  </a:lnTo>
                  <a:lnTo>
                    <a:pt x="40" y="20"/>
                  </a:lnTo>
                  <a:lnTo>
                    <a:pt x="38" y="22"/>
                  </a:lnTo>
                  <a:lnTo>
                    <a:pt x="38" y="24"/>
                  </a:lnTo>
                  <a:lnTo>
                    <a:pt x="36" y="26"/>
                  </a:lnTo>
                  <a:lnTo>
                    <a:pt x="36" y="28"/>
                  </a:lnTo>
                  <a:lnTo>
                    <a:pt x="38" y="30"/>
                  </a:lnTo>
                  <a:lnTo>
                    <a:pt x="38" y="30"/>
                  </a:lnTo>
                  <a:lnTo>
                    <a:pt x="40" y="32"/>
                  </a:lnTo>
                  <a:lnTo>
                    <a:pt x="42" y="36"/>
                  </a:lnTo>
                  <a:lnTo>
                    <a:pt x="42" y="38"/>
                  </a:lnTo>
                  <a:lnTo>
                    <a:pt x="42" y="38"/>
                  </a:lnTo>
                  <a:lnTo>
                    <a:pt x="40" y="42"/>
                  </a:lnTo>
                  <a:lnTo>
                    <a:pt x="40" y="44"/>
                  </a:lnTo>
                  <a:lnTo>
                    <a:pt x="40" y="46"/>
                  </a:lnTo>
                  <a:lnTo>
                    <a:pt x="40" y="48"/>
                  </a:lnTo>
                  <a:lnTo>
                    <a:pt x="40" y="50"/>
                  </a:lnTo>
                  <a:lnTo>
                    <a:pt x="38" y="52"/>
                  </a:lnTo>
                  <a:lnTo>
                    <a:pt x="36" y="52"/>
                  </a:lnTo>
                  <a:lnTo>
                    <a:pt x="34" y="52"/>
                  </a:lnTo>
                  <a:lnTo>
                    <a:pt x="34" y="52"/>
                  </a:lnTo>
                  <a:lnTo>
                    <a:pt x="32" y="50"/>
                  </a:lnTo>
                  <a:lnTo>
                    <a:pt x="28" y="50"/>
                  </a:lnTo>
                  <a:lnTo>
                    <a:pt x="26" y="52"/>
                  </a:lnTo>
                  <a:lnTo>
                    <a:pt x="24" y="52"/>
                  </a:lnTo>
                  <a:lnTo>
                    <a:pt x="20" y="50"/>
                  </a:lnTo>
                  <a:lnTo>
                    <a:pt x="20" y="50"/>
                  </a:lnTo>
                  <a:lnTo>
                    <a:pt x="18" y="54"/>
                  </a:lnTo>
                  <a:lnTo>
                    <a:pt x="20" y="56"/>
                  </a:lnTo>
                  <a:lnTo>
                    <a:pt x="14" y="54"/>
                  </a:lnTo>
                  <a:lnTo>
                    <a:pt x="14" y="54"/>
                  </a:lnTo>
                  <a:lnTo>
                    <a:pt x="12" y="52"/>
                  </a:lnTo>
                  <a:lnTo>
                    <a:pt x="10" y="50"/>
                  </a:lnTo>
                  <a:lnTo>
                    <a:pt x="10" y="46"/>
                  </a:lnTo>
                  <a:lnTo>
                    <a:pt x="8" y="36"/>
                  </a:lnTo>
                  <a:lnTo>
                    <a:pt x="4" y="34"/>
                  </a:lnTo>
                  <a:lnTo>
                    <a:pt x="4" y="34"/>
                  </a:lnTo>
                  <a:lnTo>
                    <a:pt x="2" y="30"/>
                  </a:lnTo>
                  <a:lnTo>
                    <a:pt x="0" y="26"/>
                  </a:lnTo>
                  <a:lnTo>
                    <a:pt x="0" y="22"/>
                  </a:lnTo>
                  <a:lnTo>
                    <a:pt x="0" y="16"/>
                  </a:lnTo>
                  <a:lnTo>
                    <a:pt x="2" y="12"/>
                  </a:lnTo>
                  <a:lnTo>
                    <a:pt x="6" y="12"/>
                  </a:lnTo>
                  <a:lnTo>
                    <a:pt x="8" y="12"/>
                  </a:lnTo>
                  <a:lnTo>
                    <a:pt x="10" y="14"/>
                  </a:lnTo>
                  <a:lnTo>
                    <a:pt x="12" y="14"/>
                  </a:lnTo>
                  <a:lnTo>
                    <a:pt x="12" y="12"/>
                  </a:lnTo>
                  <a:lnTo>
                    <a:pt x="14" y="10"/>
                  </a:lnTo>
                  <a:lnTo>
                    <a:pt x="14" y="10"/>
                  </a:lnTo>
                  <a:lnTo>
                    <a:pt x="14" y="8"/>
                  </a:lnTo>
                  <a:lnTo>
                    <a:pt x="16" y="6"/>
                  </a:lnTo>
                  <a:lnTo>
                    <a:pt x="16" y="4"/>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6" name="Freeform 142"/>
            <p:cNvSpPr>
              <a:spLocks/>
            </p:cNvSpPr>
            <p:nvPr/>
          </p:nvSpPr>
          <p:spPr bwMode="gray">
            <a:xfrm>
              <a:off x="4747" y="3034"/>
              <a:ext cx="46" cy="42"/>
            </a:xfrm>
            <a:custGeom>
              <a:avLst/>
              <a:gdLst/>
              <a:ahLst/>
              <a:cxnLst>
                <a:cxn ang="0">
                  <a:pos x="46" y="18"/>
                </a:cxn>
                <a:cxn ang="0">
                  <a:pos x="38" y="12"/>
                </a:cxn>
                <a:cxn ang="0">
                  <a:pos x="32" y="8"/>
                </a:cxn>
                <a:cxn ang="0">
                  <a:pos x="20" y="4"/>
                </a:cxn>
                <a:cxn ang="0">
                  <a:pos x="10" y="0"/>
                </a:cxn>
                <a:cxn ang="0">
                  <a:pos x="8" y="2"/>
                </a:cxn>
                <a:cxn ang="0">
                  <a:pos x="8" y="6"/>
                </a:cxn>
                <a:cxn ang="0">
                  <a:pos x="8" y="6"/>
                </a:cxn>
                <a:cxn ang="0">
                  <a:pos x="6" y="8"/>
                </a:cxn>
                <a:cxn ang="0">
                  <a:pos x="4" y="10"/>
                </a:cxn>
                <a:cxn ang="0">
                  <a:pos x="2" y="12"/>
                </a:cxn>
                <a:cxn ang="0">
                  <a:pos x="2" y="14"/>
                </a:cxn>
                <a:cxn ang="0">
                  <a:pos x="0" y="16"/>
                </a:cxn>
                <a:cxn ang="0">
                  <a:pos x="0" y="18"/>
                </a:cxn>
                <a:cxn ang="0">
                  <a:pos x="2" y="20"/>
                </a:cxn>
                <a:cxn ang="0">
                  <a:pos x="2" y="20"/>
                </a:cxn>
                <a:cxn ang="0">
                  <a:pos x="4" y="22"/>
                </a:cxn>
                <a:cxn ang="0">
                  <a:pos x="6" y="26"/>
                </a:cxn>
                <a:cxn ang="0">
                  <a:pos x="6" y="28"/>
                </a:cxn>
                <a:cxn ang="0">
                  <a:pos x="6" y="28"/>
                </a:cxn>
                <a:cxn ang="0">
                  <a:pos x="4" y="32"/>
                </a:cxn>
                <a:cxn ang="0">
                  <a:pos x="4" y="34"/>
                </a:cxn>
                <a:cxn ang="0">
                  <a:pos x="4" y="36"/>
                </a:cxn>
                <a:cxn ang="0">
                  <a:pos x="4" y="38"/>
                </a:cxn>
                <a:cxn ang="0">
                  <a:pos x="4" y="40"/>
                </a:cxn>
                <a:cxn ang="0">
                  <a:pos x="2" y="40"/>
                </a:cxn>
                <a:cxn ang="0">
                  <a:pos x="2" y="42"/>
                </a:cxn>
                <a:cxn ang="0">
                  <a:pos x="4" y="42"/>
                </a:cxn>
                <a:cxn ang="0">
                  <a:pos x="8" y="42"/>
                </a:cxn>
                <a:cxn ang="0">
                  <a:pos x="8" y="42"/>
                </a:cxn>
                <a:cxn ang="0">
                  <a:pos x="10" y="40"/>
                </a:cxn>
                <a:cxn ang="0">
                  <a:pos x="10" y="40"/>
                </a:cxn>
                <a:cxn ang="0">
                  <a:pos x="12" y="40"/>
                </a:cxn>
                <a:cxn ang="0">
                  <a:pos x="14" y="40"/>
                </a:cxn>
                <a:cxn ang="0">
                  <a:pos x="16" y="40"/>
                </a:cxn>
                <a:cxn ang="0">
                  <a:pos x="16" y="40"/>
                </a:cxn>
                <a:cxn ang="0">
                  <a:pos x="18" y="40"/>
                </a:cxn>
                <a:cxn ang="0">
                  <a:pos x="20" y="40"/>
                </a:cxn>
                <a:cxn ang="0">
                  <a:pos x="22" y="42"/>
                </a:cxn>
                <a:cxn ang="0">
                  <a:pos x="24" y="42"/>
                </a:cxn>
                <a:cxn ang="0">
                  <a:pos x="26" y="42"/>
                </a:cxn>
                <a:cxn ang="0">
                  <a:pos x="26" y="42"/>
                </a:cxn>
                <a:cxn ang="0">
                  <a:pos x="28" y="42"/>
                </a:cxn>
                <a:cxn ang="0">
                  <a:pos x="28" y="40"/>
                </a:cxn>
                <a:cxn ang="0">
                  <a:pos x="30" y="38"/>
                </a:cxn>
                <a:cxn ang="0">
                  <a:pos x="30" y="36"/>
                </a:cxn>
                <a:cxn ang="0">
                  <a:pos x="32" y="32"/>
                </a:cxn>
                <a:cxn ang="0">
                  <a:pos x="34" y="28"/>
                </a:cxn>
                <a:cxn ang="0">
                  <a:pos x="36" y="26"/>
                </a:cxn>
                <a:cxn ang="0">
                  <a:pos x="40" y="26"/>
                </a:cxn>
                <a:cxn ang="0">
                  <a:pos x="42" y="22"/>
                </a:cxn>
                <a:cxn ang="0">
                  <a:pos x="46" y="18"/>
                </a:cxn>
              </a:cxnLst>
              <a:rect l="0" t="0" r="r" b="b"/>
              <a:pathLst>
                <a:path w="46" h="42">
                  <a:moveTo>
                    <a:pt x="46" y="18"/>
                  </a:moveTo>
                  <a:lnTo>
                    <a:pt x="38" y="12"/>
                  </a:lnTo>
                  <a:lnTo>
                    <a:pt x="32" y="8"/>
                  </a:lnTo>
                  <a:lnTo>
                    <a:pt x="20" y="4"/>
                  </a:lnTo>
                  <a:lnTo>
                    <a:pt x="10" y="0"/>
                  </a:lnTo>
                  <a:lnTo>
                    <a:pt x="8" y="2"/>
                  </a:lnTo>
                  <a:lnTo>
                    <a:pt x="8" y="6"/>
                  </a:lnTo>
                  <a:lnTo>
                    <a:pt x="8" y="6"/>
                  </a:lnTo>
                  <a:lnTo>
                    <a:pt x="6" y="8"/>
                  </a:lnTo>
                  <a:lnTo>
                    <a:pt x="4" y="10"/>
                  </a:lnTo>
                  <a:lnTo>
                    <a:pt x="2" y="12"/>
                  </a:lnTo>
                  <a:lnTo>
                    <a:pt x="2" y="14"/>
                  </a:lnTo>
                  <a:lnTo>
                    <a:pt x="0" y="16"/>
                  </a:lnTo>
                  <a:lnTo>
                    <a:pt x="0" y="18"/>
                  </a:lnTo>
                  <a:lnTo>
                    <a:pt x="2" y="20"/>
                  </a:lnTo>
                  <a:lnTo>
                    <a:pt x="2" y="20"/>
                  </a:lnTo>
                  <a:lnTo>
                    <a:pt x="4" y="22"/>
                  </a:lnTo>
                  <a:lnTo>
                    <a:pt x="6" y="26"/>
                  </a:lnTo>
                  <a:lnTo>
                    <a:pt x="6" y="28"/>
                  </a:lnTo>
                  <a:lnTo>
                    <a:pt x="6" y="28"/>
                  </a:lnTo>
                  <a:lnTo>
                    <a:pt x="4" y="32"/>
                  </a:lnTo>
                  <a:lnTo>
                    <a:pt x="4" y="34"/>
                  </a:lnTo>
                  <a:lnTo>
                    <a:pt x="4" y="36"/>
                  </a:lnTo>
                  <a:lnTo>
                    <a:pt x="4" y="38"/>
                  </a:lnTo>
                  <a:lnTo>
                    <a:pt x="4" y="40"/>
                  </a:lnTo>
                  <a:lnTo>
                    <a:pt x="2" y="40"/>
                  </a:lnTo>
                  <a:lnTo>
                    <a:pt x="2" y="42"/>
                  </a:lnTo>
                  <a:lnTo>
                    <a:pt x="4" y="42"/>
                  </a:lnTo>
                  <a:lnTo>
                    <a:pt x="8" y="42"/>
                  </a:lnTo>
                  <a:lnTo>
                    <a:pt x="8" y="42"/>
                  </a:lnTo>
                  <a:lnTo>
                    <a:pt x="10" y="40"/>
                  </a:lnTo>
                  <a:lnTo>
                    <a:pt x="10" y="40"/>
                  </a:lnTo>
                  <a:lnTo>
                    <a:pt x="12" y="40"/>
                  </a:lnTo>
                  <a:lnTo>
                    <a:pt x="14" y="40"/>
                  </a:lnTo>
                  <a:lnTo>
                    <a:pt x="16" y="40"/>
                  </a:lnTo>
                  <a:lnTo>
                    <a:pt x="16" y="40"/>
                  </a:lnTo>
                  <a:lnTo>
                    <a:pt x="18" y="40"/>
                  </a:lnTo>
                  <a:lnTo>
                    <a:pt x="20" y="40"/>
                  </a:lnTo>
                  <a:lnTo>
                    <a:pt x="22" y="42"/>
                  </a:lnTo>
                  <a:lnTo>
                    <a:pt x="24" y="42"/>
                  </a:lnTo>
                  <a:lnTo>
                    <a:pt x="26" y="42"/>
                  </a:lnTo>
                  <a:lnTo>
                    <a:pt x="26" y="42"/>
                  </a:lnTo>
                  <a:lnTo>
                    <a:pt x="28" y="42"/>
                  </a:lnTo>
                  <a:lnTo>
                    <a:pt x="28" y="40"/>
                  </a:lnTo>
                  <a:lnTo>
                    <a:pt x="30" y="38"/>
                  </a:lnTo>
                  <a:lnTo>
                    <a:pt x="30" y="36"/>
                  </a:lnTo>
                  <a:lnTo>
                    <a:pt x="32" y="32"/>
                  </a:lnTo>
                  <a:lnTo>
                    <a:pt x="34" y="28"/>
                  </a:lnTo>
                  <a:lnTo>
                    <a:pt x="36" y="26"/>
                  </a:lnTo>
                  <a:lnTo>
                    <a:pt x="40" y="26"/>
                  </a:lnTo>
                  <a:lnTo>
                    <a:pt x="42" y="22"/>
                  </a:lnTo>
                  <a:lnTo>
                    <a:pt x="46"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7" name="Freeform 143"/>
            <p:cNvSpPr>
              <a:spLocks/>
            </p:cNvSpPr>
            <p:nvPr/>
          </p:nvSpPr>
          <p:spPr bwMode="gray">
            <a:xfrm>
              <a:off x="4445" y="2936"/>
              <a:ext cx="148" cy="242"/>
            </a:xfrm>
            <a:custGeom>
              <a:avLst/>
              <a:gdLst/>
              <a:ahLst/>
              <a:cxnLst>
                <a:cxn ang="0">
                  <a:pos x="128" y="204"/>
                </a:cxn>
                <a:cxn ang="0">
                  <a:pos x="126" y="212"/>
                </a:cxn>
                <a:cxn ang="0">
                  <a:pos x="114" y="240"/>
                </a:cxn>
                <a:cxn ang="0">
                  <a:pos x="118" y="226"/>
                </a:cxn>
                <a:cxn ang="0">
                  <a:pos x="114" y="220"/>
                </a:cxn>
                <a:cxn ang="0">
                  <a:pos x="106" y="218"/>
                </a:cxn>
                <a:cxn ang="0">
                  <a:pos x="96" y="218"/>
                </a:cxn>
                <a:cxn ang="0">
                  <a:pos x="82" y="214"/>
                </a:cxn>
                <a:cxn ang="0">
                  <a:pos x="80" y="206"/>
                </a:cxn>
                <a:cxn ang="0">
                  <a:pos x="78" y="200"/>
                </a:cxn>
                <a:cxn ang="0">
                  <a:pos x="60" y="192"/>
                </a:cxn>
                <a:cxn ang="0">
                  <a:pos x="50" y="188"/>
                </a:cxn>
                <a:cxn ang="0">
                  <a:pos x="36" y="180"/>
                </a:cxn>
                <a:cxn ang="0">
                  <a:pos x="26" y="172"/>
                </a:cxn>
                <a:cxn ang="0">
                  <a:pos x="26" y="172"/>
                </a:cxn>
                <a:cxn ang="0">
                  <a:pos x="14" y="168"/>
                </a:cxn>
                <a:cxn ang="0">
                  <a:pos x="2" y="166"/>
                </a:cxn>
                <a:cxn ang="0">
                  <a:pos x="4" y="160"/>
                </a:cxn>
                <a:cxn ang="0">
                  <a:pos x="14" y="142"/>
                </a:cxn>
                <a:cxn ang="0">
                  <a:pos x="18" y="122"/>
                </a:cxn>
                <a:cxn ang="0">
                  <a:pos x="18" y="92"/>
                </a:cxn>
                <a:cxn ang="0">
                  <a:pos x="20" y="72"/>
                </a:cxn>
                <a:cxn ang="0">
                  <a:pos x="18" y="66"/>
                </a:cxn>
                <a:cxn ang="0">
                  <a:pos x="18" y="56"/>
                </a:cxn>
                <a:cxn ang="0">
                  <a:pos x="34" y="50"/>
                </a:cxn>
                <a:cxn ang="0">
                  <a:pos x="68" y="22"/>
                </a:cxn>
                <a:cxn ang="0">
                  <a:pos x="78" y="12"/>
                </a:cxn>
                <a:cxn ang="0">
                  <a:pos x="86" y="8"/>
                </a:cxn>
                <a:cxn ang="0">
                  <a:pos x="94" y="6"/>
                </a:cxn>
                <a:cxn ang="0">
                  <a:pos x="102" y="2"/>
                </a:cxn>
                <a:cxn ang="0">
                  <a:pos x="112" y="0"/>
                </a:cxn>
                <a:cxn ang="0">
                  <a:pos x="116" y="2"/>
                </a:cxn>
                <a:cxn ang="0">
                  <a:pos x="114" y="6"/>
                </a:cxn>
                <a:cxn ang="0">
                  <a:pos x="106" y="10"/>
                </a:cxn>
                <a:cxn ang="0">
                  <a:pos x="98" y="20"/>
                </a:cxn>
                <a:cxn ang="0">
                  <a:pos x="86" y="26"/>
                </a:cxn>
                <a:cxn ang="0">
                  <a:pos x="80" y="32"/>
                </a:cxn>
                <a:cxn ang="0">
                  <a:pos x="80" y="44"/>
                </a:cxn>
                <a:cxn ang="0">
                  <a:pos x="82" y="50"/>
                </a:cxn>
                <a:cxn ang="0">
                  <a:pos x="84" y="60"/>
                </a:cxn>
                <a:cxn ang="0">
                  <a:pos x="82" y="66"/>
                </a:cxn>
                <a:cxn ang="0">
                  <a:pos x="82" y="78"/>
                </a:cxn>
                <a:cxn ang="0">
                  <a:pos x="92" y="88"/>
                </a:cxn>
                <a:cxn ang="0">
                  <a:pos x="128" y="100"/>
                </a:cxn>
                <a:cxn ang="0">
                  <a:pos x="140" y="100"/>
                </a:cxn>
                <a:cxn ang="0">
                  <a:pos x="142" y="98"/>
                </a:cxn>
                <a:cxn ang="0">
                  <a:pos x="146" y="100"/>
                </a:cxn>
                <a:cxn ang="0">
                  <a:pos x="144" y="106"/>
                </a:cxn>
                <a:cxn ang="0">
                  <a:pos x="140" y="114"/>
                </a:cxn>
                <a:cxn ang="0">
                  <a:pos x="142" y="130"/>
                </a:cxn>
                <a:cxn ang="0">
                  <a:pos x="142" y="142"/>
                </a:cxn>
                <a:cxn ang="0">
                  <a:pos x="146" y="156"/>
                </a:cxn>
                <a:cxn ang="0">
                  <a:pos x="146" y="166"/>
                </a:cxn>
                <a:cxn ang="0">
                  <a:pos x="144" y="160"/>
                </a:cxn>
                <a:cxn ang="0">
                  <a:pos x="120" y="168"/>
                </a:cxn>
                <a:cxn ang="0">
                  <a:pos x="128" y="178"/>
                </a:cxn>
                <a:cxn ang="0">
                  <a:pos x="122" y="174"/>
                </a:cxn>
                <a:cxn ang="0">
                  <a:pos x="120" y="186"/>
                </a:cxn>
                <a:cxn ang="0">
                  <a:pos x="124" y="194"/>
                </a:cxn>
              </a:cxnLst>
              <a:rect l="0" t="0" r="r" b="b"/>
              <a:pathLst>
                <a:path w="148" h="242">
                  <a:moveTo>
                    <a:pt x="124" y="194"/>
                  </a:moveTo>
                  <a:lnTo>
                    <a:pt x="126" y="200"/>
                  </a:lnTo>
                  <a:lnTo>
                    <a:pt x="128" y="204"/>
                  </a:lnTo>
                  <a:lnTo>
                    <a:pt x="128" y="208"/>
                  </a:lnTo>
                  <a:lnTo>
                    <a:pt x="126" y="212"/>
                  </a:lnTo>
                  <a:lnTo>
                    <a:pt x="126" y="212"/>
                  </a:lnTo>
                  <a:lnTo>
                    <a:pt x="118" y="242"/>
                  </a:lnTo>
                  <a:lnTo>
                    <a:pt x="116" y="240"/>
                  </a:lnTo>
                  <a:lnTo>
                    <a:pt x="114" y="240"/>
                  </a:lnTo>
                  <a:lnTo>
                    <a:pt x="112" y="242"/>
                  </a:lnTo>
                  <a:lnTo>
                    <a:pt x="112" y="242"/>
                  </a:lnTo>
                  <a:lnTo>
                    <a:pt x="118" y="226"/>
                  </a:lnTo>
                  <a:lnTo>
                    <a:pt x="118" y="224"/>
                  </a:lnTo>
                  <a:lnTo>
                    <a:pt x="116" y="222"/>
                  </a:lnTo>
                  <a:lnTo>
                    <a:pt x="114" y="220"/>
                  </a:lnTo>
                  <a:lnTo>
                    <a:pt x="114" y="220"/>
                  </a:lnTo>
                  <a:lnTo>
                    <a:pt x="110" y="220"/>
                  </a:lnTo>
                  <a:lnTo>
                    <a:pt x="106" y="218"/>
                  </a:lnTo>
                  <a:lnTo>
                    <a:pt x="102" y="218"/>
                  </a:lnTo>
                  <a:lnTo>
                    <a:pt x="98" y="218"/>
                  </a:lnTo>
                  <a:lnTo>
                    <a:pt x="96" y="218"/>
                  </a:lnTo>
                  <a:lnTo>
                    <a:pt x="90" y="218"/>
                  </a:lnTo>
                  <a:lnTo>
                    <a:pt x="86" y="216"/>
                  </a:lnTo>
                  <a:lnTo>
                    <a:pt x="82" y="214"/>
                  </a:lnTo>
                  <a:lnTo>
                    <a:pt x="82" y="210"/>
                  </a:lnTo>
                  <a:lnTo>
                    <a:pt x="80" y="208"/>
                  </a:lnTo>
                  <a:lnTo>
                    <a:pt x="80" y="206"/>
                  </a:lnTo>
                  <a:lnTo>
                    <a:pt x="80" y="204"/>
                  </a:lnTo>
                  <a:lnTo>
                    <a:pt x="80" y="204"/>
                  </a:lnTo>
                  <a:lnTo>
                    <a:pt x="78" y="200"/>
                  </a:lnTo>
                  <a:lnTo>
                    <a:pt x="72" y="196"/>
                  </a:lnTo>
                  <a:lnTo>
                    <a:pt x="66" y="194"/>
                  </a:lnTo>
                  <a:lnTo>
                    <a:pt x="60" y="192"/>
                  </a:lnTo>
                  <a:lnTo>
                    <a:pt x="56" y="190"/>
                  </a:lnTo>
                  <a:lnTo>
                    <a:pt x="52" y="188"/>
                  </a:lnTo>
                  <a:lnTo>
                    <a:pt x="50" y="188"/>
                  </a:lnTo>
                  <a:lnTo>
                    <a:pt x="46" y="186"/>
                  </a:lnTo>
                  <a:lnTo>
                    <a:pt x="40" y="184"/>
                  </a:lnTo>
                  <a:lnTo>
                    <a:pt x="36" y="180"/>
                  </a:lnTo>
                  <a:lnTo>
                    <a:pt x="32" y="178"/>
                  </a:lnTo>
                  <a:lnTo>
                    <a:pt x="28" y="174"/>
                  </a:lnTo>
                  <a:lnTo>
                    <a:pt x="26" y="172"/>
                  </a:lnTo>
                  <a:lnTo>
                    <a:pt x="26" y="172"/>
                  </a:lnTo>
                  <a:lnTo>
                    <a:pt x="26" y="172"/>
                  </a:lnTo>
                  <a:lnTo>
                    <a:pt x="26" y="172"/>
                  </a:lnTo>
                  <a:lnTo>
                    <a:pt x="26" y="172"/>
                  </a:lnTo>
                  <a:lnTo>
                    <a:pt x="20" y="170"/>
                  </a:lnTo>
                  <a:lnTo>
                    <a:pt x="14" y="168"/>
                  </a:lnTo>
                  <a:lnTo>
                    <a:pt x="10" y="168"/>
                  </a:lnTo>
                  <a:lnTo>
                    <a:pt x="4" y="166"/>
                  </a:lnTo>
                  <a:lnTo>
                    <a:pt x="2" y="166"/>
                  </a:lnTo>
                  <a:lnTo>
                    <a:pt x="0" y="166"/>
                  </a:lnTo>
                  <a:lnTo>
                    <a:pt x="2" y="162"/>
                  </a:lnTo>
                  <a:lnTo>
                    <a:pt x="4" y="160"/>
                  </a:lnTo>
                  <a:lnTo>
                    <a:pt x="4" y="160"/>
                  </a:lnTo>
                  <a:lnTo>
                    <a:pt x="10" y="154"/>
                  </a:lnTo>
                  <a:lnTo>
                    <a:pt x="14" y="142"/>
                  </a:lnTo>
                  <a:lnTo>
                    <a:pt x="16" y="136"/>
                  </a:lnTo>
                  <a:lnTo>
                    <a:pt x="18" y="130"/>
                  </a:lnTo>
                  <a:lnTo>
                    <a:pt x="18" y="122"/>
                  </a:lnTo>
                  <a:lnTo>
                    <a:pt x="18" y="114"/>
                  </a:lnTo>
                  <a:lnTo>
                    <a:pt x="18" y="104"/>
                  </a:lnTo>
                  <a:lnTo>
                    <a:pt x="18" y="92"/>
                  </a:lnTo>
                  <a:lnTo>
                    <a:pt x="18" y="80"/>
                  </a:lnTo>
                  <a:lnTo>
                    <a:pt x="20" y="74"/>
                  </a:lnTo>
                  <a:lnTo>
                    <a:pt x="20" y="72"/>
                  </a:lnTo>
                  <a:lnTo>
                    <a:pt x="20" y="70"/>
                  </a:lnTo>
                  <a:lnTo>
                    <a:pt x="18" y="68"/>
                  </a:lnTo>
                  <a:lnTo>
                    <a:pt x="18" y="66"/>
                  </a:lnTo>
                  <a:lnTo>
                    <a:pt x="20" y="62"/>
                  </a:lnTo>
                  <a:lnTo>
                    <a:pt x="18" y="58"/>
                  </a:lnTo>
                  <a:lnTo>
                    <a:pt x="18" y="56"/>
                  </a:lnTo>
                  <a:lnTo>
                    <a:pt x="20" y="56"/>
                  </a:lnTo>
                  <a:lnTo>
                    <a:pt x="20" y="54"/>
                  </a:lnTo>
                  <a:lnTo>
                    <a:pt x="34" y="50"/>
                  </a:lnTo>
                  <a:lnTo>
                    <a:pt x="44" y="34"/>
                  </a:lnTo>
                  <a:lnTo>
                    <a:pt x="50" y="24"/>
                  </a:lnTo>
                  <a:lnTo>
                    <a:pt x="68" y="22"/>
                  </a:lnTo>
                  <a:lnTo>
                    <a:pt x="76" y="14"/>
                  </a:lnTo>
                  <a:lnTo>
                    <a:pt x="76" y="14"/>
                  </a:lnTo>
                  <a:lnTo>
                    <a:pt x="78" y="12"/>
                  </a:lnTo>
                  <a:lnTo>
                    <a:pt x="80" y="10"/>
                  </a:lnTo>
                  <a:lnTo>
                    <a:pt x="84" y="8"/>
                  </a:lnTo>
                  <a:lnTo>
                    <a:pt x="86" y="8"/>
                  </a:lnTo>
                  <a:lnTo>
                    <a:pt x="88" y="8"/>
                  </a:lnTo>
                  <a:lnTo>
                    <a:pt x="92" y="8"/>
                  </a:lnTo>
                  <a:lnTo>
                    <a:pt x="94" y="6"/>
                  </a:lnTo>
                  <a:lnTo>
                    <a:pt x="96" y="6"/>
                  </a:lnTo>
                  <a:lnTo>
                    <a:pt x="98" y="4"/>
                  </a:lnTo>
                  <a:lnTo>
                    <a:pt x="102" y="2"/>
                  </a:lnTo>
                  <a:lnTo>
                    <a:pt x="106" y="2"/>
                  </a:lnTo>
                  <a:lnTo>
                    <a:pt x="110" y="0"/>
                  </a:lnTo>
                  <a:lnTo>
                    <a:pt x="112" y="0"/>
                  </a:lnTo>
                  <a:lnTo>
                    <a:pt x="114" y="0"/>
                  </a:lnTo>
                  <a:lnTo>
                    <a:pt x="114" y="2"/>
                  </a:lnTo>
                  <a:lnTo>
                    <a:pt x="116" y="2"/>
                  </a:lnTo>
                  <a:lnTo>
                    <a:pt x="116" y="4"/>
                  </a:lnTo>
                  <a:lnTo>
                    <a:pt x="114" y="4"/>
                  </a:lnTo>
                  <a:lnTo>
                    <a:pt x="114" y="6"/>
                  </a:lnTo>
                  <a:lnTo>
                    <a:pt x="112" y="6"/>
                  </a:lnTo>
                  <a:lnTo>
                    <a:pt x="110" y="8"/>
                  </a:lnTo>
                  <a:lnTo>
                    <a:pt x="106" y="10"/>
                  </a:lnTo>
                  <a:lnTo>
                    <a:pt x="102" y="14"/>
                  </a:lnTo>
                  <a:lnTo>
                    <a:pt x="98" y="18"/>
                  </a:lnTo>
                  <a:lnTo>
                    <a:pt x="98" y="20"/>
                  </a:lnTo>
                  <a:lnTo>
                    <a:pt x="94" y="20"/>
                  </a:lnTo>
                  <a:lnTo>
                    <a:pt x="90" y="22"/>
                  </a:lnTo>
                  <a:lnTo>
                    <a:pt x="86" y="26"/>
                  </a:lnTo>
                  <a:lnTo>
                    <a:pt x="82" y="28"/>
                  </a:lnTo>
                  <a:lnTo>
                    <a:pt x="80" y="32"/>
                  </a:lnTo>
                  <a:lnTo>
                    <a:pt x="80" y="32"/>
                  </a:lnTo>
                  <a:lnTo>
                    <a:pt x="80" y="34"/>
                  </a:lnTo>
                  <a:lnTo>
                    <a:pt x="80" y="38"/>
                  </a:lnTo>
                  <a:lnTo>
                    <a:pt x="80" y="44"/>
                  </a:lnTo>
                  <a:lnTo>
                    <a:pt x="80" y="48"/>
                  </a:lnTo>
                  <a:lnTo>
                    <a:pt x="82" y="50"/>
                  </a:lnTo>
                  <a:lnTo>
                    <a:pt x="82" y="50"/>
                  </a:lnTo>
                  <a:lnTo>
                    <a:pt x="82" y="52"/>
                  </a:lnTo>
                  <a:lnTo>
                    <a:pt x="84" y="56"/>
                  </a:lnTo>
                  <a:lnTo>
                    <a:pt x="84" y="60"/>
                  </a:lnTo>
                  <a:lnTo>
                    <a:pt x="82" y="62"/>
                  </a:lnTo>
                  <a:lnTo>
                    <a:pt x="82" y="64"/>
                  </a:lnTo>
                  <a:lnTo>
                    <a:pt x="82" y="66"/>
                  </a:lnTo>
                  <a:lnTo>
                    <a:pt x="80" y="70"/>
                  </a:lnTo>
                  <a:lnTo>
                    <a:pt x="80" y="74"/>
                  </a:lnTo>
                  <a:lnTo>
                    <a:pt x="82" y="78"/>
                  </a:lnTo>
                  <a:lnTo>
                    <a:pt x="82" y="82"/>
                  </a:lnTo>
                  <a:lnTo>
                    <a:pt x="86" y="86"/>
                  </a:lnTo>
                  <a:lnTo>
                    <a:pt x="92" y="88"/>
                  </a:lnTo>
                  <a:lnTo>
                    <a:pt x="124" y="92"/>
                  </a:lnTo>
                  <a:lnTo>
                    <a:pt x="128" y="100"/>
                  </a:lnTo>
                  <a:lnTo>
                    <a:pt x="128" y="100"/>
                  </a:lnTo>
                  <a:lnTo>
                    <a:pt x="132" y="100"/>
                  </a:lnTo>
                  <a:lnTo>
                    <a:pt x="136" y="100"/>
                  </a:lnTo>
                  <a:lnTo>
                    <a:pt x="140" y="100"/>
                  </a:lnTo>
                  <a:lnTo>
                    <a:pt x="140" y="100"/>
                  </a:lnTo>
                  <a:lnTo>
                    <a:pt x="142" y="98"/>
                  </a:lnTo>
                  <a:lnTo>
                    <a:pt x="142" y="98"/>
                  </a:lnTo>
                  <a:lnTo>
                    <a:pt x="144" y="98"/>
                  </a:lnTo>
                  <a:lnTo>
                    <a:pt x="146" y="98"/>
                  </a:lnTo>
                  <a:lnTo>
                    <a:pt x="146" y="100"/>
                  </a:lnTo>
                  <a:lnTo>
                    <a:pt x="146" y="104"/>
                  </a:lnTo>
                  <a:lnTo>
                    <a:pt x="146" y="104"/>
                  </a:lnTo>
                  <a:lnTo>
                    <a:pt x="144" y="106"/>
                  </a:lnTo>
                  <a:lnTo>
                    <a:pt x="142" y="108"/>
                  </a:lnTo>
                  <a:lnTo>
                    <a:pt x="140" y="110"/>
                  </a:lnTo>
                  <a:lnTo>
                    <a:pt x="140" y="114"/>
                  </a:lnTo>
                  <a:lnTo>
                    <a:pt x="138" y="118"/>
                  </a:lnTo>
                  <a:lnTo>
                    <a:pt x="140" y="124"/>
                  </a:lnTo>
                  <a:lnTo>
                    <a:pt x="142" y="130"/>
                  </a:lnTo>
                  <a:lnTo>
                    <a:pt x="148" y="134"/>
                  </a:lnTo>
                  <a:lnTo>
                    <a:pt x="140" y="142"/>
                  </a:lnTo>
                  <a:lnTo>
                    <a:pt x="142" y="142"/>
                  </a:lnTo>
                  <a:lnTo>
                    <a:pt x="142" y="146"/>
                  </a:lnTo>
                  <a:lnTo>
                    <a:pt x="144" y="150"/>
                  </a:lnTo>
                  <a:lnTo>
                    <a:pt x="146" y="156"/>
                  </a:lnTo>
                  <a:lnTo>
                    <a:pt x="148" y="162"/>
                  </a:lnTo>
                  <a:lnTo>
                    <a:pt x="148" y="166"/>
                  </a:lnTo>
                  <a:lnTo>
                    <a:pt x="146" y="166"/>
                  </a:lnTo>
                  <a:lnTo>
                    <a:pt x="146" y="166"/>
                  </a:lnTo>
                  <a:lnTo>
                    <a:pt x="146" y="164"/>
                  </a:lnTo>
                  <a:lnTo>
                    <a:pt x="144" y="160"/>
                  </a:lnTo>
                  <a:lnTo>
                    <a:pt x="142" y="156"/>
                  </a:lnTo>
                  <a:lnTo>
                    <a:pt x="118" y="160"/>
                  </a:lnTo>
                  <a:lnTo>
                    <a:pt x="120" y="168"/>
                  </a:lnTo>
                  <a:lnTo>
                    <a:pt x="126" y="168"/>
                  </a:lnTo>
                  <a:lnTo>
                    <a:pt x="130" y="178"/>
                  </a:lnTo>
                  <a:lnTo>
                    <a:pt x="128" y="178"/>
                  </a:lnTo>
                  <a:lnTo>
                    <a:pt x="126" y="176"/>
                  </a:lnTo>
                  <a:lnTo>
                    <a:pt x="124" y="176"/>
                  </a:lnTo>
                  <a:lnTo>
                    <a:pt x="122" y="174"/>
                  </a:lnTo>
                  <a:lnTo>
                    <a:pt x="120" y="174"/>
                  </a:lnTo>
                  <a:lnTo>
                    <a:pt x="120" y="176"/>
                  </a:lnTo>
                  <a:lnTo>
                    <a:pt x="120" y="186"/>
                  </a:lnTo>
                  <a:lnTo>
                    <a:pt x="120" y="186"/>
                  </a:lnTo>
                  <a:lnTo>
                    <a:pt x="122" y="188"/>
                  </a:lnTo>
                  <a:lnTo>
                    <a:pt x="124" y="19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8" name="Freeform 144"/>
            <p:cNvSpPr>
              <a:spLocks/>
            </p:cNvSpPr>
            <p:nvPr/>
          </p:nvSpPr>
          <p:spPr bwMode="gray">
            <a:xfrm>
              <a:off x="4405" y="3102"/>
              <a:ext cx="80" cy="84"/>
            </a:xfrm>
            <a:custGeom>
              <a:avLst/>
              <a:gdLst/>
              <a:ahLst/>
              <a:cxnLst>
                <a:cxn ang="0">
                  <a:pos x="10" y="80"/>
                </a:cxn>
                <a:cxn ang="0">
                  <a:pos x="10" y="74"/>
                </a:cxn>
                <a:cxn ang="0">
                  <a:pos x="6" y="74"/>
                </a:cxn>
                <a:cxn ang="0">
                  <a:pos x="4" y="72"/>
                </a:cxn>
                <a:cxn ang="0">
                  <a:pos x="2" y="70"/>
                </a:cxn>
                <a:cxn ang="0">
                  <a:pos x="0" y="68"/>
                </a:cxn>
                <a:cxn ang="0">
                  <a:pos x="0" y="66"/>
                </a:cxn>
                <a:cxn ang="0">
                  <a:pos x="6" y="54"/>
                </a:cxn>
                <a:cxn ang="0">
                  <a:pos x="14" y="44"/>
                </a:cxn>
                <a:cxn ang="0">
                  <a:pos x="24" y="36"/>
                </a:cxn>
                <a:cxn ang="0">
                  <a:pos x="28" y="34"/>
                </a:cxn>
                <a:cxn ang="0">
                  <a:pos x="30" y="22"/>
                </a:cxn>
                <a:cxn ang="0">
                  <a:pos x="32" y="20"/>
                </a:cxn>
                <a:cxn ang="0">
                  <a:pos x="34" y="18"/>
                </a:cxn>
                <a:cxn ang="0">
                  <a:pos x="36" y="18"/>
                </a:cxn>
                <a:cxn ang="0">
                  <a:pos x="38" y="16"/>
                </a:cxn>
                <a:cxn ang="0">
                  <a:pos x="38" y="12"/>
                </a:cxn>
                <a:cxn ang="0">
                  <a:pos x="38" y="8"/>
                </a:cxn>
                <a:cxn ang="0">
                  <a:pos x="38" y="6"/>
                </a:cxn>
                <a:cxn ang="0">
                  <a:pos x="40" y="2"/>
                </a:cxn>
                <a:cxn ang="0">
                  <a:pos x="40" y="0"/>
                </a:cxn>
                <a:cxn ang="0">
                  <a:pos x="42" y="0"/>
                </a:cxn>
                <a:cxn ang="0">
                  <a:pos x="44" y="0"/>
                </a:cxn>
                <a:cxn ang="0">
                  <a:pos x="50" y="2"/>
                </a:cxn>
                <a:cxn ang="0">
                  <a:pos x="54" y="2"/>
                </a:cxn>
                <a:cxn ang="0">
                  <a:pos x="60" y="4"/>
                </a:cxn>
                <a:cxn ang="0">
                  <a:pos x="66" y="6"/>
                </a:cxn>
                <a:cxn ang="0">
                  <a:pos x="66" y="6"/>
                </a:cxn>
                <a:cxn ang="0">
                  <a:pos x="66" y="6"/>
                </a:cxn>
                <a:cxn ang="0">
                  <a:pos x="66" y="6"/>
                </a:cxn>
                <a:cxn ang="0">
                  <a:pos x="68" y="6"/>
                </a:cxn>
                <a:cxn ang="0">
                  <a:pos x="70" y="10"/>
                </a:cxn>
                <a:cxn ang="0">
                  <a:pos x="74" y="12"/>
                </a:cxn>
                <a:cxn ang="0">
                  <a:pos x="78" y="16"/>
                </a:cxn>
                <a:cxn ang="0">
                  <a:pos x="78" y="18"/>
                </a:cxn>
                <a:cxn ang="0">
                  <a:pos x="78" y="20"/>
                </a:cxn>
                <a:cxn ang="0">
                  <a:pos x="78" y="24"/>
                </a:cxn>
                <a:cxn ang="0">
                  <a:pos x="80" y="26"/>
                </a:cxn>
                <a:cxn ang="0">
                  <a:pos x="80" y="30"/>
                </a:cxn>
                <a:cxn ang="0">
                  <a:pos x="78" y="34"/>
                </a:cxn>
                <a:cxn ang="0">
                  <a:pos x="74" y="44"/>
                </a:cxn>
                <a:cxn ang="0">
                  <a:pos x="66" y="52"/>
                </a:cxn>
                <a:cxn ang="0">
                  <a:pos x="56" y="60"/>
                </a:cxn>
                <a:cxn ang="0">
                  <a:pos x="44" y="64"/>
                </a:cxn>
                <a:cxn ang="0">
                  <a:pos x="42" y="64"/>
                </a:cxn>
                <a:cxn ang="0">
                  <a:pos x="42" y="64"/>
                </a:cxn>
                <a:cxn ang="0">
                  <a:pos x="40" y="66"/>
                </a:cxn>
                <a:cxn ang="0">
                  <a:pos x="38" y="70"/>
                </a:cxn>
                <a:cxn ang="0">
                  <a:pos x="38" y="70"/>
                </a:cxn>
                <a:cxn ang="0">
                  <a:pos x="36" y="72"/>
                </a:cxn>
                <a:cxn ang="0">
                  <a:pos x="36" y="76"/>
                </a:cxn>
                <a:cxn ang="0">
                  <a:pos x="34" y="78"/>
                </a:cxn>
                <a:cxn ang="0">
                  <a:pos x="32" y="80"/>
                </a:cxn>
                <a:cxn ang="0">
                  <a:pos x="32" y="80"/>
                </a:cxn>
                <a:cxn ang="0">
                  <a:pos x="32" y="82"/>
                </a:cxn>
                <a:cxn ang="0">
                  <a:pos x="30" y="84"/>
                </a:cxn>
                <a:cxn ang="0">
                  <a:pos x="26" y="84"/>
                </a:cxn>
                <a:cxn ang="0">
                  <a:pos x="24" y="84"/>
                </a:cxn>
                <a:cxn ang="0">
                  <a:pos x="22" y="82"/>
                </a:cxn>
                <a:cxn ang="0">
                  <a:pos x="12" y="82"/>
                </a:cxn>
                <a:cxn ang="0">
                  <a:pos x="10" y="80"/>
                </a:cxn>
              </a:cxnLst>
              <a:rect l="0" t="0" r="r" b="b"/>
              <a:pathLst>
                <a:path w="80" h="84">
                  <a:moveTo>
                    <a:pt x="10" y="80"/>
                  </a:moveTo>
                  <a:lnTo>
                    <a:pt x="10" y="74"/>
                  </a:lnTo>
                  <a:lnTo>
                    <a:pt x="6" y="74"/>
                  </a:lnTo>
                  <a:lnTo>
                    <a:pt x="4" y="72"/>
                  </a:lnTo>
                  <a:lnTo>
                    <a:pt x="2" y="70"/>
                  </a:lnTo>
                  <a:lnTo>
                    <a:pt x="0" y="68"/>
                  </a:lnTo>
                  <a:lnTo>
                    <a:pt x="0" y="66"/>
                  </a:lnTo>
                  <a:lnTo>
                    <a:pt x="6" y="54"/>
                  </a:lnTo>
                  <a:lnTo>
                    <a:pt x="14" y="44"/>
                  </a:lnTo>
                  <a:lnTo>
                    <a:pt x="24" y="36"/>
                  </a:lnTo>
                  <a:lnTo>
                    <a:pt x="28" y="34"/>
                  </a:lnTo>
                  <a:lnTo>
                    <a:pt x="30" y="22"/>
                  </a:lnTo>
                  <a:lnTo>
                    <a:pt x="32" y="20"/>
                  </a:lnTo>
                  <a:lnTo>
                    <a:pt x="34" y="18"/>
                  </a:lnTo>
                  <a:lnTo>
                    <a:pt x="36" y="18"/>
                  </a:lnTo>
                  <a:lnTo>
                    <a:pt x="38" y="16"/>
                  </a:lnTo>
                  <a:lnTo>
                    <a:pt x="38" y="12"/>
                  </a:lnTo>
                  <a:lnTo>
                    <a:pt x="38" y="8"/>
                  </a:lnTo>
                  <a:lnTo>
                    <a:pt x="38" y="6"/>
                  </a:lnTo>
                  <a:lnTo>
                    <a:pt x="40" y="2"/>
                  </a:lnTo>
                  <a:lnTo>
                    <a:pt x="40" y="0"/>
                  </a:lnTo>
                  <a:lnTo>
                    <a:pt x="42" y="0"/>
                  </a:lnTo>
                  <a:lnTo>
                    <a:pt x="44" y="0"/>
                  </a:lnTo>
                  <a:lnTo>
                    <a:pt x="50" y="2"/>
                  </a:lnTo>
                  <a:lnTo>
                    <a:pt x="54" y="2"/>
                  </a:lnTo>
                  <a:lnTo>
                    <a:pt x="60" y="4"/>
                  </a:lnTo>
                  <a:lnTo>
                    <a:pt x="66" y="6"/>
                  </a:lnTo>
                  <a:lnTo>
                    <a:pt x="66" y="6"/>
                  </a:lnTo>
                  <a:lnTo>
                    <a:pt x="66" y="6"/>
                  </a:lnTo>
                  <a:lnTo>
                    <a:pt x="66" y="6"/>
                  </a:lnTo>
                  <a:lnTo>
                    <a:pt x="68" y="6"/>
                  </a:lnTo>
                  <a:lnTo>
                    <a:pt x="70" y="10"/>
                  </a:lnTo>
                  <a:lnTo>
                    <a:pt x="74" y="12"/>
                  </a:lnTo>
                  <a:lnTo>
                    <a:pt x="78" y="16"/>
                  </a:lnTo>
                  <a:lnTo>
                    <a:pt x="78" y="18"/>
                  </a:lnTo>
                  <a:lnTo>
                    <a:pt x="78" y="20"/>
                  </a:lnTo>
                  <a:lnTo>
                    <a:pt x="78" y="24"/>
                  </a:lnTo>
                  <a:lnTo>
                    <a:pt x="80" y="26"/>
                  </a:lnTo>
                  <a:lnTo>
                    <a:pt x="80" y="30"/>
                  </a:lnTo>
                  <a:lnTo>
                    <a:pt x="78" y="34"/>
                  </a:lnTo>
                  <a:lnTo>
                    <a:pt x="74" y="44"/>
                  </a:lnTo>
                  <a:lnTo>
                    <a:pt x="66" y="52"/>
                  </a:lnTo>
                  <a:lnTo>
                    <a:pt x="56" y="60"/>
                  </a:lnTo>
                  <a:lnTo>
                    <a:pt x="44" y="64"/>
                  </a:lnTo>
                  <a:lnTo>
                    <a:pt x="42" y="64"/>
                  </a:lnTo>
                  <a:lnTo>
                    <a:pt x="42" y="64"/>
                  </a:lnTo>
                  <a:lnTo>
                    <a:pt x="40" y="66"/>
                  </a:lnTo>
                  <a:lnTo>
                    <a:pt x="38" y="70"/>
                  </a:lnTo>
                  <a:lnTo>
                    <a:pt x="38" y="70"/>
                  </a:lnTo>
                  <a:lnTo>
                    <a:pt x="36" y="72"/>
                  </a:lnTo>
                  <a:lnTo>
                    <a:pt x="36" y="76"/>
                  </a:lnTo>
                  <a:lnTo>
                    <a:pt x="34" y="78"/>
                  </a:lnTo>
                  <a:lnTo>
                    <a:pt x="32" y="80"/>
                  </a:lnTo>
                  <a:lnTo>
                    <a:pt x="32" y="80"/>
                  </a:lnTo>
                  <a:lnTo>
                    <a:pt x="32" y="82"/>
                  </a:lnTo>
                  <a:lnTo>
                    <a:pt x="30" y="84"/>
                  </a:lnTo>
                  <a:lnTo>
                    <a:pt x="26" y="84"/>
                  </a:lnTo>
                  <a:lnTo>
                    <a:pt x="24" y="84"/>
                  </a:lnTo>
                  <a:lnTo>
                    <a:pt x="22" y="82"/>
                  </a:lnTo>
                  <a:lnTo>
                    <a:pt x="12" y="82"/>
                  </a:lnTo>
                  <a:lnTo>
                    <a:pt x="10"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9" name="Freeform 145"/>
            <p:cNvSpPr>
              <a:spLocks/>
            </p:cNvSpPr>
            <p:nvPr/>
          </p:nvSpPr>
          <p:spPr bwMode="gray">
            <a:xfrm>
              <a:off x="4515" y="3442"/>
              <a:ext cx="268" cy="660"/>
            </a:xfrm>
            <a:custGeom>
              <a:avLst/>
              <a:gdLst/>
              <a:ahLst/>
              <a:cxnLst>
                <a:cxn ang="0">
                  <a:pos x="82" y="28"/>
                </a:cxn>
                <a:cxn ang="0">
                  <a:pos x="78" y="38"/>
                </a:cxn>
                <a:cxn ang="0">
                  <a:pos x="68" y="58"/>
                </a:cxn>
                <a:cxn ang="0">
                  <a:pos x="52" y="90"/>
                </a:cxn>
                <a:cxn ang="0">
                  <a:pos x="46" y="126"/>
                </a:cxn>
                <a:cxn ang="0">
                  <a:pos x="44" y="238"/>
                </a:cxn>
                <a:cxn ang="0">
                  <a:pos x="32" y="256"/>
                </a:cxn>
                <a:cxn ang="0">
                  <a:pos x="22" y="282"/>
                </a:cxn>
                <a:cxn ang="0">
                  <a:pos x="24" y="310"/>
                </a:cxn>
                <a:cxn ang="0">
                  <a:pos x="20" y="332"/>
                </a:cxn>
                <a:cxn ang="0">
                  <a:pos x="20" y="370"/>
                </a:cxn>
                <a:cxn ang="0">
                  <a:pos x="18" y="382"/>
                </a:cxn>
                <a:cxn ang="0">
                  <a:pos x="22" y="390"/>
                </a:cxn>
                <a:cxn ang="0">
                  <a:pos x="20" y="428"/>
                </a:cxn>
                <a:cxn ang="0">
                  <a:pos x="10" y="438"/>
                </a:cxn>
                <a:cxn ang="0">
                  <a:pos x="2" y="466"/>
                </a:cxn>
                <a:cxn ang="0">
                  <a:pos x="2" y="530"/>
                </a:cxn>
                <a:cxn ang="0">
                  <a:pos x="2" y="554"/>
                </a:cxn>
                <a:cxn ang="0">
                  <a:pos x="54" y="570"/>
                </a:cxn>
                <a:cxn ang="0">
                  <a:pos x="56" y="588"/>
                </a:cxn>
                <a:cxn ang="0">
                  <a:pos x="114" y="660"/>
                </a:cxn>
                <a:cxn ang="0">
                  <a:pos x="106" y="624"/>
                </a:cxn>
                <a:cxn ang="0">
                  <a:pos x="82" y="616"/>
                </a:cxn>
                <a:cxn ang="0">
                  <a:pos x="56" y="568"/>
                </a:cxn>
                <a:cxn ang="0">
                  <a:pos x="54" y="534"/>
                </a:cxn>
                <a:cxn ang="0">
                  <a:pos x="78" y="506"/>
                </a:cxn>
                <a:cxn ang="0">
                  <a:pos x="92" y="492"/>
                </a:cxn>
                <a:cxn ang="0">
                  <a:pos x="96" y="482"/>
                </a:cxn>
                <a:cxn ang="0">
                  <a:pos x="96" y="466"/>
                </a:cxn>
                <a:cxn ang="0">
                  <a:pos x="82" y="456"/>
                </a:cxn>
                <a:cxn ang="0">
                  <a:pos x="74" y="436"/>
                </a:cxn>
                <a:cxn ang="0">
                  <a:pos x="82" y="424"/>
                </a:cxn>
                <a:cxn ang="0">
                  <a:pos x="88" y="424"/>
                </a:cxn>
                <a:cxn ang="0">
                  <a:pos x="124" y="368"/>
                </a:cxn>
                <a:cxn ang="0">
                  <a:pos x="112" y="346"/>
                </a:cxn>
                <a:cxn ang="0">
                  <a:pos x="112" y="334"/>
                </a:cxn>
                <a:cxn ang="0">
                  <a:pos x="142" y="314"/>
                </a:cxn>
                <a:cxn ang="0">
                  <a:pos x="148" y="300"/>
                </a:cxn>
                <a:cxn ang="0">
                  <a:pos x="164" y="294"/>
                </a:cxn>
                <a:cxn ang="0">
                  <a:pos x="210" y="282"/>
                </a:cxn>
                <a:cxn ang="0">
                  <a:pos x="218" y="250"/>
                </a:cxn>
                <a:cxn ang="0">
                  <a:pos x="206" y="216"/>
                </a:cxn>
                <a:cxn ang="0">
                  <a:pos x="200" y="202"/>
                </a:cxn>
                <a:cxn ang="0">
                  <a:pos x="200" y="180"/>
                </a:cxn>
                <a:cxn ang="0">
                  <a:pos x="214" y="134"/>
                </a:cxn>
                <a:cxn ang="0">
                  <a:pos x="220" y="120"/>
                </a:cxn>
                <a:cxn ang="0">
                  <a:pos x="230" y="110"/>
                </a:cxn>
                <a:cxn ang="0">
                  <a:pos x="262" y="84"/>
                </a:cxn>
                <a:cxn ang="0">
                  <a:pos x="268" y="68"/>
                </a:cxn>
                <a:cxn ang="0">
                  <a:pos x="262" y="62"/>
                </a:cxn>
                <a:cxn ang="0">
                  <a:pos x="258" y="58"/>
                </a:cxn>
                <a:cxn ang="0">
                  <a:pos x="252" y="58"/>
                </a:cxn>
                <a:cxn ang="0">
                  <a:pos x="250" y="72"/>
                </a:cxn>
                <a:cxn ang="0">
                  <a:pos x="246" y="86"/>
                </a:cxn>
                <a:cxn ang="0">
                  <a:pos x="176" y="34"/>
                </a:cxn>
                <a:cxn ang="0">
                  <a:pos x="146" y="18"/>
                </a:cxn>
                <a:cxn ang="0">
                  <a:pos x="144" y="6"/>
                </a:cxn>
                <a:cxn ang="0">
                  <a:pos x="138" y="2"/>
                </a:cxn>
                <a:cxn ang="0">
                  <a:pos x="120" y="16"/>
                </a:cxn>
                <a:cxn ang="0">
                  <a:pos x="118" y="8"/>
                </a:cxn>
                <a:cxn ang="0">
                  <a:pos x="94" y="0"/>
                </a:cxn>
                <a:cxn ang="0">
                  <a:pos x="86" y="14"/>
                </a:cxn>
              </a:cxnLst>
              <a:rect l="0" t="0" r="r" b="b"/>
              <a:pathLst>
                <a:path w="268" h="660">
                  <a:moveTo>
                    <a:pt x="82" y="18"/>
                  </a:moveTo>
                  <a:lnTo>
                    <a:pt x="82" y="20"/>
                  </a:lnTo>
                  <a:lnTo>
                    <a:pt x="82" y="22"/>
                  </a:lnTo>
                  <a:lnTo>
                    <a:pt x="82" y="28"/>
                  </a:lnTo>
                  <a:lnTo>
                    <a:pt x="82" y="32"/>
                  </a:lnTo>
                  <a:lnTo>
                    <a:pt x="82" y="36"/>
                  </a:lnTo>
                  <a:lnTo>
                    <a:pt x="80" y="36"/>
                  </a:lnTo>
                  <a:lnTo>
                    <a:pt x="78" y="38"/>
                  </a:lnTo>
                  <a:lnTo>
                    <a:pt x="76" y="40"/>
                  </a:lnTo>
                  <a:lnTo>
                    <a:pt x="72" y="44"/>
                  </a:lnTo>
                  <a:lnTo>
                    <a:pt x="70" y="50"/>
                  </a:lnTo>
                  <a:lnTo>
                    <a:pt x="68" y="58"/>
                  </a:lnTo>
                  <a:lnTo>
                    <a:pt x="66" y="62"/>
                  </a:lnTo>
                  <a:lnTo>
                    <a:pt x="62" y="70"/>
                  </a:lnTo>
                  <a:lnTo>
                    <a:pt x="56" y="80"/>
                  </a:lnTo>
                  <a:lnTo>
                    <a:pt x="52" y="90"/>
                  </a:lnTo>
                  <a:lnTo>
                    <a:pt x="50" y="98"/>
                  </a:lnTo>
                  <a:lnTo>
                    <a:pt x="48" y="104"/>
                  </a:lnTo>
                  <a:lnTo>
                    <a:pt x="48" y="112"/>
                  </a:lnTo>
                  <a:lnTo>
                    <a:pt x="46" y="126"/>
                  </a:lnTo>
                  <a:lnTo>
                    <a:pt x="48" y="144"/>
                  </a:lnTo>
                  <a:lnTo>
                    <a:pt x="46" y="234"/>
                  </a:lnTo>
                  <a:lnTo>
                    <a:pt x="46" y="236"/>
                  </a:lnTo>
                  <a:lnTo>
                    <a:pt x="44" y="238"/>
                  </a:lnTo>
                  <a:lnTo>
                    <a:pt x="40" y="242"/>
                  </a:lnTo>
                  <a:lnTo>
                    <a:pt x="38" y="246"/>
                  </a:lnTo>
                  <a:lnTo>
                    <a:pt x="34" y="250"/>
                  </a:lnTo>
                  <a:lnTo>
                    <a:pt x="32" y="256"/>
                  </a:lnTo>
                  <a:lnTo>
                    <a:pt x="30" y="260"/>
                  </a:lnTo>
                  <a:lnTo>
                    <a:pt x="28" y="262"/>
                  </a:lnTo>
                  <a:lnTo>
                    <a:pt x="24" y="280"/>
                  </a:lnTo>
                  <a:lnTo>
                    <a:pt x="22" y="282"/>
                  </a:lnTo>
                  <a:lnTo>
                    <a:pt x="22" y="284"/>
                  </a:lnTo>
                  <a:lnTo>
                    <a:pt x="24" y="292"/>
                  </a:lnTo>
                  <a:lnTo>
                    <a:pt x="22" y="302"/>
                  </a:lnTo>
                  <a:lnTo>
                    <a:pt x="24" y="310"/>
                  </a:lnTo>
                  <a:lnTo>
                    <a:pt x="22" y="322"/>
                  </a:lnTo>
                  <a:lnTo>
                    <a:pt x="18" y="324"/>
                  </a:lnTo>
                  <a:lnTo>
                    <a:pt x="18" y="332"/>
                  </a:lnTo>
                  <a:lnTo>
                    <a:pt x="20" y="332"/>
                  </a:lnTo>
                  <a:lnTo>
                    <a:pt x="20" y="336"/>
                  </a:lnTo>
                  <a:lnTo>
                    <a:pt x="20" y="348"/>
                  </a:lnTo>
                  <a:lnTo>
                    <a:pt x="20" y="360"/>
                  </a:lnTo>
                  <a:lnTo>
                    <a:pt x="20" y="370"/>
                  </a:lnTo>
                  <a:lnTo>
                    <a:pt x="20" y="374"/>
                  </a:lnTo>
                  <a:lnTo>
                    <a:pt x="18" y="378"/>
                  </a:lnTo>
                  <a:lnTo>
                    <a:pt x="18" y="380"/>
                  </a:lnTo>
                  <a:lnTo>
                    <a:pt x="18" y="382"/>
                  </a:lnTo>
                  <a:lnTo>
                    <a:pt x="18" y="384"/>
                  </a:lnTo>
                  <a:lnTo>
                    <a:pt x="20" y="386"/>
                  </a:lnTo>
                  <a:lnTo>
                    <a:pt x="20" y="388"/>
                  </a:lnTo>
                  <a:lnTo>
                    <a:pt x="22" y="390"/>
                  </a:lnTo>
                  <a:lnTo>
                    <a:pt x="22" y="396"/>
                  </a:lnTo>
                  <a:lnTo>
                    <a:pt x="22" y="408"/>
                  </a:lnTo>
                  <a:lnTo>
                    <a:pt x="22" y="420"/>
                  </a:lnTo>
                  <a:lnTo>
                    <a:pt x="20" y="428"/>
                  </a:lnTo>
                  <a:lnTo>
                    <a:pt x="20" y="430"/>
                  </a:lnTo>
                  <a:lnTo>
                    <a:pt x="16" y="432"/>
                  </a:lnTo>
                  <a:lnTo>
                    <a:pt x="14" y="434"/>
                  </a:lnTo>
                  <a:lnTo>
                    <a:pt x="10" y="438"/>
                  </a:lnTo>
                  <a:lnTo>
                    <a:pt x="6" y="442"/>
                  </a:lnTo>
                  <a:lnTo>
                    <a:pt x="4" y="446"/>
                  </a:lnTo>
                  <a:lnTo>
                    <a:pt x="2" y="452"/>
                  </a:lnTo>
                  <a:lnTo>
                    <a:pt x="2" y="466"/>
                  </a:lnTo>
                  <a:lnTo>
                    <a:pt x="2" y="486"/>
                  </a:lnTo>
                  <a:lnTo>
                    <a:pt x="2" y="506"/>
                  </a:lnTo>
                  <a:lnTo>
                    <a:pt x="2" y="524"/>
                  </a:lnTo>
                  <a:lnTo>
                    <a:pt x="2" y="530"/>
                  </a:lnTo>
                  <a:lnTo>
                    <a:pt x="0" y="532"/>
                  </a:lnTo>
                  <a:lnTo>
                    <a:pt x="0" y="536"/>
                  </a:lnTo>
                  <a:lnTo>
                    <a:pt x="2" y="542"/>
                  </a:lnTo>
                  <a:lnTo>
                    <a:pt x="2" y="554"/>
                  </a:lnTo>
                  <a:lnTo>
                    <a:pt x="14" y="568"/>
                  </a:lnTo>
                  <a:lnTo>
                    <a:pt x="52" y="568"/>
                  </a:lnTo>
                  <a:lnTo>
                    <a:pt x="54" y="568"/>
                  </a:lnTo>
                  <a:lnTo>
                    <a:pt x="54" y="570"/>
                  </a:lnTo>
                  <a:lnTo>
                    <a:pt x="54" y="572"/>
                  </a:lnTo>
                  <a:lnTo>
                    <a:pt x="54" y="574"/>
                  </a:lnTo>
                  <a:lnTo>
                    <a:pt x="54" y="580"/>
                  </a:lnTo>
                  <a:lnTo>
                    <a:pt x="56" y="588"/>
                  </a:lnTo>
                  <a:lnTo>
                    <a:pt x="56" y="612"/>
                  </a:lnTo>
                  <a:lnTo>
                    <a:pt x="60" y="638"/>
                  </a:lnTo>
                  <a:lnTo>
                    <a:pt x="100" y="640"/>
                  </a:lnTo>
                  <a:lnTo>
                    <a:pt x="114" y="660"/>
                  </a:lnTo>
                  <a:lnTo>
                    <a:pt x="116" y="654"/>
                  </a:lnTo>
                  <a:lnTo>
                    <a:pt x="118" y="648"/>
                  </a:lnTo>
                  <a:lnTo>
                    <a:pt x="118" y="638"/>
                  </a:lnTo>
                  <a:lnTo>
                    <a:pt x="106" y="624"/>
                  </a:lnTo>
                  <a:lnTo>
                    <a:pt x="94" y="614"/>
                  </a:lnTo>
                  <a:lnTo>
                    <a:pt x="92" y="616"/>
                  </a:lnTo>
                  <a:lnTo>
                    <a:pt x="88" y="616"/>
                  </a:lnTo>
                  <a:lnTo>
                    <a:pt x="82" y="616"/>
                  </a:lnTo>
                  <a:lnTo>
                    <a:pt x="74" y="612"/>
                  </a:lnTo>
                  <a:lnTo>
                    <a:pt x="66" y="604"/>
                  </a:lnTo>
                  <a:lnTo>
                    <a:pt x="60" y="590"/>
                  </a:lnTo>
                  <a:lnTo>
                    <a:pt x="56" y="568"/>
                  </a:lnTo>
                  <a:lnTo>
                    <a:pt x="56" y="564"/>
                  </a:lnTo>
                  <a:lnTo>
                    <a:pt x="54" y="554"/>
                  </a:lnTo>
                  <a:lnTo>
                    <a:pt x="52" y="544"/>
                  </a:lnTo>
                  <a:lnTo>
                    <a:pt x="54" y="534"/>
                  </a:lnTo>
                  <a:lnTo>
                    <a:pt x="62" y="526"/>
                  </a:lnTo>
                  <a:lnTo>
                    <a:pt x="74" y="508"/>
                  </a:lnTo>
                  <a:lnTo>
                    <a:pt x="74" y="508"/>
                  </a:lnTo>
                  <a:lnTo>
                    <a:pt x="78" y="506"/>
                  </a:lnTo>
                  <a:lnTo>
                    <a:pt x="80" y="502"/>
                  </a:lnTo>
                  <a:lnTo>
                    <a:pt x="84" y="500"/>
                  </a:lnTo>
                  <a:lnTo>
                    <a:pt x="88" y="496"/>
                  </a:lnTo>
                  <a:lnTo>
                    <a:pt x="92" y="492"/>
                  </a:lnTo>
                  <a:lnTo>
                    <a:pt x="94" y="490"/>
                  </a:lnTo>
                  <a:lnTo>
                    <a:pt x="94" y="486"/>
                  </a:lnTo>
                  <a:lnTo>
                    <a:pt x="94" y="484"/>
                  </a:lnTo>
                  <a:lnTo>
                    <a:pt x="96" y="482"/>
                  </a:lnTo>
                  <a:lnTo>
                    <a:pt x="96" y="478"/>
                  </a:lnTo>
                  <a:lnTo>
                    <a:pt x="96" y="474"/>
                  </a:lnTo>
                  <a:lnTo>
                    <a:pt x="96" y="470"/>
                  </a:lnTo>
                  <a:lnTo>
                    <a:pt x="96" y="466"/>
                  </a:lnTo>
                  <a:lnTo>
                    <a:pt x="94" y="462"/>
                  </a:lnTo>
                  <a:lnTo>
                    <a:pt x="90" y="460"/>
                  </a:lnTo>
                  <a:lnTo>
                    <a:pt x="86" y="458"/>
                  </a:lnTo>
                  <a:lnTo>
                    <a:pt x="82" y="456"/>
                  </a:lnTo>
                  <a:lnTo>
                    <a:pt x="78" y="452"/>
                  </a:lnTo>
                  <a:lnTo>
                    <a:pt x="76" y="448"/>
                  </a:lnTo>
                  <a:lnTo>
                    <a:pt x="74" y="444"/>
                  </a:lnTo>
                  <a:lnTo>
                    <a:pt x="74" y="436"/>
                  </a:lnTo>
                  <a:lnTo>
                    <a:pt x="74" y="432"/>
                  </a:lnTo>
                  <a:lnTo>
                    <a:pt x="76" y="428"/>
                  </a:lnTo>
                  <a:lnTo>
                    <a:pt x="78" y="426"/>
                  </a:lnTo>
                  <a:lnTo>
                    <a:pt x="82" y="424"/>
                  </a:lnTo>
                  <a:lnTo>
                    <a:pt x="84" y="424"/>
                  </a:lnTo>
                  <a:lnTo>
                    <a:pt x="86" y="424"/>
                  </a:lnTo>
                  <a:lnTo>
                    <a:pt x="88" y="424"/>
                  </a:lnTo>
                  <a:lnTo>
                    <a:pt x="88" y="424"/>
                  </a:lnTo>
                  <a:lnTo>
                    <a:pt x="104" y="402"/>
                  </a:lnTo>
                  <a:lnTo>
                    <a:pt x="112" y="382"/>
                  </a:lnTo>
                  <a:lnTo>
                    <a:pt x="112" y="370"/>
                  </a:lnTo>
                  <a:lnTo>
                    <a:pt x="124" y="368"/>
                  </a:lnTo>
                  <a:lnTo>
                    <a:pt x="124" y="354"/>
                  </a:lnTo>
                  <a:lnTo>
                    <a:pt x="112" y="348"/>
                  </a:lnTo>
                  <a:lnTo>
                    <a:pt x="112" y="348"/>
                  </a:lnTo>
                  <a:lnTo>
                    <a:pt x="112" y="346"/>
                  </a:lnTo>
                  <a:lnTo>
                    <a:pt x="110" y="344"/>
                  </a:lnTo>
                  <a:lnTo>
                    <a:pt x="110" y="340"/>
                  </a:lnTo>
                  <a:lnTo>
                    <a:pt x="110" y="336"/>
                  </a:lnTo>
                  <a:lnTo>
                    <a:pt x="112" y="334"/>
                  </a:lnTo>
                  <a:lnTo>
                    <a:pt x="114" y="332"/>
                  </a:lnTo>
                  <a:lnTo>
                    <a:pt x="118" y="332"/>
                  </a:lnTo>
                  <a:lnTo>
                    <a:pt x="138" y="334"/>
                  </a:lnTo>
                  <a:lnTo>
                    <a:pt x="142" y="314"/>
                  </a:lnTo>
                  <a:lnTo>
                    <a:pt x="142" y="312"/>
                  </a:lnTo>
                  <a:lnTo>
                    <a:pt x="144" y="310"/>
                  </a:lnTo>
                  <a:lnTo>
                    <a:pt x="144" y="306"/>
                  </a:lnTo>
                  <a:lnTo>
                    <a:pt x="148" y="300"/>
                  </a:lnTo>
                  <a:lnTo>
                    <a:pt x="150" y="296"/>
                  </a:lnTo>
                  <a:lnTo>
                    <a:pt x="154" y="294"/>
                  </a:lnTo>
                  <a:lnTo>
                    <a:pt x="160" y="292"/>
                  </a:lnTo>
                  <a:lnTo>
                    <a:pt x="164" y="294"/>
                  </a:lnTo>
                  <a:lnTo>
                    <a:pt x="172" y="294"/>
                  </a:lnTo>
                  <a:lnTo>
                    <a:pt x="184" y="294"/>
                  </a:lnTo>
                  <a:lnTo>
                    <a:pt x="198" y="290"/>
                  </a:lnTo>
                  <a:lnTo>
                    <a:pt x="210" y="282"/>
                  </a:lnTo>
                  <a:lnTo>
                    <a:pt x="218" y="266"/>
                  </a:lnTo>
                  <a:lnTo>
                    <a:pt x="220" y="262"/>
                  </a:lnTo>
                  <a:lnTo>
                    <a:pt x="220" y="256"/>
                  </a:lnTo>
                  <a:lnTo>
                    <a:pt x="218" y="250"/>
                  </a:lnTo>
                  <a:lnTo>
                    <a:pt x="216" y="242"/>
                  </a:lnTo>
                  <a:lnTo>
                    <a:pt x="214" y="234"/>
                  </a:lnTo>
                  <a:lnTo>
                    <a:pt x="208" y="218"/>
                  </a:lnTo>
                  <a:lnTo>
                    <a:pt x="206" y="216"/>
                  </a:lnTo>
                  <a:lnTo>
                    <a:pt x="206" y="214"/>
                  </a:lnTo>
                  <a:lnTo>
                    <a:pt x="204" y="210"/>
                  </a:lnTo>
                  <a:lnTo>
                    <a:pt x="202" y="206"/>
                  </a:lnTo>
                  <a:lnTo>
                    <a:pt x="200" y="202"/>
                  </a:lnTo>
                  <a:lnTo>
                    <a:pt x="200" y="196"/>
                  </a:lnTo>
                  <a:lnTo>
                    <a:pt x="202" y="194"/>
                  </a:lnTo>
                  <a:lnTo>
                    <a:pt x="202" y="190"/>
                  </a:lnTo>
                  <a:lnTo>
                    <a:pt x="200" y="180"/>
                  </a:lnTo>
                  <a:lnTo>
                    <a:pt x="200" y="168"/>
                  </a:lnTo>
                  <a:lnTo>
                    <a:pt x="200" y="158"/>
                  </a:lnTo>
                  <a:lnTo>
                    <a:pt x="202" y="152"/>
                  </a:lnTo>
                  <a:lnTo>
                    <a:pt x="214" y="134"/>
                  </a:lnTo>
                  <a:lnTo>
                    <a:pt x="214" y="132"/>
                  </a:lnTo>
                  <a:lnTo>
                    <a:pt x="214" y="128"/>
                  </a:lnTo>
                  <a:lnTo>
                    <a:pt x="218" y="124"/>
                  </a:lnTo>
                  <a:lnTo>
                    <a:pt x="220" y="120"/>
                  </a:lnTo>
                  <a:lnTo>
                    <a:pt x="224" y="116"/>
                  </a:lnTo>
                  <a:lnTo>
                    <a:pt x="228" y="112"/>
                  </a:lnTo>
                  <a:lnTo>
                    <a:pt x="230" y="110"/>
                  </a:lnTo>
                  <a:lnTo>
                    <a:pt x="230" y="110"/>
                  </a:lnTo>
                  <a:lnTo>
                    <a:pt x="238" y="104"/>
                  </a:lnTo>
                  <a:lnTo>
                    <a:pt x="246" y="98"/>
                  </a:lnTo>
                  <a:lnTo>
                    <a:pt x="254" y="90"/>
                  </a:lnTo>
                  <a:lnTo>
                    <a:pt x="262" y="84"/>
                  </a:lnTo>
                  <a:lnTo>
                    <a:pt x="264" y="82"/>
                  </a:lnTo>
                  <a:lnTo>
                    <a:pt x="266" y="76"/>
                  </a:lnTo>
                  <a:lnTo>
                    <a:pt x="268" y="72"/>
                  </a:lnTo>
                  <a:lnTo>
                    <a:pt x="268" y="68"/>
                  </a:lnTo>
                  <a:lnTo>
                    <a:pt x="268" y="64"/>
                  </a:lnTo>
                  <a:lnTo>
                    <a:pt x="266" y="62"/>
                  </a:lnTo>
                  <a:lnTo>
                    <a:pt x="264" y="62"/>
                  </a:lnTo>
                  <a:lnTo>
                    <a:pt x="262" y="62"/>
                  </a:lnTo>
                  <a:lnTo>
                    <a:pt x="262" y="60"/>
                  </a:lnTo>
                  <a:lnTo>
                    <a:pt x="260" y="60"/>
                  </a:lnTo>
                  <a:lnTo>
                    <a:pt x="258" y="60"/>
                  </a:lnTo>
                  <a:lnTo>
                    <a:pt x="258" y="58"/>
                  </a:lnTo>
                  <a:lnTo>
                    <a:pt x="258" y="58"/>
                  </a:lnTo>
                  <a:lnTo>
                    <a:pt x="258" y="56"/>
                  </a:lnTo>
                  <a:lnTo>
                    <a:pt x="260" y="56"/>
                  </a:lnTo>
                  <a:lnTo>
                    <a:pt x="252" y="58"/>
                  </a:lnTo>
                  <a:lnTo>
                    <a:pt x="252" y="60"/>
                  </a:lnTo>
                  <a:lnTo>
                    <a:pt x="250" y="66"/>
                  </a:lnTo>
                  <a:lnTo>
                    <a:pt x="250" y="70"/>
                  </a:lnTo>
                  <a:lnTo>
                    <a:pt x="250" y="72"/>
                  </a:lnTo>
                  <a:lnTo>
                    <a:pt x="250" y="74"/>
                  </a:lnTo>
                  <a:lnTo>
                    <a:pt x="248" y="78"/>
                  </a:lnTo>
                  <a:lnTo>
                    <a:pt x="246" y="82"/>
                  </a:lnTo>
                  <a:lnTo>
                    <a:pt x="246" y="86"/>
                  </a:lnTo>
                  <a:lnTo>
                    <a:pt x="246" y="88"/>
                  </a:lnTo>
                  <a:lnTo>
                    <a:pt x="194" y="88"/>
                  </a:lnTo>
                  <a:lnTo>
                    <a:pt x="210" y="52"/>
                  </a:lnTo>
                  <a:lnTo>
                    <a:pt x="176" y="34"/>
                  </a:lnTo>
                  <a:lnTo>
                    <a:pt x="170" y="28"/>
                  </a:lnTo>
                  <a:lnTo>
                    <a:pt x="154" y="22"/>
                  </a:lnTo>
                  <a:lnTo>
                    <a:pt x="150" y="20"/>
                  </a:lnTo>
                  <a:lnTo>
                    <a:pt x="146" y="18"/>
                  </a:lnTo>
                  <a:lnTo>
                    <a:pt x="144" y="16"/>
                  </a:lnTo>
                  <a:lnTo>
                    <a:pt x="144" y="14"/>
                  </a:lnTo>
                  <a:lnTo>
                    <a:pt x="144" y="10"/>
                  </a:lnTo>
                  <a:lnTo>
                    <a:pt x="144" y="6"/>
                  </a:lnTo>
                  <a:lnTo>
                    <a:pt x="144" y="6"/>
                  </a:lnTo>
                  <a:lnTo>
                    <a:pt x="142" y="4"/>
                  </a:lnTo>
                  <a:lnTo>
                    <a:pt x="140" y="2"/>
                  </a:lnTo>
                  <a:lnTo>
                    <a:pt x="138" y="2"/>
                  </a:lnTo>
                  <a:lnTo>
                    <a:pt x="134" y="0"/>
                  </a:lnTo>
                  <a:lnTo>
                    <a:pt x="132" y="2"/>
                  </a:lnTo>
                  <a:lnTo>
                    <a:pt x="130" y="4"/>
                  </a:lnTo>
                  <a:lnTo>
                    <a:pt x="120" y="16"/>
                  </a:lnTo>
                  <a:lnTo>
                    <a:pt x="120" y="16"/>
                  </a:lnTo>
                  <a:lnTo>
                    <a:pt x="120" y="14"/>
                  </a:lnTo>
                  <a:lnTo>
                    <a:pt x="120" y="12"/>
                  </a:lnTo>
                  <a:lnTo>
                    <a:pt x="118" y="8"/>
                  </a:lnTo>
                  <a:lnTo>
                    <a:pt x="116" y="6"/>
                  </a:lnTo>
                  <a:lnTo>
                    <a:pt x="114" y="4"/>
                  </a:lnTo>
                  <a:lnTo>
                    <a:pt x="108" y="4"/>
                  </a:lnTo>
                  <a:lnTo>
                    <a:pt x="94" y="0"/>
                  </a:lnTo>
                  <a:lnTo>
                    <a:pt x="94" y="2"/>
                  </a:lnTo>
                  <a:lnTo>
                    <a:pt x="92" y="6"/>
                  </a:lnTo>
                  <a:lnTo>
                    <a:pt x="90" y="10"/>
                  </a:lnTo>
                  <a:lnTo>
                    <a:pt x="86" y="14"/>
                  </a:lnTo>
                  <a:lnTo>
                    <a:pt x="82"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0" name="Freeform 146"/>
            <p:cNvSpPr>
              <a:spLocks/>
            </p:cNvSpPr>
            <p:nvPr/>
          </p:nvSpPr>
          <p:spPr bwMode="gray">
            <a:xfrm>
              <a:off x="4511" y="3052"/>
              <a:ext cx="532" cy="572"/>
            </a:xfrm>
            <a:custGeom>
              <a:avLst/>
              <a:gdLst/>
              <a:ahLst/>
              <a:cxnLst>
                <a:cxn ang="0">
                  <a:pos x="324" y="492"/>
                </a:cxn>
                <a:cxn ang="0">
                  <a:pos x="418" y="404"/>
                </a:cxn>
                <a:cxn ang="0">
                  <a:pos x="474" y="284"/>
                </a:cxn>
                <a:cxn ang="0">
                  <a:pos x="532" y="162"/>
                </a:cxn>
                <a:cxn ang="0">
                  <a:pos x="478" y="116"/>
                </a:cxn>
                <a:cxn ang="0">
                  <a:pos x="382" y="96"/>
                </a:cxn>
                <a:cxn ang="0">
                  <a:pos x="384" y="80"/>
                </a:cxn>
                <a:cxn ang="0">
                  <a:pos x="366" y="76"/>
                </a:cxn>
                <a:cxn ang="0">
                  <a:pos x="336" y="72"/>
                </a:cxn>
                <a:cxn ang="0">
                  <a:pos x="306" y="84"/>
                </a:cxn>
                <a:cxn ang="0">
                  <a:pos x="282" y="96"/>
                </a:cxn>
                <a:cxn ang="0">
                  <a:pos x="300" y="76"/>
                </a:cxn>
                <a:cxn ang="0">
                  <a:pos x="322" y="50"/>
                </a:cxn>
                <a:cxn ang="0">
                  <a:pos x="282" y="0"/>
                </a:cxn>
                <a:cxn ang="0">
                  <a:pos x="264" y="20"/>
                </a:cxn>
                <a:cxn ang="0">
                  <a:pos x="254" y="22"/>
                </a:cxn>
                <a:cxn ang="0">
                  <a:pos x="244" y="22"/>
                </a:cxn>
                <a:cxn ang="0">
                  <a:pos x="234" y="24"/>
                </a:cxn>
                <a:cxn ang="0">
                  <a:pos x="218" y="22"/>
                </a:cxn>
                <a:cxn ang="0">
                  <a:pos x="202" y="26"/>
                </a:cxn>
                <a:cxn ang="0">
                  <a:pos x="184" y="24"/>
                </a:cxn>
                <a:cxn ang="0">
                  <a:pos x="176" y="2"/>
                </a:cxn>
                <a:cxn ang="0">
                  <a:pos x="156" y="14"/>
                </a:cxn>
                <a:cxn ang="0">
                  <a:pos x="120" y="6"/>
                </a:cxn>
                <a:cxn ang="0">
                  <a:pos x="120" y="10"/>
                </a:cxn>
                <a:cxn ang="0">
                  <a:pos x="130" y="26"/>
                </a:cxn>
                <a:cxn ang="0">
                  <a:pos x="90" y="52"/>
                </a:cxn>
                <a:cxn ang="0">
                  <a:pos x="76" y="44"/>
                </a:cxn>
                <a:cxn ang="0">
                  <a:pos x="62" y="62"/>
                </a:cxn>
                <a:cxn ang="0">
                  <a:pos x="52" y="70"/>
                </a:cxn>
                <a:cxn ang="0">
                  <a:pos x="60" y="96"/>
                </a:cxn>
                <a:cxn ang="0">
                  <a:pos x="36" y="132"/>
                </a:cxn>
                <a:cxn ang="0">
                  <a:pos x="10" y="146"/>
                </a:cxn>
                <a:cxn ang="0">
                  <a:pos x="2" y="164"/>
                </a:cxn>
                <a:cxn ang="0">
                  <a:pos x="4" y="194"/>
                </a:cxn>
                <a:cxn ang="0">
                  <a:pos x="12" y="198"/>
                </a:cxn>
                <a:cxn ang="0">
                  <a:pos x="26" y="206"/>
                </a:cxn>
                <a:cxn ang="0">
                  <a:pos x="42" y="198"/>
                </a:cxn>
                <a:cxn ang="0">
                  <a:pos x="50" y="226"/>
                </a:cxn>
                <a:cxn ang="0">
                  <a:pos x="78" y="224"/>
                </a:cxn>
                <a:cxn ang="0">
                  <a:pos x="96" y="210"/>
                </a:cxn>
                <a:cxn ang="0">
                  <a:pos x="110" y="206"/>
                </a:cxn>
                <a:cxn ang="0">
                  <a:pos x="124" y="248"/>
                </a:cxn>
                <a:cxn ang="0">
                  <a:pos x="156" y="266"/>
                </a:cxn>
                <a:cxn ang="0">
                  <a:pos x="182" y="288"/>
                </a:cxn>
                <a:cxn ang="0">
                  <a:pos x="206" y="310"/>
                </a:cxn>
                <a:cxn ang="0">
                  <a:pos x="214" y="326"/>
                </a:cxn>
                <a:cxn ang="0">
                  <a:pos x="214" y="372"/>
                </a:cxn>
                <a:cxn ang="0">
                  <a:pos x="220" y="416"/>
                </a:cxn>
                <a:cxn ang="0">
                  <a:pos x="242" y="422"/>
                </a:cxn>
                <a:cxn ang="0">
                  <a:pos x="254" y="436"/>
                </a:cxn>
                <a:cxn ang="0">
                  <a:pos x="264" y="450"/>
                </a:cxn>
                <a:cxn ang="0">
                  <a:pos x="270" y="466"/>
                </a:cxn>
                <a:cxn ang="0">
                  <a:pos x="232" y="500"/>
                </a:cxn>
                <a:cxn ang="0">
                  <a:pos x="216" y="524"/>
                </a:cxn>
                <a:cxn ang="0">
                  <a:pos x="240" y="538"/>
                </a:cxn>
                <a:cxn ang="0">
                  <a:pos x="264" y="552"/>
                </a:cxn>
              </a:cxnLst>
              <a:rect l="0" t="0" r="r" b="b"/>
              <a:pathLst>
                <a:path w="532" h="572">
                  <a:moveTo>
                    <a:pt x="290" y="562"/>
                  </a:moveTo>
                  <a:lnTo>
                    <a:pt x="292" y="556"/>
                  </a:lnTo>
                  <a:lnTo>
                    <a:pt x="294" y="552"/>
                  </a:lnTo>
                  <a:lnTo>
                    <a:pt x="296" y="548"/>
                  </a:lnTo>
                  <a:lnTo>
                    <a:pt x="304" y="536"/>
                  </a:lnTo>
                  <a:lnTo>
                    <a:pt x="314" y="518"/>
                  </a:lnTo>
                  <a:lnTo>
                    <a:pt x="324" y="492"/>
                  </a:lnTo>
                  <a:lnTo>
                    <a:pt x="336" y="458"/>
                  </a:lnTo>
                  <a:lnTo>
                    <a:pt x="342" y="452"/>
                  </a:lnTo>
                  <a:lnTo>
                    <a:pt x="354" y="440"/>
                  </a:lnTo>
                  <a:lnTo>
                    <a:pt x="370" y="426"/>
                  </a:lnTo>
                  <a:lnTo>
                    <a:pt x="392" y="414"/>
                  </a:lnTo>
                  <a:lnTo>
                    <a:pt x="416" y="406"/>
                  </a:lnTo>
                  <a:lnTo>
                    <a:pt x="418" y="404"/>
                  </a:lnTo>
                  <a:lnTo>
                    <a:pt x="426" y="400"/>
                  </a:lnTo>
                  <a:lnTo>
                    <a:pt x="434" y="394"/>
                  </a:lnTo>
                  <a:lnTo>
                    <a:pt x="446" y="382"/>
                  </a:lnTo>
                  <a:lnTo>
                    <a:pt x="456" y="366"/>
                  </a:lnTo>
                  <a:lnTo>
                    <a:pt x="466" y="344"/>
                  </a:lnTo>
                  <a:lnTo>
                    <a:pt x="472" y="318"/>
                  </a:lnTo>
                  <a:lnTo>
                    <a:pt x="474" y="284"/>
                  </a:lnTo>
                  <a:lnTo>
                    <a:pt x="514" y="216"/>
                  </a:lnTo>
                  <a:lnTo>
                    <a:pt x="516" y="214"/>
                  </a:lnTo>
                  <a:lnTo>
                    <a:pt x="524" y="204"/>
                  </a:lnTo>
                  <a:lnTo>
                    <a:pt x="530" y="190"/>
                  </a:lnTo>
                  <a:lnTo>
                    <a:pt x="532" y="170"/>
                  </a:lnTo>
                  <a:lnTo>
                    <a:pt x="532" y="168"/>
                  </a:lnTo>
                  <a:lnTo>
                    <a:pt x="532" y="162"/>
                  </a:lnTo>
                  <a:lnTo>
                    <a:pt x="532" y="154"/>
                  </a:lnTo>
                  <a:lnTo>
                    <a:pt x="528" y="146"/>
                  </a:lnTo>
                  <a:lnTo>
                    <a:pt x="518" y="138"/>
                  </a:lnTo>
                  <a:lnTo>
                    <a:pt x="502" y="132"/>
                  </a:lnTo>
                  <a:lnTo>
                    <a:pt x="498" y="130"/>
                  </a:lnTo>
                  <a:lnTo>
                    <a:pt x="490" y="124"/>
                  </a:lnTo>
                  <a:lnTo>
                    <a:pt x="478" y="116"/>
                  </a:lnTo>
                  <a:lnTo>
                    <a:pt x="464" y="110"/>
                  </a:lnTo>
                  <a:lnTo>
                    <a:pt x="448" y="110"/>
                  </a:lnTo>
                  <a:lnTo>
                    <a:pt x="398" y="94"/>
                  </a:lnTo>
                  <a:lnTo>
                    <a:pt x="394" y="92"/>
                  </a:lnTo>
                  <a:lnTo>
                    <a:pt x="390" y="94"/>
                  </a:lnTo>
                  <a:lnTo>
                    <a:pt x="386" y="94"/>
                  </a:lnTo>
                  <a:lnTo>
                    <a:pt x="382" y="96"/>
                  </a:lnTo>
                  <a:lnTo>
                    <a:pt x="380" y="98"/>
                  </a:lnTo>
                  <a:lnTo>
                    <a:pt x="378" y="98"/>
                  </a:lnTo>
                  <a:lnTo>
                    <a:pt x="380" y="94"/>
                  </a:lnTo>
                  <a:lnTo>
                    <a:pt x="382" y="90"/>
                  </a:lnTo>
                  <a:lnTo>
                    <a:pt x="382" y="86"/>
                  </a:lnTo>
                  <a:lnTo>
                    <a:pt x="384" y="82"/>
                  </a:lnTo>
                  <a:lnTo>
                    <a:pt x="384" y="80"/>
                  </a:lnTo>
                  <a:lnTo>
                    <a:pt x="382" y="78"/>
                  </a:lnTo>
                  <a:lnTo>
                    <a:pt x="380" y="76"/>
                  </a:lnTo>
                  <a:lnTo>
                    <a:pt x="376" y="76"/>
                  </a:lnTo>
                  <a:lnTo>
                    <a:pt x="374" y="76"/>
                  </a:lnTo>
                  <a:lnTo>
                    <a:pt x="370" y="76"/>
                  </a:lnTo>
                  <a:lnTo>
                    <a:pt x="368" y="76"/>
                  </a:lnTo>
                  <a:lnTo>
                    <a:pt x="366" y="76"/>
                  </a:lnTo>
                  <a:lnTo>
                    <a:pt x="362" y="76"/>
                  </a:lnTo>
                  <a:lnTo>
                    <a:pt x="358" y="74"/>
                  </a:lnTo>
                  <a:lnTo>
                    <a:pt x="352" y="74"/>
                  </a:lnTo>
                  <a:lnTo>
                    <a:pt x="346" y="72"/>
                  </a:lnTo>
                  <a:lnTo>
                    <a:pt x="340" y="72"/>
                  </a:lnTo>
                  <a:lnTo>
                    <a:pt x="338" y="72"/>
                  </a:lnTo>
                  <a:lnTo>
                    <a:pt x="336" y="72"/>
                  </a:lnTo>
                  <a:lnTo>
                    <a:pt x="330" y="72"/>
                  </a:lnTo>
                  <a:lnTo>
                    <a:pt x="324" y="76"/>
                  </a:lnTo>
                  <a:lnTo>
                    <a:pt x="318" y="78"/>
                  </a:lnTo>
                  <a:lnTo>
                    <a:pt x="314" y="80"/>
                  </a:lnTo>
                  <a:lnTo>
                    <a:pt x="310" y="82"/>
                  </a:lnTo>
                  <a:lnTo>
                    <a:pt x="306" y="84"/>
                  </a:lnTo>
                  <a:lnTo>
                    <a:pt x="306" y="84"/>
                  </a:lnTo>
                  <a:lnTo>
                    <a:pt x="298" y="90"/>
                  </a:lnTo>
                  <a:lnTo>
                    <a:pt x="292" y="94"/>
                  </a:lnTo>
                  <a:lnTo>
                    <a:pt x="286" y="98"/>
                  </a:lnTo>
                  <a:lnTo>
                    <a:pt x="282" y="98"/>
                  </a:lnTo>
                  <a:lnTo>
                    <a:pt x="278" y="98"/>
                  </a:lnTo>
                  <a:lnTo>
                    <a:pt x="278" y="98"/>
                  </a:lnTo>
                  <a:lnTo>
                    <a:pt x="282" y="96"/>
                  </a:lnTo>
                  <a:lnTo>
                    <a:pt x="286" y="94"/>
                  </a:lnTo>
                  <a:lnTo>
                    <a:pt x="290" y="90"/>
                  </a:lnTo>
                  <a:lnTo>
                    <a:pt x="292" y="86"/>
                  </a:lnTo>
                  <a:lnTo>
                    <a:pt x="294" y="84"/>
                  </a:lnTo>
                  <a:lnTo>
                    <a:pt x="294" y="84"/>
                  </a:lnTo>
                  <a:lnTo>
                    <a:pt x="298" y="80"/>
                  </a:lnTo>
                  <a:lnTo>
                    <a:pt x="300" y="76"/>
                  </a:lnTo>
                  <a:lnTo>
                    <a:pt x="304" y="72"/>
                  </a:lnTo>
                  <a:lnTo>
                    <a:pt x="308" y="68"/>
                  </a:lnTo>
                  <a:lnTo>
                    <a:pt x="312" y="66"/>
                  </a:lnTo>
                  <a:lnTo>
                    <a:pt x="314" y="64"/>
                  </a:lnTo>
                  <a:lnTo>
                    <a:pt x="316" y="62"/>
                  </a:lnTo>
                  <a:lnTo>
                    <a:pt x="320" y="56"/>
                  </a:lnTo>
                  <a:lnTo>
                    <a:pt x="322" y="50"/>
                  </a:lnTo>
                  <a:lnTo>
                    <a:pt x="322" y="46"/>
                  </a:lnTo>
                  <a:lnTo>
                    <a:pt x="322" y="46"/>
                  </a:lnTo>
                  <a:lnTo>
                    <a:pt x="312" y="26"/>
                  </a:lnTo>
                  <a:lnTo>
                    <a:pt x="296" y="8"/>
                  </a:lnTo>
                  <a:lnTo>
                    <a:pt x="290" y="4"/>
                  </a:lnTo>
                  <a:lnTo>
                    <a:pt x="282" y="0"/>
                  </a:lnTo>
                  <a:lnTo>
                    <a:pt x="282" y="0"/>
                  </a:lnTo>
                  <a:lnTo>
                    <a:pt x="276" y="4"/>
                  </a:lnTo>
                  <a:lnTo>
                    <a:pt x="274" y="8"/>
                  </a:lnTo>
                  <a:lnTo>
                    <a:pt x="270" y="8"/>
                  </a:lnTo>
                  <a:lnTo>
                    <a:pt x="270" y="10"/>
                  </a:lnTo>
                  <a:lnTo>
                    <a:pt x="268" y="14"/>
                  </a:lnTo>
                  <a:lnTo>
                    <a:pt x="266" y="18"/>
                  </a:lnTo>
                  <a:lnTo>
                    <a:pt x="264" y="20"/>
                  </a:lnTo>
                  <a:lnTo>
                    <a:pt x="264" y="22"/>
                  </a:lnTo>
                  <a:lnTo>
                    <a:pt x="262" y="24"/>
                  </a:lnTo>
                  <a:lnTo>
                    <a:pt x="260" y="24"/>
                  </a:lnTo>
                  <a:lnTo>
                    <a:pt x="260" y="24"/>
                  </a:lnTo>
                  <a:lnTo>
                    <a:pt x="258" y="24"/>
                  </a:lnTo>
                  <a:lnTo>
                    <a:pt x="256" y="24"/>
                  </a:lnTo>
                  <a:lnTo>
                    <a:pt x="254" y="22"/>
                  </a:lnTo>
                  <a:lnTo>
                    <a:pt x="252" y="22"/>
                  </a:lnTo>
                  <a:lnTo>
                    <a:pt x="252" y="22"/>
                  </a:lnTo>
                  <a:lnTo>
                    <a:pt x="250" y="22"/>
                  </a:lnTo>
                  <a:lnTo>
                    <a:pt x="248" y="22"/>
                  </a:lnTo>
                  <a:lnTo>
                    <a:pt x="248" y="22"/>
                  </a:lnTo>
                  <a:lnTo>
                    <a:pt x="246" y="22"/>
                  </a:lnTo>
                  <a:lnTo>
                    <a:pt x="244" y="22"/>
                  </a:lnTo>
                  <a:lnTo>
                    <a:pt x="242" y="24"/>
                  </a:lnTo>
                  <a:lnTo>
                    <a:pt x="242" y="24"/>
                  </a:lnTo>
                  <a:lnTo>
                    <a:pt x="240" y="24"/>
                  </a:lnTo>
                  <a:lnTo>
                    <a:pt x="238" y="24"/>
                  </a:lnTo>
                  <a:lnTo>
                    <a:pt x="236" y="24"/>
                  </a:lnTo>
                  <a:lnTo>
                    <a:pt x="236" y="24"/>
                  </a:lnTo>
                  <a:lnTo>
                    <a:pt x="234" y="24"/>
                  </a:lnTo>
                  <a:lnTo>
                    <a:pt x="232" y="22"/>
                  </a:lnTo>
                  <a:lnTo>
                    <a:pt x="230" y="22"/>
                  </a:lnTo>
                  <a:lnTo>
                    <a:pt x="230" y="22"/>
                  </a:lnTo>
                  <a:lnTo>
                    <a:pt x="228" y="22"/>
                  </a:lnTo>
                  <a:lnTo>
                    <a:pt x="226" y="24"/>
                  </a:lnTo>
                  <a:lnTo>
                    <a:pt x="224" y="24"/>
                  </a:lnTo>
                  <a:lnTo>
                    <a:pt x="218" y="22"/>
                  </a:lnTo>
                  <a:lnTo>
                    <a:pt x="218" y="26"/>
                  </a:lnTo>
                  <a:lnTo>
                    <a:pt x="218" y="28"/>
                  </a:lnTo>
                  <a:lnTo>
                    <a:pt x="218" y="28"/>
                  </a:lnTo>
                  <a:lnTo>
                    <a:pt x="214" y="28"/>
                  </a:lnTo>
                  <a:lnTo>
                    <a:pt x="212" y="26"/>
                  </a:lnTo>
                  <a:lnTo>
                    <a:pt x="206" y="26"/>
                  </a:lnTo>
                  <a:lnTo>
                    <a:pt x="202" y="26"/>
                  </a:lnTo>
                  <a:lnTo>
                    <a:pt x="194" y="28"/>
                  </a:lnTo>
                  <a:lnTo>
                    <a:pt x="192" y="28"/>
                  </a:lnTo>
                  <a:lnTo>
                    <a:pt x="184" y="30"/>
                  </a:lnTo>
                  <a:lnTo>
                    <a:pt x="184" y="30"/>
                  </a:lnTo>
                  <a:lnTo>
                    <a:pt x="184" y="30"/>
                  </a:lnTo>
                  <a:lnTo>
                    <a:pt x="184" y="28"/>
                  </a:lnTo>
                  <a:lnTo>
                    <a:pt x="184" y="24"/>
                  </a:lnTo>
                  <a:lnTo>
                    <a:pt x="184" y="20"/>
                  </a:lnTo>
                  <a:lnTo>
                    <a:pt x="184" y="18"/>
                  </a:lnTo>
                  <a:lnTo>
                    <a:pt x="184" y="14"/>
                  </a:lnTo>
                  <a:lnTo>
                    <a:pt x="184" y="10"/>
                  </a:lnTo>
                  <a:lnTo>
                    <a:pt x="184" y="6"/>
                  </a:lnTo>
                  <a:lnTo>
                    <a:pt x="182" y="2"/>
                  </a:lnTo>
                  <a:lnTo>
                    <a:pt x="176" y="2"/>
                  </a:lnTo>
                  <a:lnTo>
                    <a:pt x="176" y="2"/>
                  </a:lnTo>
                  <a:lnTo>
                    <a:pt x="176" y="4"/>
                  </a:lnTo>
                  <a:lnTo>
                    <a:pt x="174" y="6"/>
                  </a:lnTo>
                  <a:lnTo>
                    <a:pt x="172" y="8"/>
                  </a:lnTo>
                  <a:lnTo>
                    <a:pt x="166" y="6"/>
                  </a:lnTo>
                  <a:lnTo>
                    <a:pt x="156" y="10"/>
                  </a:lnTo>
                  <a:lnTo>
                    <a:pt x="156" y="14"/>
                  </a:lnTo>
                  <a:lnTo>
                    <a:pt x="142" y="16"/>
                  </a:lnTo>
                  <a:lnTo>
                    <a:pt x="138" y="10"/>
                  </a:lnTo>
                  <a:lnTo>
                    <a:pt x="136" y="10"/>
                  </a:lnTo>
                  <a:lnTo>
                    <a:pt x="134" y="10"/>
                  </a:lnTo>
                  <a:lnTo>
                    <a:pt x="128" y="8"/>
                  </a:lnTo>
                  <a:lnTo>
                    <a:pt x="124" y="8"/>
                  </a:lnTo>
                  <a:lnTo>
                    <a:pt x="120" y="6"/>
                  </a:lnTo>
                  <a:lnTo>
                    <a:pt x="116" y="4"/>
                  </a:lnTo>
                  <a:lnTo>
                    <a:pt x="116" y="6"/>
                  </a:lnTo>
                  <a:lnTo>
                    <a:pt x="116" y="8"/>
                  </a:lnTo>
                  <a:lnTo>
                    <a:pt x="116" y="8"/>
                  </a:lnTo>
                  <a:lnTo>
                    <a:pt x="116" y="10"/>
                  </a:lnTo>
                  <a:lnTo>
                    <a:pt x="118" y="10"/>
                  </a:lnTo>
                  <a:lnTo>
                    <a:pt x="120" y="10"/>
                  </a:lnTo>
                  <a:lnTo>
                    <a:pt x="122" y="12"/>
                  </a:lnTo>
                  <a:lnTo>
                    <a:pt x="124" y="14"/>
                  </a:lnTo>
                  <a:lnTo>
                    <a:pt x="124" y="18"/>
                  </a:lnTo>
                  <a:lnTo>
                    <a:pt x="124" y="22"/>
                  </a:lnTo>
                  <a:lnTo>
                    <a:pt x="126" y="24"/>
                  </a:lnTo>
                  <a:lnTo>
                    <a:pt x="128" y="26"/>
                  </a:lnTo>
                  <a:lnTo>
                    <a:pt x="130" y="26"/>
                  </a:lnTo>
                  <a:lnTo>
                    <a:pt x="134" y="26"/>
                  </a:lnTo>
                  <a:lnTo>
                    <a:pt x="136" y="26"/>
                  </a:lnTo>
                  <a:lnTo>
                    <a:pt x="136" y="34"/>
                  </a:lnTo>
                  <a:lnTo>
                    <a:pt x="128" y="38"/>
                  </a:lnTo>
                  <a:lnTo>
                    <a:pt x="110" y="58"/>
                  </a:lnTo>
                  <a:lnTo>
                    <a:pt x="92" y="52"/>
                  </a:lnTo>
                  <a:lnTo>
                    <a:pt x="90" y="52"/>
                  </a:lnTo>
                  <a:lnTo>
                    <a:pt x="88" y="52"/>
                  </a:lnTo>
                  <a:lnTo>
                    <a:pt x="84" y="50"/>
                  </a:lnTo>
                  <a:lnTo>
                    <a:pt x="80" y="50"/>
                  </a:lnTo>
                  <a:lnTo>
                    <a:pt x="78" y="50"/>
                  </a:lnTo>
                  <a:lnTo>
                    <a:pt x="78" y="50"/>
                  </a:lnTo>
                  <a:lnTo>
                    <a:pt x="78" y="46"/>
                  </a:lnTo>
                  <a:lnTo>
                    <a:pt x="76" y="44"/>
                  </a:lnTo>
                  <a:lnTo>
                    <a:pt x="76" y="42"/>
                  </a:lnTo>
                  <a:lnTo>
                    <a:pt x="76" y="42"/>
                  </a:lnTo>
                  <a:lnTo>
                    <a:pt x="74" y="40"/>
                  </a:lnTo>
                  <a:lnTo>
                    <a:pt x="52" y="44"/>
                  </a:lnTo>
                  <a:lnTo>
                    <a:pt x="52" y="52"/>
                  </a:lnTo>
                  <a:lnTo>
                    <a:pt x="60" y="52"/>
                  </a:lnTo>
                  <a:lnTo>
                    <a:pt x="62" y="62"/>
                  </a:lnTo>
                  <a:lnTo>
                    <a:pt x="62" y="62"/>
                  </a:lnTo>
                  <a:lnTo>
                    <a:pt x="60" y="60"/>
                  </a:lnTo>
                  <a:lnTo>
                    <a:pt x="58" y="60"/>
                  </a:lnTo>
                  <a:lnTo>
                    <a:pt x="56" y="58"/>
                  </a:lnTo>
                  <a:lnTo>
                    <a:pt x="54" y="58"/>
                  </a:lnTo>
                  <a:lnTo>
                    <a:pt x="52" y="60"/>
                  </a:lnTo>
                  <a:lnTo>
                    <a:pt x="52" y="70"/>
                  </a:lnTo>
                  <a:lnTo>
                    <a:pt x="54" y="70"/>
                  </a:lnTo>
                  <a:lnTo>
                    <a:pt x="54" y="72"/>
                  </a:lnTo>
                  <a:lnTo>
                    <a:pt x="56" y="76"/>
                  </a:lnTo>
                  <a:lnTo>
                    <a:pt x="58" y="80"/>
                  </a:lnTo>
                  <a:lnTo>
                    <a:pt x="60" y="86"/>
                  </a:lnTo>
                  <a:lnTo>
                    <a:pt x="60" y="92"/>
                  </a:lnTo>
                  <a:lnTo>
                    <a:pt x="60" y="96"/>
                  </a:lnTo>
                  <a:lnTo>
                    <a:pt x="52" y="126"/>
                  </a:lnTo>
                  <a:lnTo>
                    <a:pt x="50" y="132"/>
                  </a:lnTo>
                  <a:lnTo>
                    <a:pt x="44" y="132"/>
                  </a:lnTo>
                  <a:lnTo>
                    <a:pt x="44" y="132"/>
                  </a:lnTo>
                  <a:lnTo>
                    <a:pt x="42" y="130"/>
                  </a:lnTo>
                  <a:lnTo>
                    <a:pt x="38" y="130"/>
                  </a:lnTo>
                  <a:lnTo>
                    <a:pt x="36" y="132"/>
                  </a:lnTo>
                  <a:lnTo>
                    <a:pt x="34" y="132"/>
                  </a:lnTo>
                  <a:lnTo>
                    <a:pt x="32" y="132"/>
                  </a:lnTo>
                  <a:lnTo>
                    <a:pt x="28" y="134"/>
                  </a:lnTo>
                  <a:lnTo>
                    <a:pt x="22" y="134"/>
                  </a:lnTo>
                  <a:lnTo>
                    <a:pt x="18" y="138"/>
                  </a:lnTo>
                  <a:lnTo>
                    <a:pt x="14" y="142"/>
                  </a:lnTo>
                  <a:lnTo>
                    <a:pt x="10" y="146"/>
                  </a:lnTo>
                  <a:lnTo>
                    <a:pt x="10" y="148"/>
                  </a:lnTo>
                  <a:lnTo>
                    <a:pt x="10" y="152"/>
                  </a:lnTo>
                  <a:lnTo>
                    <a:pt x="8" y="156"/>
                  </a:lnTo>
                  <a:lnTo>
                    <a:pt x="6" y="158"/>
                  </a:lnTo>
                  <a:lnTo>
                    <a:pt x="6" y="160"/>
                  </a:lnTo>
                  <a:lnTo>
                    <a:pt x="4" y="162"/>
                  </a:lnTo>
                  <a:lnTo>
                    <a:pt x="2" y="164"/>
                  </a:lnTo>
                  <a:lnTo>
                    <a:pt x="0" y="168"/>
                  </a:lnTo>
                  <a:lnTo>
                    <a:pt x="0" y="174"/>
                  </a:lnTo>
                  <a:lnTo>
                    <a:pt x="0" y="182"/>
                  </a:lnTo>
                  <a:lnTo>
                    <a:pt x="2" y="188"/>
                  </a:lnTo>
                  <a:lnTo>
                    <a:pt x="2" y="190"/>
                  </a:lnTo>
                  <a:lnTo>
                    <a:pt x="4" y="192"/>
                  </a:lnTo>
                  <a:lnTo>
                    <a:pt x="4" y="194"/>
                  </a:lnTo>
                  <a:lnTo>
                    <a:pt x="6" y="198"/>
                  </a:lnTo>
                  <a:lnTo>
                    <a:pt x="6" y="200"/>
                  </a:lnTo>
                  <a:lnTo>
                    <a:pt x="4" y="200"/>
                  </a:lnTo>
                  <a:lnTo>
                    <a:pt x="4" y="200"/>
                  </a:lnTo>
                  <a:lnTo>
                    <a:pt x="6" y="200"/>
                  </a:lnTo>
                  <a:lnTo>
                    <a:pt x="10" y="198"/>
                  </a:lnTo>
                  <a:lnTo>
                    <a:pt x="12" y="198"/>
                  </a:lnTo>
                  <a:lnTo>
                    <a:pt x="14" y="200"/>
                  </a:lnTo>
                  <a:lnTo>
                    <a:pt x="16" y="202"/>
                  </a:lnTo>
                  <a:lnTo>
                    <a:pt x="16" y="202"/>
                  </a:lnTo>
                  <a:lnTo>
                    <a:pt x="16" y="202"/>
                  </a:lnTo>
                  <a:lnTo>
                    <a:pt x="18" y="204"/>
                  </a:lnTo>
                  <a:lnTo>
                    <a:pt x="22" y="204"/>
                  </a:lnTo>
                  <a:lnTo>
                    <a:pt x="26" y="206"/>
                  </a:lnTo>
                  <a:lnTo>
                    <a:pt x="30" y="206"/>
                  </a:lnTo>
                  <a:lnTo>
                    <a:pt x="30" y="206"/>
                  </a:lnTo>
                  <a:lnTo>
                    <a:pt x="30" y="206"/>
                  </a:lnTo>
                  <a:lnTo>
                    <a:pt x="34" y="204"/>
                  </a:lnTo>
                  <a:lnTo>
                    <a:pt x="36" y="202"/>
                  </a:lnTo>
                  <a:lnTo>
                    <a:pt x="38" y="200"/>
                  </a:lnTo>
                  <a:lnTo>
                    <a:pt x="42" y="198"/>
                  </a:lnTo>
                  <a:lnTo>
                    <a:pt x="42" y="196"/>
                  </a:lnTo>
                  <a:lnTo>
                    <a:pt x="42" y="222"/>
                  </a:lnTo>
                  <a:lnTo>
                    <a:pt x="42" y="222"/>
                  </a:lnTo>
                  <a:lnTo>
                    <a:pt x="42" y="224"/>
                  </a:lnTo>
                  <a:lnTo>
                    <a:pt x="44" y="224"/>
                  </a:lnTo>
                  <a:lnTo>
                    <a:pt x="48" y="226"/>
                  </a:lnTo>
                  <a:lnTo>
                    <a:pt x="50" y="226"/>
                  </a:lnTo>
                  <a:lnTo>
                    <a:pt x="54" y="226"/>
                  </a:lnTo>
                  <a:lnTo>
                    <a:pt x="58" y="226"/>
                  </a:lnTo>
                  <a:lnTo>
                    <a:pt x="64" y="226"/>
                  </a:lnTo>
                  <a:lnTo>
                    <a:pt x="70" y="226"/>
                  </a:lnTo>
                  <a:lnTo>
                    <a:pt x="74" y="224"/>
                  </a:lnTo>
                  <a:lnTo>
                    <a:pt x="74" y="224"/>
                  </a:lnTo>
                  <a:lnTo>
                    <a:pt x="78" y="224"/>
                  </a:lnTo>
                  <a:lnTo>
                    <a:pt x="80" y="222"/>
                  </a:lnTo>
                  <a:lnTo>
                    <a:pt x="84" y="218"/>
                  </a:lnTo>
                  <a:lnTo>
                    <a:pt x="86" y="216"/>
                  </a:lnTo>
                  <a:lnTo>
                    <a:pt x="86" y="214"/>
                  </a:lnTo>
                  <a:lnTo>
                    <a:pt x="90" y="212"/>
                  </a:lnTo>
                  <a:lnTo>
                    <a:pt x="94" y="210"/>
                  </a:lnTo>
                  <a:lnTo>
                    <a:pt x="96" y="210"/>
                  </a:lnTo>
                  <a:lnTo>
                    <a:pt x="100" y="212"/>
                  </a:lnTo>
                  <a:lnTo>
                    <a:pt x="102" y="212"/>
                  </a:lnTo>
                  <a:lnTo>
                    <a:pt x="102" y="212"/>
                  </a:lnTo>
                  <a:lnTo>
                    <a:pt x="104" y="210"/>
                  </a:lnTo>
                  <a:lnTo>
                    <a:pt x="106" y="208"/>
                  </a:lnTo>
                  <a:lnTo>
                    <a:pt x="108" y="206"/>
                  </a:lnTo>
                  <a:lnTo>
                    <a:pt x="110" y="206"/>
                  </a:lnTo>
                  <a:lnTo>
                    <a:pt x="112" y="206"/>
                  </a:lnTo>
                  <a:lnTo>
                    <a:pt x="112" y="208"/>
                  </a:lnTo>
                  <a:lnTo>
                    <a:pt x="112" y="212"/>
                  </a:lnTo>
                  <a:lnTo>
                    <a:pt x="112" y="216"/>
                  </a:lnTo>
                  <a:lnTo>
                    <a:pt x="112" y="226"/>
                  </a:lnTo>
                  <a:lnTo>
                    <a:pt x="114" y="238"/>
                  </a:lnTo>
                  <a:lnTo>
                    <a:pt x="124" y="248"/>
                  </a:lnTo>
                  <a:lnTo>
                    <a:pt x="136" y="252"/>
                  </a:lnTo>
                  <a:lnTo>
                    <a:pt x="146" y="250"/>
                  </a:lnTo>
                  <a:lnTo>
                    <a:pt x="148" y="252"/>
                  </a:lnTo>
                  <a:lnTo>
                    <a:pt x="148" y="254"/>
                  </a:lnTo>
                  <a:lnTo>
                    <a:pt x="150" y="258"/>
                  </a:lnTo>
                  <a:lnTo>
                    <a:pt x="152" y="262"/>
                  </a:lnTo>
                  <a:lnTo>
                    <a:pt x="156" y="266"/>
                  </a:lnTo>
                  <a:lnTo>
                    <a:pt x="162" y="268"/>
                  </a:lnTo>
                  <a:lnTo>
                    <a:pt x="164" y="268"/>
                  </a:lnTo>
                  <a:lnTo>
                    <a:pt x="166" y="272"/>
                  </a:lnTo>
                  <a:lnTo>
                    <a:pt x="170" y="274"/>
                  </a:lnTo>
                  <a:lnTo>
                    <a:pt x="174" y="278"/>
                  </a:lnTo>
                  <a:lnTo>
                    <a:pt x="178" y="284"/>
                  </a:lnTo>
                  <a:lnTo>
                    <a:pt x="182" y="288"/>
                  </a:lnTo>
                  <a:lnTo>
                    <a:pt x="182" y="294"/>
                  </a:lnTo>
                  <a:lnTo>
                    <a:pt x="206" y="296"/>
                  </a:lnTo>
                  <a:lnTo>
                    <a:pt x="206" y="298"/>
                  </a:lnTo>
                  <a:lnTo>
                    <a:pt x="204" y="300"/>
                  </a:lnTo>
                  <a:lnTo>
                    <a:pt x="204" y="304"/>
                  </a:lnTo>
                  <a:lnTo>
                    <a:pt x="204" y="308"/>
                  </a:lnTo>
                  <a:lnTo>
                    <a:pt x="206" y="310"/>
                  </a:lnTo>
                  <a:lnTo>
                    <a:pt x="206" y="310"/>
                  </a:lnTo>
                  <a:lnTo>
                    <a:pt x="208" y="312"/>
                  </a:lnTo>
                  <a:lnTo>
                    <a:pt x="210" y="312"/>
                  </a:lnTo>
                  <a:lnTo>
                    <a:pt x="212" y="314"/>
                  </a:lnTo>
                  <a:lnTo>
                    <a:pt x="214" y="318"/>
                  </a:lnTo>
                  <a:lnTo>
                    <a:pt x="214" y="322"/>
                  </a:lnTo>
                  <a:lnTo>
                    <a:pt x="214" y="326"/>
                  </a:lnTo>
                  <a:lnTo>
                    <a:pt x="214" y="338"/>
                  </a:lnTo>
                  <a:lnTo>
                    <a:pt x="214" y="350"/>
                  </a:lnTo>
                  <a:lnTo>
                    <a:pt x="214" y="362"/>
                  </a:lnTo>
                  <a:lnTo>
                    <a:pt x="210" y="368"/>
                  </a:lnTo>
                  <a:lnTo>
                    <a:pt x="212" y="368"/>
                  </a:lnTo>
                  <a:lnTo>
                    <a:pt x="212" y="370"/>
                  </a:lnTo>
                  <a:lnTo>
                    <a:pt x="214" y="372"/>
                  </a:lnTo>
                  <a:lnTo>
                    <a:pt x="214" y="374"/>
                  </a:lnTo>
                  <a:lnTo>
                    <a:pt x="214" y="380"/>
                  </a:lnTo>
                  <a:lnTo>
                    <a:pt x="216" y="384"/>
                  </a:lnTo>
                  <a:lnTo>
                    <a:pt x="216" y="396"/>
                  </a:lnTo>
                  <a:lnTo>
                    <a:pt x="218" y="408"/>
                  </a:lnTo>
                  <a:lnTo>
                    <a:pt x="218" y="416"/>
                  </a:lnTo>
                  <a:lnTo>
                    <a:pt x="220" y="416"/>
                  </a:lnTo>
                  <a:lnTo>
                    <a:pt x="220" y="418"/>
                  </a:lnTo>
                  <a:lnTo>
                    <a:pt x="222" y="420"/>
                  </a:lnTo>
                  <a:lnTo>
                    <a:pt x="226" y="420"/>
                  </a:lnTo>
                  <a:lnTo>
                    <a:pt x="236" y="424"/>
                  </a:lnTo>
                  <a:lnTo>
                    <a:pt x="238" y="422"/>
                  </a:lnTo>
                  <a:lnTo>
                    <a:pt x="240" y="422"/>
                  </a:lnTo>
                  <a:lnTo>
                    <a:pt x="242" y="422"/>
                  </a:lnTo>
                  <a:lnTo>
                    <a:pt x="244" y="422"/>
                  </a:lnTo>
                  <a:lnTo>
                    <a:pt x="246" y="422"/>
                  </a:lnTo>
                  <a:lnTo>
                    <a:pt x="248" y="424"/>
                  </a:lnTo>
                  <a:lnTo>
                    <a:pt x="248" y="424"/>
                  </a:lnTo>
                  <a:lnTo>
                    <a:pt x="250" y="428"/>
                  </a:lnTo>
                  <a:lnTo>
                    <a:pt x="252" y="432"/>
                  </a:lnTo>
                  <a:lnTo>
                    <a:pt x="254" y="436"/>
                  </a:lnTo>
                  <a:lnTo>
                    <a:pt x="256" y="442"/>
                  </a:lnTo>
                  <a:lnTo>
                    <a:pt x="256" y="446"/>
                  </a:lnTo>
                  <a:lnTo>
                    <a:pt x="256" y="448"/>
                  </a:lnTo>
                  <a:lnTo>
                    <a:pt x="256" y="448"/>
                  </a:lnTo>
                  <a:lnTo>
                    <a:pt x="260" y="450"/>
                  </a:lnTo>
                  <a:lnTo>
                    <a:pt x="264" y="450"/>
                  </a:lnTo>
                  <a:lnTo>
                    <a:pt x="264" y="450"/>
                  </a:lnTo>
                  <a:lnTo>
                    <a:pt x="266" y="452"/>
                  </a:lnTo>
                  <a:lnTo>
                    <a:pt x="266" y="452"/>
                  </a:lnTo>
                  <a:lnTo>
                    <a:pt x="268" y="452"/>
                  </a:lnTo>
                  <a:lnTo>
                    <a:pt x="270" y="454"/>
                  </a:lnTo>
                  <a:lnTo>
                    <a:pt x="270" y="458"/>
                  </a:lnTo>
                  <a:lnTo>
                    <a:pt x="270" y="462"/>
                  </a:lnTo>
                  <a:lnTo>
                    <a:pt x="270" y="466"/>
                  </a:lnTo>
                  <a:lnTo>
                    <a:pt x="266" y="472"/>
                  </a:lnTo>
                  <a:lnTo>
                    <a:pt x="264" y="474"/>
                  </a:lnTo>
                  <a:lnTo>
                    <a:pt x="258" y="480"/>
                  </a:lnTo>
                  <a:lnTo>
                    <a:pt x="248" y="488"/>
                  </a:lnTo>
                  <a:lnTo>
                    <a:pt x="240" y="494"/>
                  </a:lnTo>
                  <a:lnTo>
                    <a:pt x="234" y="500"/>
                  </a:lnTo>
                  <a:lnTo>
                    <a:pt x="232" y="500"/>
                  </a:lnTo>
                  <a:lnTo>
                    <a:pt x="230" y="502"/>
                  </a:lnTo>
                  <a:lnTo>
                    <a:pt x="228" y="506"/>
                  </a:lnTo>
                  <a:lnTo>
                    <a:pt x="224" y="510"/>
                  </a:lnTo>
                  <a:lnTo>
                    <a:pt x="220" y="514"/>
                  </a:lnTo>
                  <a:lnTo>
                    <a:pt x="218" y="518"/>
                  </a:lnTo>
                  <a:lnTo>
                    <a:pt x="216" y="522"/>
                  </a:lnTo>
                  <a:lnTo>
                    <a:pt x="216" y="524"/>
                  </a:lnTo>
                  <a:lnTo>
                    <a:pt x="216" y="524"/>
                  </a:lnTo>
                  <a:lnTo>
                    <a:pt x="218" y="524"/>
                  </a:lnTo>
                  <a:lnTo>
                    <a:pt x="220" y="522"/>
                  </a:lnTo>
                  <a:lnTo>
                    <a:pt x="224" y="524"/>
                  </a:lnTo>
                  <a:lnTo>
                    <a:pt x="226" y="526"/>
                  </a:lnTo>
                  <a:lnTo>
                    <a:pt x="230" y="530"/>
                  </a:lnTo>
                  <a:lnTo>
                    <a:pt x="240" y="538"/>
                  </a:lnTo>
                  <a:lnTo>
                    <a:pt x="240" y="540"/>
                  </a:lnTo>
                  <a:lnTo>
                    <a:pt x="244" y="540"/>
                  </a:lnTo>
                  <a:lnTo>
                    <a:pt x="248" y="542"/>
                  </a:lnTo>
                  <a:lnTo>
                    <a:pt x="254" y="544"/>
                  </a:lnTo>
                  <a:lnTo>
                    <a:pt x="258" y="546"/>
                  </a:lnTo>
                  <a:lnTo>
                    <a:pt x="262" y="548"/>
                  </a:lnTo>
                  <a:lnTo>
                    <a:pt x="264" y="552"/>
                  </a:lnTo>
                  <a:lnTo>
                    <a:pt x="278" y="568"/>
                  </a:lnTo>
                  <a:lnTo>
                    <a:pt x="282" y="572"/>
                  </a:lnTo>
                  <a:lnTo>
                    <a:pt x="290" y="56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1" name="Freeform 147"/>
            <p:cNvSpPr>
              <a:spLocks/>
            </p:cNvSpPr>
            <p:nvPr/>
          </p:nvSpPr>
          <p:spPr bwMode="gray">
            <a:xfrm>
              <a:off x="4479" y="3354"/>
              <a:ext cx="150" cy="756"/>
            </a:xfrm>
            <a:custGeom>
              <a:avLst/>
              <a:gdLst/>
              <a:ahLst/>
              <a:cxnLst>
                <a:cxn ang="0">
                  <a:pos x="130" y="742"/>
                </a:cxn>
                <a:cxn ang="0">
                  <a:pos x="102" y="748"/>
                </a:cxn>
                <a:cxn ang="0">
                  <a:pos x="92" y="748"/>
                </a:cxn>
                <a:cxn ang="0">
                  <a:pos x="54" y="716"/>
                </a:cxn>
                <a:cxn ang="0">
                  <a:pos x="70" y="688"/>
                </a:cxn>
                <a:cxn ang="0">
                  <a:pos x="58" y="678"/>
                </a:cxn>
                <a:cxn ang="0">
                  <a:pos x="42" y="678"/>
                </a:cxn>
                <a:cxn ang="0">
                  <a:pos x="34" y="686"/>
                </a:cxn>
                <a:cxn ang="0">
                  <a:pos x="0" y="622"/>
                </a:cxn>
                <a:cxn ang="0">
                  <a:pos x="8" y="540"/>
                </a:cxn>
                <a:cxn ang="0">
                  <a:pos x="30" y="452"/>
                </a:cxn>
                <a:cxn ang="0">
                  <a:pos x="28" y="398"/>
                </a:cxn>
                <a:cxn ang="0">
                  <a:pos x="48" y="368"/>
                </a:cxn>
                <a:cxn ang="0">
                  <a:pos x="46" y="336"/>
                </a:cxn>
                <a:cxn ang="0">
                  <a:pos x="38" y="352"/>
                </a:cxn>
                <a:cxn ang="0">
                  <a:pos x="36" y="372"/>
                </a:cxn>
                <a:cxn ang="0">
                  <a:pos x="30" y="380"/>
                </a:cxn>
                <a:cxn ang="0">
                  <a:pos x="50" y="260"/>
                </a:cxn>
                <a:cxn ang="0">
                  <a:pos x="56" y="214"/>
                </a:cxn>
                <a:cxn ang="0">
                  <a:pos x="66" y="184"/>
                </a:cxn>
                <a:cxn ang="0">
                  <a:pos x="66" y="166"/>
                </a:cxn>
                <a:cxn ang="0">
                  <a:pos x="68" y="150"/>
                </a:cxn>
                <a:cxn ang="0">
                  <a:pos x="70" y="134"/>
                </a:cxn>
                <a:cxn ang="0">
                  <a:pos x="68" y="110"/>
                </a:cxn>
                <a:cxn ang="0">
                  <a:pos x="72" y="88"/>
                </a:cxn>
                <a:cxn ang="0">
                  <a:pos x="64" y="30"/>
                </a:cxn>
                <a:cxn ang="0">
                  <a:pos x="46" y="10"/>
                </a:cxn>
                <a:cxn ang="0">
                  <a:pos x="60" y="6"/>
                </a:cxn>
                <a:cxn ang="0">
                  <a:pos x="74" y="8"/>
                </a:cxn>
                <a:cxn ang="0">
                  <a:pos x="100" y="46"/>
                </a:cxn>
                <a:cxn ang="0">
                  <a:pos x="110" y="106"/>
                </a:cxn>
                <a:cxn ang="0">
                  <a:pos x="116" y="108"/>
                </a:cxn>
                <a:cxn ang="0">
                  <a:pos x="118" y="116"/>
                </a:cxn>
                <a:cxn ang="0">
                  <a:pos x="114" y="126"/>
                </a:cxn>
                <a:cxn ang="0">
                  <a:pos x="104" y="146"/>
                </a:cxn>
                <a:cxn ang="0">
                  <a:pos x="88" y="178"/>
                </a:cxn>
                <a:cxn ang="0">
                  <a:pos x="82" y="214"/>
                </a:cxn>
                <a:cxn ang="0">
                  <a:pos x="80" y="326"/>
                </a:cxn>
                <a:cxn ang="0">
                  <a:pos x="68" y="344"/>
                </a:cxn>
                <a:cxn ang="0">
                  <a:pos x="58" y="370"/>
                </a:cxn>
                <a:cxn ang="0">
                  <a:pos x="60" y="398"/>
                </a:cxn>
                <a:cxn ang="0">
                  <a:pos x="56" y="420"/>
                </a:cxn>
                <a:cxn ang="0">
                  <a:pos x="56" y="458"/>
                </a:cxn>
                <a:cxn ang="0">
                  <a:pos x="54" y="470"/>
                </a:cxn>
                <a:cxn ang="0">
                  <a:pos x="58" y="478"/>
                </a:cxn>
                <a:cxn ang="0">
                  <a:pos x="56" y="516"/>
                </a:cxn>
                <a:cxn ang="0">
                  <a:pos x="46" y="526"/>
                </a:cxn>
                <a:cxn ang="0">
                  <a:pos x="38" y="554"/>
                </a:cxn>
                <a:cxn ang="0">
                  <a:pos x="38" y="618"/>
                </a:cxn>
                <a:cxn ang="0">
                  <a:pos x="38" y="642"/>
                </a:cxn>
                <a:cxn ang="0">
                  <a:pos x="90" y="658"/>
                </a:cxn>
                <a:cxn ang="0">
                  <a:pos x="92" y="676"/>
                </a:cxn>
                <a:cxn ang="0">
                  <a:pos x="150" y="748"/>
                </a:cxn>
              </a:cxnLst>
              <a:rect l="0" t="0" r="r" b="b"/>
              <a:pathLst>
                <a:path w="150" h="756">
                  <a:moveTo>
                    <a:pt x="150" y="748"/>
                  </a:moveTo>
                  <a:lnTo>
                    <a:pt x="144" y="752"/>
                  </a:lnTo>
                  <a:lnTo>
                    <a:pt x="136" y="748"/>
                  </a:lnTo>
                  <a:lnTo>
                    <a:pt x="130" y="742"/>
                  </a:lnTo>
                  <a:lnTo>
                    <a:pt x="122" y="744"/>
                  </a:lnTo>
                  <a:lnTo>
                    <a:pt x="112" y="750"/>
                  </a:lnTo>
                  <a:lnTo>
                    <a:pt x="106" y="756"/>
                  </a:lnTo>
                  <a:lnTo>
                    <a:pt x="102" y="748"/>
                  </a:lnTo>
                  <a:lnTo>
                    <a:pt x="104" y="738"/>
                  </a:lnTo>
                  <a:lnTo>
                    <a:pt x="102" y="732"/>
                  </a:lnTo>
                  <a:lnTo>
                    <a:pt x="92" y="736"/>
                  </a:lnTo>
                  <a:lnTo>
                    <a:pt x="92" y="748"/>
                  </a:lnTo>
                  <a:lnTo>
                    <a:pt x="76" y="748"/>
                  </a:lnTo>
                  <a:lnTo>
                    <a:pt x="70" y="728"/>
                  </a:lnTo>
                  <a:lnTo>
                    <a:pt x="54" y="730"/>
                  </a:lnTo>
                  <a:lnTo>
                    <a:pt x="54" y="716"/>
                  </a:lnTo>
                  <a:lnTo>
                    <a:pt x="66" y="712"/>
                  </a:lnTo>
                  <a:lnTo>
                    <a:pt x="72" y="694"/>
                  </a:lnTo>
                  <a:lnTo>
                    <a:pt x="72" y="690"/>
                  </a:lnTo>
                  <a:lnTo>
                    <a:pt x="70" y="688"/>
                  </a:lnTo>
                  <a:lnTo>
                    <a:pt x="66" y="684"/>
                  </a:lnTo>
                  <a:lnTo>
                    <a:pt x="62" y="682"/>
                  </a:lnTo>
                  <a:lnTo>
                    <a:pt x="60" y="680"/>
                  </a:lnTo>
                  <a:lnTo>
                    <a:pt x="58" y="678"/>
                  </a:lnTo>
                  <a:lnTo>
                    <a:pt x="56" y="676"/>
                  </a:lnTo>
                  <a:lnTo>
                    <a:pt x="50" y="676"/>
                  </a:lnTo>
                  <a:lnTo>
                    <a:pt x="46" y="676"/>
                  </a:lnTo>
                  <a:lnTo>
                    <a:pt x="42" y="678"/>
                  </a:lnTo>
                  <a:lnTo>
                    <a:pt x="38" y="680"/>
                  </a:lnTo>
                  <a:lnTo>
                    <a:pt x="36" y="682"/>
                  </a:lnTo>
                  <a:lnTo>
                    <a:pt x="34" y="684"/>
                  </a:lnTo>
                  <a:lnTo>
                    <a:pt x="34" y="686"/>
                  </a:lnTo>
                  <a:lnTo>
                    <a:pt x="34" y="686"/>
                  </a:lnTo>
                  <a:lnTo>
                    <a:pt x="2" y="654"/>
                  </a:lnTo>
                  <a:lnTo>
                    <a:pt x="0" y="642"/>
                  </a:lnTo>
                  <a:lnTo>
                    <a:pt x="0" y="622"/>
                  </a:lnTo>
                  <a:lnTo>
                    <a:pt x="0" y="600"/>
                  </a:lnTo>
                  <a:lnTo>
                    <a:pt x="4" y="576"/>
                  </a:lnTo>
                  <a:lnTo>
                    <a:pt x="6" y="554"/>
                  </a:lnTo>
                  <a:lnTo>
                    <a:pt x="8" y="540"/>
                  </a:lnTo>
                  <a:lnTo>
                    <a:pt x="8" y="534"/>
                  </a:lnTo>
                  <a:lnTo>
                    <a:pt x="26" y="510"/>
                  </a:lnTo>
                  <a:lnTo>
                    <a:pt x="30" y="484"/>
                  </a:lnTo>
                  <a:lnTo>
                    <a:pt x="30" y="452"/>
                  </a:lnTo>
                  <a:lnTo>
                    <a:pt x="16" y="432"/>
                  </a:lnTo>
                  <a:lnTo>
                    <a:pt x="34" y="414"/>
                  </a:lnTo>
                  <a:lnTo>
                    <a:pt x="36" y="398"/>
                  </a:lnTo>
                  <a:lnTo>
                    <a:pt x="28" y="398"/>
                  </a:lnTo>
                  <a:lnTo>
                    <a:pt x="32" y="388"/>
                  </a:lnTo>
                  <a:lnTo>
                    <a:pt x="38" y="388"/>
                  </a:lnTo>
                  <a:lnTo>
                    <a:pt x="46" y="384"/>
                  </a:lnTo>
                  <a:lnTo>
                    <a:pt x="48" y="368"/>
                  </a:lnTo>
                  <a:lnTo>
                    <a:pt x="48" y="358"/>
                  </a:lnTo>
                  <a:lnTo>
                    <a:pt x="50" y="348"/>
                  </a:lnTo>
                  <a:lnTo>
                    <a:pt x="54" y="332"/>
                  </a:lnTo>
                  <a:lnTo>
                    <a:pt x="46" y="336"/>
                  </a:lnTo>
                  <a:lnTo>
                    <a:pt x="42" y="344"/>
                  </a:lnTo>
                  <a:lnTo>
                    <a:pt x="40" y="346"/>
                  </a:lnTo>
                  <a:lnTo>
                    <a:pt x="40" y="348"/>
                  </a:lnTo>
                  <a:lnTo>
                    <a:pt x="38" y="352"/>
                  </a:lnTo>
                  <a:lnTo>
                    <a:pt x="38" y="356"/>
                  </a:lnTo>
                  <a:lnTo>
                    <a:pt x="38" y="362"/>
                  </a:lnTo>
                  <a:lnTo>
                    <a:pt x="38" y="368"/>
                  </a:lnTo>
                  <a:lnTo>
                    <a:pt x="36" y="372"/>
                  </a:lnTo>
                  <a:lnTo>
                    <a:pt x="34" y="376"/>
                  </a:lnTo>
                  <a:lnTo>
                    <a:pt x="32" y="378"/>
                  </a:lnTo>
                  <a:lnTo>
                    <a:pt x="30" y="378"/>
                  </a:lnTo>
                  <a:lnTo>
                    <a:pt x="30" y="380"/>
                  </a:lnTo>
                  <a:lnTo>
                    <a:pt x="28" y="352"/>
                  </a:lnTo>
                  <a:lnTo>
                    <a:pt x="40" y="314"/>
                  </a:lnTo>
                  <a:lnTo>
                    <a:pt x="46" y="282"/>
                  </a:lnTo>
                  <a:lnTo>
                    <a:pt x="50" y="260"/>
                  </a:lnTo>
                  <a:lnTo>
                    <a:pt x="50" y="244"/>
                  </a:lnTo>
                  <a:lnTo>
                    <a:pt x="50" y="240"/>
                  </a:lnTo>
                  <a:lnTo>
                    <a:pt x="50" y="228"/>
                  </a:lnTo>
                  <a:lnTo>
                    <a:pt x="56" y="214"/>
                  </a:lnTo>
                  <a:lnTo>
                    <a:pt x="60" y="200"/>
                  </a:lnTo>
                  <a:lnTo>
                    <a:pt x="64" y="190"/>
                  </a:lnTo>
                  <a:lnTo>
                    <a:pt x="66" y="186"/>
                  </a:lnTo>
                  <a:lnTo>
                    <a:pt x="66" y="184"/>
                  </a:lnTo>
                  <a:lnTo>
                    <a:pt x="66" y="182"/>
                  </a:lnTo>
                  <a:lnTo>
                    <a:pt x="66" y="176"/>
                  </a:lnTo>
                  <a:lnTo>
                    <a:pt x="66" y="172"/>
                  </a:lnTo>
                  <a:lnTo>
                    <a:pt x="66" y="166"/>
                  </a:lnTo>
                  <a:lnTo>
                    <a:pt x="66" y="164"/>
                  </a:lnTo>
                  <a:lnTo>
                    <a:pt x="68" y="160"/>
                  </a:lnTo>
                  <a:lnTo>
                    <a:pt x="68" y="154"/>
                  </a:lnTo>
                  <a:lnTo>
                    <a:pt x="68" y="150"/>
                  </a:lnTo>
                  <a:lnTo>
                    <a:pt x="70" y="146"/>
                  </a:lnTo>
                  <a:lnTo>
                    <a:pt x="70" y="142"/>
                  </a:lnTo>
                  <a:lnTo>
                    <a:pt x="70" y="140"/>
                  </a:lnTo>
                  <a:lnTo>
                    <a:pt x="70" y="134"/>
                  </a:lnTo>
                  <a:lnTo>
                    <a:pt x="70" y="128"/>
                  </a:lnTo>
                  <a:lnTo>
                    <a:pt x="70" y="122"/>
                  </a:lnTo>
                  <a:lnTo>
                    <a:pt x="70" y="116"/>
                  </a:lnTo>
                  <a:lnTo>
                    <a:pt x="68" y="110"/>
                  </a:lnTo>
                  <a:lnTo>
                    <a:pt x="70" y="106"/>
                  </a:lnTo>
                  <a:lnTo>
                    <a:pt x="70" y="100"/>
                  </a:lnTo>
                  <a:lnTo>
                    <a:pt x="72" y="96"/>
                  </a:lnTo>
                  <a:lnTo>
                    <a:pt x="72" y="88"/>
                  </a:lnTo>
                  <a:lnTo>
                    <a:pt x="74" y="74"/>
                  </a:lnTo>
                  <a:lnTo>
                    <a:pt x="72" y="56"/>
                  </a:lnTo>
                  <a:lnTo>
                    <a:pt x="68" y="36"/>
                  </a:lnTo>
                  <a:lnTo>
                    <a:pt x="64" y="30"/>
                  </a:lnTo>
                  <a:lnTo>
                    <a:pt x="60" y="22"/>
                  </a:lnTo>
                  <a:lnTo>
                    <a:pt x="54" y="16"/>
                  </a:lnTo>
                  <a:lnTo>
                    <a:pt x="48" y="12"/>
                  </a:lnTo>
                  <a:lnTo>
                    <a:pt x="46" y="10"/>
                  </a:lnTo>
                  <a:lnTo>
                    <a:pt x="46" y="10"/>
                  </a:lnTo>
                  <a:lnTo>
                    <a:pt x="50" y="8"/>
                  </a:lnTo>
                  <a:lnTo>
                    <a:pt x="54" y="8"/>
                  </a:lnTo>
                  <a:lnTo>
                    <a:pt x="60" y="6"/>
                  </a:lnTo>
                  <a:lnTo>
                    <a:pt x="66" y="2"/>
                  </a:lnTo>
                  <a:lnTo>
                    <a:pt x="72" y="0"/>
                  </a:lnTo>
                  <a:lnTo>
                    <a:pt x="72" y="2"/>
                  </a:lnTo>
                  <a:lnTo>
                    <a:pt x="74" y="8"/>
                  </a:lnTo>
                  <a:lnTo>
                    <a:pt x="80" y="18"/>
                  </a:lnTo>
                  <a:lnTo>
                    <a:pt x="90" y="34"/>
                  </a:lnTo>
                  <a:lnTo>
                    <a:pt x="98" y="46"/>
                  </a:lnTo>
                  <a:lnTo>
                    <a:pt x="100" y="46"/>
                  </a:lnTo>
                  <a:lnTo>
                    <a:pt x="100" y="48"/>
                  </a:lnTo>
                  <a:lnTo>
                    <a:pt x="102" y="52"/>
                  </a:lnTo>
                  <a:lnTo>
                    <a:pt x="102" y="60"/>
                  </a:lnTo>
                  <a:lnTo>
                    <a:pt x="110" y="106"/>
                  </a:lnTo>
                  <a:lnTo>
                    <a:pt x="112" y="106"/>
                  </a:lnTo>
                  <a:lnTo>
                    <a:pt x="112" y="106"/>
                  </a:lnTo>
                  <a:lnTo>
                    <a:pt x="114" y="108"/>
                  </a:lnTo>
                  <a:lnTo>
                    <a:pt x="116" y="108"/>
                  </a:lnTo>
                  <a:lnTo>
                    <a:pt x="118" y="106"/>
                  </a:lnTo>
                  <a:lnTo>
                    <a:pt x="118" y="108"/>
                  </a:lnTo>
                  <a:lnTo>
                    <a:pt x="118" y="110"/>
                  </a:lnTo>
                  <a:lnTo>
                    <a:pt x="118" y="116"/>
                  </a:lnTo>
                  <a:lnTo>
                    <a:pt x="118" y="120"/>
                  </a:lnTo>
                  <a:lnTo>
                    <a:pt x="118" y="124"/>
                  </a:lnTo>
                  <a:lnTo>
                    <a:pt x="116" y="124"/>
                  </a:lnTo>
                  <a:lnTo>
                    <a:pt x="114" y="126"/>
                  </a:lnTo>
                  <a:lnTo>
                    <a:pt x="112" y="128"/>
                  </a:lnTo>
                  <a:lnTo>
                    <a:pt x="108" y="132"/>
                  </a:lnTo>
                  <a:lnTo>
                    <a:pt x="106" y="138"/>
                  </a:lnTo>
                  <a:lnTo>
                    <a:pt x="104" y="146"/>
                  </a:lnTo>
                  <a:lnTo>
                    <a:pt x="102" y="150"/>
                  </a:lnTo>
                  <a:lnTo>
                    <a:pt x="98" y="158"/>
                  </a:lnTo>
                  <a:lnTo>
                    <a:pt x="92" y="168"/>
                  </a:lnTo>
                  <a:lnTo>
                    <a:pt x="88" y="178"/>
                  </a:lnTo>
                  <a:lnTo>
                    <a:pt x="86" y="186"/>
                  </a:lnTo>
                  <a:lnTo>
                    <a:pt x="84" y="192"/>
                  </a:lnTo>
                  <a:lnTo>
                    <a:pt x="84" y="200"/>
                  </a:lnTo>
                  <a:lnTo>
                    <a:pt x="82" y="214"/>
                  </a:lnTo>
                  <a:lnTo>
                    <a:pt x="84" y="232"/>
                  </a:lnTo>
                  <a:lnTo>
                    <a:pt x="82" y="322"/>
                  </a:lnTo>
                  <a:lnTo>
                    <a:pt x="82" y="324"/>
                  </a:lnTo>
                  <a:lnTo>
                    <a:pt x="80" y="326"/>
                  </a:lnTo>
                  <a:lnTo>
                    <a:pt x="76" y="330"/>
                  </a:lnTo>
                  <a:lnTo>
                    <a:pt x="74" y="334"/>
                  </a:lnTo>
                  <a:lnTo>
                    <a:pt x="70" y="338"/>
                  </a:lnTo>
                  <a:lnTo>
                    <a:pt x="68" y="344"/>
                  </a:lnTo>
                  <a:lnTo>
                    <a:pt x="66" y="348"/>
                  </a:lnTo>
                  <a:lnTo>
                    <a:pt x="64" y="350"/>
                  </a:lnTo>
                  <a:lnTo>
                    <a:pt x="60" y="368"/>
                  </a:lnTo>
                  <a:lnTo>
                    <a:pt x="58" y="370"/>
                  </a:lnTo>
                  <a:lnTo>
                    <a:pt x="58" y="372"/>
                  </a:lnTo>
                  <a:lnTo>
                    <a:pt x="60" y="380"/>
                  </a:lnTo>
                  <a:lnTo>
                    <a:pt x="58" y="390"/>
                  </a:lnTo>
                  <a:lnTo>
                    <a:pt x="60" y="398"/>
                  </a:lnTo>
                  <a:lnTo>
                    <a:pt x="58" y="410"/>
                  </a:lnTo>
                  <a:lnTo>
                    <a:pt x="54" y="412"/>
                  </a:lnTo>
                  <a:lnTo>
                    <a:pt x="54" y="420"/>
                  </a:lnTo>
                  <a:lnTo>
                    <a:pt x="56" y="420"/>
                  </a:lnTo>
                  <a:lnTo>
                    <a:pt x="56" y="424"/>
                  </a:lnTo>
                  <a:lnTo>
                    <a:pt x="56" y="436"/>
                  </a:lnTo>
                  <a:lnTo>
                    <a:pt x="56" y="448"/>
                  </a:lnTo>
                  <a:lnTo>
                    <a:pt x="56" y="458"/>
                  </a:lnTo>
                  <a:lnTo>
                    <a:pt x="56" y="462"/>
                  </a:lnTo>
                  <a:lnTo>
                    <a:pt x="54" y="466"/>
                  </a:lnTo>
                  <a:lnTo>
                    <a:pt x="54" y="468"/>
                  </a:lnTo>
                  <a:lnTo>
                    <a:pt x="54" y="470"/>
                  </a:lnTo>
                  <a:lnTo>
                    <a:pt x="54" y="472"/>
                  </a:lnTo>
                  <a:lnTo>
                    <a:pt x="56" y="474"/>
                  </a:lnTo>
                  <a:lnTo>
                    <a:pt x="56" y="476"/>
                  </a:lnTo>
                  <a:lnTo>
                    <a:pt x="58" y="478"/>
                  </a:lnTo>
                  <a:lnTo>
                    <a:pt x="58" y="484"/>
                  </a:lnTo>
                  <a:lnTo>
                    <a:pt x="58" y="496"/>
                  </a:lnTo>
                  <a:lnTo>
                    <a:pt x="58" y="508"/>
                  </a:lnTo>
                  <a:lnTo>
                    <a:pt x="56" y="516"/>
                  </a:lnTo>
                  <a:lnTo>
                    <a:pt x="56" y="518"/>
                  </a:lnTo>
                  <a:lnTo>
                    <a:pt x="52" y="520"/>
                  </a:lnTo>
                  <a:lnTo>
                    <a:pt x="50" y="522"/>
                  </a:lnTo>
                  <a:lnTo>
                    <a:pt x="46" y="526"/>
                  </a:lnTo>
                  <a:lnTo>
                    <a:pt x="42" y="530"/>
                  </a:lnTo>
                  <a:lnTo>
                    <a:pt x="40" y="534"/>
                  </a:lnTo>
                  <a:lnTo>
                    <a:pt x="38" y="540"/>
                  </a:lnTo>
                  <a:lnTo>
                    <a:pt x="38" y="554"/>
                  </a:lnTo>
                  <a:lnTo>
                    <a:pt x="38" y="574"/>
                  </a:lnTo>
                  <a:lnTo>
                    <a:pt x="38" y="594"/>
                  </a:lnTo>
                  <a:lnTo>
                    <a:pt x="38" y="612"/>
                  </a:lnTo>
                  <a:lnTo>
                    <a:pt x="38" y="618"/>
                  </a:lnTo>
                  <a:lnTo>
                    <a:pt x="36" y="620"/>
                  </a:lnTo>
                  <a:lnTo>
                    <a:pt x="36" y="624"/>
                  </a:lnTo>
                  <a:lnTo>
                    <a:pt x="38" y="630"/>
                  </a:lnTo>
                  <a:lnTo>
                    <a:pt x="38" y="642"/>
                  </a:lnTo>
                  <a:lnTo>
                    <a:pt x="50" y="656"/>
                  </a:lnTo>
                  <a:lnTo>
                    <a:pt x="88" y="656"/>
                  </a:lnTo>
                  <a:lnTo>
                    <a:pt x="90" y="656"/>
                  </a:lnTo>
                  <a:lnTo>
                    <a:pt x="90" y="658"/>
                  </a:lnTo>
                  <a:lnTo>
                    <a:pt x="90" y="660"/>
                  </a:lnTo>
                  <a:lnTo>
                    <a:pt x="90" y="662"/>
                  </a:lnTo>
                  <a:lnTo>
                    <a:pt x="90" y="668"/>
                  </a:lnTo>
                  <a:lnTo>
                    <a:pt x="92" y="676"/>
                  </a:lnTo>
                  <a:lnTo>
                    <a:pt x="92" y="700"/>
                  </a:lnTo>
                  <a:lnTo>
                    <a:pt x="96" y="726"/>
                  </a:lnTo>
                  <a:lnTo>
                    <a:pt x="136" y="728"/>
                  </a:lnTo>
                  <a:lnTo>
                    <a:pt x="150" y="7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2" name="Freeform 148"/>
            <p:cNvSpPr>
              <a:spLocks/>
            </p:cNvSpPr>
            <p:nvPr/>
          </p:nvSpPr>
          <p:spPr bwMode="gray">
            <a:xfrm>
              <a:off x="4659" y="3404"/>
              <a:ext cx="110" cy="126"/>
            </a:xfrm>
            <a:custGeom>
              <a:avLst/>
              <a:gdLst/>
              <a:ahLst/>
              <a:cxnLst>
                <a:cxn ang="0">
                  <a:pos x="110" y="94"/>
                </a:cxn>
                <a:cxn ang="0">
                  <a:pos x="108" y="84"/>
                </a:cxn>
                <a:cxn ang="0">
                  <a:pos x="104" y="76"/>
                </a:cxn>
                <a:cxn ang="0">
                  <a:pos x="102" y="72"/>
                </a:cxn>
                <a:cxn ang="0">
                  <a:pos x="98" y="70"/>
                </a:cxn>
                <a:cxn ang="0">
                  <a:pos x="92" y="70"/>
                </a:cxn>
                <a:cxn ang="0">
                  <a:pos x="90" y="72"/>
                </a:cxn>
                <a:cxn ang="0">
                  <a:pos x="76" y="68"/>
                </a:cxn>
                <a:cxn ang="0">
                  <a:pos x="72" y="64"/>
                </a:cxn>
                <a:cxn ang="0">
                  <a:pos x="72" y="54"/>
                </a:cxn>
                <a:cxn ang="0">
                  <a:pos x="68" y="32"/>
                </a:cxn>
                <a:cxn ang="0">
                  <a:pos x="68" y="24"/>
                </a:cxn>
                <a:cxn ang="0">
                  <a:pos x="68" y="18"/>
                </a:cxn>
                <a:cxn ang="0">
                  <a:pos x="68" y="18"/>
                </a:cxn>
                <a:cxn ang="0">
                  <a:pos x="64" y="16"/>
                </a:cxn>
                <a:cxn ang="0">
                  <a:pos x="56" y="8"/>
                </a:cxn>
                <a:cxn ang="0">
                  <a:pos x="46" y="2"/>
                </a:cxn>
                <a:cxn ang="0">
                  <a:pos x="36" y="0"/>
                </a:cxn>
                <a:cxn ang="0">
                  <a:pos x="30" y="4"/>
                </a:cxn>
                <a:cxn ang="0">
                  <a:pos x="18" y="10"/>
                </a:cxn>
                <a:cxn ang="0">
                  <a:pos x="8" y="24"/>
                </a:cxn>
                <a:cxn ang="0">
                  <a:pos x="6" y="28"/>
                </a:cxn>
                <a:cxn ang="0">
                  <a:pos x="2" y="38"/>
                </a:cxn>
                <a:cxn ang="0">
                  <a:pos x="0" y="52"/>
                </a:cxn>
                <a:cxn ang="0">
                  <a:pos x="2" y="56"/>
                </a:cxn>
                <a:cxn ang="0">
                  <a:pos x="10" y="60"/>
                </a:cxn>
                <a:cxn ang="0">
                  <a:pos x="32" y="72"/>
                </a:cxn>
                <a:cxn ang="0">
                  <a:pos x="50" y="126"/>
                </a:cxn>
                <a:cxn ang="0">
                  <a:pos x="102" y="124"/>
                </a:cxn>
                <a:cxn ang="0">
                  <a:pos x="104" y="116"/>
                </a:cxn>
                <a:cxn ang="0">
                  <a:pos x="106" y="110"/>
                </a:cxn>
                <a:cxn ang="0">
                  <a:pos x="106" y="104"/>
                </a:cxn>
                <a:cxn ang="0">
                  <a:pos x="108" y="96"/>
                </a:cxn>
              </a:cxnLst>
              <a:rect l="0" t="0" r="r" b="b"/>
              <a:pathLst>
                <a:path w="110" h="126">
                  <a:moveTo>
                    <a:pt x="108" y="96"/>
                  </a:moveTo>
                  <a:lnTo>
                    <a:pt x="110" y="94"/>
                  </a:lnTo>
                  <a:lnTo>
                    <a:pt x="108" y="90"/>
                  </a:lnTo>
                  <a:lnTo>
                    <a:pt x="108" y="84"/>
                  </a:lnTo>
                  <a:lnTo>
                    <a:pt x="106" y="80"/>
                  </a:lnTo>
                  <a:lnTo>
                    <a:pt x="104" y="76"/>
                  </a:lnTo>
                  <a:lnTo>
                    <a:pt x="102" y="72"/>
                  </a:lnTo>
                  <a:lnTo>
                    <a:pt x="102" y="72"/>
                  </a:lnTo>
                  <a:lnTo>
                    <a:pt x="100" y="70"/>
                  </a:lnTo>
                  <a:lnTo>
                    <a:pt x="98" y="70"/>
                  </a:lnTo>
                  <a:lnTo>
                    <a:pt x="94" y="70"/>
                  </a:lnTo>
                  <a:lnTo>
                    <a:pt x="92" y="70"/>
                  </a:lnTo>
                  <a:lnTo>
                    <a:pt x="90" y="70"/>
                  </a:lnTo>
                  <a:lnTo>
                    <a:pt x="90" y="72"/>
                  </a:lnTo>
                  <a:lnTo>
                    <a:pt x="78" y="68"/>
                  </a:lnTo>
                  <a:lnTo>
                    <a:pt x="76" y="68"/>
                  </a:lnTo>
                  <a:lnTo>
                    <a:pt x="74" y="66"/>
                  </a:lnTo>
                  <a:lnTo>
                    <a:pt x="72" y="64"/>
                  </a:lnTo>
                  <a:lnTo>
                    <a:pt x="72" y="64"/>
                  </a:lnTo>
                  <a:lnTo>
                    <a:pt x="72" y="54"/>
                  </a:lnTo>
                  <a:lnTo>
                    <a:pt x="70" y="42"/>
                  </a:lnTo>
                  <a:lnTo>
                    <a:pt x="68" y="32"/>
                  </a:lnTo>
                  <a:lnTo>
                    <a:pt x="68" y="28"/>
                  </a:lnTo>
                  <a:lnTo>
                    <a:pt x="68" y="24"/>
                  </a:lnTo>
                  <a:lnTo>
                    <a:pt x="68" y="20"/>
                  </a:lnTo>
                  <a:lnTo>
                    <a:pt x="68" y="18"/>
                  </a:lnTo>
                  <a:lnTo>
                    <a:pt x="68" y="18"/>
                  </a:lnTo>
                  <a:lnTo>
                    <a:pt x="68" y="18"/>
                  </a:lnTo>
                  <a:lnTo>
                    <a:pt x="66" y="18"/>
                  </a:lnTo>
                  <a:lnTo>
                    <a:pt x="64" y="16"/>
                  </a:lnTo>
                  <a:lnTo>
                    <a:pt x="60" y="12"/>
                  </a:lnTo>
                  <a:lnTo>
                    <a:pt x="56" y="8"/>
                  </a:lnTo>
                  <a:lnTo>
                    <a:pt x="52" y="6"/>
                  </a:lnTo>
                  <a:lnTo>
                    <a:pt x="46" y="2"/>
                  </a:lnTo>
                  <a:lnTo>
                    <a:pt x="42" y="2"/>
                  </a:lnTo>
                  <a:lnTo>
                    <a:pt x="36" y="0"/>
                  </a:lnTo>
                  <a:lnTo>
                    <a:pt x="34" y="2"/>
                  </a:lnTo>
                  <a:lnTo>
                    <a:pt x="30" y="4"/>
                  </a:lnTo>
                  <a:lnTo>
                    <a:pt x="24" y="6"/>
                  </a:lnTo>
                  <a:lnTo>
                    <a:pt x="18" y="10"/>
                  </a:lnTo>
                  <a:lnTo>
                    <a:pt x="12" y="16"/>
                  </a:lnTo>
                  <a:lnTo>
                    <a:pt x="8" y="24"/>
                  </a:lnTo>
                  <a:lnTo>
                    <a:pt x="6" y="24"/>
                  </a:lnTo>
                  <a:lnTo>
                    <a:pt x="6" y="28"/>
                  </a:lnTo>
                  <a:lnTo>
                    <a:pt x="4" y="32"/>
                  </a:lnTo>
                  <a:lnTo>
                    <a:pt x="2" y="38"/>
                  </a:lnTo>
                  <a:lnTo>
                    <a:pt x="0" y="46"/>
                  </a:lnTo>
                  <a:lnTo>
                    <a:pt x="0" y="52"/>
                  </a:lnTo>
                  <a:lnTo>
                    <a:pt x="0" y="54"/>
                  </a:lnTo>
                  <a:lnTo>
                    <a:pt x="2" y="56"/>
                  </a:lnTo>
                  <a:lnTo>
                    <a:pt x="6" y="58"/>
                  </a:lnTo>
                  <a:lnTo>
                    <a:pt x="10" y="60"/>
                  </a:lnTo>
                  <a:lnTo>
                    <a:pt x="26" y="66"/>
                  </a:lnTo>
                  <a:lnTo>
                    <a:pt x="32" y="72"/>
                  </a:lnTo>
                  <a:lnTo>
                    <a:pt x="66" y="90"/>
                  </a:lnTo>
                  <a:lnTo>
                    <a:pt x="50" y="126"/>
                  </a:lnTo>
                  <a:lnTo>
                    <a:pt x="102" y="126"/>
                  </a:lnTo>
                  <a:lnTo>
                    <a:pt x="102" y="124"/>
                  </a:lnTo>
                  <a:lnTo>
                    <a:pt x="102" y="120"/>
                  </a:lnTo>
                  <a:lnTo>
                    <a:pt x="104" y="116"/>
                  </a:lnTo>
                  <a:lnTo>
                    <a:pt x="106" y="112"/>
                  </a:lnTo>
                  <a:lnTo>
                    <a:pt x="106" y="110"/>
                  </a:lnTo>
                  <a:lnTo>
                    <a:pt x="106" y="108"/>
                  </a:lnTo>
                  <a:lnTo>
                    <a:pt x="106" y="104"/>
                  </a:lnTo>
                  <a:lnTo>
                    <a:pt x="108" y="98"/>
                  </a:lnTo>
                  <a:lnTo>
                    <a:pt x="108"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3" name="Freeform 149"/>
            <p:cNvSpPr>
              <a:spLocks/>
            </p:cNvSpPr>
            <p:nvPr/>
          </p:nvSpPr>
          <p:spPr bwMode="gray">
            <a:xfrm>
              <a:off x="4335" y="2928"/>
              <a:ext cx="52" cy="70"/>
            </a:xfrm>
            <a:custGeom>
              <a:avLst/>
              <a:gdLst/>
              <a:ahLst/>
              <a:cxnLst>
                <a:cxn ang="0">
                  <a:pos x="50" y="64"/>
                </a:cxn>
                <a:cxn ang="0">
                  <a:pos x="46" y="60"/>
                </a:cxn>
                <a:cxn ang="0">
                  <a:pos x="44" y="54"/>
                </a:cxn>
                <a:cxn ang="0">
                  <a:pos x="46" y="46"/>
                </a:cxn>
                <a:cxn ang="0">
                  <a:pos x="48" y="42"/>
                </a:cxn>
                <a:cxn ang="0">
                  <a:pos x="48" y="36"/>
                </a:cxn>
                <a:cxn ang="0">
                  <a:pos x="48" y="32"/>
                </a:cxn>
                <a:cxn ang="0">
                  <a:pos x="50" y="20"/>
                </a:cxn>
                <a:cxn ang="0">
                  <a:pos x="52" y="10"/>
                </a:cxn>
                <a:cxn ang="0">
                  <a:pos x="52" y="6"/>
                </a:cxn>
                <a:cxn ang="0">
                  <a:pos x="52" y="0"/>
                </a:cxn>
                <a:cxn ang="0">
                  <a:pos x="48" y="0"/>
                </a:cxn>
                <a:cxn ang="0">
                  <a:pos x="44" y="0"/>
                </a:cxn>
                <a:cxn ang="0">
                  <a:pos x="40" y="2"/>
                </a:cxn>
                <a:cxn ang="0">
                  <a:pos x="36" y="0"/>
                </a:cxn>
                <a:cxn ang="0">
                  <a:pos x="34" y="2"/>
                </a:cxn>
                <a:cxn ang="0">
                  <a:pos x="30" y="10"/>
                </a:cxn>
                <a:cxn ang="0">
                  <a:pos x="28" y="14"/>
                </a:cxn>
                <a:cxn ang="0">
                  <a:pos x="24" y="20"/>
                </a:cxn>
                <a:cxn ang="0">
                  <a:pos x="20" y="22"/>
                </a:cxn>
                <a:cxn ang="0">
                  <a:pos x="16" y="24"/>
                </a:cxn>
                <a:cxn ang="0">
                  <a:pos x="14" y="28"/>
                </a:cxn>
                <a:cxn ang="0">
                  <a:pos x="14" y="32"/>
                </a:cxn>
                <a:cxn ang="0">
                  <a:pos x="10" y="36"/>
                </a:cxn>
                <a:cxn ang="0">
                  <a:pos x="8" y="38"/>
                </a:cxn>
                <a:cxn ang="0">
                  <a:pos x="6" y="40"/>
                </a:cxn>
                <a:cxn ang="0">
                  <a:pos x="6" y="42"/>
                </a:cxn>
                <a:cxn ang="0">
                  <a:pos x="4" y="44"/>
                </a:cxn>
                <a:cxn ang="0">
                  <a:pos x="2" y="44"/>
                </a:cxn>
                <a:cxn ang="0">
                  <a:pos x="0" y="42"/>
                </a:cxn>
                <a:cxn ang="0">
                  <a:pos x="0" y="44"/>
                </a:cxn>
                <a:cxn ang="0">
                  <a:pos x="8" y="52"/>
                </a:cxn>
                <a:cxn ang="0">
                  <a:pos x="12" y="60"/>
                </a:cxn>
                <a:cxn ang="0">
                  <a:pos x="16" y="64"/>
                </a:cxn>
                <a:cxn ang="0">
                  <a:pos x="20" y="62"/>
                </a:cxn>
                <a:cxn ang="0">
                  <a:pos x="26" y="66"/>
                </a:cxn>
                <a:cxn ang="0">
                  <a:pos x="30" y="66"/>
                </a:cxn>
                <a:cxn ang="0">
                  <a:pos x="36" y="66"/>
                </a:cxn>
                <a:cxn ang="0">
                  <a:pos x="40" y="66"/>
                </a:cxn>
                <a:cxn ang="0">
                  <a:pos x="44" y="68"/>
                </a:cxn>
                <a:cxn ang="0">
                  <a:pos x="48" y="70"/>
                </a:cxn>
                <a:cxn ang="0">
                  <a:pos x="50" y="70"/>
                </a:cxn>
                <a:cxn ang="0">
                  <a:pos x="52" y="70"/>
                </a:cxn>
              </a:cxnLst>
              <a:rect l="0" t="0" r="r" b="b"/>
              <a:pathLst>
                <a:path w="52" h="70">
                  <a:moveTo>
                    <a:pt x="52" y="70"/>
                  </a:moveTo>
                  <a:lnTo>
                    <a:pt x="50" y="64"/>
                  </a:lnTo>
                  <a:lnTo>
                    <a:pt x="46" y="60"/>
                  </a:lnTo>
                  <a:lnTo>
                    <a:pt x="46" y="60"/>
                  </a:lnTo>
                  <a:lnTo>
                    <a:pt x="44" y="58"/>
                  </a:lnTo>
                  <a:lnTo>
                    <a:pt x="44" y="54"/>
                  </a:lnTo>
                  <a:lnTo>
                    <a:pt x="44" y="50"/>
                  </a:lnTo>
                  <a:lnTo>
                    <a:pt x="46" y="46"/>
                  </a:lnTo>
                  <a:lnTo>
                    <a:pt x="46" y="46"/>
                  </a:lnTo>
                  <a:lnTo>
                    <a:pt x="48" y="42"/>
                  </a:lnTo>
                  <a:lnTo>
                    <a:pt x="48" y="40"/>
                  </a:lnTo>
                  <a:lnTo>
                    <a:pt x="48" y="36"/>
                  </a:lnTo>
                  <a:lnTo>
                    <a:pt x="48" y="34"/>
                  </a:lnTo>
                  <a:lnTo>
                    <a:pt x="48" y="32"/>
                  </a:lnTo>
                  <a:lnTo>
                    <a:pt x="48" y="26"/>
                  </a:lnTo>
                  <a:lnTo>
                    <a:pt x="50" y="20"/>
                  </a:lnTo>
                  <a:lnTo>
                    <a:pt x="50" y="14"/>
                  </a:lnTo>
                  <a:lnTo>
                    <a:pt x="52" y="10"/>
                  </a:lnTo>
                  <a:lnTo>
                    <a:pt x="52" y="8"/>
                  </a:lnTo>
                  <a:lnTo>
                    <a:pt x="52" y="6"/>
                  </a:lnTo>
                  <a:lnTo>
                    <a:pt x="52" y="2"/>
                  </a:lnTo>
                  <a:lnTo>
                    <a:pt x="52" y="0"/>
                  </a:lnTo>
                  <a:lnTo>
                    <a:pt x="50" y="0"/>
                  </a:lnTo>
                  <a:lnTo>
                    <a:pt x="48" y="0"/>
                  </a:lnTo>
                  <a:lnTo>
                    <a:pt x="46" y="0"/>
                  </a:lnTo>
                  <a:lnTo>
                    <a:pt x="44" y="0"/>
                  </a:lnTo>
                  <a:lnTo>
                    <a:pt x="42" y="0"/>
                  </a:lnTo>
                  <a:lnTo>
                    <a:pt x="40" y="2"/>
                  </a:lnTo>
                  <a:lnTo>
                    <a:pt x="38" y="0"/>
                  </a:lnTo>
                  <a:lnTo>
                    <a:pt x="36" y="0"/>
                  </a:lnTo>
                  <a:lnTo>
                    <a:pt x="36" y="0"/>
                  </a:lnTo>
                  <a:lnTo>
                    <a:pt x="34" y="2"/>
                  </a:lnTo>
                  <a:lnTo>
                    <a:pt x="32" y="4"/>
                  </a:lnTo>
                  <a:lnTo>
                    <a:pt x="30" y="10"/>
                  </a:lnTo>
                  <a:lnTo>
                    <a:pt x="30" y="10"/>
                  </a:lnTo>
                  <a:lnTo>
                    <a:pt x="28" y="14"/>
                  </a:lnTo>
                  <a:lnTo>
                    <a:pt x="26" y="16"/>
                  </a:lnTo>
                  <a:lnTo>
                    <a:pt x="24" y="20"/>
                  </a:lnTo>
                  <a:lnTo>
                    <a:pt x="20" y="22"/>
                  </a:lnTo>
                  <a:lnTo>
                    <a:pt x="20" y="22"/>
                  </a:lnTo>
                  <a:lnTo>
                    <a:pt x="18" y="22"/>
                  </a:lnTo>
                  <a:lnTo>
                    <a:pt x="16" y="24"/>
                  </a:lnTo>
                  <a:lnTo>
                    <a:pt x="14" y="26"/>
                  </a:lnTo>
                  <a:lnTo>
                    <a:pt x="14" y="28"/>
                  </a:lnTo>
                  <a:lnTo>
                    <a:pt x="14" y="30"/>
                  </a:lnTo>
                  <a:lnTo>
                    <a:pt x="14" y="32"/>
                  </a:lnTo>
                  <a:lnTo>
                    <a:pt x="12" y="34"/>
                  </a:lnTo>
                  <a:lnTo>
                    <a:pt x="10" y="36"/>
                  </a:lnTo>
                  <a:lnTo>
                    <a:pt x="8" y="36"/>
                  </a:lnTo>
                  <a:lnTo>
                    <a:pt x="8" y="38"/>
                  </a:lnTo>
                  <a:lnTo>
                    <a:pt x="6" y="40"/>
                  </a:lnTo>
                  <a:lnTo>
                    <a:pt x="6" y="40"/>
                  </a:lnTo>
                  <a:lnTo>
                    <a:pt x="6" y="40"/>
                  </a:lnTo>
                  <a:lnTo>
                    <a:pt x="6" y="42"/>
                  </a:lnTo>
                  <a:lnTo>
                    <a:pt x="6" y="42"/>
                  </a:lnTo>
                  <a:lnTo>
                    <a:pt x="4" y="44"/>
                  </a:lnTo>
                  <a:lnTo>
                    <a:pt x="2" y="44"/>
                  </a:lnTo>
                  <a:lnTo>
                    <a:pt x="2" y="44"/>
                  </a:lnTo>
                  <a:lnTo>
                    <a:pt x="0" y="42"/>
                  </a:lnTo>
                  <a:lnTo>
                    <a:pt x="0" y="42"/>
                  </a:lnTo>
                  <a:lnTo>
                    <a:pt x="0" y="44"/>
                  </a:lnTo>
                  <a:lnTo>
                    <a:pt x="0" y="44"/>
                  </a:lnTo>
                  <a:lnTo>
                    <a:pt x="8" y="52"/>
                  </a:lnTo>
                  <a:lnTo>
                    <a:pt x="8" y="52"/>
                  </a:lnTo>
                  <a:lnTo>
                    <a:pt x="10" y="56"/>
                  </a:lnTo>
                  <a:lnTo>
                    <a:pt x="12" y="60"/>
                  </a:lnTo>
                  <a:lnTo>
                    <a:pt x="14" y="64"/>
                  </a:lnTo>
                  <a:lnTo>
                    <a:pt x="16" y="64"/>
                  </a:lnTo>
                  <a:lnTo>
                    <a:pt x="18" y="62"/>
                  </a:lnTo>
                  <a:lnTo>
                    <a:pt x="20" y="62"/>
                  </a:lnTo>
                  <a:lnTo>
                    <a:pt x="24" y="64"/>
                  </a:lnTo>
                  <a:lnTo>
                    <a:pt x="26" y="66"/>
                  </a:lnTo>
                  <a:lnTo>
                    <a:pt x="28" y="66"/>
                  </a:lnTo>
                  <a:lnTo>
                    <a:pt x="30" y="66"/>
                  </a:lnTo>
                  <a:lnTo>
                    <a:pt x="34" y="66"/>
                  </a:lnTo>
                  <a:lnTo>
                    <a:pt x="36" y="66"/>
                  </a:lnTo>
                  <a:lnTo>
                    <a:pt x="40" y="66"/>
                  </a:lnTo>
                  <a:lnTo>
                    <a:pt x="40" y="66"/>
                  </a:lnTo>
                  <a:lnTo>
                    <a:pt x="42" y="66"/>
                  </a:lnTo>
                  <a:lnTo>
                    <a:pt x="44" y="68"/>
                  </a:lnTo>
                  <a:lnTo>
                    <a:pt x="48" y="68"/>
                  </a:lnTo>
                  <a:lnTo>
                    <a:pt x="48" y="70"/>
                  </a:lnTo>
                  <a:lnTo>
                    <a:pt x="50" y="70"/>
                  </a:lnTo>
                  <a:lnTo>
                    <a:pt x="50" y="70"/>
                  </a:lnTo>
                  <a:lnTo>
                    <a:pt x="52" y="70"/>
                  </a:lnTo>
                  <a:lnTo>
                    <a:pt x="52" y="7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4" name="Freeform 150"/>
            <p:cNvSpPr>
              <a:spLocks/>
            </p:cNvSpPr>
            <p:nvPr/>
          </p:nvSpPr>
          <p:spPr bwMode="gray">
            <a:xfrm>
              <a:off x="4275" y="2880"/>
              <a:ext cx="60" cy="74"/>
            </a:xfrm>
            <a:custGeom>
              <a:avLst/>
              <a:gdLst/>
              <a:ahLst/>
              <a:cxnLst>
                <a:cxn ang="0">
                  <a:pos x="60" y="40"/>
                </a:cxn>
                <a:cxn ang="0">
                  <a:pos x="60" y="40"/>
                </a:cxn>
                <a:cxn ang="0">
                  <a:pos x="58" y="42"/>
                </a:cxn>
                <a:cxn ang="0">
                  <a:pos x="56" y="46"/>
                </a:cxn>
                <a:cxn ang="0">
                  <a:pos x="54" y="48"/>
                </a:cxn>
                <a:cxn ang="0">
                  <a:pos x="50" y="50"/>
                </a:cxn>
                <a:cxn ang="0">
                  <a:pos x="46" y="52"/>
                </a:cxn>
                <a:cxn ang="0">
                  <a:pos x="46" y="52"/>
                </a:cxn>
                <a:cxn ang="0">
                  <a:pos x="44" y="52"/>
                </a:cxn>
                <a:cxn ang="0">
                  <a:pos x="42" y="54"/>
                </a:cxn>
                <a:cxn ang="0">
                  <a:pos x="40" y="58"/>
                </a:cxn>
                <a:cxn ang="0">
                  <a:pos x="40" y="58"/>
                </a:cxn>
                <a:cxn ang="0">
                  <a:pos x="38" y="60"/>
                </a:cxn>
                <a:cxn ang="0">
                  <a:pos x="36" y="62"/>
                </a:cxn>
                <a:cxn ang="0">
                  <a:pos x="32" y="62"/>
                </a:cxn>
                <a:cxn ang="0">
                  <a:pos x="32" y="62"/>
                </a:cxn>
                <a:cxn ang="0">
                  <a:pos x="30" y="64"/>
                </a:cxn>
                <a:cxn ang="0">
                  <a:pos x="26" y="66"/>
                </a:cxn>
                <a:cxn ang="0">
                  <a:pos x="24" y="68"/>
                </a:cxn>
                <a:cxn ang="0">
                  <a:pos x="16" y="74"/>
                </a:cxn>
                <a:cxn ang="0">
                  <a:pos x="10" y="70"/>
                </a:cxn>
                <a:cxn ang="0">
                  <a:pos x="6" y="66"/>
                </a:cxn>
                <a:cxn ang="0">
                  <a:pos x="4" y="62"/>
                </a:cxn>
                <a:cxn ang="0">
                  <a:pos x="0" y="54"/>
                </a:cxn>
                <a:cxn ang="0">
                  <a:pos x="2" y="54"/>
                </a:cxn>
                <a:cxn ang="0">
                  <a:pos x="2" y="50"/>
                </a:cxn>
                <a:cxn ang="0">
                  <a:pos x="4" y="48"/>
                </a:cxn>
                <a:cxn ang="0">
                  <a:pos x="6" y="44"/>
                </a:cxn>
                <a:cxn ang="0">
                  <a:pos x="8" y="42"/>
                </a:cxn>
                <a:cxn ang="0">
                  <a:pos x="8" y="40"/>
                </a:cxn>
                <a:cxn ang="0">
                  <a:pos x="8" y="38"/>
                </a:cxn>
                <a:cxn ang="0">
                  <a:pos x="8" y="36"/>
                </a:cxn>
                <a:cxn ang="0">
                  <a:pos x="6" y="34"/>
                </a:cxn>
                <a:cxn ang="0">
                  <a:pos x="6" y="32"/>
                </a:cxn>
                <a:cxn ang="0">
                  <a:pos x="6" y="32"/>
                </a:cxn>
                <a:cxn ang="0">
                  <a:pos x="6" y="30"/>
                </a:cxn>
                <a:cxn ang="0">
                  <a:pos x="6" y="28"/>
                </a:cxn>
                <a:cxn ang="0">
                  <a:pos x="8" y="28"/>
                </a:cxn>
                <a:cxn ang="0">
                  <a:pos x="32" y="28"/>
                </a:cxn>
                <a:cxn ang="0">
                  <a:pos x="32" y="18"/>
                </a:cxn>
                <a:cxn ang="0">
                  <a:pos x="22" y="8"/>
                </a:cxn>
                <a:cxn ang="0">
                  <a:pos x="26" y="8"/>
                </a:cxn>
                <a:cxn ang="0">
                  <a:pos x="26" y="0"/>
                </a:cxn>
                <a:cxn ang="0">
                  <a:pos x="46" y="0"/>
                </a:cxn>
                <a:cxn ang="0">
                  <a:pos x="46" y="2"/>
                </a:cxn>
                <a:cxn ang="0">
                  <a:pos x="46" y="32"/>
                </a:cxn>
                <a:cxn ang="0">
                  <a:pos x="54" y="32"/>
                </a:cxn>
                <a:cxn ang="0">
                  <a:pos x="54" y="34"/>
                </a:cxn>
                <a:cxn ang="0">
                  <a:pos x="54" y="34"/>
                </a:cxn>
                <a:cxn ang="0">
                  <a:pos x="54" y="36"/>
                </a:cxn>
                <a:cxn ang="0">
                  <a:pos x="56" y="38"/>
                </a:cxn>
                <a:cxn ang="0">
                  <a:pos x="60" y="40"/>
                </a:cxn>
              </a:cxnLst>
              <a:rect l="0" t="0" r="r" b="b"/>
              <a:pathLst>
                <a:path w="60" h="74">
                  <a:moveTo>
                    <a:pt x="60" y="40"/>
                  </a:moveTo>
                  <a:lnTo>
                    <a:pt x="60" y="40"/>
                  </a:lnTo>
                  <a:lnTo>
                    <a:pt x="58" y="42"/>
                  </a:lnTo>
                  <a:lnTo>
                    <a:pt x="56" y="46"/>
                  </a:lnTo>
                  <a:lnTo>
                    <a:pt x="54" y="48"/>
                  </a:lnTo>
                  <a:lnTo>
                    <a:pt x="50" y="50"/>
                  </a:lnTo>
                  <a:lnTo>
                    <a:pt x="46" y="52"/>
                  </a:lnTo>
                  <a:lnTo>
                    <a:pt x="46" y="52"/>
                  </a:lnTo>
                  <a:lnTo>
                    <a:pt x="44" y="52"/>
                  </a:lnTo>
                  <a:lnTo>
                    <a:pt x="42" y="54"/>
                  </a:lnTo>
                  <a:lnTo>
                    <a:pt x="40" y="58"/>
                  </a:lnTo>
                  <a:lnTo>
                    <a:pt x="40" y="58"/>
                  </a:lnTo>
                  <a:lnTo>
                    <a:pt x="38" y="60"/>
                  </a:lnTo>
                  <a:lnTo>
                    <a:pt x="36" y="62"/>
                  </a:lnTo>
                  <a:lnTo>
                    <a:pt x="32" y="62"/>
                  </a:lnTo>
                  <a:lnTo>
                    <a:pt x="32" y="62"/>
                  </a:lnTo>
                  <a:lnTo>
                    <a:pt x="30" y="64"/>
                  </a:lnTo>
                  <a:lnTo>
                    <a:pt x="26" y="66"/>
                  </a:lnTo>
                  <a:lnTo>
                    <a:pt x="24" y="68"/>
                  </a:lnTo>
                  <a:lnTo>
                    <a:pt x="16" y="74"/>
                  </a:lnTo>
                  <a:lnTo>
                    <a:pt x="10" y="70"/>
                  </a:lnTo>
                  <a:lnTo>
                    <a:pt x="6" y="66"/>
                  </a:lnTo>
                  <a:lnTo>
                    <a:pt x="4" y="62"/>
                  </a:lnTo>
                  <a:lnTo>
                    <a:pt x="0" y="54"/>
                  </a:lnTo>
                  <a:lnTo>
                    <a:pt x="2" y="54"/>
                  </a:lnTo>
                  <a:lnTo>
                    <a:pt x="2" y="50"/>
                  </a:lnTo>
                  <a:lnTo>
                    <a:pt x="4" y="48"/>
                  </a:lnTo>
                  <a:lnTo>
                    <a:pt x="6" y="44"/>
                  </a:lnTo>
                  <a:lnTo>
                    <a:pt x="8" y="42"/>
                  </a:lnTo>
                  <a:lnTo>
                    <a:pt x="8" y="40"/>
                  </a:lnTo>
                  <a:lnTo>
                    <a:pt x="8" y="38"/>
                  </a:lnTo>
                  <a:lnTo>
                    <a:pt x="8" y="36"/>
                  </a:lnTo>
                  <a:lnTo>
                    <a:pt x="6" y="34"/>
                  </a:lnTo>
                  <a:lnTo>
                    <a:pt x="6" y="32"/>
                  </a:lnTo>
                  <a:lnTo>
                    <a:pt x="6" y="32"/>
                  </a:lnTo>
                  <a:lnTo>
                    <a:pt x="6" y="30"/>
                  </a:lnTo>
                  <a:lnTo>
                    <a:pt x="6" y="28"/>
                  </a:lnTo>
                  <a:lnTo>
                    <a:pt x="8" y="28"/>
                  </a:lnTo>
                  <a:lnTo>
                    <a:pt x="32" y="28"/>
                  </a:lnTo>
                  <a:lnTo>
                    <a:pt x="32" y="18"/>
                  </a:lnTo>
                  <a:lnTo>
                    <a:pt x="22" y="8"/>
                  </a:lnTo>
                  <a:lnTo>
                    <a:pt x="26" y="8"/>
                  </a:lnTo>
                  <a:lnTo>
                    <a:pt x="26" y="0"/>
                  </a:lnTo>
                  <a:lnTo>
                    <a:pt x="46" y="0"/>
                  </a:lnTo>
                  <a:lnTo>
                    <a:pt x="46" y="2"/>
                  </a:lnTo>
                  <a:lnTo>
                    <a:pt x="46" y="32"/>
                  </a:lnTo>
                  <a:lnTo>
                    <a:pt x="54" y="32"/>
                  </a:lnTo>
                  <a:lnTo>
                    <a:pt x="54" y="34"/>
                  </a:lnTo>
                  <a:lnTo>
                    <a:pt x="54" y="34"/>
                  </a:lnTo>
                  <a:lnTo>
                    <a:pt x="54" y="36"/>
                  </a:lnTo>
                  <a:lnTo>
                    <a:pt x="56" y="38"/>
                  </a:lnTo>
                  <a:lnTo>
                    <a:pt x="60"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5" name="Freeform 151"/>
            <p:cNvSpPr>
              <a:spLocks/>
            </p:cNvSpPr>
            <p:nvPr/>
          </p:nvSpPr>
          <p:spPr bwMode="gray">
            <a:xfrm>
              <a:off x="4321" y="2872"/>
              <a:ext cx="14" cy="40"/>
            </a:xfrm>
            <a:custGeom>
              <a:avLst/>
              <a:gdLst/>
              <a:ahLst/>
              <a:cxnLst>
                <a:cxn ang="0">
                  <a:pos x="14" y="0"/>
                </a:cxn>
                <a:cxn ang="0">
                  <a:pos x="14" y="0"/>
                </a:cxn>
                <a:cxn ang="0">
                  <a:pos x="12" y="0"/>
                </a:cxn>
                <a:cxn ang="0">
                  <a:pos x="10" y="0"/>
                </a:cxn>
                <a:cxn ang="0">
                  <a:pos x="10" y="2"/>
                </a:cxn>
                <a:cxn ang="0">
                  <a:pos x="8" y="2"/>
                </a:cxn>
                <a:cxn ang="0">
                  <a:pos x="6" y="4"/>
                </a:cxn>
                <a:cxn ang="0">
                  <a:pos x="6" y="4"/>
                </a:cxn>
                <a:cxn ang="0">
                  <a:pos x="4" y="6"/>
                </a:cxn>
                <a:cxn ang="0">
                  <a:pos x="2" y="4"/>
                </a:cxn>
                <a:cxn ang="0">
                  <a:pos x="0" y="4"/>
                </a:cxn>
                <a:cxn ang="0">
                  <a:pos x="0" y="6"/>
                </a:cxn>
                <a:cxn ang="0">
                  <a:pos x="0" y="8"/>
                </a:cxn>
                <a:cxn ang="0">
                  <a:pos x="0" y="8"/>
                </a:cxn>
                <a:cxn ang="0">
                  <a:pos x="0" y="40"/>
                </a:cxn>
                <a:cxn ang="0">
                  <a:pos x="8" y="40"/>
                </a:cxn>
                <a:cxn ang="0">
                  <a:pos x="8" y="40"/>
                </a:cxn>
                <a:cxn ang="0">
                  <a:pos x="8" y="38"/>
                </a:cxn>
                <a:cxn ang="0">
                  <a:pos x="10" y="36"/>
                </a:cxn>
                <a:cxn ang="0">
                  <a:pos x="12" y="34"/>
                </a:cxn>
                <a:cxn ang="0">
                  <a:pos x="12" y="32"/>
                </a:cxn>
                <a:cxn ang="0">
                  <a:pos x="12" y="30"/>
                </a:cxn>
                <a:cxn ang="0">
                  <a:pos x="12" y="28"/>
                </a:cxn>
                <a:cxn ang="0">
                  <a:pos x="10" y="24"/>
                </a:cxn>
                <a:cxn ang="0">
                  <a:pos x="10" y="18"/>
                </a:cxn>
                <a:cxn ang="0">
                  <a:pos x="10" y="14"/>
                </a:cxn>
                <a:cxn ang="0">
                  <a:pos x="10" y="12"/>
                </a:cxn>
                <a:cxn ang="0">
                  <a:pos x="12" y="10"/>
                </a:cxn>
                <a:cxn ang="0">
                  <a:pos x="12" y="8"/>
                </a:cxn>
                <a:cxn ang="0">
                  <a:pos x="14" y="4"/>
                </a:cxn>
                <a:cxn ang="0">
                  <a:pos x="14" y="0"/>
                </a:cxn>
              </a:cxnLst>
              <a:rect l="0" t="0" r="r" b="b"/>
              <a:pathLst>
                <a:path w="14" h="40">
                  <a:moveTo>
                    <a:pt x="14" y="0"/>
                  </a:moveTo>
                  <a:lnTo>
                    <a:pt x="14" y="0"/>
                  </a:lnTo>
                  <a:lnTo>
                    <a:pt x="12" y="0"/>
                  </a:lnTo>
                  <a:lnTo>
                    <a:pt x="10" y="0"/>
                  </a:lnTo>
                  <a:lnTo>
                    <a:pt x="10" y="2"/>
                  </a:lnTo>
                  <a:lnTo>
                    <a:pt x="8" y="2"/>
                  </a:lnTo>
                  <a:lnTo>
                    <a:pt x="6" y="4"/>
                  </a:lnTo>
                  <a:lnTo>
                    <a:pt x="6" y="4"/>
                  </a:lnTo>
                  <a:lnTo>
                    <a:pt x="4" y="6"/>
                  </a:lnTo>
                  <a:lnTo>
                    <a:pt x="2" y="4"/>
                  </a:lnTo>
                  <a:lnTo>
                    <a:pt x="0" y="4"/>
                  </a:lnTo>
                  <a:lnTo>
                    <a:pt x="0" y="6"/>
                  </a:lnTo>
                  <a:lnTo>
                    <a:pt x="0" y="8"/>
                  </a:lnTo>
                  <a:lnTo>
                    <a:pt x="0" y="8"/>
                  </a:lnTo>
                  <a:lnTo>
                    <a:pt x="0" y="40"/>
                  </a:lnTo>
                  <a:lnTo>
                    <a:pt x="8" y="40"/>
                  </a:lnTo>
                  <a:lnTo>
                    <a:pt x="8" y="40"/>
                  </a:lnTo>
                  <a:lnTo>
                    <a:pt x="8" y="38"/>
                  </a:lnTo>
                  <a:lnTo>
                    <a:pt x="10" y="36"/>
                  </a:lnTo>
                  <a:lnTo>
                    <a:pt x="12" y="34"/>
                  </a:lnTo>
                  <a:lnTo>
                    <a:pt x="12" y="32"/>
                  </a:lnTo>
                  <a:lnTo>
                    <a:pt x="12" y="30"/>
                  </a:lnTo>
                  <a:lnTo>
                    <a:pt x="12" y="28"/>
                  </a:lnTo>
                  <a:lnTo>
                    <a:pt x="10" y="24"/>
                  </a:lnTo>
                  <a:lnTo>
                    <a:pt x="10" y="18"/>
                  </a:lnTo>
                  <a:lnTo>
                    <a:pt x="10" y="14"/>
                  </a:lnTo>
                  <a:lnTo>
                    <a:pt x="10" y="12"/>
                  </a:lnTo>
                  <a:lnTo>
                    <a:pt x="12" y="10"/>
                  </a:lnTo>
                  <a:lnTo>
                    <a:pt x="12" y="8"/>
                  </a:lnTo>
                  <a:lnTo>
                    <a:pt x="14" y="4"/>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6" name="Freeform 152"/>
            <p:cNvSpPr>
              <a:spLocks/>
            </p:cNvSpPr>
            <p:nvPr/>
          </p:nvSpPr>
          <p:spPr bwMode="gray">
            <a:xfrm>
              <a:off x="4349" y="2992"/>
              <a:ext cx="48" cy="40"/>
            </a:xfrm>
            <a:custGeom>
              <a:avLst/>
              <a:gdLst/>
              <a:ahLst/>
              <a:cxnLst>
                <a:cxn ang="0">
                  <a:pos x="48" y="16"/>
                </a:cxn>
                <a:cxn ang="0">
                  <a:pos x="46" y="14"/>
                </a:cxn>
                <a:cxn ang="0">
                  <a:pos x="42" y="12"/>
                </a:cxn>
                <a:cxn ang="0">
                  <a:pos x="40" y="8"/>
                </a:cxn>
                <a:cxn ang="0">
                  <a:pos x="38" y="6"/>
                </a:cxn>
                <a:cxn ang="0">
                  <a:pos x="36" y="6"/>
                </a:cxn>
                <a:cxn ang="0">
                  <a:pos x="34" y="6"/>
                </a:cxn>
                <a:cxn ang="0">
                  <a:pos x="30" y="4"/>
                </a:cxn>
                <a:cxn ang="0">
                  <a:pos x="26" y="2"/>
                </a:cxn>
                <a:cxn ang="0">
                  <a:pos x="22" y="2"/>
                </a:cxn>
                <a:cxn ang="0">
                  <a:pos x="16" y="2"/>
                </a:cxn>
                <a:cxn ang="0">
                  <a:pos x="12" y="2"/>
                </a:cxn>
                <a:cxn ang="0">
                  <a:pos x="6" y="0"/>
                </a:cxn>
                <a:cxn ang="0">
                  <a:pos x="2" y="0"/>
                </a:cxn>
                <a:cxn ang="0">
                  <a:pos x="2" y="2"/>
                </a:cxn>
                <a:cxn ang="0">
                  <a:pos x="2" y="6"/>
                </a:cxn>
                <a:cxn ang="0">
                  <a:pos x="2" y="10"/>
                </a:cxn>
                <a:cxn ang="0">
                  <a:pos x="2" y="16"/>
                </a:cxn>
                <a:cxn ang="0">
                  <a:pos x="8" y="24"/>
                </a:cxn>
                <a:cxn ang="0">
                  <a:pos x="8" y="20"/>
                </a:cxn>
                <a:cxn ang="0">
                  <a:pos x="6" y="18"/>
                </a:cxn>
                <a:cxn ang="0">
                  <a:pos x="8" y="16"/>
                </a:cxn>
                <a:cxn ang="0">
                  <a:pos x="14" y="20"/>
                </a:cxn>
                <a:cxn ang="0">
                  <a:pos x="24" y="30"/>
                </a:cxn>
                <a:cxn ang="0">
                  <a:pos x="22" y="32"/>
                </a:cxn>
                <a:cxn ang="0">
                  <a:pos x="24" y="36"/>
                </a:cxn>
                <a:cxn ang="0">
                  <a:pos x="24" y="36"/>
                </a:cxn>
                <a:cxn ang="0">
                  <a:pos x="26" y="34"/>
                </a:cxn>
                <a:cxn ang="0">
                  <a:pos x="26" y="34"/>
                </a:cxn>
                <a:cxn ang="0">
                  <a:pos x="28" y="34"/>
                </a:cxn>
                <a:cxn ang="0">
                  <a:pos x="28" y="36"/>
                </a:cxn>
                <a:cxn ang="0">
                  <a:pos x="32" y="40"/>
                </a:cxn>
                <a:cxn ang="0">
                  <a:pos x="36" y="38"/>
                </a:cxn>
                <a:cxn ang="0">
                  <a:pos x="40" y="32"/>
                </a:cxn>
                <a:cxn ang="0">
                  <a:pos x="40" y="28"/>
                </a:cxn>
                <a:cxn ang="0">
                  <a:pos x="44" y="22"/>
                </a:cxn>
              </a:cxnLst>
              <a:rect l="0" t="0" r="r" b="b"/>
              <a:pathLst>
                <a:path w="48" h="40">
                  <a:moveTo>
                    <a:pt x="48" y="16"/>
                  </a:moveTo>
                  <a:lnTo>
                    <a:pt x="48" y="16"/>
                  </a:lnTo>
                  <a:lnTo>
                    <a:pt x="48" y="16"/>
                  </a:lnTo>
                  <a:lnTo>
                    <a:pt x="46" y="14"/>
                  </a:lnTo>
                  <a:lnTo>
                    <a:pt x="44" y="14"/>
                  </a:lnTo>
                  <a:lnTo>
                    <a:pt x="42" y="12"/>
                  </a:lnTo>
                  <a:lnTo>
                    <a:pt x="40" y="10"/>
                  </a:lnTo>
                  <a:lnTo>
                    <a:pt x="40" y="8"/>
                  </a:lnTo>
                  <a:lnTo>
                    <a:pt x="38" y="6"/>
                  </a:lnTo>
                  <a:lnTo>
                    <a:pt x="38" y="6"/>
                  </a:lnTo>
                  <a:lnTo>
                    <a:pt x="38" y="6"/>
                  </a:lnTo>
                  <a:lnTo>
                    <a:pt x="36" y="6"/>
                  </a:lnTo>
                  <a:lnTo>
                    <a:pt x="36" y="6"/>
                  </a:lnTo>
                  <a:lnTo>
                    <a:pt x="34" y="6"/>
                  </a:lnTo>
                  <a:lnTo>
                    <a:pt x="34" y="6"/>
                  </a:lnTo>
                  <a:lnTo>
                    <a:pt x="30" y="4"/>
                  </a:lnTo>
                  <a:lnTo>
                    <a:pt x="28" y="4"/>
                  </a:lnTo>
                  <a:lnTo>
                    <a:pt x="26" y="2"/>
                  </a:lnTo>
                  <a:lnTo>
                    <a:pt x="26" y="2"/>
                  </a:lnTo>
                  <a:lnTo>
                    <a:pt x="22" y="2"/>
                  </a:lnTo>
                  <a:lnTo>
                    <a:pt x="20" y="2"/>
                  </a:lnTo>
                  <a:lnTo>
                    <a:pt x="16" y="2"/>
                  </a:lnTo>
                  <a:lnTo>
                    <a:pt x="14" y="2"/>
                  </a:lnTo>
                  <a:lnTo>
                    <a:pt x="12" y="2"/>
                  </a:lnTo>
                  <a:lnTo>
                    <a:pt x="10" y="0"/>
                  </a:lnTo>
                  <a:lnTo>
                    <a:pt x="6" y="0"/>
                  </a:lnTo>
                  <a:lnTo>
                    <a:pt x="4" y="0"/>
                  </a:lnTo>
                  <a:lnTo>
                    <a:pt x="2" y="0"/>
                  </a:lnTo>
                  <a:lnTo>
                    <a:pt x="0" y="0"/>
                  </a:lnTo>
                  <a:lnTo>
                    <a:pt x="2" y="2"/>
                  </a:lnTo>
                  <a:lnTo>
                    <a:pt x="2" y="4"/>
                  </a:lnTo>
                  <a:lnTo>
                    <a:pt x="2" y="6"/>
                  </a:lnTo>
                  <a:lnTo>
                    <a:pt x="2" y="8"/>
                  </a:lnTo>
                  <a:lnTo>
                    <a:pt x="2" y="10"/>
                  </a:lnTo>
                  <a:lnTo>
                    <a:pt x="2" y="12"/>
                  </a:lnTo>
                  <a:lnTo>
                    <a:pt x="2" y="16"/>
                  </a:lnTo>
                  <a:lnTo>
                    <a:pt x="4" y="20"/>
                  </a:lnTo>
                  <a:lnTo>
                    <a:pt x="8" y="24"/>
                  </a:lnTo>
                  <a:lnTo>
                    <a:pt x="10" y="22"/>
                  </a:lnTo>
                  <a:lnTo>
                    <a:pt x="8" y="20"/>
                  </a:lnTo>
                  <a:lnTo>
                    <a:pt x="8" y="18"/>
                  </a:lnTo>
                  <a:lnTo>
                    <a:pt x="6" y="18"/>
                  </a:lnTo>
                  <a:lnTo>
                    <a:pt x="8" y="16"/>
                  </a:lnTo>
                  <a:lnTo>
                    <a:pt x="8" y="16"/>
                  </a:lnTo>
                  <a:lnTo>
                    <a:pt x="10" y="18"/>
                  </a:lnTo>
                  <a:lnTo>
                    <a:pt x="14" y="20"/>
                  </a:lnTo>
                  <a:lnTo>
                    <a:pt x="18" y="24"/>
                  </a:lnTo>
                  <a:lnTo>
                    <a:pt x="24" y="30"/>
                  </a:lnTo>
                  <a:lnTo>
                    <a:pt x="22" y="30"/>
                  </a:lnTo>
                  <a:lnTo>
                    <a:pt x="22" y="32"/>
                  </a:lnTo>
                  <a:lnTo>
                    <a:pt x="22" y="34"/>
                  </a:lnTo>
                  <a:lnTo>
                    <a:pt x="24" y="36"/>
                  </a:lnTo>
                  <a:lnTo>
                    <a:pt x="24" y="36"/>
                  </a:lnTo>
                  <a:lnTo>
                    <a:pt x="24" y="36"/>
                  </a:lnTo>
                  <a:lnTo>
                    <a:pt x="26" y="36"/>
                  </a:lnTo>
                  <a:lnTo>
                    <a:pt x="26" y="34"/>
                  </a:lnTo>
                  <a:lnTo>
                    <a:pt x="26" y="34"/>
                  </a:lnTo>
                  <a:lnTo>
                    <a:pt x="26" y="34"/>
                  </a:lnTo>
                  <a:lnTo>
                    <a:pt x="28" y="34"/>
                  </a:lnTo>
                  <a:lnTo>
                    <a:pt x="28" y="34"/>
                  </a:lnTo>
                  <a:lnTo>
                    <a:pt x="28" y="36"/>
                  </a:lnTo>
                  <a:lnTo>
                    <a:pt x="28" y="36"/>
                  </a:lnTo>
                  <a:lnTo>
                    <a:pt x="30" y="38"/>
                  </a:lnTo>
                  <a:lnTo>
                    <a:pt x="32" y="40"/>
                  </a:lnTo>
                  <a:lnTo>
                    <a:pt x="34" y="38"/>
                  </a:lnTo>
                  <a:lnTo>
                    <a:pt x="36" y="38"/>
                  </a:lnTo>
                  <a:lnTo>
                    <a:pt x="38" y="36"/>
                  </a:lnTo>
                  <a:lnTo>
                    <a:pt x="40" y="32"/>
                  </a:lnTo>
                  <a:lnTo>
                    <a:pt x="40" y="30"/>
                  </a:lnTo>
                  <a:lnTo>
                    <a:pt x="40" y="28"/>
                  </a:lnTo>
                  <a:lnTo>
                    <a:pt x="42" y="24"/>
                  </a:lnTo>
                  <a:lnTo>
                    <a:pt x="44" y="22"/>
                  </a:lnTo>
                  <a:lnTo>
                    <a:pt x="48" y="1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7" name="Freeform 153"/>
            <p:cNvSpPr>
              <a:spLocks/>
            </p:cNvSpPr>
            <p:nvPr/>
          </p:nvSpPr>
          <p:spPr bwMode="gray">
            <a:xfrm>
              <a:off x="4383" y="3010"/>
              <a:ext cx="82" cy="30"/>
            </a:xfrm>
            <a:custGeom>
              <a:avLst/>
              <a:gdLst/>
              <a:ahLst/>
              <a:cxnLst>
                <a:cxn ang="0">
                  <a:pos x="12" y="6"/>
                </a:cxn>
                <a:cxn ang="0">
                  <a:pos x="8" y="10"/>
                </a:cxn>
                <a:cxn ang="0">
                  <a:pos x="6" y="14"/>
                </a:cxn>
                <a:cxn ang="0">
                  <a:pos x="2" y="20"/>
                </a:cxn>
                <a:cxn ang="0">
                  <a:pos x="0" y="20"/>
                </a:cxn>
                <a:cxn ang="0">
                  <a:pos x="6" y="22"/>
                </a:cxn>
                <a:cxn ang="0">
                  <a:pos x="10" y="20"/>
                </a:cxn>
                <a:cxn ang="0">
                  <a:pos x="16" y="20"/>
                </a:cxn>
                <a:cxn ang="0">
                  <a:pos x="28" y="18"/>
                </a:cxn>
                <a:cxn ang="0">
                  <a:pos x="32" y="18"/>
                </a:cxn>
                <a:cxn ang="0">
                  <a:pos x="40" y="20"/>
                </a:cxn>
                <a:cxn ang="0">
                  <a:pos x="42" y="22"/>
                </a:cxn>
                <a:cxn ang="0">
                  <a:pos x="46" y="26"/>
                </a:cxn>
                <a:cxn ang="0">
                  <a:pos x="50" y="28"/>
                </a:cxn>
                <a:cxn ang="0">
                  <a:pos x="56" y="28"/>
                </a:cxn>
                <a:cxn ang="0">
                  <a:pos x="56" y="26"/>
                </a:cxn>
                <a:cxn ang="0">
                  <a:pos x="56" y="26"/>
                </a:cxn>
                <a:cxn ang="0">
                  <a:pos x="54" y="24"/>
                </a:cxn>
                <a:cxn ang="0">
                  <a:pos x="52" y="22"/>
                </a:cxn>
                <a:cxn ang="0">
                  <a:pos x="54" y="20"/>
                </a:cxn>
                <a:cxn ang="0">
                  <a:pos x="60" y="18"/>
                </a:cxn>
                <a:cxn ang="0">
                  <a:pos x="62" y="14"/>
                </a:cxn>
                <a:cxn ang="0">
                  <a:pos x="64" y="12"/>
                </a:cxn>
                <a:cxn ang="0">
                  <a:pos x="68" y="12"/>
                </a:cxn>
                <a:cxn ang="0">
                  <a:pos x="72" y="12"/>
                </a:cxn>
                <a:cxn ang="0">
                  <a:pos x="76" y="14"/>
                </a:cxn>
                <a:cxn ang="0">
                  <a:pos x="80" y="18"/>
                </a:cxn>
                <a:cxn ang="0">
                  <a:pos x="82" y="14"/>
                </a:cxn>
                <a:cxn ang="0">
                  <a:pos x="80" y="10"/>
                </a:cxn>
                <a:cxn ang="0">
                  <a:pos x="78" y="6"/>
                </a:cxn>
                <a:cxn ang="0">
                  <a:pos x="70" y="4"/>
                </a:cxn>
                <a:cxn ang="0">
                  <a:pos x="66" y="4"/>
                </a:cxn>
                <a:cxn ang="0">
                  <a:pos x="62" y="4"/>
                </a:cxn>
                <a:cxn ang="0">
                  <a:pos x="50" y="8"/>
                </a:cxn>
                <a:cxn ang="0">
                  <a:pos x="44" y="10"/>
                </a:cxn>
                <a:cxn ang="0">
                  <a:pos x="40" y="10"/>
                </a:cxn>
                <a:cxn ang="0">
                  <a:pos x="34" y="8"/>
                </a:cxn>
                <a:cxn ang="0">
                  <a:pos x="32" y="8"/>
                </a:cxn>
                <a:cxn ang="0">
                  <a:pos x="30" y="6"/>
                </a:cxn>
                <a:cxn ang="0">
                  <a:pos x="16" y="0"/>
                </a:cxn>
              </a:cxnLst>
              <a:rect l="0" t="0" r="r" b="b"/>
              <a:pathLst>
                <a:path w="82" h="30">
                  <a:moveTo>
                    <a:pt x="16" y="0"/>
                  </a:moveTo>
                  <a:lnTo>
                    <a:pt x="12" y="6"/>
                  </a:lnTo>
                  <a:lnTo>
                    <a:pt x="10" y="8"/>
                  </a:lnTo>
                  <a:lnTo>
                    <a:pt x="8" y="10"/>
                  </a:lnTo>
                  <a:lnTo>
                    <a:pt x="6" y="14"/>
                  </a:lnTo>
                  <a:lnTo>
                    <a:pt x="6" y="14"/>
                  </a:lnTo>
                  <a:lnTo>
                    <a:pt x="4" y="18"/>
                  </a:lnTo>
                  <a:lnTo>
                    <a:pt x="2" y="20"/>
                  </a:lnTo>
                  <a:lnTo>
                    <a:pt x="0" y="20"/>
                  </a:lnTo>
                  <a:lnTo>
                    <a:pt x="0" y="20"/>
                  </a:lnTo>
                  <a:lnTo>
                    <a:pt x="6" y="22"/>
                  </a:lnTo>
                  <a:lnTo>
                    <a:pt x="6" y="22"/>
                  </a:lnTo>
                  <a:lnTo>
                    <a:pt x="8" y="22"/>
                  </a:lnTo>
                  <a:lnTo>
                    <a:pt x="10" y="20"/>
                  </a:lnTo>
                  <a:lnTo>
                    <a:pt x="12" y="20"/>
                  </a:lnTo>
                  <a:lnTo>
                    <a:pt x="16" y="20"/>
                  </a:lnTo>
                  <a:lnTo>
                    <a:pt x="22" y="18"/>
                  </a:lnTo>
                  <a:lnTo>
                    <a:pt x="28" y="18"/>
                  </a:lnTo>
                  <a:lnTo>
                    <a:pt x="30" y="18"/>
                  </a:lnTo>
                  <a:lnTo>
                    <a:pt x="32" y="18"/>
                  </a:lnTo>
                  <a:lnTo>
                    <a:pt x="36" y="18"/>
                  </a:lnTo>
                  <a:lnTo>
                    <a:pt x="40" y="20"/>
                  </a:lnTo>
                  <a:lnTo>
                    <a:pt x="42" y="22"/>
                  </a:lnTo>
                  <a:lnTo>
                    <a:pt x="42" y="22"/>
                  </a:lnTo>
                  <a:lnTo>
                    <a:pt x="44" y="24"/>
                  </a:lnTo>
                  <a:lnTo>
                    <a:pt x="46" y="26"/>
                  </a:lnTo>
                  <a:lnTo>
                    <a:pt x="50" y="30"/>
                  </a:lnTo>
                  <a:lnTo>
                    <a:pt x="50" y="28"/>
                  </a:lnTo>
                  <a:lnTo>
                    <a:pt x="54" y="28"/>
                  </a:lnTo>
                  <a:lnTo>
                    <a:pt x="56" y="28"/>
                  </a:lnTo>
                  <a:lnTo>
                    <a:pt x="56" y="26"/>
                  </a:lnTo>
                  <a:lnTo>
                    <a:pt x="56" y="26"/>
                  </a:lnTo>
                  <a:lnTo>
                    <a:pt x="56" y="26"/>
                  </a:lnTo>
                  <a:lnTo>
                    <a:pt x="56" y="26"/>
                  </a:lnTo>
                  <a:lnTo>
                    <a:pt x="54" y="24"/>
                  </a:lnTo>
                  <a:lnTo>
                    <a:pt x="54" y="24"/>
                  </a:lnTo>
                  <a:lnTo>
                    <a:pt x="52" y="22"/>
                  </a:lnTo>
                  <a:lnTo>
                    <a:pt x="52" y="22"/>
                  </a:lnTo>
                  <a:lnTo>
                    <a:pt x="54" y="20"/>
                  </a:lnTo>
                  <a:lnTo>
                    <a:pt x="54" y="20"/>
                  </a:lnTo>
                  <a:lnTo>
                    <a:pt x="58" y="18"/>
                  </a:lnTo>
                  <a:lnTo>
                    <a:pt x="60" y="18"/>
                  </a:lnTo>
                  <a:lnTo>
                    <a:pt x="62" y="16"/>
                  </a:lnTo>
                  <a:lnTo>
                    <a:pt x="62" y="14"/>
                  </a:lnTo>
                  <a:lnTo>
                    <a:pt x="64" y="14"/>
                  </a:lnTo>
                  <a:lnTo>
                    <a:pt x="64" y="12"/>
                  </a:lnTo>
                  <a:lnTo>
                    <a:pt x="66" y="12"/>
                  </a:lnTo>
                  <a:lnTo>
                    <a:pt x="68" y="12"/>
                  </a:lnTo>
                  <a:lnTo>
                    <a:pt x="70" y="10"/>
                  </a:lnTo>
                  <a:lnTo>
                    <a:pt x="72" y="12"/>
                  </a:lnTo>
                  <a:lnTo>
                    <a:pt x="76" y="14"/>
                  </a:lnTo>
                  <a:lnTo>
                    <a:pt x="76" y="14"/>
                  </a:lnTo>
                  <a:lnTo>
                    <a:pt x="78" y="16"/>
                  </a:lnTo>
                  <a:lnTo>
                    <a:pt x="80" y="18"/>
                  </a:lnTo>
                  <a:lnTo>
                    <a:pt x="82" y="14"/>
                  </a:lnTo>
                  <a:lnTo>
                    <a:pt x="82" y="14"/>
                  </a:lnTo>
                  <a:lnTo>
                    <a:pt x="80" y="12"/>
                  </a:lnTo>
                  <a:lnTo>
                    <a:pt x="80" y="10"/>
                  </a:lnTo>
                  <a:lnTo>
                    <a:pt x="82" y="8"/>
                  </a:lnTo>
                  <a:lnTo>
                    <a:pt x="78" y="6"/>
                  </a:lnTo>
                  <a:lnTo>
                    <a:pt x="74" y="4"/>
                  </a:lnTo>
                  <a:lnTo>
                    <a:pt x="70" y="4"/>
                  </a:lnTo>
                  <a:lnTo>
                    <a:pt x="68" y="4"/>
                  </a:lnTo>
                  <a:lnTo>
                    <a:pt x="66" y="4"/>
                  </a:lnTo>
                  <a:lnTo>
                    <a:pt x="64" y="4"/>
                  </a:lnTo>
                  <a:lnTo>
                    <a:pt x="62" y="4"/>
                  </a:lnTo>
                  <a:lnTo>
                    <a:pt x="56" y="6"/>
                  </a:lnTo>
                  <a:lnTo>
                    <a:pt x="50" y="8"/>
                  </a:lnTo>
                  <a:lnTo>
                    <a:pt x="46" y="8"/>
                  </a:lnTo>
                  <a:lnTo>
                    <a:pt x="44" y="10"/>
                  </a:lnTo>
                  <a:lnTo>
                    <a:pt x="42" y="10"/>
                  </a:lnTo>
                  <a:lnTo>
                    <a:pt x="40" y="10"/>
                  </a:lnTo>
                  <a:lnTo>
                    <a:pt x="36" y="8"/>
                  </a:lnTo>
                  <a:lnTo>
                    <a:pt x="34" y="8"/>
                  </a:lnTo>
                  <a:lnTo>
                    <a:pt x="32" y="8"/>
                  </a:lnTo>
                  <a:lnTo>
                    <a:pt x="32" y="8"/>
                  </a:lnTo>
                  <a:lnTo>
                    <a:pt x="32" y="6"/>
                  </a:lnTo>
                  <a:lnTo>
                    <a:pt x="30" y="6"/>
                  </a:lnTo>
                  <a:lnTo>
                    <a:pt x="26" y="4"/>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8" name="Freeform 154"/>
            <p:cNvSpPr>
              <a:spLocks/>
            </p:cNvSpPr>
            <p:nvPr/>
          </p:nvSpPr>
          <p:spPr bwMode="gray">
            <a:xfrm>
              <a:off x="3961" y="2686"/>
              <a:ext cx="386" cy="248"/>
            </a:xfrm>
            <a:custGeom>
              <a:avLst/>
              <a:gdLst/>
              <a:ahLst/>
              <a:cxnLst>
                <a:cxn ang="0">
                  <a:pos x="380" y="178"/>
                </a:cxn>
                <a:cxn ang="0">
                  <a:pos x="384" y="170"/>
                </a:cxn>
                <a:cxn ang="0">
                  <a:pos x="386" y="164"/>
                </a:cxn>
                <a:cxn ang="0">
                  <a:pos x="374" y="162"/>
                </a:cxn>
                <a:cxn ang="0">
                  <a:pos x="356" y="162"/>
                </a:cxn>
                <a:cxn ang="0">
                  <a:pos x="346" y="166"/>
                </a:cxn>
                <a:cxn ang="0">
                  <a:pos x="340" y="164"/>
                </a:cxn>
                <a:cxn ang="0">
                  <a:pos x="334" y="170"/>
                </a:cxn>
                <a:cxn ang="0">
                  <a:pos x="332" y="184"/>
                </a:cxn>
                <a:cxn ang="0">
                  <a:pos x="326" y="192"/>
                </a:cxn>
                <a:cxn ang="0">
                  <a:pos x="314" y="196"/>
                </a:cxn>
                <a:cxn ang="0">
                  <a:pos x="302" y="198"/>
                </a:cxn>
                <a:cxn ang="0">
                  <a:pos x="268" y="190"/>
                </a:cxn>
                <a:cxn ang="0">
                  <a:pos x="258" y="184"/>
                </a:cxn>
                <a:cxn ang="0">
                  <a:pos x="254" y="162"/>
                </a:cxn>
                <a:cxn ang="0">
                  <a:pos x="244" y="136"/>
                </a:cxn>
                <a:cxn ang="0">
                  <a:pos x="244" y="116"/>
                </a:cxn>
                <a:cxn ang="0">
                  <a:pos x="232" y="90"/>
                </a:cxn>
                <a:cxn ang="0">
                  <a:pos x="208" y="62"/>
                </a:cxn>
                <a:cxn ang="0">
                  <a:pos x="194" y="50"/>
                </a:cxn>
                <a:cxn ang="0">
                  <a:pos x="184" y="54"/>
                </a:cxn>
                <a:cxn ang="0">
                  <a:pos x="164" y="48"/>
                </a:cxn>
                <a:cxn ang="0">
                  <a:pos x="142" y="12"/>
                </a:cxn>
                <a:cxn ang="0">
                  <a:pos x="126" y="10"/>
                </a:cxn>
                <a:cxn ang="0">
                  <a:pos x="100" y="20"/>
                </a:cxn>
                <a:cxn ang="0">
                  <a:pos x="54" y="14"/>
                </a:cxn>
                <a:cxn ang="0">
                  <a:pos x="26" y="0"/>
                </a:cxn>
                <a:cxn ang="0">
                  <a:pos x="6" y="22"/>
                </a:cxn>
                <a:cxn ang="0">
                  <a:pos x="22" y="58"/>
                </a:cxn>
                <a:cxn ang="0">
                  <a:pos x="30" y="80"/>
                </a:cxn>
                <a:cxn ang="0">
                  <a:pos x="44" y="88"/>
                </a:cxn>
                <a:cxn ang="0">
                  <a:pos x="58" y="108"/>
                </a:cxn>
                <a:cxn ang="0">
                  <a:pos x="82" y="142"/>
                </a:cxn>
                <a:cxn ang="0">
                  <a:pos x="94" y="148"/>
                </a:cxn>
                <a:cxn ang="0">
                  <a:pos x="94" y="140"/>
                </a:cxn>
                <a:cxn ang="0">
                  <a:pos x="80" y="116"/>
                </a:cxn>
                <a:cxn ang="0">
                  <a:pos x="52" y="72"/>
                </a:cxn>
                <a:cxn ang="0">
                  <a:pos x="30" y="24"/>
                </a:cxn>
                <a:cxn ang="0">
                  <a:pos x="30" y="16"/>
                </a:cxn>
                <a:cxn ang="0">
                  <a:pos x="42" y="18"/>
                </a:cxn>
                <a:cxn ang="0">
                  <a:pos x="68" y="66"/>
                </a:cxn>
                <a:cxn ang="0">
                  <a:pos x="84" y="80"/>
                </a:cxn>
                <a:cxn ang="0">
                  <a:pos x="96" y="90"/>
                </a:cxn>
                <a:cxn ang="0">
                  <a:pos x="116" y="116"/>
                </a:cxn>
                <a:cxn ang="0">
                  <a:pos x="142" y="148"/>
                </a:cxn>
                <a:cxn ang="0">
                  <a:pos x="150" y="198"/>
                </a:cxn>
                <a:cxn ang="0">
                  <a:pos x="174" y="204"/>
                </a:cxn>
                <a:cxn ang="0">
                  <a:pos x="226" y="224"/>
                </a:cxn>
                <a:cxn ang="0">
                  <a:pos x="272" y="240"/>
                </a:cxn>
                <a:cxn ang="0">
                  <a:pos x="304" y="240"/>
                </a:cxn>
                <a:cxn ang="0">
                  <a:pos x="314" y="244"/>
                </a:cxn>
                <a:cxn ang="0">
                  <a:pos x="318" y="242"/>
                </a:cxn>
                <a:cxn ang="0">
                  <a:pos x="322" y="232"/>
                </a:cxn>
                <a:cxn ang="0">
                  <a:pos x="320" y="226"/>
                </a:cxn>
                <a:cxn ang="0">
                  <a:pos x="346" y="222"/>
                </a:cxn>
                <a:cxn ang="0">
                  <a:pos x="340" y="194"/>
                </a:cxn>
                <a:cxn ang="0">
                  <a:pos x="360" y="190"/>
                </a:cxn>
                <a:cxn ang="0">
                  <a:pos x="366" y="190"/>
                </a:cxn>
                <a:cxn ang="0">
                  <a:pos x="374" y="186"/>
                </a:cxn>
              </a:cxnLst>
              <a:rect l="0" t="0" r="r" b="b"/>
              <a:pathLst>
                <a:path w="386" h="248">
                  <a:moveTo>
                    <a:pt x="374" y="186"/>
                  </a:moveTo>
                  <a:lnTo>
                    <a:pt x="378" y="182"/>
                  </a:lnTo>
                  <a:lnTo>
                    <a:pt x="378" y="178"/>
                  </a:lnTo>
                  <a:lnTo>
                    <a:pt x="380" y="178"/>
                  </a:lnTo>
                  <a:lnTo>
                    <a:pt x="382" y="174"/>
                  </a:lnTo>
                  <a:lnTo>
                    <a:pt x="382" y="172"/>
                  </a:lnTo>
                  <a:lnTo>
                    <a:pt x="384" y="172"/>
                  </a:lnTo>
                  <a:lnTo>
                    <a:pt x="384" y="170"/>
                  </a:lnTo>
                  <a:lnTo>
                    <a:pt x="386" y="168"/>
                  </a:lnTo>
                  <a:lnTo>
                    <a:pt x="386" y="166"/>
                  </a:lnTo>
                  <a:lnTo>
                    <a:pt x="386" y="164"/>
                  </a:lnTo>
                  <a:lnTo>
                    <a:pt x="386" y="164"/>
                  </a:lnTo>
                  <a:lnTo>
                    <a:pt x="384" y="164"/>
                  </a:lnTo>
                  <a:lnTo>
                    <a:pt x="382" y="162"/>
                  </a:lnTo>
                  <a:lnTo>
                    <a:pt x="376" y="162"/>
                  </a:lnTo>
                  <a:lnTo>
                    <a:pt x="374" y="162"/>
                  </a:lnTo>
                  <a:lnTo>
                    <a:pt x="372" y="162"/>
                  </a:lnTo>
                  <a:lnTo>
                    <a:pt x="366" y="162"/>
                  </a:lnTo>
                  <a:lnTo>
                    <a:pt x="362" y="162"/>
                  </a:lnTo>
                  <a:lnTo>
                    <a:pt x="356" y="162"/>
                  </a:lnTo>
                  <a:lnTo>
                    <a:pt x="352" y="164"/>
                  </a:lnTo>
                  <a:lnTo>
                    <a:pt x="350" y="164"/>
                  </a:lnTo>
                  <a:lnTo>
                    <a:pt x="348" y="164"/>
                  </a:lnTo>
                  <a:lnTo>
                    <a:pt x="346" y="166"/>
                  </a:lnTo>
                  <a:lnTo>
                    <a:pt x="342" y="164"/>
                  </a:lnTo>
                  <a:lnTo>
                    <a:pt x="342" y="164"/>
                  </a:lnTo>
                  <a:lnTo>
                    <a:pt x="340" y="164"/>
                  </a:lnTo>
                  <a:lnTo>
                    <a:pt x="340" y="164"/>
                  </a:lnTo>
                  <a:lnTo>
                    <a:pt x="338" y="164"/>
                  </a:lnTo>
                  <a:lnTo>
                    <a:pt x="336" y="166"/>
                  </a:lnTo>
                  <a:lnTo>
                    <a:pt x="334" y="170"/>
                  </a:lnTo>
                  <a:lnTo>
                    <a:pt x="334" y="170"/>
                  </a:lnTo>
                  <a:lnTo>
                    <a:pt x="334" y="174"/>
                  </a:lnTo>
                  <a:lnTo>
                    <a:pt x="332" y="178"/>
                  </a:lnTo>
                  <a:lnTo>
                    <a:pt x="332" y="182"/>
                  </a:lnTo>
                  <a:lnTo>
                    <a:pt x="332" y="184"/>
                  </a:lnTo>
                  <a:lnTo>
                    <a:pt x="332" y="186"/>
                  </a:lnTo>
                  <a:lnTo>
                    <a:pt x="332" y="188"/>
                  </a:lnTo>
                  <a:lnTo>
                    <a:pt x="328" y="190"/>
                  </a:lnTo>
                  <a:lnTo>
                    <a:pt x="326" y="192"/>
                  </a:lnTo>
                  <a:lnTo>
                    <a:pt x="324" y="192"/>
                  </a:lnTo>
                  <a:lnTo>
                    <a:pt x="322" y="192"/>
                  </a:lnTo>
                  <a:lnTo>
                    <a:pt x="318" y="194"/>
                  </a:lnTo>
                  <a:lnTo>
                    <a:pt x="314" y="196"/>
                  </a:lnTo>
                  <a:lnTo>
                    <a:pt x="314" y="196"/>
                  </a:lnTo>
                  <a:lnTo>
                    <a:pt x="312" y="196"/>
                  </a:lnTo>
                  <a:lnTo>
                    <a:pt x="308" y="198"/>
                  </a:lnTo>
                  <a:lnTo>
                    <a:pt x="302" y="198"/>
                  </a:lnTo>
                  <a:lnTo>
                    <a:pt x="294" y="198"/>
                  </a:lnTo>
                  <a:lnTo>
                    <a:pt x="284" y="196"/>
                  </a:lnTo>
                  <a:lnTo>
                    <a:pt x="276" y="194"/>
                  </a:lnTo>
                  <a:lnTo>
                    <a:pt x="268" y="190"/>
                  </a:lnTo>
                  <a:lnTo>
                    <a:pt x="262" y="188"/>
                  </a:lnTo>
                  <a:lnTo>
                    <a:pt x="262" y="186"/>
                  </a:lnTo>
                  <a:lnTo>
                    <a:pt x="260" y="186"/>
                  </a:lnTo>
                  <a:lnTo>
                    <a:pt x="258" y="184"/>
                  </a:lnTo>
                  <a:lnTo>
                    <a:pt x="256" y="180"/>
                  </a:lnTo>
                  <a:lnTo>
                    <a:pt x="256" y="176"/>
                  </a:lnTo>
                  <a:lnTo>
                    <a:pt x="254" y="172"/>
                  </a:lnTo>
                  <a:lnTo>
                    <a:pt x="254" y="162"/>
                  </a:lnTo>
                  <a:lnTo>
                    <a:pt x="250" y="152"/>
                  </a:lnTo>
                  <a:lnTo>
                    <a:pt x="244" y="142"/>
                  </a:lnTo>
                  <a:lnTo>
                    <a:pt x="244" y="140"/>
                  </a:lnTo>
                  <a:lnTo>
                    <a:pt x="244" y="136"/>
                  </a:lnTo>
                  <a:lnTo>
                    <a:pt x="244" y="132"/>
                  </a:lnTo>
                  <a:lnTo>
                    <a:pt x="242" y="126"/>
                  </a:lnTo>
                  <a:lnTo>
                    <a:pt x="242" y="122"/>
                  </a:lnTo>
                  <a:lnTo>
                    <a:pt x="244" y="116"/>
                  </a:lnTo>
                  <a:lnTo>
                    <a:pt x="244" y="112"/>
                  </a:lnTo>
                  <a:lnTo>
                    <a:pt x="242" y="96"/>
                  </a:lnTo>
                  <a:lnTo>
                    <a:pt x="240" y="96"/>
                  </a:lnTo>
                  <a:lnTo>
                    <a:pt x="232" y="90"/>
                  </a:lnTo>
                  <a:lnTo>
                    <a:pt x="222" y="80"/>
                  </a:lnTo>
                  <a:lnTo>
                    <a:pt x="210" y="64"/>
                  </a:lnTo>
                  <a:lnTo>
                    <a:pt x="210" y="64"/>
                  </a:lnTo>
                  <a:lnTo>
                    <a:pt x="208" y="62"/>
                  </a:lnTo>
                  <a:lnTo>
                    <a:pt x="206" y="58"/>
                  </a:lnTo>
                  <a:lnTo>
                    <a:pt x="202" y="56"/>
                  </a:lnTo>
                  <a:lnTo>
                    <a:pt x="198" y="52"/>
                  </a:lnTo>
                  <a:lnTo>
                    <a:pt x="194" y="50"/>
                  </a:lnTo>
                  <a:lnTo>
                    <a:pt x="190" y="50"/>
                  </a:lnTo>
                  <a:lnTo>
                    <a:pt x="188" y="52"/>
                  </a:lnTo>
                  <a:lnTo>
                    <a:pt x="186" y="52"/>
                  </a:lnTo>
                  <a:lnTo>
                    <a:pt x="184" y="54"/>
                  </a:lnTo>
                  <a:lnTo>
                    <a:pt x="180" y="54"/>
                  </a:lnTo>
                  <a:lnTo>
                    <a:pt x="174" y="54"/>
                  </a:lnTo>
                  <a:lnTo>
                    <a:pt x="168" y="50"/>
                  </a:lnTo>
                  <a:lnTo>
                    <a:pt x="164" y="48"/>
                  </a:lnTo>
                  <a:lnTo>
                    <a:pt x="156" y="42"/>
                  </a:lnTo>
                  <a:lnTo>
                    <a:pt x="148" y="30"/>
                  </a:lnTo>
                  <a:lnTo>
                    <a:pt x="144" y="14"/>
                  </a:lnTo>
                  <a:lnTo>
                    <a:pt x="142" y="12"/>
                  </a:lnTo>
                  <a:lnTo>
                    <a:pt x="140" y="12"/>
                  </a:lnTo>
                  <a:lnTo>
                    <a:pt x="136" y="10"/>
                  </a:lnTo>
                  <a:lnTo>
                    <a:pt x="130" y="10"/>
                  </a:lnTo>
                  <a:lnTo>
                    <a:pt x="126" y="10"/>
                  </a:lnTo>
                  <a:lnTo>
                    <a:pt x="120" y="10"/>
                  </a:lnTo>
                  <a:lnTo>
                    <a:pt x="116" y="14"/>
                  </a:lnTo>
                  <a:lnTo>
                    <a:pt x="112" y="16"/>
                  </a:lnTo>
                  <a:lnTo>
                    <a:pt x="100" y="20"/>
                  </a:lnTo>
                  <a:lnTo>
                    <a:pt x="82" y="20"/>
                  </a:lnTo>
                  <a:lnTo>
                    <a:pt x="78" y="20"/>
                  </a:lnTo>
                  <a:lnTo>
                    <a:pt x="68" y="18"/>
                  </a:lnTo>
                  <a:lnTo>
                    <a:pt x="54" y="14"/>
                  </a:lnTo>
                  <a:lnTo>
                    <a:pt x="42" y="10"/>
                  </a:lnTo>
                  <a:lnTo>
                    <a:pt x="32" y="4"/>
                  </a:lnTo>
                  <a:lnTo>
                    <a:pt x="30" y="2"/>
                  </a:lnTo>
                  <a:lnTo>
                    <a:pt x="26" y="0"/>
                  </a:lnTo>
                  <a:lnTo>
                    <a:pt x="14" y="2"/>
                  </a:lnTo>
                  <a:lnTo>
                    <a:pt x="0" y="10"/>
                  </a:lnTo>
                  <a:lnTo>
                    <a:pt x="2" y="14"/>
                  </a:lnTo>
                  <a:lnTo>
                    <a:pt x="6" y="22"/>
                  </a:lnTo>
                  <a:lnTo>
                    <a:pt x="12" y="36"/>
                  </a:lnTo>
                  <a:lnTo>
                    <a:pt x="18" y="48"/>
                  </a:lnTo>
                  <a:lnTo>
                    <a:pt x="22" y="58"/>
                  </a:lnTo>
                  <a:lnTo>
                    <a:pt x="22" y="58"/>
                  </a:lnTo>
                  <a:lnTo>
                    <a:pt x="24" y="62"/>
                  </a:lnTo>
                  <a:lnTo>
                    <a:pt x="26" y="68"/>
                  </a:lnTo>
                  <a:lnTo>
                    <a:pt x="28" y="74"/>
                  </a:lnTo>
                  <a:lnTo>
                    <a:pt x="30" y="80"/>
                  </a:lnTo>
                  <a:lnTo>
                    <a:pt x="32" y="82"/>
                  </a:lnTo>
                  <a:lnTo>
                    <a:pt x="34" y="82"/>
                  </a:lnTo>
                  <a:lnTo>
                    <a:pt x="38" y="84"/>
                  </a:lnTo>
                  <a:lnTo>
                    <a:pt x="44" y="88"/>
                  </a:lnTo>
                  <a:lnTo>
                    <a:pt x="48" y="92"/>
                  </a:lnTo>
                  <a:lnTo>
                    <a:pt x="52" y="98"/>
                  </a:lnTo>
                  <a:lnTo>
                    <a:pt x="56" y="106"/>
                  </a:lnTo>
                  <a:lnTo>
                    <a:pt x="58" y="108"/>
                  </a:lnTo>
                  <a:lnTo>
                    <a:pt x="62" y="118"/>
                  </a:lnTo>
                  <a:lnTo>
                    <a:pt x="68" y="128"/>
                  </a:lnTo>
                  <a:lnTo>
                    <a:pt x="76" y="136"/>
                  </a:lnTo>
                  <a:lnTo>
                    <a:pt x="82" y="142"/>
                  </a:lnTo>
                  <a:lnTo>
                    <a:pt x="84" y="144"/>
                  </a:lnTo>
                  <a:lnTo>
                    <a:pt x="88" y="146"/>
                  </a:lnTo>
                  <a:lnTo>
                    <a:pt x="92" y="148"/>
                  </a:lnTo>
                  <a:lnTo>
                    <a:pt x="94" y="148"/>
                  </a:lnTo>
                  <a:lnTo>
                    <a:pt x="96" y="148"/>
                  </a:lnTo>
                  <a:lnTo>
                    <a:pt x="98" y="148"/>
                  </a:lnTo>
                  <a:lnTo>
                    <a:pt x="98" y="144"/>
                  </a:lnTo>
                  <a:lnTo>
                    <a:pt x="94" y="140"/>
                  </a:lnTo>
                  <a:lnTo>
                    <a:pt x="90" y="134"/>
                  </a:lnTo>
                  <a:lnTo>
                    <a:pt x="86" y="126"/>
                  </a:lnTo>
                  <a:lnTo>
                    <a:pt x="82" y="120"/>
                  </a:lnTo>
                  <a:lnTo>
                    <a:pt x="80" y="116"/>
                  </a:lnTo>
                  <a:lnTo>
                    <a:pt x="74" y="108"/>
                  </a:lnTo>
                  <a:lnTo>
                    <a:pt x="68" y="94"/>
                  </a:lnTo>
                  <a:lnTo>
                    <a:pt x="62" y="82"/>
                  </a:lnTo>
                  <a:lnTo>
                    <a:pt x="52" y="72"/>
                  </a:lnTo>
                  <a:lnTo>
                    <a:pt x="42" y="58"/>
                  </a:lnTo>
                  <a:lnTo>
                    <a:pt x="34" y="42"/>
                  </a:lnTo>
                  <a:lnTo>
                    <a:pt x="30" y="24"/>
                  </a:lnTo>
                  <a:lnTo>
                    <a:pt x="30" y="24"/>
                  </a:lnTo>
                  <a:lnTo>
                    <a:pt x="30" y="22"/>
                  </a:lnTo>
                  <a:lnTo>
                    <a:pt x="30" y="20"/>
                  </a:lnTo>
                  <a:lnTo>
                    <a:pt x="30" y="18"/>
                  </a:lnTo>
                  <a:lnTo>
                    <a:pt x="30" y="16"/>
                  </a:lnTo>
                  <a:lnTo>
                    <a:pt x="32" y="14"/>
                  </a:lnTo>
                  <a:lnTo>
                    <a:pt x="34" y="14"/>
                  </a:lnTo>
                  <a:lnTo>
                    <a:pt x="38" y="16"/>
                  </a:lnTo>
                  <a:lnTo>
                    <a:pt x="42" y="18"/>
                  </a:lnTo>
                  <a:lnTo>
                    <a:pt x="44" y="24"/>
                  </a:lnTo>
                  <a:lnTo>
                    <a:pt x="50" y="36"/>
                  </a:lnTo>
                  <a:lnTo>
                    <a:pt x="58" y="52"/>
                  </a:lnTo>
                  <a:lnTo>
                    <a:pt x="68" y="66"/>
                  </a:lnTo>
                  <a:lnTo>
                    <a:pt x="78" y="78"/>
                  </a:lnTo>
                  <a:lnTo>
                    <a:pt x="78" y="78"/>
                  </a:lnTo>
                  <a:lnTo>
                    <a:pt x="80" y="78"/>
                  </a:lnTo>
                  <a:lnTo>
                    <a:pt x="84" y="80"/>
                  </a:lnTo>
                  <a:lnTo>
                    <a:pt x="88" y="80"/>
                  </a:lnTo>
                  <a:lnTo>
                    <a:pt x="92" y="84"/>
                  </a:lnTo>
                  <a:lnTo>
                    <a:pt x="94" y="86"/>
                  </a:lnTo>
                  <a:lnTo>
                    <a:pt x="96" y="90"/>
                  </a:lnTo>
                  <a:lnTo>
                    <a:pt x="98" y="96"/>
                  </a:lnTo>
                  <a:lnTo>
                    <a:pt x="100" y="98"/>
                  </a:lnTo>
                  <a:lnTo>
                    <a:pt x="106" y="106"/>
                  </a:lnTo>
                  <a:lnTo>
                    <a:pt x="116" y="116"/>
                  </a:lnTo>
                  <a:lnTo>
                    <a:pt x="124" y="126"/>
                  </a:lnTo>
                  <a:lnTo>
                    <a:pt x="134" y="136"/>
                  </a:lnTo>
                  <a:lnTo>
                    <a:pt x="140" y="142"/>
                  </a:lnTo>
                  <a:lnTo>
                    <a:pt x="142" y="148"/>
                  </a:lnTo>
                  <a:lnTo>
                    <a:pt x="144" y="160"/>
                  </a:lnTo>
                  <a:lnTo>
                    <a:pt x="148" y="176"/>
                  </a:lnTo>
                  <a:lnTo>
                    <a:pt x="148" y="198"/>
                  </a:lnTo>
                  <a:lnTo>
                    <a:pt x="150" y="198"/>
                  </a:lnTo>
                  <a:lnTo>
                    <a:pt x="154" y="200"/>
                  </a:lnTo>
                  <a:lnTo>
                    <a:pt x="160" y="202"/>
                  </a:lnTo>
                  <a:lnTo>
                    <a:pt x="170" y="204"/>
                  </a:lnTo>
                  <a:lnTo>
                    <a:pt x="174" y="204"/>
                  </a:lnTo>
                  <a:lnTo>
                    <a:pt x="186" y="208"/>
                  </a:lnTo>
                  <a:lnTo>
                    <a:pt x="198" y="216"/>
                  </a:lnTo>
                  <a:lnTo>
                    <a:pt x="208" y="224"/>
                  </a:lnTo>
                  <a:lnTo>
                    <a:pt x="226" y="224"/>
                  </a:lnTo>
                  <a:lnTo>
                    <a:pt x="230" y="226"/>
                  </a:lnTo>
                  <a:lnTo>
                    <a:pt x="240" y="230"/>
                  </a:lnTo>
                  <a:lnTo>
                    <a:pt x="254" y="236"/>
                  </a:lnTo>
                  <a:lnTo>
                    <a:pt x="272" y="240"/>
                  </a:lnTo>
                  <a:lnTo>
                    <a:pt x="278" y="240"/>
                  </a:lnTo>
                  <a:lnTo>
                    <a:pt x="290" y="240"/>
                  </a:lnTo>
                  <a:lnTo>
                    <a:pt x="304" y="240"/>
                  </a:lnTo>
                  <a:lnTo>
                    <a:pt x="304" y="240"/>
                  </a:lnTo>
                  <a:lnTo>
                    <a:pt x="306" y="240"/>
                  </a:lnTo>
                  <a:lnTo>
                    <a:pt x="308" y="240"/>
                  </a:lnTo>
                  <a:lnTo>
                    <a:pt x="310" y="242"/>
                  </a:lnTo>
                  <a:lnTo>
                    <a:pt x="314" y="244"/>
                  </a:lnTo>
                  <a:lnTo>
                    <a:pt x="314" y="248"/>
                  </a:lnTo>
                  <a:lnTo>
                    <a:pt x="316" y="248"/>
                  </a:lnTo>
                  <a:lnTo>
                    <a:pt x="316" y="244"/>
                  </a:lnTo>
                  <a:lnTo>
                    <a:pt x="318" y="242"/>
                  </a:lnTo>
                  <a:lnTo>
                    <a:pt x="320" y="238"/>
                  </a:lnTo>
                  <a:lnTo>
                    <a:pt x="322" y="236"/>
                  </a:lnTo>
                  <a:lnTo>
                    <a:pt x="322" y="234"/>
                  </a:lnTo>
                  <a:lnTo>
                    <a:pt x="322" y="232"/>
                  </a:lnTo>
                  <a:lnTo>
                    <a:pt x="322" y="230"/>
                  </a:lnTo>
                  <a:lnTo>
                    <a:pt x="320" y="228"/>
                  </a:lnTo>
                  <a:lnTo>
                    <a:pt x="320" y="226"/>
                  </a:lnTo>
                  <a:lnTo>
                    <a:pt x="320" y="226"/>
                  </a:lnTo>
                  <a:lnTo>
                    <a:pt x="320" y="224"/>
                  </a:lnTo>
                  <a:lnTo>
                    <a:pt x="320" y="222"/>
                  </a:lnTo>
                  <a:lnTo>
                    <a:pt x="322" y="222"/>
                  </a:lnTo>
                  <a:lnTo>
                    <a:pt x="346" y="222"/>
                  </a:lnTo>
                  <a:lnTo>
                    <a:pt x="346" y="212"/>
                  </a:lnTo>
                  <a:lnTo>
                    <a:pt x="336" y="202"/>
                  </a:lnTo>
                  <a:lnTo>
                    <a:pt x="340" y="202"/>
                  </a:lnTo>
                  <a:lnTo>
                    <a:pt x="340" y="194"/>
                  </a:lnTo>
                  <a:lnTo>
                    <a:pt x="360" y="194"/>
                  </a:lnTo>
                  <a:lnTo>
                    <a:pt x="360" y="194"/>
                  </a:lnTo>
                  <a:lnTo>
                    <a:pt x="360" y="192"/>
                  </a:lnTo>
                  <a:lnTo>
                    <a:pt x="360" y="190"/>
                  </a:lnTo>
                  <a:lnTo>
                    <a:pt x="362" y="190"/>
                  </a:lnTo>
                  <a:lnTo>
                    <a:pt x="364" y="192"/>
                  </a:lnTo>
                  <a:lnTo>
                    <a:pt x="366" y="190"/>
                  </a:lnTo>
                  <a:lnTo>
                    <a:pt x="366" y="190"/>
                  </a:lnTo>
                  <a:lnTo>
                    <a:pt x="368" y="188"/>
                  </a:lnTo>
                  <a:lnTo>
                    <a:pt x="370" y="188"/>
                  </a:lnTo>
                  <a:lnTo>
                    <a:pt x="372" y="188"/>
                  </a:lnTo>
                  <a:lnTo>
                    <a:pt x="374" y="186"/>
                  </a:lnTo>
                  <a:lnTo>
                    <a:pt x="374" y="1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9" name="Freeform 155"/>
            <p:cNvSpPr>
              <a:spLocks/>
            </p:cNvSpPr>
            <p:nvPr/>
          </p:nvSpPr>
          <p:spPr bwMode="gray">
            <a:xfrm>
              <a:off x="4305" y="2920"/>
              <a:ext cx="82" cy="46"/>
            </a:xfrm>
            <a:custGeom>
              <a:avLst/>
              <a:gdLst/>
              <a:ahLst/>
              <a:cxnLst>
                <a:cxn ang="0">
                  <a:pos x="80" y="8"/>
                </a:cxn>
                <a:cxn ang="0">
                  <a:pos x="76" y="8"/>
                </a:cxn>
                <a:cxn ang="0">
                  <a:pos x="72" y="8"/>
                </a:cxn>
                <a:cxn ang="0">
                  <a:pos x="68" y="8"/>
                </a:cxn>
                <a:cxn ang="0">
                  <a:pos x="66" y="8"/>
                </a:cxn>
                <a:cxn ang="0">
                  <a:pos x="62" y="12"/>
                </a:cxn>
                <a:cxn ang="0">
                  <a:pos x="60" y="18"/>
                </a:cxn>
                <a:cxn ang="0">
                  <a:pos x="56" y="24"/>
                </a:cxn>
                <a:cxn ang="0">
                  <a:pos x="50" y="30"/>
                </a:cxn>
                <a:cxn ang="0">
                  <a:pos x="48" y="30"/>
                </a:cxn>
                <a:cxn ang="0">
                  <a:pos x="44" y="34"/>
                </a:cxn>
                <a:cxn ang="0">
                  <a:pos x="44" y="38"/>
                </a:cxn>
                <a:cxn ang="0">
                  <a:pos x="42" y="42"/>
                </a:cxn>
                <a:cxn ang="0">
                  <a:pos x="38" y="44"/>
                </a:cxn>
                <a:cxn ang="0">
                  <a:pos x="36" y="46"/>
                </a:cxn>
                <a:cxn ang="0">
                  <a:pos x="34" y="42"/>
                </a:cxn>
                <a:cxn ang="0">
                  <a:pos x="32" y="42"/>
                </a:cxn>
                <a:cxn ang="0">
                  <a:pos x="30" y="44"/>
                </a:cxn>
                <a:cxn ang="0">
                  <a:pos x="30" y="42"/>
                </a:cxn>
                <a:cxn ang="0">
                  <a:pos x="30" y="36"/>
                </a:cxn>
                <a:cxn ang="0">
                  <a:pos x="30" y="34"/>
                </a:cxn>
                <a:cxn ang="0">
                  <a:pos x="26" y="32"/>
                </a:cxn>
                <a:cxn ang="0">
                  <a:pos x="22" y="30"/>
                </a:cxn>
                <a:cxn ang="0">
                  <a:pos x="18" y="30"/>
                </a:cxn>
                <a:cxn ang="0">
                  <a:pos x="16" y="32"/>
                </a:cxn>
                <a:cxn ang="0">
                  <a:pos x="12" y="30"/>
                </a:cxn>
                <a:cxn ang="0">
                  <a:pos x="10" y="28"/>
                </a:cxn>
                <a:cxn ang="0">
                  <a:pos x="2" y="24"/>
                </a:cxn>
                <a:cxn ang="0">
                  <a:pos x="2" y="22"/>
                </a:cxn>
                <a:cxn ang="0">
                  <a:pos x="2" y="22"/>
                </a:cxn>
                <a:cxn ang="0">
                  <a:pos x="6" y="22"/>
                </a:cxn>
                <a:cxn ang="0">
                  <a:pos x="10" y="18"/>
                </a:cxn>
                <a:cxn ang="0">
                  <a:pos x="12" y="14"/>
                </a:cxn>
                <a:cxn ang="0">
                  <a:pos x="16" y="12"/>
                </a:cxn>
                <a:cxn ang="0">
                  <a:pos x="20" y="10"/>
                </a:cxn>
                <a:cxn ang="0">
                  <a:pos x="26" y="4"/>
                </a:cxn>
                <a:cxn ang="0">
                  <a:pos x="28" y="2"/>
                </a:cxn>
                <a:cxn ang="0">
                  <a:pos x="32" y="0"/>
                </a:cxn>
                <a:cxn ang="0">
                  <a:pos x="34" y="0"/>
                </a:cxn>
                <a:cxn ang="0">
                  <a:pos x="40" y="0"/>
                </a:cxn>
                <a:cxn ang="0">
                  <a:pos x="42" y="0"/>
                </a:cxn>
                <a:cxn ang="0">
                  <a:pos x="48" y="0"/>
                </a:cxn>
                <a:cxn ang="0">
                  <a:pos x="58" y="0"/>
                </a:cxn>
                <a:cxn ang="0">
                  <a:pos x="70" y="2"/>
                </a:cxn>
                <a:cxn ang="0">
                  <a:pos x="80" y="2"/>
                </a:cxn>
                <a:cxn ang="0">
                  <a:pos x="82" y="4"/>
                </a:cxn>
                <a:cxn ang="0">
                  <a:pos x="82" y="6"/>
                </a:cxn>
              </a:cxnLst>
              <a:rect l="0" t="0" r="r" b="b"/>
              <a:pathLst>
                <a:path w="82" h="46">
                  <a:moveTo>
                    <a:pt x="82" y="8"/>
                  </a:moveTo>
                  <a:lnTo>
                    <a:pt x="80" y="8"/>
                  </a:lnTo>
                  <a:lnTo>
                    <a:pt x="78" y="8"/>
                  </a:lnTo>
                  <a:lnTo>
                    <a:pt x="76" y="8"/>
                  </a:lnTo>
                  <a:lnTo>
                    <a:pt x="74" y="8"/>
                  </a:lnTo>
                  <a:lnTo>
                    <a:pt x="72" y="8"/>
                  </a:lnTo>
                  <a:lnTo>
                    <a:pt x="70" y="10"/>
                  </a:lnTo>
                  <a:lnTo>
                    <a:pt x="68" y="8"/>
                  </a:lnTo>
                  <a:lnTo>
                    <a:pt x="66" y="8"/>
                  </a:lnTo>
                  <a:lnTo>
                    <a:pt x="66" y="8"/>
                  </a:lnTo>
                  <a:lnTo>
                    <a:pt x="64" y="10"/>
                  </a:lnTo>
                  <a:lnTo>
                    <a:pt x="62" y="12"/>
                  </a:lnTo>
                  <a:lnTo>
                    <a:pt x="60" y="18"/>
                  </a:lnTo>
                  <a:lnTo>
                    <a:pt x="60" y="18"/>
                  </a:lnTo>
                  <a:lnTo>
                    <a:pt x="58" y="22"/>
                  </a:lnTo>
                  <a:lnTo>
                    <a:pt x="56" y="24"/>
                  </a:lnTo>
                  <a:lnTo>
                    <a:pt x="54" y="28"/>
                  </a:lnTo>
                  <a:lnTo>
                    <a:pt x="50" y="30"/>
                  </a:lnTo>
                  <a:lnTo>
                    <a:pt x="50" y="30"/>
                  </a:lnTo>
                  <a:lnTo>
                    <a:pt x="48" y="30"/>
                  </a:lnTo>
                  <a:lnTo>
                    <a:pt x="46" y="32"/>
                  </a:lnTo>
                  <a:lnTo>
                    <a:pt x="44" y="34"/>
                  </a:lnTo>
                  <a:lnTo>
                    <a:pt x="44" y="36"/>
                  </a:lnTo>
                  <a:lnTo>
                    <a:pt x="44" y="38"/>
                  </a:lnTo>
                  <a:lnTo>
                    <a:pt x="44" y="40"/>
                  </a:lnTo>
                  <a:lnTo>
                    <a:pt x="42" y="42"/>
                  </a:lnTo>
                  <a:lnTo>
                    <a:pt x="40" y="44"/>
                  </a:lnTo>
                  <a:lnTo>
                    <a:pt x="38" y="44"/>
                  </a:lnTo>
                  <a:lnTo>
                    <a:pt x="38" y="46"/>
                  </a:lnTo>
                  <a:lnTo>
                    <a:pt x="36" y="46"/>
                  </a:lnTo>
                  <a:lnTo>
                    <a:pt x="34" y="44"/>
                  </a:lnTo>
                  <a:lnTo>
                    <a:pt x="34" y="42"/>
                  </a:lnTo>
                  <a:lnTo>
                    <a:pt x="32" y="42"/>
                  </a:lnTo>
                  <a:lnTo>
                    <a:pt x="32" y="42"/>
                  </a:lnTo>
                  <a:lnTo>
                    <a:pt x="32" y="44"/>
                  </a:lnTo>
                  <a:lnTo>
                    <a:pt x="30" y="44"/>
                  </a:lnTo>
                  <a:lnTo>
                    <a:pt x="30" y="42"/>
                  </a:lnTo>
                  <a:lnTo>
                    <a:pt x="30" y="42"/>
                  </a:lnTo>
                  <a:lnTo>
                    <a:pt x="30" y="38"/>
                  </a:lnTo>
                  <a:lnTo>
                    <a:pt x="30" y="36"/>
                  </a:lnTo>
                  <a:lnTo>
                    <a:pt x="30" y="36"/>
                  </a:lnTo>
                  <a:lnTo>
                    <a:pt x="30" y="34"/>
                  </a:lnTo>
                  <a:lnTo>
                    <a:pt x="28" y="32"/>
                  </a:lnTo>
                  <a:lnTo>
                    <a:pt x="26" y="32"/>
                  </a:lnTo>
                  <a:lnTo>
                    <a:pt x="24" y="30"/>
                  </a:lnTo>
                  <a:lnTo>
                    <a:pt x="22" y="30"/>
                  </a:lnTo>
                  <a:lnTo>
                    <a:pt x="20" y="30"/>
                  </a:lnTo>
                  <a:lnTo>
                    <a:pt x="18" y="30"/>
                  </a:lnTo>
                  <a:lnTo>
                    <a:pt x="16" y="32"/>
                  </a:lnTo>
                  <a:lnTo>
                    <a:pt x="16" y="32"/>
                  </a:lnTo>
                  <a:lnTo>
                    <a:pt x="14" y="32"/>
                  </a:lnTo>
                  <a:lnTo>
                    <a:pt x="12" y="30"/>
                  </a:lnTo>
                  <a:lnTo>
                    <a:pt x="12" y="28"/>
                  </a:lnTo>
                  <a:lnTo>
                    <a:pt x="10" y="28"/>
                  </a:lnTo>
                  <a:lnTo>
                    <a:pt x="6" y="24"/>
                  </a:lnTo>
                  <a:lnTo>
                    <a:pt x="2" y="24"/>
                  </a:lnTo>
                  <a:lnTo>
                    <a:pt x="0" y="24"/>
                  </a:lnTo>
                  <a:lnTo>
                    <a:pt x="2" y="22"/>
                  </a:lnTo>
                  <a:lnTo>
                    <a:pt x="2" y="22"/>
                  </a:lnTo>
                  <a:lnTo>
                    <a:pt x="2" y="22"/>
                  </a:lnTo>
                  <a:lnTo>
                    <a:pt x="2" y="22"/>
                  </a:lnTo>
                  <a:lnTo>
                    <a:pt x="6" y="22"/>
                  </a:lnTo>
                  <a:lnTo>
                    <a:pt x="8" y="20"/>
                  </a:lnTo>
                  <a:lnTo>
                    <a:pt x="10" y="18"/>
                  </a:lnTo>
                  <a:lnTo>
                    <a:pt x="10" y="18"/>
                  </a:lnTo>
                  <a:lnTo>
                    <a:pt x="12" y="14"/>
                  </a:lnTo>
                  <a:lnTo>
                    <a:pt x="14" y="12"/>
                  </a:lnTo>
                  <a:lnTo>
                    <a:pt x="16" y="12"/>
                  </a:lnTo>
                  <a:lnTo>
                    <a:pt x="16" y="12"/>
                  </a:lnTo>
                  <a:lnTo>
                    <a:pt x="20" y="10"/>
                  </a:lnTo>
                  <a:lnTo>
                    <a:pt x="24" y="8"/>
                  </a:lnTo>
                  <a:lnTo>
                    <a:pt x="26" y="4"/>
                  </a:lnTo>
                  <a:lnTo>
                    <a:pt x="28" y="2"/>
                  </a:lnTo>
                  <a:lnTo>
                    <a:pt x="28" y="2"/>
                  </a:lnTo>
                  <a:lnTo>
                    <a:pt x="30" y="0"/>
                  </a:lnTo>
                  <a:lnTo>
                    <a:pt x="32" y="0"/>
                  </a:lnTo>
                  <a:lnTo>
                    <a:pt x="34" y="0"/>
                  </a:lnTo>
                  <a:lnTo>
                    <a:pt x="34" y="0"/>
                  </a:lnTo>
                  <a:lnTo>
                    <a:pt x="36" y="0"/>
                  </a:lnTo>
                  <a:lnTo>
                    <a:pt x="40" y="0"/>
                  </a:lnTo>
                  <a:lnTo>
                    <a:pt x="42" y="0"/>
                  </a:lnTo>
                  <a:lnTo>
                    <a:pt x="42" y="0"/>
                  </a:lnTo>
                  <a:lnTo>
                    <a:pt x="44" y="0"/>
                  </a:lnTo>
                  <a:lnTo>
                    <a:pt x="48" y="0"/>
                  </a:lnTo>
                  <a:lnTo>
                    <a:pt x="54" y="0"/>
                  </a:lnTo>
                  <a:lnTo>
                    <a:pt x="58" y="0"/>
                  </a:lnTo>
                  <a:lnTo>
                    <a:pt x="64" y="0"/>
                  </a:lnTo>
                  <a:lnTo>
                    <a:pt x="70" y="2"/>
                  </a:lnTo>
                  <a:lnTo>
                    <a:pt x="76" y="2"/>
                  </a:lnTo>
                  <a:lnTo>
                    <a:pt x="80" y="2"/>
                  </a:lnTo>
                  <a:lnTo>
                    <a:pt x="80" y="4"/>
                  </a:lnTo>
                  <a:lnTo>
                    <a:pt x="82" y="4"/>
                  </a:lnTo>
                  <a:lnTo>
                    <a:pt x="82" y="6"/>
                  </a:lnTo>
                  <a:lnTo>
                    <a:pt x="82" y="6"/>
                  </a:lnTo>
                  <a:lnTo>
                    <a:pt x="82"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0" name="Freeform 156"/>
            <p:cNvSpPr>
              <a:spLocks/>
            </p:cNvSpPr>
            <p:nvPr/>
          </p:nvSpPr>
          <p:spPr bwMode="gray">
            <a:xfrm>
              <a:off x="4293" y="2944"/>
              <a:ext cx="44" cy="24"/>
            </a:xfrm>
            <a:custGeom>
              <a:avLst/>
              <a:gdLst/>
              <a:ahLst/>
              <a:cxnLst>
                <a:cxn ang="0">
                  <a:pos x="44" y="20"/>
                </a:cxn>
                <a:cxn ang="0">
                  <a:pos x="42" y="22"/>
                </a:cxn>
                <a:cxn ang="0">
                  <a:pos x="40" y="22"/>
                </a:cxn>
                <a:cxn ang="0">
                  <a:pos x="40" y="24"/>
                </a:cxn>
                <a:cxn ang="0">
                  <a:pos x="32" y="22"/>
                </a:cxn>
                <a:cxn ang="0">
                  <a:pos x="26" y="22"/>
                </a:cxn>
                <a:cxn ang="0">
                  <a:pos x="20" y="20"/>
                </a:cxn>
                <a:cxn ang="0">
                  <a:pos x="16" y="18"/>
                </a:cxn>
                <a:cxn ang="0">
                  <a:pos x="12" y="18"/>
                </a:cxn>
                <a:cxn ang="0">
                  <a:pos x="12" y="16"/>
                </a:cxn>
                <a:cxn ang="0">
                  <a:pos x="6" y="14"/>
                </a:cxn>
                <a:cxn ang="0">
                  <a:pos x="2" y="12"/>
                </a:cxn>
                <a:cxn ang="0">
                  <a:pos x="0" y="10"/>
                </a:cxn>
                <a:cxn ang="0">
                  <a:pos x="8" y="4"/>
                </a:cxn>
                <a:cxn ang="0">
                  <a:pos x="10" y="2"/>
                </a:cxn>
                <a:cxn ang="0">
                  <a:pos x="12" y="0"/>
                </a:cxn>
                <a:cxn ang="0">
                  <a:pos x="14" y="0"/>
                </a:cxn>
                <a:cxn ang="0">
                  <a:pos x="16" y="0"/>
                </a:cxn>
                <a:cxn ang="0">
                  <a:pos x="20" y="2"/>
                </a:cxn>
                <a:cxn ang="0">
                  <a:pos x="24" y="4"/>
                </a:cxn>
                <a:cxn ang="0">
                  <a:pos x="24" y="6"/>
                </a:cxn>
                <a:cxn ang="0">
                  <a:pos x="26" y="6"/>
                </a:cxn>
                <a:cxn ang="0">
                  <a:pos x="26" y="8"/>
                </a:cxn>
                <a:cxn ang="0">
                  <a:pos x="30" y="8"/>
                </a:cxn>
                <a:cxn ang="0">
                  <a:pos x="30" y="8"/>
                </a:cxn>
                <a:cxn ang="0">
                  <a:pos x="32" y="6"/>
                </a:cxn>
                <a:cxn ang="0">
                  <a:pos x="34" y="6"/>
                </a:cxn>
                <a:cxn ang="0">
                  <a:pos x="38" y="6"/>
                </a:cxn>
                <a:cxn ang="0">
                  <a:pos x="38" y="6"/>
                </a:cxn>
                <a:cxn ang="0">
                  <a:pos x="40" y="8"/>
                </a:cxn>
                <a:cxn ang="0">
                  <a:pos x="42" y="10"/>
                </a:cxn>
                <a:cxn ang="0">
                  <a:pos x="44" y="12"/>
                </a:cxn>
                <a:cxn ang="0">
                  <a:pos x="44" y="14"/>
                </a:cxn>
                <a:cxn ang="0">
                  <a:pos x="44" y="16"/>
                </a:cxn>
                <a:cxn ang="0">
                  <a:pos x="44" y="18"/>
                </a:cxn>
                <a:cxn ang="0">
                  <a:pos x="44" y="20"/>
                </a:cxn>
              </a:cxnLst>
              <a:rect l="0" t="0" r="r" b="b"/>
              <a:pathLst>
                <a:path w="44" h="24">
                  <a:moveTo>
                    <a:pt x="44" y="20"/>
                  </a:moveTo>
                  <a:lnTo>
                    <a:pt x="42" y="22"/>
                  </a:lnTo>
                  <a:lnTo>
                    <a:pt x="40" y="22"/>
                  </a:lnTo>
                  <a:lnTo>
                    <a:pt x="40" y="24"/>
                  </a:lnTo>
                  <a:lnTo>
                    <a:pt x="32" y="22"/>
                  </a:lnTo>
                  <a:lnTo>
                    <a:pt x="26" y="22"/>
                  </a:lnTo>
                  <a:lnTo>
                    <a:pt x="20" y="20"/>
                  </a:lnTo>
                  <a:lnTo>
                    <a:pt x="16" y="18"/>
                  </a:lnTo>
                  <a:lnTo>
                    <a:pt x="12" y="18"/>
                  </a:lnTo>
                  <a:lnTo>
                    <a:pt x="12" y="16"/>
                  </a:lnTo>
                  <a:lnTo>
                    <a:pt x="6" y="14"/>
                  </a:lnTo>
                  <a:lnTo>
                    <a:pt x="2" y="12"/>
                  </a:lnTo>
                  <a:lnTo>
                    <a:pt x="0" y="10"/>
                  </a:lnTo>
                  <a:lnTo>
                    <a:pt x="8" y="4"/>
                  </a:lnTo>
                  <a:lnTo>
                    <a:pt x="10" y="2"/>
                  </a:lnTo>
                  <a:lnTo>
                    <a:pt x="12" y="0"/>
                  </a:lnTo>
                  <a:lnTo>
                    <a:pt x="14" y="0"/>
                  </a:lnTo>
                  <a:lnTo>
                    <a:pt x="16" y="0"/>
                  </a:lnTo>
                  <a:lnTo>
                    <a:pt x="20" y="2"/>
                  </a:lnTo>
                  <a:lnTo>
                    <a:pt x="24" y="4"/>
                  </a:lnTo>
                  <a:lnTo>
                    <a:pt x="24" y="6"/>
                  </a:lnTo>
                  <a:lnTo>
                    <a:pt x="26" y="6"/>
                  </a:lnTo>
                  <a:lnTo>
                    <a:pt x="26" y="8"/>
                  </a:lnTo>
                  <a:lnTo>
                    <a:pt x="30" y="8"/>
                  </a:lnTo>
                  <a:lnTo>
                    <a:pt x="30" y="8"/>
                  </a:lnTo>
                  <a:lnTo>
                    <a:pt x="32" y="6"/>
                  </a:lnTo>
                  <a:lnTo>
                    <a:pt x="34" y="6"/>
                  </a:lnTo>
                  <a:lnTo>
                    <a:pt x="38" y="6"/>
                  </a:lnTo>
                  <a:lnTo>
                    <a:pt x="38" y="6"/>
                  </a:lnTo>
                  <a:lnTo>
                    <a:pt x="40" y="8"/>
                  </a:lnTo>
                  <a:lnTo>
                    <a:pt x="42" y="10"/>
                  </a:lnTo>
                  <a:lnTo>
                    <a:pt x="44" y="12"/>
                  </a:lnTo>
                  <a:lnTo>
                    <a:pt x="44" y="14"/>
                  </a:lnTo>
                  <a:lnTo>
                    <a:pt x="44" y="16"/>
                  </a:lnTo>
                  <a:lnTo>
                    <a:pt x="44" y="18"/>
                  </a:lnTo>
                  <a:lnTo>
                    <a:pt x="44"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1" name="Freeform 157"/>
            <p:cNvSpPr>
              <a:spLocks/>
            </p:cNvSpPr>
            <p:nvPr/>
          </p:nvSpPr>
          <p:spPr bwMode="gray">
            <a:xfrm>
              <a:off x="4543" y="2872"/>
              <a:ext cx="38" cy="28"/>
            </a:xfrm>
            <a:custGeom>
              <a:avLst/>
              <a:gdLst/>
              <a:ahLst/>
              <a:cxnLst>
                <a:cxn ang="0">
                  <a:pos x="4" y="0"/>
                </a:cxn>
                <a:cxn ang="0">
                  <a:pos x="6" y="2"/>
                </a:cxn>
                <a:cxn ang="0">
                  <a:pos x="6" y="6"/>
                </a:cxn>
                <a:cxn ang="0">
                  <a:pos x="6" y="10"/>
                </a:cxn>
                <a:cxn ang="0">
                  <a:pos x="4" y="12"/>
                </a:cxn>
                <a:cxn ang="0">
                  <a:pos x="2" y="14"/>
                </a:cxn>
                <a:cxn ang="0">
                  <a:pos x="0" y="14"/>
                </a:cxn>
                <a:cxn ang="0">
                  <a:pos x="0" y="16"/>
                </a:cxn>
                <a:cxn ang="0">
                  <a:pos x="0" y="20"/>
                </a:cxn>
                <a:cxn ang="0">
                  <a:pos x="2" y="22"/>
                </a:cxn>
                <a:cxn ang="0">
                  <a:pos x="2" y="24"/>
                </a:cxn>
                <a:cxn ang="0">
                  <a:pos x="4" y="26"/>
                </a:cxn>
                <a:cxn ang="0">
                  <a:pos x="4" y="28"/>
                </a:cxn>
                <a:cxn ang="0">
                  <a:pos x="4" y="28"/>
                </a:cxn>
                <a:cxn ang="0">
                  <a:pos x="6" y="28"/>
                </a:cxn>
                <a:cxn ang="0">
                  <a:pos x="8" y="28"/>
                </a:cxn>
                <a:cxn ang="0">
                  <a:pos x="12" y="26"/>
                </a:cxn>
                <a:cxn ang="0">
                  <a:pos x="14" y="24"/>
                </a:cxn>
                <a:cxn ang="0">
                  <a:pos x="16" y="24"/>
                </a:cxn>
                <a:cxn ang="0">
                  <a:pos x="18" y="22"/>
                </a:cxn>
                <a:cxn ang="0">
                  <a:pos x="20" y="22"/>
                </a:cxn>
                <a:cxn ang="0">
                  <a:pos x="22" y="24"/>
                </a:cxn>
                <a:cxn ang="0">
                  <a:pos x="22" y="24"/>
                </a:cxn>
                <a:cxn ang="0">
                  <a:pos x="32" y="22"/>
                </a:cxn>
                <a:cxn ang="0">
                  <a:pos x="38" y="20"/>
                </a:cxn>
                <a:cxn ang="0">
                  <a:pos x="38" y="12"/>
                </a:cxn>
                <a:cxn ang="0">
                  <a:pos x="32" y="10"/>
                </a:cxn>
                <a:cxn ang="0">
                  <a:pos x="24" y="8"/>
                </a:cxn>
                <a:cxn ang="0">
                  <a:pos x="30" y="6"/>
                </a:cxn>
                <a:cxn ang="0">
                  <a:pos x="20" y="6"/>
                </a:cxn>
                <a:cxn ang="0">
                  <a:pos x="14" y="2"/>
                </a:cxn>
                <a:cxn ang="0">
                  <a:pos x="4" y="0"/>
                </a:cxn>
              </a:cxnLst>
              <a:rect l="0" t="0" r="r" b="b"/>
              <a:pathLst>
                <a:path w="38" h="28">
                  <a:moveTo>
                    <a:pt x="4" y="0"/>
                  </a:moveTo>
                  <a:lnTo>
                    <a:pt x="6" y="2"/>
                  </a:lnTo>
                  <a:lnTo>
                    <a:pt x="6" y="6"/>
                  </a:lnTo>
                  <a:lnTo>
                    <a:pt x="6" y="10"/>
                  </a:lnTo>
                  <a:lnTo>
                    <a:pt x="4" y="12"/>
                  </a:lnTo>
                  <a:lnTo>
                    <a:pt x="2" y="14"/>
                  </a:lnTo>
                  <a:lnTo>
                    <a:pt x="0" y="14"/>
                  </a:lnTo>
                  <a:lnTo>
                    <a:pt x="0" y="16"/>
                  </a:lnTo>
                  <a:lnTo>
                    <a:pt x="0" y="20"/>
                  </a:lnTo>
                  <a:lnTo>
                    <a:pt x="2" y="22"/>
                  </a:lnTo>
                  <a:lnTo>
                    <a:pt x="2" y="24"/>
                  </a:lnTo>
                  <a:lnTo>
                    <a:pt x="4" y="26"/>
                  </a:lnTo>
                  <a:lnTo>
                    <a:pt x="4" y="28"/>
                  </a:lnTo>
                  <a:lnTo>
                    <a:pt x="4" y="28"/>
                  </a:lnTo>
                  <a:lnTo>
                    <a:pt x="6" y="28"/>
                  </a:lnTo>
                  <a:lnTo>
                    <a:pt x="8" y="28"/>
                  </a:lnTo>
                  <a:lnTo>
                    <a:pt x="12" y="26"/>
                  </a:lnTo>
                  <a:lnTo>
                    <a:pt x="14" y="24"/>
                  </a:lnTo>
                  <a:lnTo>
                    <a:pt x="16" y="24"/>
                  </a:lnTo>
                  <a:lnTo>
                    <a:pt x="18" y="22"/>
                  </a:lnTo>
                  <a:lnTo>
                    <a:pt x="20" y="22"/>
                  </a:lnTo>
                  <a:lnTo>
                    <a:pt x="22" y="24"/>
                  </a:lnTo>
                  <a:lnTo>
                    <a:pt x="22" y="24"/>
                  </a:lnTo>
                  <a:lnTo>
                    <a:pt x="32" y="22"/>
                  </a:lnTo>
                  <a:lnTo>
                    <a:pt x="38" y="20"/>
                  </a:lnTo>
                  <a:lnTo>
                    <a:pt x="38" y="12"/>
                  </a:lnTo>
                  <a:lnTo>
                    <a:pt x="32" y="10"/>
                  </a:lnTo>
                  <a:lnTo>
                    <a:pt x="24" y="8"/>
                  </a:lnTo>
                  <a:lnTo>
                    <a:pt x="30" y="6"/>
                  </a:lnTo>
                  <a:lnTo>
                    <a:pt x="20" y="6"/>
                  </a:lnTo>
                  <a:lnTo>
                    <a:pt x="14" y="2"/>
                  </a:lnTo>
                  <a:lnTo>
                    <a:pt x="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2" name="Freeform 158"/>
            <p:cNvSpPr>
              <a:spLocks/>
            </p:cNvSpPr>
            <p:nvPr/>
          </p:nvSpPr>
          <p:spPr bwMode="gray">
            <a:xfrm>
              <a:off x="4505" y="2866"/>
              <a:ext cx="44" cy="36"/>
            </a:xfrm>
            <a:custGeom>
              <a:avLst/>
              <a:gdLst/>
              <a:ahLst/>
              <a:cxnLst>
                <a:cxn ang="0">
                  <a:pos x="12" y="2"/>
                </a:cxn>
                <a:cxn ang="0">
                  <a:pos x="8" y="6"/>
                </a:cxn>
                <a:cxn ang="0">
                  <a:pos x="12" y="8"/>
                </a:cxn>
                <a:cxn ang="0">
                  <a:pos x="14" y="8"/>
                </a:cxn>
                <a:cxn ang="0">
                  <a:pos x="16" y="8"/>
                </a:cxn>
                <a:cxn ang="0">
                  <a:pos x="18" y="8"/>
                </a:cxn>
                <a:cxn ang="0">
                  <a:pos x="22" y="10"/>
                </a:cxn>
                <a:cxn ang="0">
                  <a:pos x="24" y="10"/>
                </a:cxn>
                <a:cxn ang="0">
                  <a:pos x="26" y="14"/>
                </a:cxn>
                <a:cxn ang="0">
                  <a:pos x="26" y="14"/>
                </a:cxn>
                <a:cxn ang="0">
                  <a:pos x="26" y="16"/>
                </a:cxn>
                <a:cxn ang="0">
                  <a:pos x="26" y="18"/>
                </a:cxn>
                <a:cxn ang="0">
                  <a:pos x="26" y="20"/>
                </a:cxn>
                <a:cxn ang="0">
                  <a:pos x="24" y="22"/>
                </a:cxn>
                <a:cxn ang="0">
                  <a:pos x="20" y="22"/>
                </a:cxn>
                <a:cxn ang="0">
                  <a:pos x="10" y="18"/>
                </a:cxn>
                <a:cxn ang="0">
                  <a:pos x="4" y="18"/>
                </a:cxn>
                <a:cxn ang="0">
                  <a:pos x="0" y="22"/>
                </a:cxn>
                <a:cxn ang="0">
                  <a:pos x="6" y="26"/>
                </a:cxn>
                <a:cxn ang="0">
                  <a:pos x="6" y="26"/>
                </a:cxn>
                <a:cxn ang="0">
                  <a:pos x="10" y="26"/>
                </a:cxn>
                <a:cxn ang="0">
                  <a:pos x="14" y="26"/>
                </a:cxn>
                <a:cxn ang="0">
                  <a:pos x="16" y="26"/>
                </a:cxn>
                <a:cxn ang="0">
                  <a:pos x="20" y="28"/>
                </a:cxn>
                <a:cxn ang="0">
                  <a:pos x="20" y="30"/>
                </a:cxn>
                <a:cxn ang="0">
                  <a:pos x="22" y="32"/>
                </a:cxn>
                <a:cxn ang="0">
                  <a:pos x="26" y="34"/>
                </a:cxn>
                <a:cxn ang="0">
                  <a:pos x="30" y="36"/>
                </a:cxn>
                <a:cxn ang="0">
                  <a:pos x="34" y="36"/>
                </a:cxn>
                <a:cxn ang="0">
                  <a:pos x="36" y="36"/>
                </a:cxn>
                <a:cxn ang="0">
                  <a:pos x="40" y="36"/>
                </a:cxn>
                <a:cxn ang="0">
                  <a:pos x="42" y="36"/>
                </a:cxn>
                <a:cxn ang="0">
                  <a:pos x="42" y="34"/>
                </a:cxn>
                <a:cxn ang="0">
                  <a:pos x="42" y="30"/>
                </a:cxn>
                <a:cxn ang="0">
                  <a:pos x="40" y="30"/>
                </a:cxn>
                <a:cxn ang="0">
                  <a:pos x="40" y="28"/>
                </a:cxn>
                <a:cxn ang="0">
                  <a:pos x="38" y="24"/>
                </a:cxn>
                <a:cxn ang="0">
                  <a:pos x="38" y="22"/>
                </a:cxn>
                <a:cxn ang="0">
                  <a:pos x="38" y="18"/>
                </a:cxn>
                <a:cxn ang="0">
                  <a:pos x="40" y="18"/>
                </a:cxn>
                <a:cxn ang="0">
                  <a:pos x="42" y="16"/>
                </a:cxn>
                <a:cxn ang="0">
                  <a:pos x="44" y="14"/>
                </a:cxn>
                <a:cxn ang="0">
                  <a:pos x="44" y="12"/>
                </a:cxn>
                <a:cxn ang="0">
                  <a:pos x="44" y="8"/>
                </a:cxn>
                <a:cxn ang="0">
                  <a:pos x="42" y="4"/>
                </a:cxn>
                <a:cxn ang="0">
                  <a:pos x="28" y="2"/>
                </a:cxn>
                <a:cxn ang="0">
                  <a:pos x="20" y="0"/>
                </a:cxn>
                <a:cxn ang="0">
                  <a:pos x="12" y="2"/>
                </a:cxn>
              </a:cxnLst>
              <a:rect l="0" t="0" r="r" b="b"/>
              <a:pathLst>
                <a:path w="44" h="36">
                  <a:moveTo>
                    <a:pt x="12" y="2"/>
                  </a:moveTo>
                  <a:lnTo>
                    <a:pt x="8" y="6"/>
                  </a:lnTo>
                  <a:lnTo>
                    <a:pt x="12" y="8"/>
                  </a:lnTo>
                  <a:lnTo>
                    <a:pt x="14" y="8"/>
                  </a:lnTo>
                  <a:lnTo>
                    <a:pt x="16" y="8"/>
                  </a:lnTo>
                  <a:lnTo>
                    <a:pt x="18" y="8"/>
                  </a:lnTo>
                  <a:lnTo>
                    <a:pt x="22" y="10"/>
                  </a:lnTo>
                  <a:lnTo>
                    <a:pt x="24" y="10"/>
                  </a:lnTo>
                  <a:lnTo>
                    <a:pt x="26" y="14"/>
                  </a:lnTo>
                  <a:lnTo>
                    <a:pt x="26" y="14"/>
                  </a:lnTo>
                  <a:lnTo>
                    <a:pt x="26" y="16"/>
                  </a:lnTo>
                  <a:lnTo>
                    <a:pt x="26" y="18"/>
                  </a:lnTo>
                  <a:lnTo>
                    <a:pt x="26" y="20"/>
                  </a:lnTo>
                  <a:lnTo>
                    <a:pt x="24" y="22"/>
                  </a:lnTo>
                  <a:lnTo>
                    <a:pt x="20" y="22"/>
                  </a:lnTo>
                  <a:lnTo>
                    <a:pt x="10" y="18"/>
                  </a:lnTo>
                  <a:lnTo>
                    <a:pt x="4" y="18"/>
                  </a:lnTo>
                  <a:lnTo>
                    <a:pt x="0" y="22"/>
                  </a:lnTo>
                  <a:lnTo>
                    <a:pt x="6" y="26"/>
                  </a:lnTo>
                  <a:lnTo>
                    <a:pt x="6" y="26"/>
                  </a:lnTo>
                  <a:lnTo>
                    <a:pt x="10" y="26"/>
                  </a:lnTo>
                  <a:lnTo>
                    <a:pt x="14" y="26"/>
                  </a:lnTo>
                  <a:lnTo>
                    <a:pt x="16" y="26"/>
                  </a:lnTo>
                  <a:lnTo>
                    <a:pt x="20" y="28"/>
                  </a:lnTo>
                  <a:lnTo>
                    <a:pt x="20" y="30"/>
                  </a:lnTo>
                  <a:lnTo>
                    <a:pt x="22" y="32"/>
                  </a:lnTo>
                  <a:lnTo>
                    <a:pt x="26" y="34"/>
                  </a:lnTo>
                  <a:lnTo>
                    <a:pt x="30" y="36"/>
                  </a:lnTo>
                  <a:lnTo>
                    <a:pt x="34" y="36"/>
                  </a:lnTo>
                  <a:lnTo>
                    <a:pt x="36" y="36"/>
                  </a:lnTo>
                  <a:lnTo>
                    <a:pt x="40" y="36"/>
                  </a:lnTo>
                  <a:lnTo>
                    <a:pt x="42" y="36"/>
                  </a:lnTo>
                  <a:lnTo>
                    <a:pt x="42" y="34"/>
                  </a:lnTo>
                  <a:lnTo>
                    <a:pt x="42" y="30"/>
                  </a:lnTo>
                  <a:lnTo>
                    <a:pt x="40" y="30"/>
                  </a:lnTo>
                  <a:lnTo>
                    <a:pt x="40" y="28"/>
                  </a:lnTo>
                  <a:lnTo>
                    <a:pt x="38" y="24"/>
                  </a:lnTo>
                  <a:lnTo>
                    <a:pt x="38" y="22"/>
                  </a:lnTo>
                  <a:lnTo>
                    <a:pt x="38" y="18"/>
                  </a:lnTo>
                  <a:lnTo>
                    <a:pt x="40" y="18"/>
                  </a:lnTo>
                  <a:lnTo>
                    <a:pt x="42" y="16"/>
                  </a:lnTo>
                  <a:lnTo>
                    <a:pt x="44" y="14"/>
                  </a:lnTo>
                  <a:lnTo>
                    <a:pt x="44" y="12"/>
                  </a:lnTo>
                  <a:lnTo>
                    <a:pt x="44" y="8"/>
                  </a:lnTo>
                  <a:lnTo>
                    <a:pt x="42" y="4"/>
                  </a:lnTo>
                  <a:lnTo>
                    <a:pt x="28" y="2"/>
                  </a:lnTo>
                  <a:lnTo>
                    <a:pt x="20" y="0"/>
                  </a:lnTo>
                  <a:lnTo>
                    <a:pt x="1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3" name="Freeform 159"/>
            <p:cNvSpPr>
              <a:spLocks/>
            </p:cNvSpPr>
            <p:nvPr/>
          </p:nvSpPr>
          <p:spPr bwMode="gray">
            <a:xfrm>
              <a:off x="4369" y="2820"/>
              <a:ext cx="140" cy="54"/>
            </a:xfrm>
            <a:custGeom>
              <a:avLst/>
              <a:gdLst/>
              <a:ahLst/>
              <a:cxnLst>
                <a:cxn ang="0">
                  <a:pos x="18" y="2"/>
                </a:cxn>
                <a:cxn ang="0">
                  <a:pos x="16" y="2"/>
                </a:cxn>
                <a:cxn ang="0">
                  <a:pos x="14" y="4"/>
                </a:cxn>
                <a:cxn ang="0">
                  <a:pos x="10" y="6"/>
                </a:cxn>
                <a:cxn ang="0">
                  <a:pos x="6" y="8"/>
                </a:cxn>
                <a:cxn ang="0">
                  <a:pos x="2" y="10"/>
                </a:cxn>
                <a:cxn ang="0">
                  <a:pos x="0" y="14"/>
                </a:cxn>
                <a:cxn ang="0">
                  <a:pos x="0" y="18"/>
                </a:cxn>
                <a:cxn ang="0">
                  <a:pos x="0" y="18"/>
                </a:cxn>
                <a:cxn ang="0">
                  <a:pos x="2" y="20"/>
                </a:cxn>
                <a:cxn ang="0">
                  <a:pos x="4" y="22"/>
                </a:cxn>
                <a:cxn ang="0">
                  <a:pos x="8" y="22"/>
                </a:cxn>
                <a:cxn ang="0">
                  <a:pos x="12" y="22"/>
                </a:cxn>
                <a:cxn ang="0">
                  <a:pos x="16" y="20"/>
                </a:cxn>
                <a:cxn ang="0">
                  <a:pos x="20" y="18"/>
                </a:cxn>
                <a:cxn ang="0">
                  <a:pos x="24" y="16"/>
                </a:cxn>
                <a:cxn ang="0">
                  <a:pos x="28" y="16"/>
                </a:cxn>
                <a:cxn ang="0">
                  <a:pos x="32" y="16"/>
                </a:cxn>
                <a:cxn ang="0">
                  <a:pos x="34" y="18"/>
                </a:cxn>
                <a:cxn ang="0">
                  <a:pos x="36" y="18"/>
                </a:cxn>
                <a:cxn ang="0">
                  <a:pos x="40" y="20"/>
                </a:cxn>
                <a:cxn ang="0">
                  <a:pos x="44" y="22"/>
                </a:cxn>
                <a:cxn ang="0">
                  <a:pos x="48" y="22"/>
                </a:cxn>
                <a:cxn ang="0">
                  <a:pos x="50" y="24"/>
                </a:cxn>
                <a:cxn ang="0">
                  <a:pos x="52" y="24"/>
                </a:cxn>
                <a:cxn ang="0">
                  <a:pos x="68" y="32"/>
                </a:cxn>
                <a:cxn ang="0">
                  <a:pos x="68" y="32"/>
                </a:cxn>
                <a:cxn ang="0">
                  <a:pos x="70" y="34"/>
                </a:cxn>
                <a:cxn ang="0">
                  <a:pos x="74" y="36"/>
                </a:cxn>
                <a:cxn ang="0">
                  <a:pos x="80" y="40"/>
                </a:cxn>
                <a:cxn ang="0">
                  <a:pos x="88" y="40"/>
                </a:cxn>
                <a:cxn ang="0">
                  <a:pos x="98" y="42"/>
                </a:cxn>
                <a:cxn ang="0">
                  <a:pos x="98" y="46"/>
                </a:cxn>
                <a:cxn ang="0">
                  <a:pos x="90" y="50"/>
                </a:cxn>
                <a:cxn ang="0">
                  <a:pos x="92" y="54"/>
                </a:cxn>
                <a:cxn ang="0">
                  <a:pos x="94" y="54"/>
                </a:cxn>
                <a:cxn ang="0">
                  <a:pos x="96" y="54"/>
                </a:cxn>
                <a:cxn ang="0">
                  <a:pos x="102" y="54"/>
                </a:cxn>
                <a:cxn ang="0">
                  <a:pos x="108" y="54"/>
                </a:cxn>
                <a:cxn ang="0">
                  <a:pos x="114" y="54"/>
                </a:cxn>
                <a:cxn ang="0">
                  <a:pos x="120" y="54"/>
                </a:cxn>
                <a:cxn ang="0">
                  <a:pos x="122" y="54"/>
                </a:cxn>
                <a:cxn ang="0">
                  <a:pos x="138" y="52"/>
                </a:cxn>
                <a:cxn ang="0">
                  <a:pos x="138" y="52"/>
                </a:cxn>
                <a:cxn ang="0">
                  <a:pos x="138" y="50"/>
                </a:cxn>
                <a:cxn ang="0">
                  <a:pos x="140" y="48"/>
                </a:cxn>
                <a:cxn ang="0">
                  <a:pos x="140" y="46"/>
                </a:cxn>
                <a:cxn ang="0">
                  <a:pos x="138" y="42"/>
                </a:cxn>
                <a:cxn ang="0">
                  <a:pos x="120" y="34"/>
                </a:cxn>
                <a:cxn ang="0">
                  <a:pos x="116" y="30"/>
                </a:cxn>
                <a:cxn ang="0">
                  <a:pos x="86" y="22"/>
                </a:cxn>
                <a:cxn ang="0">
                  <a:pos x="76" y="20"/>
                </a:cxn>
                <a:cxn ang="0">
                  <a:pos x="74" y="20"/>
                </a:cxn>
                <a:cxn ang="0">
                  <a:pos x="70" y="16"/>
                </a:cxn>
                <a:cxn ang="0">
                  <a:pos x="66" y="14"/>
                </a:cxn>
                <a:cxn ang="0">
                  <a:pos x="58" y="8"/>
                </a:cxn>
                <a:cxn ang="0">
                  <a:pos x="32" y="0"/>
                </a:cxn>
                <a:cxn ang="0">
                  <a:pos x="18" y="2"/>
                </a:cxn>
              </a:cxnLst>
              <a:rect l="0" t="0" r="r" b="b"/>
              <a:pathLst>
                <a:path w="140" h="54">
                  <a:moveTo>
                    <a:pt x="18" y="2"/>
                  </a:moveTo>
                  <a:lnTo>
                    <a:pt x="16" y="2"/>
                  </a:lnTo>
                  <a:lnTo>
                    <a:pt x="14" y="4"/>
                  </a:lnTo>
                  <a:lnTo>
                    <a:pt x="10" y="6"/>
                  </a:lnTo>
                  <a:lnTo>
                    <a:pt x="6" y="8"/>
                  </a:lnTo>
                  <a:lnTo>
                    <a:pt x="2" y="10"/>
                  </a:lnTo>
                  <a:lnTo>
                    <a:pt x="0" y="14"/>
                  </a:lnTo>
                  <a:lnTo>
                    <a:pt x="0" y="18"/>
                  </a:lnTo>
                  <a:lnTo>
                    <a:pt x="0" y="18"/>
                  </a:lnTo>
                  <a:lnTo>
                    <a:pt x="2" y="20"/>
                  </a:lnTo>
                  <a:lnTo>
                    <a:pt x="4" y="22"/>
                  </a:lnTo>
                  <a:lnTo>
                    <a:pt x="8" y="22"/>
                  </a:lnTo>
                  <a:lnTo>
                    <a:pt x="12" y="22"/>
                  </a:lnTo>
                  <a:lnTo>
                    <a:pt x="16" y="20"/>
                  </a:lnTo>
                  <a:lnTo>
                    <a:pt x="20" y="18"/>
                  </a:lnTo>
                  <a:lnTo>
                    <a:pt x="24" y="16"/>
                  </a:lnTo>
                  <a:lnTo>
                    <a:pt x="28" y="16"/>
                  </a:lnTo>
                  <a:lnTo>
                    <a:pt x="32" y="16"/>
                  </a:lnTo>
                  <a:lnTo>
                    <a:pt x="34" y="18"/>
                  </a:lnTo>
                  <a:lnTo>
                    <a:pt x="36" y="18"/>
                  </a:lnTo>
                  <a:lnTo>
                    <a:pt x="40" y="20"/>
                  </a:lnTo>
                  <a:lnTo>
                    <a:pt x="44" y="22"/>
                  </a:lnTo>
                  <a:lnTo>
                    <a:pt x="48" y="22"/>
                  </a:lnTo>
                  <a:lnTo>
                    <a:pt x="50" y="24"/>
                  </a:lnTo>
                  <a:lnTo>
                    <a:pt x="52" y="24"/>
                  </a:lnTo>
                  <a:lnTo>
                    <a:pt x="68" y="32"/>
                  </a:lnTo>
                  <a:lnTo>
                    <a:pt x="68" y="32"/>
                  </a:lnTo>
                  <a:lnTo>
                    <a:pt x="70" y="34"/>
                  </a:lnTo>
                  <a:lnTo>
                    <a:pt x="74" y="36"/>
                  </a:lnTo>
                  <a:lnTo>
                    <a:pt x="80" y="40"/>
                  </a:lnTo>
                  <a:lnTo>
                    <a:pt x="88" y="40"/>
                  </a:lnTo>
                  <a:lnTo>
                    <a:pt x="98" y="42"/>
                  </a:lnTo>
                  <a:lnTo>
                    <a:pt x="98" y="46"/>
                  </a:lnTo>
                  <a:lnTo>
                    <a:pt x="90" y="50"/>
                  </a:lnTo>
                  <a:lnTo>
                    <a:pt x="92" y="54"/>
                  </a:lnTo>
                  <a:lnTo>
                    <a:pt x="94" y="54"/>
                  </a:lnTo>
                  <a:lnTo>
                    <a:pt x="96" y="54"/>
                  </a:lnTo>
                  <a:lnTo>
                    <a:pt x="102" y="54"/>
                  </a:lnTo>
                  <a:lnTo>
                    <a:pt x="108" y="54"/>
                  </a:lnTo>
                  <a:lnTo>
                    <a:pt x="114" y="54"/>
                  </a:lnTo>
                  <a:lnTo>
                    <a:pt x="120" y="54"/>
                  </a:lnTo>
                  <a:lnTo>
                    <a:pt x="122" y="54"/>
                  </a:lnTo>
                  <a:lnTo>
                    <a:pt x="138" y="52"/>
                  </a:lnTo>
                  <a:lnTo>
                    <a:pt x="138" y="52"/>
                  </a:lnTo>
                  <a:lnTo>
                    <a:pt x="138" y="50"/>
                  </a:lnTo>
                  <a:lnTo>
                    <a:pt x="140" y="48"/>
                  </a:lnTo>
                  <a:lnTo>
                    <a:pt x="140" y="46"/>
                  </a:lnTo>
                  <a:lnTo>
                    <a:pt x="138" y="42"/>
                  </a:lnTo>
                  <a:lnTo>
                    <a:pt x="120" y="34"/>
                  </a:lnTo>
                  <a:lnTo>
                    <a:pt x="116" y="30"/>
                  </a:lnTo>
                  <a:lnTo>
                    <a:pt x="86" y="22"/>
                  </a:lnTo>
                  <a:lnTo>
                    <a:pt x="76" y="20"/>
                  </a:lnTo>
                  <a:lnTo>
                    <a:pt x="74" y="20"/>
                  </a:lnTo>
                  <a:lnTo>
                    <a:pt x="70" y="16"/>
                  </a:lnTo>
                  <a:lnTo>
                    <a:pt x="66" y="14"/>
                  </a:lnTo>
                  <a:lnTo>
                    <a:pt x="58" y="8"/>
                  </a:lnTo>
                  <a:lnTo>
                    <a:pt x="32" y="0"/>
                  </a:lnTo>
                  <a:lnTo>
                    <a:pt x="18"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4" name="Freeform 160"/>
            <p:cNvSpPr>
              <a:spLocks/>
            </p:cNvSpPr>
            <p:nvPr/>
          </p:nvSpPr>
          <p:spPr bwMode="gray">
            <a:xfrm>
              <a:off x="4605" y="1462"/>
              <a:ext cx="440" cy="658"/>
            </a:xfrm>
            <a:custGeom>
              <a:avLst/>
              <a:gdLst/>
              <a:ahLst/>
              <a:cxnLst>
                <a:cxn ang="0">
                  <a:pos x="96" y="110"/>
                </a:cxn>
                <a:cxn ang="0">
                  <a:pos x="70" y="128"/>
                </a:cxn>
                <a:cxn ang="0">
                  <a:pos x="50" y="154"/>
                </a:cxn>
                <a:cxn ang="0">
                  <a:pos x="66" y="176"/>
                </a:cxn>
                <a:cxn ang="0">
                  <a:pos x="54" y="202"/>
                </a:cxn>
                <a:cxn ang="0">
                  <a:pos x="22" y="214"/>
                </a:cxn>
                <a:cxn ang="0">
                  <a:pos x="2" y="226"/>
                </a:cxn>
                <a:cxn ang="0">
                  <a:pos x="26" y="256"/>
                </a:cxn>
                <a:cxn ang="0">
                  <a:pos x="52" y="258"/>
                </a:cxn>
                <a:cxn ang="0">
                  <a:pos x="38" y="272"/>
                </a:cxn>
                <a:cxn ang="0">
                  <a:pos x="20" y="274"/>
                </a:cxn>
                <a:cxn ang="0">
                  <a:pos x="24" y="296"/>
                </a:cxn>
                <a:cxn ang="0">
                  <a:pos x="46" y="318"/>
                </a:cxn>
                <a:cxn ang="0">
                  <a:pos x="94" y="304"/>
                </a:cxn>
                <a:cxn ang="0">
                  <a:pos x="120" y="314"/>
                </a:cxn>
                <a:cxn ang="0">
                  <a:pos x="142" y="378"/>
                </a:cxn>
                <a:cxn ang="0">
                  <a:pos x="144" y="410"/>
                </a:cxn>
                <a:cxn ang="0">
                  <a:pos x="142" y="428"/>
                </a:cxn>
                <a:cxn ang="0">
                  <a:pos x="148" y="434"/>
                </a:cxn>
                <a:cxn ang="0">
                  <a:pos x="166" y="448"/>
                </a:cxn>
                <a:cxn ang="0">
                  <a:pos x="162" y="456"/>
                </a:cxn>
                <a:cxn ang="0">
                  <a:pos x="166" y="470"/>
                </a:cxn>
                <a:cxn ang="0">
                  <a:pos x="160" y="502"/>
                </a:cxn>
                <a:cxn ang="0">
                  <a:pos x="150" y="532"/>
                </a:cxn>
                <a:cxn ang="0">
                  <a:pos x="166" y="598"/>
                </a:cxn>
                <a:cxn ang="0">
                  <a:pos x="194" y="646"/>
                </a:cxn>
                <a:cxn ang="0">
                  <a:pos x="214" y="648"/>
                </a:cxn>
                <a:cxn ang="0">
                  <a:pos x="234" y="652"/>
                </a:cxn>
                <a:cxn ang="0">
                  <a:pos x="242" y="610"/>
                </a:cxn>
                <a:cxn ang="0">
                  <a:pos x="258" y="564"/>
                </a:cxn>
                <a:cxn ang="0">
                  <a:pos x="282" y="556"/>
                </a:cxn>
                <a:cxn ang="0">
                  <a:pos x="328" y="510"/>
                </a:cxn>
                <a:cxn ang="0">
                  <a:pos x="348" y="500"/>
                </a:cxn>
                <a:cxn ang="0">
                  <a:pos x="372" y="486"/>
                </a:cxn>
                <a:cxn ang="0">
                  <a:pos x="378" y="464"/>
                </a:cxn>
                <a:cxn ang="0">
                  <a:pos x="340" y="474"/>
                </a:cxn>
                <a:cxn ang="0">
                  <a:pos x="344" y="468"/>
                </a:cxn>
                <a:cxn ang="0">
                  <a:pos x="360" y="438"/>
                </a:cxn>
                <a:cxn ang="0">
                  <a:pos x="370" y="436"/>
                </a:cxn>
                <a:cxn ang="0">
                  <a:pos x="390" y="426"/>
                </a:cxn>
                <a:cxn ang="0">
                  <a:pos x="384" y="392"/>
                </a:cxn>
                <a:cxn ang="0">
                  <a:pos x="402" y="374"/>
                </a:cxn>
                <a:cxn ang="0">
                  <a:pos x="414" y="322"/>
                </a:cxn>
                <a:cxn ang="0">
                  <a:pos x="382" y="310"/>
                </a:cxn>
                <a:cxn ang="0">
                  <a:pos x="380" y="270"/>
                </a:cxn>
                <a:cxn ang="0">
                  <a:pos x="380" y="210"/>
                </a:cxn>
                <a:cxn ang="0">
                  <a:pos x="396" y="174"/>
                </a:cxn>
                <a:cxn ang="0">
                  <a:pos x="414" y="140"/>
                </a:cxn>
                <a:cxn ang="0">
                  <a:pos x="410" y="130"/>
                </a:cxn>
                <a:cxn ang="0">
                  <a:pos x="436" y="86"/>
                </a:cxn>
                <a:cxn ang="0">
                  <a:pos x="408" y="74"/>
                </a:cxn>
                <a:cxn ang="0">
                  <a:pos x="398" y="108"/>
                </a:cxn>
                <a:cxn ang="0">
                  <a:pos x="398" y="66"/>
                </a:cxn>
                <a:cxn ang="0">
                  <a:pos x="368" y="78"/>
                </a:cxn>
                <a:cxn ang="0">
                  <a:pos x="364" y="60"/>
                </a:cxn>
                <a:cxn ang="0">
                  <a:pos x="332" y="62"/>
                </a:cxn>
                <a:cxn ang="0">
                  <a:pos x="368" y="44"/>
                </a:cxn>
                <a:cxn ang="0">
                  <a:pos x="338" y="18"/>
                </a:cxn>
                <a:cxn ang="0">
                  <a:pos x="288" y="38"/>
                </a:cxn>
                <a:cxn ang="0">
                  <a:pos x="318" y="4"/>
                </a:cxn>
                <a:cxn ang="0">
                  <a:pos x="224" y="42"/>
                </a:cxn>
                <a:cxn ang="0">
                  <a:pos x="164" y="66"/>
                </a:cxn>
              </a:cxnLst>
              <a:rect l="0" t="0" r="r" b="b"/>
              <a:pathLst>
                <a:path w="440" h="658">
                  <a:moveTo>
                    <a:pt x="104" y="78"/>
                  </a:moveTo>
                  <a:lnTo>
                    <a:pt x="102" y="78"/>
                  </a:lnTo>
                  <a:lnTo>
                    <a:pt x="102" y="80"/>
                  </a:lnTo>
                  <a:lnTo>
                    <a:pt x="98" y="82"/>
                  </a:lnTo>
                  <a:lnTo>
                    <a:pt x="96" y="86"/>
                  </a:lnTo>
                  <a:lnTo>
                    <a:pt x="96" y="88"/>
                  </a:lnTo>
                  <a:lnTo>
                    <a:pt x="94" y="92"/>
                  </a:lnTo>
                  <a:lnTo>
                    <a:pt x="96" y="94"/>
                  </a:lnTo>
                  <a:lnTo>
                    <a:pt x="96" y="96"/>
                  </a:lnTo>
                  <a:lnTo>
                    <a:pt x="96" y="102"/>
                  </a:lnTo>
                  <a:lnTo>
                    <a:pt x="96" y="110"/>
                  </a:lnTo>
                  <a:lnTo>
                    <a:pt x="96" y="110"/>
                  </a:lnTo>
                  <a:lnTo>
                    <a:pt x="96" y="112"/>
                  </a:lnTo>
                  <a:lnTo>
                    <a:pt x="96" y="116"/>
                  </a:lnTo>
                  <a:lnTo>
                    <a:pt x="96" y="118"/>
                  </a:lnTo>
                  <a:lnTo>
                    <a:pt x="94" y="122"/>
                  </a:lnTo>
                  <a:lnTo>
                    <a:pt x="90" y="122"/>
                  </a:lnTo>
                  <a:lnTo>
                    <a:pt x="76" y="122"/>
                  </a:lnTo>
                  <a:lnTo>
                    <a:pt x="74" y="122"/>
                  </a:lnTo>
                  <a:lnTo>
                    <a:pt x="74" y="124"/>
                  </a:lnTo>
                  <a:lnTo>
                    <a:pt x="72" y="126"/>
                  </a:lnTo>
                  <a:lnTo>
                    <a:pt x="70" y="128"/>
                  </a:lnTo>
                  <a:lnTo>
                    <a:pt x="68" y="128"/>
                  </a:lnTo>
                  <a:lnTo>
                    <a:pt x="56" y="130"/>
                  </a:lnTo>
                  <a:lnTo>
                    <a:pt x="56" y="132"/>
                  </a:lnTo>
                  <a:lnTo>
                    <a:pt x="56" y="134"/>
                  </a:lnTo>
                  <a:lnTo>
                    <a:pt x="56" y="138"/>
                  </a:lnTo>
                  <a:lnTo>
                    <a:pt x="52" y="142"/>
                  </a:lnTo>
                  <a:lnTo>
                    <a:pt x="52" y="142"/>
                  </a:lnTo>
                  <a:lnTo>
                    <a:pt x="50" y="144"/>
                  </a:lnTo>
                  <a:lnTo>
                    <a:pt x="48" y="146"/>
                  </a:lnTo>
                  <a:lnTo>
                    <a:pt x="48" y="150"/>
                  </a:lnTo>
                  <a:lnTo>
                    <a:pt x="50" y="154"/>
                  </a:lnTo>
                  <a:lnTo>
                    <a:pt x="50" y="154"/>
                  </a:lnTo>
                  <a:lnTo>
                    <a:pt x="54" y="156"/>
                  </a:lnTo>
                  <a:lnTo>
                    <a:pt x="58" y="156"/>
                  </a:lnTo>
                  <a:lnTo>
                    <a:pt x="62" y="158"/>
                  </a:lnTo>
                  <a:lnTo>
                    <a:pt x="68" y="158"/>
                  </a:lnTo>
                  <a:lnTo>
                    <a:pt x="68" y="160"/>
                  </a:lnTo>
                  <a:lnTo>
                    <a:pt x="68" y="162"/>
                  </a:lnTo>
                  <a:lnTo>
                    <a:pt x="68" y="166"/>
                  </a:lnTo>
                  <a:lnTo>
                    <a:pt x="68" y="168"/>
                  </a:lnTo>
                  <a:lnTo>
                    <a:pt x="66" y="172"/>
                  </a:lnTo>
                  <a:lnTo>
                    <a:pt x="66" y="176"/>
                  </a:lnTo>
                  <a:lnTo>
                    <a:pt x="68" y="180"/>
                  </a:lnTo>
                  <a:lnTo>
                    <a:pt x="68" y="182"/>
                  </a:lnTo>
                  <a:lnTo>
                    <a:pt x="68" y="186"/>
                  </a:lnTo>
                  <a:lnTo>
                    <a:pt x="68" y="190"/>
                  </a:lnTo>
                  <a:lnTo>
                    <a:pt x="66" y="192"/>
                  </a:lnTo>
                  <a:lnTo>
                    <a:pt x="64" y="194"/>
                  </a:lnTo>
                  <a:lnTo>
                    <a:pt x="62" y="194"/>
                  </a:lnTo>
                  <a:lnTo>
                    <a:pt x="58" y="194"/>
                  </a:lnTo>
                  <a:lnTo>
                    <a:pt x="56" y="196"/>
                  </a:lnTo>
                  <a:lnTo>
                    <a:pt x="56" y="200"/>
                  </a:lnTo>
                  <a:lnTo>
                    <a:pt x="54" y="202"/>
                  </a:lnTo>
                  <a:lnTo>
                    <a:pt x="54" y="202"/>
                  </a:lnTo>
                  <a:lnTo>
                    <a:pt x="52" y="202"/>
                  </a:lnTo>
                  <a:lnTo>
                    <a:pt x="48" y="202"/>
                  </a:lnTo>
                  <a:lnTo>
                    <a:pt x="46" y="202"/>
                  </a:lnTo>
                  <a:lnTo>
                    <a:pt x="44" y="202"/>
                  </a:lnTo>
                  <a:lnTo>
                    <a:pt x="42" y="204"/>
                  </a:lnTo>
                  <a:lnTo>
                    <a:pt x="42" y="206"/>
                  </a:lnTo>
                  <a:lnTo>
                    <a:pt x="38" y="208"/>
                  </a:lnTo>
                  <a:lnTo>
                    <a:pt x="32" y="212"/>
                  </a:lnTo>
                  <a:lnTo>
                    <a:pt x="28" y="214"/>
                  </a:lnTo>
                  <a:lnTo>
                    <a:pt x="22" y="214"/>
                  </a:lnTo>
                  <a:lnTo>
                    <a:pt x="22" y="214"/>
                  </a:lnTo>
                  <a:lnTo>
                    <a:pt x="20" y="214"/>
                  </a:lnTo>
                  <a:lnTo>
                    <a:pt x="16" y="214"/>
                  </a:lnTo>
                  <a:lnTo>
                    <a:pt x="14" y="216"/>
                  </a:lnTo>
                  <a:lnTo>
                    <a:pt x="10" y="218"/>
                  </a:lnTo>
                  <a:lnTo>
                    <a:pt x="10" y="220"/>
                  </a:lnTo>
                  <a:lnTo>
                    <a:pt x="8" y="222"/>
                  </a:lnTo>
                  <a:lnTo>
                    <a:pt x="6" y="222"/>
                  </a:lnTo>
                  <a:lnTo>
                    <a:pt x="6" y="224"/>
                  </a:lnTo>
                  <a:lnTo>
                    <a:pt x="4" y="224"/>
                  </a:lnTo>
                  <a:lnTo>
                    <a:pt x="2" y="226"/>
                  </a:lnTo>
                  <a:lnTo>
                    <a:pt x="0" y="230"/>
                  </a:lnTo>
                  <a:lnTo>
                    <a:pt x="2" y="234"/>
                  </a:lnTo>
                  <a:lnTo>
                    <a:pt x="4" y="238"/>
                  </a:lnTo>
                  <a:lnTo>
                    <a:pt x="6" y="240"/>
                  </a:lnTo>
                  <a:lnTo>
                    <a:pt x="10" y="240"/>
                  </a:lnTo>
                  <a:lnTo>
                    <a:pt x="18" y="246"/>
                  </a:lnTo>
                  <a:lnTo>
                    <a:pt x="20" y="248"/>
                  </a:lnTo>
                  <a:lnTo>
                    <a:pt x="22" y="250"/>
                  </a:lnTo>
                  <a:lnTo>
                    <a:pt x="24" y="252"/>
                  </a:lnTo>
                  <a:lnTo>
                    <a:pt x="24" y="254"/>
                  </a:lnTo>
                  <a:lnTo>
                    <a:pt x="26" y="256"/>
                  </a:lnTo>
                  <a:lnTo>
                    <a:pt x="30" y="256"/>
                  </a:lnTo>
                  <a:lnTo>
                    <a:pt x="34" y="256"/>
                  </a:lnTo>
                  <a:lnTo>
                    <a:pt x="40" y="256"/>
                  </a:lnTo>
                  <a:lnTo>
                    <a:pt x="40" y="254"/>
                  </a:lnTo>
                  <a:lnTo>
                    <a:pt x="40" y="252"/>
                  </a:lnTo>
                  <a:lnTo>
                    <a:pt x="42" y="252"/>
                  </a:lnTo>
                  <a:lnTo>
                    <a:pt x="44" y="250"/>
                  </a:lnTo>
                  <a:lnTo>
                    <a:pt x="46" y="252"/>
                  </a:lnTo>
                  <a:lnTo>
                    <a:pt x="48" y="254"/>
                  </a:lnTo>
                  <a:lnTo>
                    <a:pt x="50" y="256"/>
                  </a:lnTo>
                  <a:lnTo>
                    <a:pt x="52" y="258"/>
                  </a:lnTo>
                  <a:lnTo>
                    <a:pt x="52" y="260"/>
                  </a:lnTo>
                  <a:lnTo>
                    <a:pt x="48" y="262"/>
                  </a:lnTo>
                  <a:lnTo>
                    <a:pt x="44" y="264"/>
                  </a:lnTo>
                  <a:lnTo>
                    <a:pt x="42" y="266"/>
                  </a:lnTo>
                  <a:lnTo>
                    <a:pt x="42" y="268"/>
                  </a:lnTo>
                  <a:lnTo>
                    <a:pt x="44" y="270"/>
                  </a:lnTo>
                  <a:lnTo>
                    <a:pt x="44" y="272"/>
                  </a:lnTo>
                  <a:lnTo>
                    <a:pt x="44" y="274"/>
                  </a:lnTo>
                  <a:lnTo>
                    <a:pt x="44" y="274"/>
                  </a:lnTo>
                  <a:lnTo>
                    <a:pt x="42" y="274"/>
                  </a:lnTo>
                  <a:lnTo>
                    <a:pt x="38" y="272"/>
                  </a:lnTo>
                  <a:lnTo>
                    <a:pt x="36" y="270"/>
                  </a:lnTo>
                  <a:lnTo>
                    <a:pt x="32" y="268"/>
                  </a:lnTo>
                  <a:lnTo>
                    <a:pt x="32" y="268"/>
                  </a:lnTo>
                  <a:lnTo>
                    <a:pt x="32" y="270"/>
                  </a:lnTo>
                  <a:lnTo>
                    <a:pt x="30" y="272"/>
                  </a:lnTo>
                  <a:lnTo>
                    <a:pt x="30" y="276"/>
                  </a:lnTo>
                  <a:lnTo>
                    <a:pt x="30" y="278"/>
                  </a:lnTo>
                  <a:lnTo>
                    <a:pt x="28" y="278"/>
                  </a:lnTo>
                  <a:lnTo>
                    <a:pt x="26" y="278"/>
                  </a:lnTo>
                  <a:lnTo>
                    <a:pt x="24" y="276"/>
                  </a:lnTo>
                  <a:lnTo>
                    <a:pt x="20" y="274"/>
                  </a:lnTo>
                  <a:lnTo>
                    <a:pt x="18" y="272"/>
                  </a:lnTo>
                  <a:lnTo>
                    <a:pt x="16" y="274"/>
                  </a:lnTo>
                  <a:lnTo>
                    <a:pt x="12" y="276"/>
                  </a:lnTo>
                  <a:lnTo>
                    <a:pt x="10" y="278"/>
                  </a:lnTo>
                  <a:lnTo>
                    <a:pt x="8" y="280"/>
                  </a:lnTo>
                  <a:lnTo>
                    <a:pt x="10" y="282"/>
                  </a:lnTo>
                  <a:lnTo>
                    <a:pt x="12" y="286"/>
                  </a:lnTo>
                  <a:lnTo>
                    <a:pt x="14" y="290"/>
                  </a:lnTo>
                  <a:lnTo>
                    <a:pt x="18" y="292"/>
                  </a:lnTo>
                  <a:lnTo>
                    <a:pt x="22" y="294"/>
                  </a:lnTo>
                  <a:lnTo>
                    <a:pt x="24" y="296"/>
                  </a:lnTo>
                  <a:lnTo>
                    <a:pt x="26" y="296"/>
                  </a:lnTo>
                  <a:lnTo>
                    <a:pt x="26" y="304"/>
                  </a:lnTo>
                  <a:lnTo>
                    <a:pt x="28" y="304"/>
                  </a:lnTo>
                  <a:lnTo>
                    <a:pt x="30" y="304"/>
                  </a:lnTo>
                  <a:lnTo>
                    <a:pt x="34" y="306"/>
                  </a:lnTo>
                  <a:lnTo>
                    <a:pt x="38" y="308"/>
                  </a:lnTo>
                  <a:lnTo>
                    <a:pt x="40" y="310"/>
                  </a:lnTo>
                  <a:lnTo>
                    <a:pt x="42" y="312"/>
                  </a:lnTo>
                  <a:lnTo>
                    <a:pt x="44" y="314"/>
                  </a:lnTo>
                  <a:lnTo>
                    <a:pt x="44" y="316"/>
                  </a:lnTo>
                  <a:lnTo>
                    <a:pt x="46" y="318"/>
                  </a:lnTo>
                  <a:lnTo>
                    <a:pt x="48" y="318"/>
                  </a:lnTo>
                  <a:lnTo>
                    <a:pt x="50" y="318"/>
                  </a:lnTo>
                  <a:lnTo>
                    <a:pt x="54" y="318"/>
                  </a:lnTo>
                  <a:lnTo>
                    <a:pt x="58" y="316"/>
                  </a:lnTo>
                  <a:lnTo>
                    <a:pt x="66" y="312"/>
                  </a:lnTo>
                  <a:lnTo>
                    <a:pt x="70" y="308"/>
                  </a:lnTo>
                  <a:lnTo>
                    <a:pt x="74" y="306"/>
                  </a:lnTo>
                  <a:lnTo>
                    <a:pt x="78" y="304"/>
                  </a:lnTo>
                  <a:lnTo>
                    <a:pt x="82" y="304"/>
                  </a:lnTo>
                  <a:lnTo>
                    <a:pt x="88" y="304"/>
                  </a:lnTo>
                  <a:lnTo>
                    <a:pt x="94" y="304"/>
                  </a:lnTo>
                  <a:lnTo>
                    <a:pt x="98" y="302"/>
                  </a:lnTo>
                  <a:lnTo>
                    <a:pt x="104" y="302"/>
                  </a:lnTo>
                  <a:lnTo>
                    <a:pt x="108" y="302"/>
                  </a:lnTo>
                  <a:lnTo>
                    <a:pt x="108" y="302"/>
                  </a:lnTo>
                  <a:lnTo>
                    <a:pt x="110" y="302"/>
                  </a:lnTo>
                  <a:lnTo>
                    <a:pt x="112" y="304"/>
                  </a:lnTo>
                  <a:lnTo>
                    <a:pt x="114" y="306"/>
                  </a:lnTo>
                  <a:lnTo>
                    <a:pt x="116" y="310"/>
                  </a:lnTo>
                  <a:lnTo>
                    <a:pt x="118" y="314"/>
                  </a:lnTo>
                  <a:lnTo>
                    <a:pt x="118" y="314"/>
                  </a:lnTo>
                  <a:lnTo>
                    <a:pt x="120" y="314"/>
                  </a:lnTo>
                  <a:lnTo>
                    <a:pt x="124" y="316"/>
                  </a:lnTo>
                  <a:lnTo>
                    <a:pt x="126" y="318"/>
                  </a:lnTo>
                  <a:lnTo>
                    <a:pt x="128" y="324"/>
                  </a:lnTo>
                  <a:lnTo>
                    <a:pt x="132" y="330"/>
                  </a:lnTo>
                  <a:lnTo>
                    <a:pt x="132" y="348"/>
                  </a:lnTo>
                  <a:lnTo>
                    <a:pt x="132" y="350"/>
                  </a:lnTo>
                  <a:lnTo>
                    <a:pt x="134" y="352"/>
                  </a:lnTo>
                  <a:lnTo>
                    <a:pt x="136" y="358"/>
                  </a:lnTo>
                  <a:lnTo>
                    <a:pt x="138" y="364"/>
                  </a:lnTo>
                  <a:lnTo>
                    <a:pt x="140" y="370"/>
                  </a:lnTo>
                  <a:lnTo>
                    <a:pt x="142" y="378"/>
                  </a:lnTo>
                  <a:lnTo>
                    <a:pt x="140" y="384"/>
                  </a:lnTo>
                  <a:lnTo>
                    <a:pt x="140" y="390"/>
                  </a:lnTo>
                  <a:lnTo>
                    <a:pt x="142" y="394"/>
                  </a:lnTo>
                  <a:lnTo>
                    <a:pt x="144" y="398"/>
                  </a:lnTo>
                  <a:lnTo>
                    <a:pt x="148" y="402"/>
                  </a:lnTo>
                  <a:lnTo>
                    <a:pt x="148" y="404"/>
                  </a:lnTo>
                  <a:lnTo>
                    <a:pt x="148" y="406"/>
                  </a:lnTo>
                  <a:lnTo>
                    <a:pt x="146" y="408"/>
                  </a:lnTo>
                  <a:lnTo>
                    <a:pt x="146" y="410"/>
                  </a:lnTo>
                  <a:lnTo>
                    <a:pt x="144" y="410"/>
                  </a:lnTo>
                  <a:lnTo>
                    <a:pt x="144" y="410"/>
                  </a:lnTo>
                  <a:lnTo>
                    <a:pt x="142" y="410"/>
                  </a:lnTo>
                  <a:lnTo>
                    <a:pt x="140" y="410"/>
                  </a:lnTo>
                  <a:lnTo>
                    <a:pt x="140" y="410"/>
                  </a:lnTo>
                  <a:lnTo>
                    <a:pt x="138" y="412"/>
                  </a:lnTo>
                  <a:lnTo>
                    <a:pt x="138" y="416"/>
                  </a:lnTo>
                  <a:lnTo>
                    <a:pt x="140" y="418"/>
                  </a:lnTo>
                  <a:lnTo>
                    <a:pt x="142" y="420"/>
                  </a:lnTo>
                  <a:lnTo>
                    <a:pt x="144" y="422"/>
                  </a:lnTo>
                  <a:lnTo>
                    <a:pt x="144" y="424"/>
                  </a:lnTo>
                  <a:lnTo>
                    <a:pt x="144" y="426"/>
                  </a:lnTo>
                  <a:lnTo>
                    <a:pt x="142" y="428"/>
                  </a:lnTo>
                  <a:lnTo>
                    <a:pt x="138" y="430"/>
                  </a:lnTo>
                  <a:lnTo>
                    <a:pt x="136" y="434"/>
                  </a:lnTo>
                  <a:lnTo>
                    <a:pt x="134" y="436"/>
                  </a:lnTo>
                  <a:lnTo>
                    <a:pt x="132" y="438"/>
                  </a:lnTo>
                  <a:lnTo>
                    <a:pt x="132" y="440"/>
                  </a:lnTo>
                  <a:lnTo>
                    <a:pt x="134" y="440"/>
                  </a:lnTo>
                  <a:lnTo>
                    <a:pt x="138" y="440"/>
                  </a:lnTo>
                  <a:lnTo>
                    <a:pt x="142" y="440"/>
                  </a:lnTo>
                  <a:lnTo>
                    <a:pt x="146" y="438"/>
                  </a:lnTo>
                  <a:lnTo>
                    <a:pt x="146" y="436"/>
                  </a:lnTo>
                  <a:lnTo>
                    <a:pt x="148" y="434"/>
                  </a:lnTo>
                  <a:lnTo>
                    <a:pt x="150" y="430"/>
                  </a:lnTo>
                  <a:lnTo>
                    <a:pt x="152" y="426"/>
                  </a:lnTo>
                  <a:lnTo>
                    <a:pt x="154" y="424"/>
                  </a:lnTo>
                  <a:lnTo>
                    <a:pt x="156" y="424"/>
                  </a:lnTo>
                  <a:lnTo>
                    <a:pt x="158" y="426"/>
                  </a:lnTo>
                  <a:lnTo>
                    <a:pt x="160" y="430"/>
                  </a:lnTo>
                  <a:lnTo>
                    <a:pt x="162" y="434"/>
                  </a:lnTo>
                  <a:lnTo>
                    <a:pt x="162" y="438"/>
                  </a:lnTo>
                  <a:lnTo>
                    <a:pt x="164" y="442"/>
                  </a:lnTo>
                  <a:lnTo>
                    <a:pt x="164" y="446"/>
                  </a:lnTo>
                  <a:lnTo>
                    <a:pt x="166" y="448"/>
                  </a:lnTo>
                  <a:lnTo>
                    <a:pt x="168" y="450"/>
                  </a:lnTo>
                  <a:lnTo>
                    <a:pt x="172" y="450"/>
                  </a:lnTo>
                  <a:lnTo>
                    <a:pt x="176" y="452"/>
                  </a:lnTo>
                  <a:lnTo>
                    <a:pt x="178" y="456"/>
                  </a:lnTo>
                  <a:lnTo>
                    <a:pt x="178" y="460"/>
                  </a:lnTo>
                  <a:lnTo>
                    <a:pt x="178" y="464"/>
                  </a:lnTo>
                  <a:lnTo>
                    <a:pt x="178" y="464"/>
                  </a:lnTo>
                  <a:lnTo>
                    <a:pt x="174" y="464"/>
                  </a:lnTo>
                  <a:lnTo>
                    <a:pt x="170" y="462"/>
                  </a:lnTo>
                  <a:lnTo>
                    <a:pt x="166" y="458"/>
                  </a:lnTo>
                  <a:lnTo>
                    <a:pt x="162" y="456"/>
                  </a:lnTo>
                  <a:lnTo>
                    <a:pt x="156" y="454"/>
                  </a:lnTo>
                  <a:lnTo>
                    <a:pt x="152" y="454"/>
                  </a:lnTo>
                  <a:lnTo>
                    <a:pt x="148" y="454"/>
                  </a:lnTo>
                  <a:lnTo>
                    <a:pt x="148" y="456"/>
                  </a:lnTo>
                  <a:lnTo>
                    <a:pt x="148" y="456"/>
                  </a:lnTo>
                  <a:lnTo>
                    <a:pt x="148" y="458"/>
                  </a:lnTo>
                  <a:lnTo>
                    <a:pt x="150" y="460"/>
                  </a:lnTo>
                  <a:lnTo>
                    <a:pt x="152" y="464"/>
                  </a:lnTo>
                  <a:lnTo>
                    <a:pt x="156" y="466"/>
                  </a:lnTo>
                  <a:lnTo>
                    <a:pt x="162" y="468"/>
                  </a:lnTo>
                  <a:lnTo>
                    <a:pt x="166" y="470"/>
                  </a:lnTo>
                  <a:lnTo>
                    <a:pt x="170" y="470"/>
                  </a:lnTo>
                  <a:lnTo>
                    <a:pt x="172" y="472"/>
                  </a:lnTo>
                  <a:lnTo>
                    <a:pt x="174" y="474"/>
                  </a:lnTo>
                  <a:lnTo>
                    <a:pt x="176" y="476"/>
                  </a:lnTo>
                  <a:lnTo>
                    <a:pt x="176" y="480"/>
                  </a:lnTo>
                  <a:lnTo>
                    <a:pt x="176" y="484"/>
                  </a:lnTo>
                  <a:lnTo>
                    <a:pt x="172" y="490"/>
                  </a:lnTo>
                  <a:lnTo>
                    <a:pt x="168" y="494"/>
                  </a:lnTo>
                  <a:lnTo>
                    <a:pt x="166" y="498"/>
                  </a:lnTo>
                  <a:lnTo>
                    <a:pt x="162" y="500"/>
                  </a:lnTo>
                  <a:lnTo>
                    <a:pt x="160" y="502"/>
                  </a:lnTo>
                  <a:lnTo>
                    <a:pt x="158" y="502"/>
                  </a:lnTo>
                  <a:lnTo>
                    <a:pt x="156" y="504"/>
                  </a:lnTo>
                  <a:lnTo>
                    <a:pt x="158" y="506"/>
                  </a:lnTo>
                  <a:lnTo>
                    <a:pt x="158" y="508"/>
                  </a:lnTo>
                  <a:lnTo>
                    <a:pt x="160" y="508"/>
                  </a:lnTo>
                  <a:lnTo>
                    <a:pt x="162" y="508"/>
                  </a:lnTo>
                  <a:lnTo>
                    <a:pt x="156" y="514"/>
                  </a:lnTo>
                  <a:lnTo>
                    <a:pt x="148" y="526"/>
                  </a:lnTo>
                  <a:lnTo>
                    <a:pt x="148" y="526"/>
                  </a:lnTo>
                  <a:lnTo>
                    <a:pt x="150" y="528"/>
                  </a:lnTo>
                  <a:lnTo>
                    <a:pt x="150" y="532"/>
                  </a:lnTo>
                  <a:lnTo>
                    <a:pt x="152" y="538"/>
                  </a:lnTo>
                  <a:lnTo>
                    <a:pt x="152" y="544"/>
                  </a:lnTo>
                  <a:lnTo>
                    <a:pt x="154" y="550"/>
                  </a:lnTo>
                  <a:lnTo>
                    <a:pt x="154" y="558"/>
                  </a:lnTo>
                  <a:lnTo>
                    <a:pt x="156" y="566"/>
                  </a:lnTo>
                  <a:lnTo>
                    <a:pt x="158" y="572"/>
                  </a:lnTo>
                  <a:lnTo>
                    <a:pt x="160" y="578"/>
                  </a:lnTo>
                  <a:lnTo>
                    <a:pt x="162" y="584"/>
                  </a:lnTo>
                  <a:lnTo>
                    <a:pt x="164" y="588"/>
                  </a:lnTo>
                  <a:lnTo>
                    <a:pt x="166" y="594"/>
                  </a:lnTo>
                  <a:lnTo>
                    <a:pt x="166" y="598"/>
                  </a:lnTo>
                  <a:lnTo>
                    <a:pt x="166" y="600"/>
                  </a:lnTo>
                  <a:lnTo>
                    <a:pt x="178" y="620"/>
                  </a:lnTo>
                  <a:lnTo>
                    <a:pt x="180" y="620"/>
                  </a:lnTo>
                  <a:lnTo>
                    <a:pt x="180" y="624"/>
                  </a:lnTo>
                  <a:lnTo>
                    <a:pt x="180" y="628"/>
                  </a:lnTo>
                  <a:lnTo>
                    <a:pt x="182" y="634"/>
                  </a:lnTo>
                  <a:lnTo>
                    <a:pt x="184" y="638"/>
                  </a:lnTo>
                  <a:lnTo>
                    <a:pt x="184" y="642"/>
                  </a:lnTo>
                  <a:lnTo>
                    <a:pt x="186" y="644"/>
                  </a:lnTo>
                  <a:lnTo>
                    <a:pt x="190" y="646"/>
                  </a:lnTo>
                  <a:lnTo>
                    <a:pt x="194" y="646"/>
                  </a:lnTo>
                  <a:lnTo>
                    <a:pt x="202" y="646"/>
                  </a:lnTo>
                  <a:lnTo>
                    <a:pt x="208" y="644"/>
                  </a:lnTo>
                  <a:lnTo>
                    <a:pt x="212" y="642"/>
                  </a:lnTo>
                  <a:lnTo>
                    <a:pt x="214" y="642"/>
                  </a:lnTo>
                  <a:lnTo>
                    <a:pt x="216" y="640"/>
                  </a:lnTo>
                  <a:lnTo>
                    <a:pt x="218" y="640"/>
                  </a:lnTo>
                  <a:lnTo>
                    <a:pt x="220" y="640"/>
                  </a:lnTo>
                  <a:lnTo>
                    <a:pt x="220" y="642"/>
                  </a:lnTo>
                  <a:lnTo>
                    <a:pt x="218" y="644"/>
                  </a:lnTo>
                  <a:lnTo>
                    <a:pt x="216" y="646"/>
                  </a:lnTo>
                  <a:lnTo>
                    <a:pt x="214" y="648"/>
                  </a:lnTo>
                  <a:lnTo>
                    <a:pt x="212" y="650"/>
                  </a:lnTo>
                  <a:lnTo>
                    <a:pt x="210" y="650"/>
                  </a:lnTo>
                  <a:lnTo>
                    <a:pt x="212" y="652"/>
                  </a:lnTo>
                  <a:lnTo>
                    <a:pt x="214" y="654"/>
                  </a:lnTo>
                  <a:lnTo>
                    <a:pt x="218" y="656"/>
                  </a:lnTo>
                  <a:lnTo>
                    <a:pt x="222" y="656"/>
                  </a:lnTo>
                  <a:lnTo>
                    <a:pt x="226" y="658"/>
                  </a:lnTo>
                  <a:lnTo>
                    <a:pt x="228" y="658"/>
                  </a:lnTo>
                  <a:lnTo>
                    <a:pt x="232" y="658"/>
                  </a:lnTo>
                  <a:lnTo>
                    <a:pt x="234" y="656"/>
                  </a:lnTo>
                  <a:lnTo>
                    <a:pt x="234" y="652"/>
                  </a:lnTo>
                  <a:lnTo>
                    <a:pt x="234" y="644"/>
                  </a:lnTo>
                  <a:lnTo>
                    <a:pt x="234" y="638"/>
                  </a:lnTo>
                  <a:lnTo>
                    <a:pt x="236" y="632"/>
                  </a:lnTo>
                  <a:lnTo>
                    <a:pt x="238" y="630"/>
                  </a:lnTo>
                  <a:lnTo>
                    <a:pt x="240" y="626"/>
                  </a:lnTo>
                  <a:lnTo>
                    <a:pt x="240" y="622"/>
                  </a:lnTo>
                  <a:lnTo>
                    <a:pt x="240" y="618"/>
                  </a:lnTo>
                  <a:lnTo>
                    <a:pt x="238" y="616"/>
                  </a:lnTo>
                  <a:lnTo>
                    <a:pt x="238" y="614"/>
                  </a:lnTo>
                  <a:lnTo>
                    <a:pt x="238" y="612"/>
                  </a:lnTo>
                  <a:lnTo>
                    <a:pt x="242" y="610"/>
                  </a:lnTo>
                  <a:lnTo>
                    <a:pt x="244" y="608"/>
                  </a:lnTo>
                  <a:lnTo>
                    <a:pt x="246" y="608"/>
                  </a:lnTo>
                  <a:lnTo>
                    <a:pt x="246" y="606"/>
                  </a:lnTo>
                  <a:lnTo>
                    <a:pt x="250" y="590"/>
                  </a:lnTo>
                  <a:lnTo>
                    <a:pt x="252" y="576"/>
                  </a:lnTo>
                  <a:lnTo>
                    <a:pt x="252" y="574"/>
                  </a:lnTo>
                  <a:lnTo>
                    <a:pt x="252" y="572"/>
                  </a:lnTo>
                  <a:lnTo>
                    <a:pt x="250" y="570"/>
                  </a:lnTo>
                  <a:lnTo>
                    <a:pt x="252" y="566"/>
                  </a:lnTo>
                  <a:lnTo>
                    <a:pt x="254" y="566"/>
                  </a:lnTo>
                  <a:lnTo>
                    <a:pt x="258" y="564"/>
                  </a:lnTo>
                  <a:lnTo>
                    <a:pt x="260" y="564"/>
                  </a:lnTo>
                  <a:lnTo>
                    <a:pt x="260" y="566"/>
                  </a:lnTo>
                  <a:lnTo>
                    <a:pt x="260" y="566"/>
                  </a:lnTo>
                  <a:lnTo>
                    <a:pt x="262" y="566"/>
                  </a:lnTo>
                  <a:lnTo>
                    <a:pt x="266" y="566"/>
                  </a:lnTo>
                  <a:lnTo>
                    <a:pt x="268" y="564"/>
                  </a:lnTo>
                  <a:lnTo>
                    <a:pt x="270" y="562"/>
                  </a:lnTo>
                  <a:lnTo>
                    <a:pt x="272" y="560"/>
                  </a:lnTo>
                  <a:lnTo>
                    <a:pt x="276" y="558"/>
                  </a:lnTo>
                  <a:lnTo>
                    <a:pt x="280" y="556"/>
                  </a:lnTo>
                  <a:lnTo>
                    <a:pt x="282" y="556"/>
                  </a:lnTo>
                  <a:lnTo>
                    <a:pt x="284" y="556"/>
                  </a:lnTo>
                  <a:lnTo>
                    <a:pt x="286" y="552"/>
                  </a:lnTo>
                  <a:lnTo>
                    <a:pt x="292" y="544"/>
                  </a:lnTo>
                  <a:lnTo>
                    <a:pt x="302" y="534"/>
                  </a:lnTo>
                  <a:lnTo>
                    <a:pt x="310" y="526"/>
                  </a:lnTo>
                  <a:lnTo>
                    <a:pt x="318" y="518"/>
                  </a:lnTo>
                  <a:lnTo>
                    <a:pt x="322" y="516"/>
                  </a:lnTo>
                  <a:lnTo>
                    <a:pt x="324" y="518"/>
                  </a:lnTo>
                  <a:lnTo>
                    <a:pt x="326" y="516"/>
                  </a:lnTo>
                  <a:lnTo>
                    <a:pt x="326" y="512"/>
                  </a:lnTo>
                  <a:lnTo>
                    <a:pt x="328" y="510"/>
                  </a:lnTo>
                  <a:lnTo>
                    <a:pt x="330" y="506"/>
                  </a:lnTo>
                  <a:lnTo>
                    <a:pt x="330" y="504"/>
                  </a:lnTo>
                  <a:lnTo>
                    <a:pt x="332" y="502"/>
                  </a:lnTo>
                  <a:lnTo>
                    <a:pt x="334" y="500"/>
                  </a:lnTo>
                  <a:lnTo>
                    <a:pt x="336" y="498"/>
                  </a:lnTo>
                  <a:lnTo>
                    <a:pt x="338" y="498"/>
                  </a:lnTo>
                  <a:lnTo>
                    <a:pt x="340" y="500"/>
                  </a:lnTo>
                  <a:lnTo>
                    <a:pt x="342" y="504"/>
                  </a:lnTo>
                  <a:lnTo>
                    <a:pt x="346" y="504"/>
                  </a:lnTo>
                  <a:lnTo>
                    <a:pt x="348" y="504"/>
                  </a:lnTo>
                  <a:lnTo>
                    <a:pt x="348" y="500"/>
                  </a:lnTo>
                  <a:lnTo>
                    <a:pt x="350" y="498"/>
                  </a:lnTo>
                  <a:lnTo>
                    <a:pt x="352" y="498"/>
                  </a:lnTo>
                  <a:lnTo>
                    <a:pt x="356" y="498"/>
                  </a:lnTo>
                  <a:lnTo>
                    <a:pt x="358" y="498"/>
                  </a:lnTo>
                  <a:lnTo>
                    <a:pt x="358" y="498"/>
                  </a:lnTo>
                  <a:lnTo>
                    <a:pt x="358" y="498"/>
                  </a:lnTo>
                  <a:lnTo>
                    <a:pt x="360" y="496"/>
                  </a:lnTo>
                  <a:lnTo>
                    <a:pt x="364" y="494"/>
                  </a:lnTo>
                  <a:lnTo>
                    <a:pt x="366" y="490"/>
                  </a:lnTo>
                  <a:lnTo>
                    <a:pt x="370" y="488"/>
                  </a:lnTo>
                  <a:lnTo>
                    <a:pt x="372" y="486"/>
                  </a:lnTo>
                  <a:lnTo>
                    <a:pt x="374" y="484"/>
                  </a:lnTo>
                  <a:lnTo>
                    <a:pt x="380" y="480"/>
                  </a:lnTo>
                  <a:lnTo>
                    <a:pt x="384" y="478"/>
                  </a:lnTo>
                  <a:lnTo>
                    <a:pt x="386" y="476"/>
                  </a:lnTo>
                  <a:lnTo>
                    <a:pt x="390" y="474"/>
                  </a:lnTo>
                  <a:lnTo>
                    <a:pt x="390" y="472"/>
                  </a:lnTo>
                  <a:lnTo>
                    <a:pt x="390" y="470"/>
                  </a:lnTo>
                  <a:lnTo>
                    <a:pt x="388" y="468"/>
                  </a:lnTo>
                  <a:lnTo>
                    <a:pt x="386" y="466"/>
                  </a:lnTo>
                  <a:lnTo>
                    <a:pt x="382" y="464"/>
                  </a:lnTo>
                  <a:lnTo>
                    <a:pt x="378" y="464"/>
                  </a:lnTo>
                  <a:lnTo>
                    <a:pt x="372" y="464"/>
                  </a:lnTo>
                  <a:lnTo>
                    <a:pt x="368" y="464"/>
                  </a:lnTo>
                  <a:lnTo>
                    <a:pt x="364" y="464"/>
                  </a:lnTo>
                  <a:lnTo>
                    <a:pt x="362" y="464"/>
                  </a:lnTo>
                  <a:lnTo>
                    <a:pt x="362" y="466"/>
                  </a:lnTo>
                  <a:lnTo>
                    <a:pt x="360" y="468"/>
                  </a:lnTo>
                  <a:lnTo>
                    <a:pt x="358" y="470"/>
                  </a:lnTo>
                  <a:lnTo>
                    <a:pt x="354" y="472"/>
                  </a:lnTo>
                  <a:lnTo>
                    <a:pt x="348" y="474"/>
                  </a:lnTo>
                  <a:lnTo>
                    <a:pt x="344" y="474"/>
                  </a:lnTo>
                  <a:lnTo>
                    <a:pt x="340" y="474"/>
                  </a:lnTo>
                  <a:lnTo>
                    <a:pt x="338" y="472"/>
                  </a:lnTo>
                  <a:lnTo>
                    <a:pt x="334" y="472"/>
                  </a:lnTo>
                  <a:lnTo>
                    <a:pt x="334" y="472"/>
                  </a:lnTo>
                  <a:lnTo>
                    <a:pt x="334" y="472"/>
                  </a:lnTo>
                  <a:lnTo>
                    <a:pt x="334" y="470"/>
                  </a:lnTo>
                  <a:lnTo>
                    <a:pt x="334" y="468"/>
                  </a:lnTo>
                  <a:lnTo>
                    <a:pt x="334" y="466"/>
                  </a:lnTo>
                  <a:lnTo>
                    <a:pt x="334" y="466"/>
                  </a:lnTo>
                  <a:lnTo>
                    <a:pt x="336" y="466"/>
                  </a:lnTo>
                  <a:lnTo>
                    <a:pt x="340" y="466"/>
                  </a:lnTo>
                  <a:lnTo>
                    <a:pt x="344" y="468"/>
                  </a:lnTo>
                  <a:lnTo>
                    <a:pt x="346" y="468"/>
                  </a:lnTo>
                  <a:lnTo>
                    <a:pt x="348" y="468"/>
                  </a:lnTo>
                  <a:lnTo>
                    <a:pt x="358" y="462"/>
                  </a:lnTo>
                  <a:lnTo>
                    <a:pt x="364" y="450"/>
                  </a:lnTo>
                  <a:lnTo>
                    <a:pt x="356" y="448"/>
                  </a:lnTo>
                  <a:lnTo>
                    <a:pt x="358" y="448"/>
                  </a:lnTo>
                  <a:lnTo>
                    <a:pt x="360" y="446"/>
                  </a:lnTo>
                  <a:lnTo>
                    <a:pt x="362" y="444"/>
                  </a:lnTo>
                  <a:lnTo>
                    <a:pt x="362" y="442"/>
                  </a:lnTo>
                  <a:lnTo>
                    <a:pt x="360" y="438"/>
                  </a:lnTo>
                  <a:lnTo>
                    <a:pt x="360" y="438"/>
                  </a:lnTo>
                  <a:lnTo>
                    <a:pt x="358" y="438"/>
                  </a:lnTo>
                  <a:lnTo>
                    <a:pt x="356" y="436"/>
                  </a:lnTo>
                  <a:lnTo>
                    <a:pt x="356" y="434"/>
                  </a:lnTo>
                  <a:lnTo>
                    <a:pt x="356" y="432"/>
                  </a:lnTo>
                  <a:lnTo>
                    <a:pt x="356" y="430"/>
                  </a:lnTo>
                  <a:lnTo>
                    <a:pt x="358" y="430"/>
                  </a:lnTo>
                  <a:lnTo>
                    <a:pt x="362" y="428"/>
                  </a:lnTo>
                  <a:lnTo>
                    <a:pt x="366" y="428"/>
                  </a:lnTo>
                  <a:lnTo>
                    <a:pt x="366" y="430"/>
                  </a:lnTo>
                  <a:lnTo>
                    <a:pt x="368" y="432"/>
                  </a:lnTo>
                  <a:lnTo>
                    <a:pt x="370" y="436"/>
                  </a:lnTo>
                  <a:lnTo>
                    <a:pt x="372" y="442"/>
                  </a:lnTo>
                  <a:lnTo>
                    <a:pt x="374" y="448"/>
                  </a:lnTo>
                  <a:lnTo>
                    <a:pt x="378" y="452"/>
                  </a:lnTo>
                  <a:lnTo>
                    <a:pt x="378" y="456"/>
                  </a:lnTo>
                  <a:lnTo>
                    <a:pt x="380" y="456"/>
                  </a:lnTo>
                  <a:lnTo>
                    <a:pt x="396" y="458"/>
                  </a:lnTo>
                  <a:lnTo>
                    <a:pt x="394" y="434"/>
                  </a:lnTo>
                  <a:lnTo>
                    <a:pt x="394" y="434"/>
                  </a:lnTo>
                  <a:lnTo>
                    <a:pt x="394" y="432"/>
                  </a:lnTo>
                  <a:lnTo>
                    <a:pt x="392" y="428"/>
                  </a:lnTo>
                  <a:lnTo>
                    <a:pt x="390" y="426"/>
                  </a:lnTo>
                  <a:lnTo>
                    <a:pt x="386" y="422"/>
                  </a:lnTo>
                  <a:lnTo>
                    <a:pt x="384" y="420"/>
                  </a:lnTo>
                  <a:lnTo>
                    <a:pt x="382" y="418"/>
                  </a:lnTo>
                  <a:lnTo>
                    <a:pt x="380" y="414"/>
                  </a:lnTo>
                  <a:lnTo>
                    <a:pt x="380" y="412"/>
                  </a:lnTo>
                  <a:lnTo>
                    <a:pt x="380" y="412"/>
                  </a:lnTo>
                  <a:lnTo>
                    <a:pt x="386" y="412"/>
                  </a:lnTo>
                  <a:lnTo>
                    <a:pt x="386" y="396"/>
                  </a:lnTo>
                  <a:lnTo>
                    <a:pt x="386" y="394"/>
                  </a:lnTo>
                  <a:lnTo>
                    <a:pt x="384" y="394"/>
                  </a:lnTo>
                  <a:lnTo>
                    <a:pt x="384" y="392"/>
                  </a:lnTo>
                  <a:lnTo>
                    <a:pt x="382" y="388"/>
                  </a:lnTo>
                  <a:lnTo>
                    <a:pt x="382" y="386"/>
                  </a:lnTo>
                  <a:lnTo>
                    <a:pt x="382" y="384"/>
                  </a:lnTo>
                  <a:lnTo>
                    <a:pt x="386" y="384"/>
                  </a:lnTo>
                  <a:lnTo>
                    <a:pt x="392" y="382"/>
                  </a:lnTo>
                  <a:lnTo>
                    <a:pt x="396" y="382"/>
                  </a:lnTo>
                  <a:lnTo>
                    <a:pt x="396" y="382"/>
                  </a:lnTo>
                  <a:lnTo>
                    <a:pt x="398" y="380"/>
                  </a:lnTo>
                  <a:lnTo>
                    <a:pt x="400" y="378"/>
                  </a:lnTo>
                  <a:lnTo>
                    <a:pt x="402" y="376"/>
                  </a:lnTo>
                  <a:lnTo>
                    <a:pt x="402" y="374"/>
                  </a:lnTo>
                  <a:lnTo>
                    <a:pt x="402" y="370"/>
                  </a:lnTo>
                  <a:lnTo>
                    <a:pt x="410" y="364"/>
                  </a:lnTo>
                  <a:lnTo>
                    <a:pt x="420" y="350"/>
                  </a:lnTo>
                  <a:lnTo>
                    <a:pt x="426" y="340"/>
                  </a:lnTo>
                  <a:lnTo>
                    <a:pt x="426" y="340"/>
                  </a:lnTo>
                  <a:lnTo>
                    <a:pt x="424" y="336"/>
                  </a:lnTo>
                  <a:lnTo>
                    <a:pt x="424" y="332"/>
                  </a:lnTo>
                  <a:lnTo>
                    <a:pt x="422" y="328"/>
                  </a:lnTo>
                  <a:lnTo>
                    <a:pt x="418" y="324"/>
                  </a:lnTo>
                  <a:lnTo>
                    <a:pt x="414" y="324"/>
                  </a:lnTo>
                  <a:lnTo>
                    <a:pt x="414" y="322"/>
                  </a:lnTo>
                  <a:lnTo>
                    <a:pt x="414" y="320"/>
                  </a:lnTo>
                  <a:lnTo>
                    <a:pt x="412" y="316"/>
                  </a:lnTo>
                  <a:lnTo>
                    <a:pt x="412" y="314"/>
                  </a:lnTo>
                  <a:lnTo>
                    <a:pt x="408" y="310"/>
                  </a:lnTo>
                  <a:lnTo>
                    <a:pt x="406" y="308"/>
                  </a:lnTo>
                  <a:lnTo>
                    <a:pt x="400" y="308"/>
                  </a:lnTo>
                  <a:lnTo>
                    <a:pt x="394" y="308"/>
                  </a:lnTo>
                  <a:lnTo>
                    <a:pt x="388" y="310"/>
                  </a:lnTo>
                  <a:lnTo>
                    <a:pt x="384" y="310"/>
                  </a:lnTo>
                  <a:lnTo>
                    <a:pt x="382" y="310"/>
                  </a:lnTo>
                  <a:lnTo>
                    <a:pt x="382" y="310"/>
                  </a:lnTo>
                  <a:lnTo>
                    <a:pt x="382" y="308"/>
                  </a:lnTo>
                  <a:lnTo>
                    <a:pt x="382" y="306"/>
                  </a:lnTo>
                  <a:lnTo>
                    <a:pt x="382" y="300"/>
                  </a:lnTo>
                  <a:lnTo>
                    <a:pt x="382" y="298"/>
                  </a:lnTo>
                  <a:lnTo>
                    <a:pt x="382" y="292"/>
                  </a:lnTo>
                  <a:lnTo>
                    <a:pt x="382" y="286"/>
                  </a:lnTo>
                  <a:lnTo>
                    <a:pt x="382" y="280"/>
                  </a:lnTo>
                  <a:lnTo>
                    <a:pt x="382" y="276"/>
                  </a:lnTo>
                  <a:lnTo>
                    <a:pt x="380" y="272"/>
                  </a:lnTo>
                  <a:lnTo>
                    <a:pt x="380" y="270"/>
                  </a:lnTo>
                  <a:lnTo>
                    <a:pt x="380" y="270"/>
                  </a:lnTo>
                  <a:lnTo>
                    <a:pt x="378" y="268"/>
                  </a:lnTo>
                  <a:lnTo>
                    <a:pt x="374" y="266"/>
                  </a:lnTo>
                  <a:lnTo>
                    <a:pt x="372" y="264"/>
                  </a:lnTo>
                  <a:lnTo>
                    <a:pt x="370" y="260"/>
                  </a:lnTo>
                  <a:lnTo>
                    <a:pt x="370" y="258"/>
                  </a:lnTo>
                  <a:lnTo>
                    <a:pt x="374" y="256"/>
                  </a:lnTo>
                  <a:lnTo>
                    <a:pt x="374" y="254"/>
                  </a:lnTo>
                  <a:lnTo>
                    <a:pt x="376" y="250"/>
                  </a:lnTo>
                  <a:lnTo>
                    <a:pt x="378" y="242"/>
                  </a:lnTo>
                  <a:lnTo>
                    <a:pt x="380" y="230"/>
                  </a:lnTo>
                  <a:lnTo>
                    <a:pt x="380" y="210"/>
                  </a:lnTo>
                  <a:lnTo>
                    <a:pt x="378" y="188"/>
                  </a:lnTo>
                  <a:lnTo>
                    <a:pt x="378" y="186"/>
                  </a:lnTo>
                  <a:lnTo>
                    <a:pt x="380" y="184"/>
                  </a:lnTo>
                  <a:lnTo>
                    <a:pt x="380" y="180"/>
                  </a:lnTo>
                  <a:lnTo>
                    <a:pt x="382" y="176"/>
                  </a:lnTo>
                  <a:lnTo>
                    <a:pt x="384" y="174"/>
                  </a:lnTo>
                  <a:lnTo>
                    <a:pt x="388" y="172"/>
                  </a:lnTo>
                  <a:lnTo>
                    <a:pt x="392" y="172"/>
                  </a:lnTo>
                  <a:lnTo>
                    <a:pt x="392" y="172"/>
                  </a:lnTo>
                  <a:lnTo>
                    <a:pt x="394" y="174"/>
                  </a:lnTo>
                  <a:lnTo>
                    <a:pt x="396" y="174"/>
                  </a:lnTo>
                  <a:lnTo>
                    <a:pt x="400" y="174"/>
                  </a:lnTo>
                  <a:lnTo>
                    <a:pt x="402" y="174"/>
                  </a:lnTo>
                  <a:lnTo>
                    <a:pt x="406" y="170"/>
                  </a:lnTo>
                  <a:lnTo>
                    <a:pt x="408" y="166"/>
                  </a:lnTo>
                  <a:lnTo>
                    <a:pt x="408" y="162"/>
                  </a:lnTo>
                  <a:lnTo>
                    <a:pt x="408" y="158"/>
                  </a:lnTo>
                  <a:lnTo>
                    <a:pt x="408" y="154"/>
                  </a:lnTo>
                  <a:lnTo>
                    <a:pt x="408" y="150"/>
                  </a:lnTo>
                  <a:lnTo>
                    <a:pt x="408" y="146"/>
                  </a:lnTo>
                  <a:lnTo>
                    <a:pt x="412" y="144"/>
                  </a:lnTo>
                  <a:lnTo>
                    <a:pt x="414" y="140"/>
                  </a:lnTo>
                  <a:lnTo>
                    <a:pt x="416" y="138"/>
                  </a:lnTo>
                  <a:lnTo>
                    <a:pt x="414" y="138"/>
                  </a:lnTo>
                  <a:lnTo>
                    <a:pt x="410" y="138"/>
                  </a:lnTo>
                  <a:lnTo>
                    <a:pt x="406" y="138"/>
                  </a:lnTo>
                  <a:lnTo>
                    <a:pt x="402" y="140"/>
                  </a:lnTo>
                  <a:lnTo>
                    <a:pt x="400" y="140"/>
                  </a:lnTo>
                  <a:lnTo>
                    <a:pt x="398" y="140"/>
                  </a:lnTo>
                  <a:lnTo>
                    <a:pt x="396" y="138"/>
                  </a:lnTo>
                  <a:lnTo>
                    <a:pt x="398" y="136"/>
                  </a:lnTo>
                  <a:lnTo>
                    <a:pt x="404" y="134"/>
                  </a:lnTo>
                  <a:lnTo>
                    <a:pt x="410" y="130"/>
                  </a:lnTo>
                  <a:lnTo>
                    <a:pt x="416" y="128"/>
                  </a:lnTo>
                  <a:lnTo>
                    <a:pt x="422" y="124"/>
                  </a:lnTo>
                  <a:lnTo>
                    <a:pt x="426" y="120"/>
                  </a:lnTo>
                  <a:lnTo>
                    <a:pt x="430" y="114"/>
                  </a:lnTo>
                  <a:lnTo>
                    <a:pt x="434" y="108"/>
                  </a:lnTo>
                  <a:lnTo>
                    <a:pt x="436" y="102"/>
                  </a:lnTo>
                  <a:lnTo>
                    <a:pt x="436" y="98"/>
                  </a:lnTo>
                  <a:lnTo>
                    <a:pt x="436" y="94"/>
                  </a:lnTo>
                  <a:lnTo>
                    <a:pt x="436" y="92"/>
                  </a:lnTo>
                  <a:lnTo>
                    <a:pt x="436" y="90"/>
                  </a:lnTo>
                  <a:lnTo>
                    <a:pt x="436" y="86"/>
                  </a:lnTo>
                  <a:lnTo>
                    <a:pt x="440" y="84"/>
                  </a:lnTo>
                  <a:lnTo>
                    <a:pt x="422" y="72"/>
                  </a:lnTo>
                  <a:lnTo>
                    <a:pt x="422" y="74"/>
                  </a:lnTo>
                  <a:lnTo>
                    <a:pt x="422" y="76"/>
                  </a:lnTo>
                  <a:lnTo>
                    <a:pt x="420" y="78"/>
                  </a:lnTo>
                  <a:lnTo>
                    <a:pt x="418" y="80"/>
                  </a:lnTo>
                  <a:lnTo>
                    <a:pt x="416" y="82"/>
                  </a:lnTo>
                  <a:lnTo>
                    <a:pt x="414" y="78"/>
                  </a:lnTo>
                  <a:lnTo>
                    <a:pt x="412" y="76"/>
                  </a:lnTo>
                  <a:lnTo>
                    <a:pt x="410" y="74"/>
                  </a:lnTo>
                  <a:lnTo>
                    <a:pt x="408" y="74"/>
                  </a:lnTo>
                  <a:lnTo>
                    <a:pt x="406" y="76"/>
                  </a:lnTo>
                  <a:lnTo>
                    <a:pt x="406" y="78"/>
                  </a:lnTo>
                  <a:lnTo>
                    <a:pt x="406" y="82"/>
                  </a:lnTo>
                  <a:lnTo>
                    <a:pt x="408" y="84"/>
                  </a:lnTo>
                  <a:lnTo>
                    <a:pt x="408" y="84"/>
                  </a:lnTo>
                  <a:lnTo>
                    <a:pt x="410" y="86"/>
                  </a:lnTo>
                  <a:lnTo>
                    <a:pt x="410" y="86"/>
                  </a:lnTo>
                  <a:lnTo>
                    <a:pt x="410" y="88"/>
                  </a:lnTo>
                  <a:lnTo>
                    <a:pt x="408" y="92"/>
                  </a:lnTo>
                  <a:lnTo>
                    <a:pt x="406" y="98"/>
                  </a:lnTo>
                  <a:lnTo>
                    <a:pt x="398" y="108"/>
                  </a:lnTo>
                  <a:lnTo>
                    <a:pt x="386" y="118"/>
                  </a:lnTo>
                  <a:lnTo>
                    <a:pt x="372" y="128"/>
                  </a:lnTo>
                  <a:lnTo>
                    <a:pt x="362" y="136"/>
                  </a:lnTo>
                  <a:lnTo>
                    <a:pt x="354" y="140"/>
                  </a:lnTo>
                  <a:lnTo>
                    <a:pt x="356" y="138"/>
                  </a:lnTo>
                  <a:lnTo>
                    <a:pt x="362" y="130"/>
                  </a:lnTo>
                  <a:lnTo>
                    <a:pt x="370" y="120"/>
                  </a:lnTo>
                  <a:lnTo>
                    <a:pt x="378" y="110"/>
                  </a:lnTo>
                  <a:lnTo>
                    <a:pt x="382" y="100"/>
                  </a:lnTo>
                  <a:lnTo>
                    <a:pt x="388" y="88"/>
                  </a:lnTo>
                  <a:lnTo>
                    <a:pt x="398" y="66"/>
                  </a:lnTo>
                  <a:lnTo>
                    <a:pt x="398" y="66"/>
                  </a:lnTo>
                  <a:lnTo>
                    <a:pt x="396" y="64"/>
                  </a:lnTo>
                  <a:lnTo>
                    <a:pt x="394" y="64"/>
                  </a:lnTo>
                  <a:lnTo>
                    <a:pt x="390" y="62"/>
                  </a:lnTo>
                  <a:lnTo>
                    <a:pt x="386" y="64"/>
                  </a:lnTo>
                  <a:lnTo>
                    <a:pt x="382" y="64"/>
                  </a:lnTo>
                  <a:lnTo>
                    <a:pt x="376" y="68"/>
                  </a:lnTo>
                  <a:lnTo>
                    <a:pt x="376" y="70"/>
                  </a:lnTo>
                  <a:lnTo>
                    <a:pt x="374" y="72"/>
                  </a:lnTo>
                  <a:lnTo>
                    <a:pt x="372" y="74"/>
                  </a:lnTo>
                  <a:lnTo>
                    <a:pt x="368" y="78"/>
                  </a:lnTo>
                  <a:lnTo>
                    <a:pt x="366" y="80"/>
                  </a:lnTo>
                  <a:lnTo>
                    <a:pt x="362" y="82"/>
                  </a:lnTo>
                  <a:lnTo>
                    <a:pt x="358" y="84"/>
                  </a:lnTo>
                  <a:lnTo>
                    <a:pt x="356" y="86"/>
                  </a:lnTo>
                  <a:lnTo>
                    <a:pt x="356" y="84"/>
                  </a:lnTo>
                  <a:lnTo>
                    <a:pt x="356" y="82"/>
                  </a:lnTo>
                  <a:lnTo>
                    <a:pt x="356" y="80"/>
                  </a:lnTo>
                  <a:lnTo>
                    <a:pt x="360" y="78"/>
                  </a:lnTo>
                  <a:lnTo>
                    <a:pt x="364" y="74"/>
                  </a:lnTo>
                  <a:lnTo>
                    <a:pt x="368" y="68"/>
                  </a:lnTo>
                  <a:lnTo>
                    <a:pt x="364" y="60"/>
                  </a:lnTo>
                  <a:lnTo>
                    <a:pt x="360" y="60"/>
                  </a:lnTo>
                  <a:lnTo>
                    <a:pt x="352" y="60"/>
                  </a:lnTo>
                  <a:lnTo>
                    <a:pt x="340" y="64"/>
                  </a:lnTo>
                  <a:lnTo>
                    <a:pt x="330" y="72"/>
                  </a:lnTo>
                  <a:lnTo>
                    <a:pt x="326" y="78"/>
                  </a:lnTo>
                  <a:lnTo>
                    <a:pt x="326" y="78"/>
                  </a:lnTo>
                  <a:lnTo>
                    <a:pt x="326" y="76"/>
                  </a:lnTo>
                  <a:lnTo>
                    <a:pt x="326" y="72"/>
                  </a:lnTo>
                  <a:lnTo>
                    <a:pt x="328" y="68"/>
                  </a:lnTo>
                  <a:lnTo>
                    <a:pt x="328" y="64"/>
                  </a:lnTo>
                  <a:lnTo>
                    <a:pt x="332" y="62"/>
                  </a:lnTo>
                  <a:lnTo>
                    <a:pt x="336" y="60"/>
                  </a:lnTo>
                  <a:lnTo>
                    <a:pt x="340" y="58"/>
                  </a:lnTo>
                  <a:lnTo>
                    <a:pt x="346" y="56"/>
                  </a:lnTo>
                  <a:lnTo>
                    <a:pt x="352" y="56"/>
                  </a:lnTo>
                  <a:lnTo>
                    <a:pt x="358" y="54"/>
                  </a:lnTo>
                  <a:lnTo>
                    <a:pt x="360" y="54"/>
                  </a:lnTo>
                  <a:lnTo>
                    <a:pt x="362" y="54"/>
                  </a:lnTo>
                  <a:lnTo>
                    <a:pt x="362" y="52"/>
                  </a:lnTo>
                  <a:lnTo>
                    <a:pt x="364" y="50"/>
                  </a:lnTo>
                  <a:lnTo>
                    <a:pt x="366" y="48"/>
                  </a:lnTo>
                  <a:lnTo>
                    <a:pt x="368" y="44"/>
                  </a:lnTo>
                  <a:lnTo>
                    <a:pt x="368" y="40"/>
                  </a:lnTo>
                  <a:lnTo>
                    <a:pt x="366" y="36"/>
                  </a:lnTo>
                  <a:lnTo>
                    <a:pt x="362" y="32"/>
                  </a:lnTo>
                  <a:lnTo>
                    <a:pt x="358" y="30"/>
                  </a:lnTo>
                  <a:lnTo>
                    <a:pt x="352" y="28"/>
                  </a:lnTo>
                  <a:lnTo>
                    <a:pt x="348" y="28"/>
                  </a:lnTo>
                  <a:lnTo>
                    <a:pt x="348" y="28"/>
                  </a:lnTo>
                  <a:lnTo>
                    <a:pt x="340" y="28"/>
                  </a:lnTo>
                  <a:lnTo>
                    <a:pt x="340" y="18"/>
                  </a:lnTo>
                  <a:lnTo>
                    <a:pt x="340" y="18"/>
                  </a:lnTo>
                  <a:lnTo>
                    <a:pt x="338" y="18"/>
                  </a:lnTo>
                  <a:lnTo>
                    <a:pt x="334" y="18"/>
                  </a:lnTo>
                  <a:lnTo>
                    <a:pt x="330" y="20"/>
                  </a:lnTo>
                  <a:lnTo>
                    <a:pt x="328" y="22"/>
                  </a:lnTo>
                  <a:lnTo>
                    <a:pt x="324" y="24"/>
                  </a:lnTo>
                  <a:lnTo>
                    <a:pt x="324" y="24"/>
                  </a:lnTo>
                  <a:lnTo>
                    <a:pt x="320" y="26"/>
                  </a:lnTo>
                  <a:lnTo>
                    <a:pt x="314" y="26"/>
                  </a:lnTo>
                  <a:lnTo>
                    <a:pt x="308" y="28"/>
                  </a:lnTo>
                  <a:lnTo>
                    <a:pt x="304" y="30"/>
                  </a:lnTo>
                  <a:lnTo>
                    <a:pt x="300" y="32"/>
                  </a:lnTo>
                  <a:lnTo>
                    <a:pt x="288" y="38"/>
                  </a:lnTo>
                  <a:lnTo>
                    <a:pt x="290" y="36"/>
                  </a:lnTo>
                  <a:lnTo>
                    <a:pt x="298" y="30"/>
                  </a:lnTo>
                  <a:lnTo>
                    <a:pt x="306" y="22"/>
                  </a:lnTo>
                  <a:lnTo>
                    <a:pt x="314" y="16"/>
                  </a:lnTo>
                  <a:lnTo>
                    <a:pt x="322" y="14"/>
                  </a:lnTo>
                  <a:lnTo>
                    <a:pt x="322" y="14"/>
                  </a:lnTo>
                  <a:lnTo>
                    <a:pt x="322" y="12"/>
                  </a:lnTo>
                  <a:lnTo>
                    <a:pt x="324" y="10"/>
                  </a:lnTo>
                  <a:lnTo>
                    <a:pt x="322" y="8"/>
                  </a:lnTo>
                  <a:lnTo>
                    <a:pt x="322" y="6"/>
                  </a:lnTo>
                  <a:lnTo>
                    <a:pt x="318" y="4"/>
                  </a:lnTo>
                  <a:lnTo>
                    <a:pt x="312" y="2"/>
                  </a:lnTo>
                  <a:lnTo>
                    <a:pt x="298" y="2"/>
                  </a:lnTo>
                  <a:lnTo>
                    <a:pt x="278" y="0"/>
                  </a:lnTo>
                  <a:lnTo>
                    <a:pt x="258" y="4"/>
                  </a:lnTo>
                  <a:lnTo>
                    <a:pt x="240" y="12"/>
                  </a:lnTo>
                  <a:lnTo>
                    <a:pt x="212" y="30"/>
                  </a:lnTo>
                  <a:lnTo>
                    <a:pt x="212" y="30"/>
                  </a:lnTo>
                  <a:lnTo>
                    <a:pt x="214" y="32"/>
                  </a:lnTo>
                  <a:lnTo>
                    <a:pt x="218" y="34"/>
                  </a:lnTo>
                  <a:lnTo>
                    <a:pt x="220" y="38"/>
                  </a:lnTo>
                  <a:lnTo>
                    <a:pt x="224" y="42"/>
                  </a:lnTo>
                  <a:lnTo>
                    <a:pt x="226" y="48"/>
                  </a:lnTo>
                  <a:lnTo>
                    <a:pt x="228" y="56"/>
                  </a:lnTo>
                  <a:lnTo>
                    <a:pt x="206" y="38"/>
                  </a:lnTo>
                  <a:lnTo>
                    <a:pt x="196" y="40"/>
                  </a:lnTo>
                  <a:lnTo>
                    <a:pt x="202" y="62"/>
                  </a:lnTo>
                  <a:lnTo>
                    <a:pt x="186" y="48"/>
                  </a:lnTo>
                  <a:lnTo>
                    <a:pt x="166" y="54"/>
                  </a:lnTo>
                  <a:lnTo>
                    <a:pt x="164" y="54"/>
                  </a:lnTo>
                  <a:lnTo>
                    <a:pt x="164" y="56"/>
                  </a:lnTo>
                  <a:lnTo>
                    <a:pt x="162" y="60"/>
                  </a:lnTo>
                  <a:lnTo>
                    <a:pt x="164" y="66"/>
                  </a:lnTo>
                  <a:lnTo>
                    <a:pt x="166" y="70"/>
                  </a:lnTo>
                  <a:lnTo>
                    <a:pt x="170" y="76"/>
                  </a:lnTo>
                  <a:lnTo>
                    <a:pt x="152" y="64"/>
                  </a:lnTo>
                  <a:lnTo>
                    <a:pt x="128" y="70"/>
                  </a:lnTo>
                  <a:lnTo>
                    <a:pt x="104" y="7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5" name="Freeform 161"/>
            <p:cNvSpPr>
              <a:spLocks/>
            </p:cNvSpPr>
            <p:nvPr/>
          </p:nvSpPr>
          <p:spPr bwMode="gray">
            <a:xfrm>
              <a:off x="4999" y="1710"/>
              <a:ext cx="38" cy="46"/>
            </a:xfrm>
            <a:custGeom>
              <a:avLst/>
              <a:gdLst/>
              <a:ahLst/>
              <a:cxnLst>
                <a:cxn ang="0">
                  <a:pos x="10" y="0"/>
                </a:cxn>
                <a:cxn ang="0">
                  <a:pos x="8" y="0"/>
                </a:cxn>
                <a:cxn ang="0">
                  <a:pos x="8" y="0"/>
                </a:cxn>
                <a:cxn ang="0">
                  <a:pos x="6" y="2"/>
                </a:cxn>
                <a:cxn ang="0">
                  <a:pos x="6" y="2"/>
                </a:cxn>
                <a:cxn ang="0">
                  <a:pos x="4" y="6"/>
                </a:cxn>
                <a:cxn ang="0">
                  <a:pos x="4" y="10"/>
                </a:cxn>
                <a:cxn ang="0">
                  <a:pos x="2" y="18"/>
                </a:cxn>
                <a:cxn ang="0">
                  <a:pos x="2" y="22"/>
                </a:cxn>
                <a:cxn ang="0">
                  <a:pos x="2" y="24"/>
                </a:cxn>
                <a:cxn ang="0">
                  <a:pos x="4" y="26"/>
                </a:cxn>
                <a:cxn ang="0">
                  <a:pos x="6" y="26"/>
                </a:cxn>
                <a:cxn ang="0">
                  <a:pos x="8" y="28"/>
                </a:cxn>
                <a:cxn ang="0">
                  <a:pos x="6" y="30"/>
                </a:cxn>
                <a:cxn ang="0">
                  <a:pos x="4" y="30"/>
                </a:cxn>
                <a:cxn ang="0">
                  <a:pos x="2" y="32"/>
                </a:cxn>
                <a:cxn ang="0">
                  <a:pos x="0" y="36"/>
                </a:cxn>
                <a:cxn ang="0">
                  <a:pos x="0" y="38"/>
                </a:cxn>
                <a:cxn ang="0">
                  <a:pos x="2" y="40"/>
                </a:cxn>
                <a:cxn ang="0">
                  <a:pos x="2" y="42"/>
                </a:cxn>
                <a:cxn ang="0">
                  <a:pos x="2" y="42"/>
                </a:cxn>
                <a:cxn ang="0">
                  <a:pos x="4" y="42"/>
                </a:cxn>
                <a:cxn ang="0">
                  <a:pos x="6" y="44"/>
                </a:cxn>
                <a:cxn ang="0">
                  <a:pos x="8" y="44"/>
                </a:cxn>
                <a:cxn ang="0">
                  <a:pos x="10" y="44"/>
                </a:cxn>
                <a:cxn ang="0">
                  <a:pos x="12" y="44"/>
                </a:cxn>
                <a:cxn ang="0">
                  <a:pos x="12" y="40"/>
                </a:cxn>
                <a:cxn ang="0">
                  <a:pos x="14" y="38"/>
                </a:cxn>
                <a:cxn ang="0">
                  <a:pos x="16" y="38"/>
                </a:cxn>
                <a:cxn ang="0">
                  <a:pos x="18" y="36"/>
                </a:cxn>
                <a:cxn ang="0">
                  <a:pos x="20" y="38"/>
                </a:cxn>
                <a:cxn ang="0">
                  <a:pos x="22" y="40"/>
                </a:cxn>
                <a:cxn ang="0">
                  <a:pos x="26" y="42"/>
                </a:cxn>
                <a:cxn ang="0">
                  <a:pos x="30" y="44"/>
                </a:cxn>
                <a:cxn ang="0">
                  <a:pos x="34" y="46"/>
                </a:cxn>
                <a:cxn ang="0">
                  <a:pos x="36" y="46"/>
                </a:cxn>
                <a:cxn ang="0">
                  <a:pos x="38" y="46"/>
                </a:cxn>
                <a:cxn ang="0">
                  <a:pos x="38" y="44"/>
                </a:cxn>
                <a:cxn ang="0">
                  <a:pos x="38" y="38"/>
                </a:cxn>
                <a:cxn ang="0">
                  <a:pos x="36" y="34"/>
                </a:cxn>
                <a:cxn ang="0">
                  <a:pos x="34" y="32"/>
                </a:cxn>
                <a:cxn ang="0">
                  <a:pos x="34" y="30"/>
                </a:cxn>
                <a:cxn ang="0">
                  <a:pos x="32" y="28"/>
                </a:cxn>
                <a:cxn ang="0">
                  <a:pos x="32" y="28"/>
                </a:cxn>
                <a:cxn ang="0">
                  <a:pos x="32" y="26"/>
                </a:cxn>
                <a:cxn ang="0">
                  <a:pos x="30" y="24"/>
                </a:cxn>
                <a:cxn ang="0">
                  <a:pos x="28" y="24"/>
                </a:cxn>
                <a:cxn ang="0">
                  <a:pos x="26" y="24"/>
                </a:cxn>
                <a:cxn ang="0">
                  <a:pos x="24" y="24"/>
                </a:cxn>
                <a:cxn ang="0">
                  <a:pos x="20" y="22"/>
                </a:cxn>
                <a:cxn ang="0">
                  <a:pos x="18" y="20"/>
                </a:cxn>
                <a:cxn ang="0">
                  <a:pos x="16" y="18"/>
                </a:cxn>
                <a:cxn ang="0">
                  <a:pos x="14" y="16"/>
                </a:cxn>
                <a:cxn ang="0">
                  <a:pos x="14" y="16"/>
                </a:cxn>
                <a:cxn ang="0">
                  <a:pos x="16" y="14"/>
                </a:cxn>
                <a:cxn ang="0">
                  <a:pos x="28" y="14"/>
                </a:cxn>
                <a:cxn ang="0">
                  <a:pos x="28" y="4"/>
                </a:cxn>
                <a:cxn ang="0">
                  <a:pos x="26" y="6"/>
                </a:cxn>
                <a:cxn ang="0">
                  <a:pos x="24" y="6"/>
                </a:cxn>
                <a:cxn ang="0">
                  <a:pos x="20" y="6"/>
                </a:cxn>
                <a:cxn ang="0">
                  <a:pos x="16" y="4"/>
                </a:cxn>
                <a:cxn ang="0">
                  <a:pos x="12" y="4"/>
                </a:cxn>
                <a:cxn ang="0">
                  <a:pos x="10" y="0"/>
                </a:cxn>
              </a:cxnLst>
              <a:rect l="0" t="0" r="r" b="b"/>
              <a:pathLst>
                <a:path w="38" h="46">
                  <a:moveTo>
                    <a:pt x="10" y="0"/>
                  </a:moveTo>
                  <a:lnTo>
                    <a:pt x="8" y="0"/>
                  </a:lnTo>
                  <a:lnTo>
                    <a:pt x="8" y="0"/>
                  </a:lnTo>
                  <a:lnTo>
                    <a:pt x="6" y="2"/>
                  </a:lnTo>
                  <a:lnTo>
                    <a:pt x="6" y="2"/>
                  </a:lnTo>
                  <a:lnTo>
                    <a:pt x="4" y="6"/>
                  </a:lnTo>
                  <a:lnTo>
                    <a:pt x="4" y="10"/>
                  </a:lnTo>
                  <a:lnTo>
                    <a:pt x="2" y="18"/>
                  </a:lnTo>
                  <a:lnTo>
                    <a:pt x="2" y="22"/>
                  </a:lnTo>
                  <a:lnTo>
                    <a:pt x="2" y="24"/>
                  </a:lnTo>
                  <a:lnTo>
                    <a:pt x="4" y="26"/>
                  </a:lnTo>
                  <a:lnTo>
                    <a:pt x="6" y="26"/>
                  </a:lnTo>
                  <a:lnTo>
                    <a:pt x="8" y="28"/>
                  </a:lnTo>
                  <a:lnTo>
                    <a:pt x="6" y="30"/>
                  </a:lnTo>
                  <a:lnTo>
                    <a:pt x="4" y="30"/>
                  </a:lnTo>
                  <a:lnTo>
                    <a:pt x="2" y="32"/>
                  </a:lnTo>
                  <a:lnTo>
                    <a:pt x="0" y="36"/>
                  </a:lnTo>
                  <a:lnTo>
                    <a:pt x="0" y="38"/>
                  </a:lnTo>
                  <a:lnTo>
                    <a:pt x="2" y="40"/>
                  </a:lnTo>
                  <a:lnTo>
                    <a:pt x="2" y="42"/>
                  </a:lnTo>
                  <a:lnTo>
                    <a:pt x="2" y="42"/>
                  </a:lnTo>
                  <a:lnTo>
                    <a:pt x="4" y="42"/>
                  </a:lnTo>
                  <a:lnTo>
                    <a:pt x="6" y="44"/>
                  </a:lnTo>
                  <a:lnTo>
                    <a:pt x="8" y="44"/>
                  </a:lnTo>
                  <a:lnTo>
                    <a:pt x="10" y="44"/>
                  </a:lnTo>
                  <a:lnTo>
                    <a:pt x="12" y="44"/>
                  </a:lnTo>
                  <a:lnTo>
                    <a:pt x="12" y="40"/>
                  </a:lnTo>
                  <a:lnTo>
                    <a:pt x="14" y="38"/>
                  </a:lnTo>
                  <a:lnTo>
                    <a:pt x="16" y="38"/>
                  </a:lnTo>
                  <a:lnTo>
                    <a:pt x="18" y="36"/>
                  </a:lnTo>
                  <a:lnTo>
                    <a:pt x="20" y="38"/>
                  </a:lnTo>
                  <a:lnTo>
                    <a:pt x="22" y="40"/>
                  </a:lnTo>
                  <a:lnTo>
                    <a:pt x="26" y="42"/>
                  </a:lnTo>
                  <a:lnTo>
                    <a:pt x="30" y="44"/>
                  </a:lnTo>
                  <a:lnTo>
                    <a:pt x="34" y="46"/>
                  </a:lnTo>
                  <a:lnTo>
                    <a:pt x="36" y="46"/>
                  </a:lnTo>
                  <a:lnTo>
                    <a:pt x="38" y="46"/>
                  </a:lnTo>
                  <a:lnTo>
                    <a:pt x="38" y="44"/>
                  </a:lnTo>
                  <a:lnTo>
                    <a:pt x="38" y="38"/>
                  </a:lnTo>
                  <a:lnTo>
                    <a:pt x="36" y="34"/>
                  </a:lnTo>
                  <a:lnTo>
                    <a:pt x="34" y="32"/>
                  </a:lnTo>
                  <a:lnTo>
                    <a:pt x="34" y="30"/>
                  </a:lnTo>
                  <a:lnTo>
                    <a:pt x="32" y="28"/>
                  </a:lnTo>
                  <a:lnTo>
                    <a:pt x="32" y="28"/>
                  </a:lnTo>
                  <a:lnTo>
                    <a:pt x="32" y="26"/>
                  </a:lnTo>
                  <a:lnTo>
                    <a:pt x="30" y="24"/>
                  </a:lnTo>
                  <a:lnTo>
                    <a:pt x="28" y="24"/>
                  </a:lnTo>
                  <a:lnTo>
                    <a:pt x="26" y="24"/>
                  </a:lnTo>
                  <a:lnTo>
                    <a:pt x="24" y="24"/>
                  </a:lnTo>
                  <a:lnTo>
                    <a:pt x="20" y="22"/>
                  </a:lnTo>
                  <a:lnTo>
                    <a:pt x="18" y="20"/>
                  </a:lnTo>
                  <a:lnTo>
                    <a:pt x="16" y="18"/>
                  </a:lnTo>
                  <a:lnTo>
                    <a:pt x="14" y="16"/>
                  </a:lnTo>
                  <a:lnTo>
                    <a:pt x="14" y="16"/>
                  </a:lnTo>
                  <a:lnTo>
                    <a:pt x="16" y="14"/>
                  </a:lnTo>
                  <a:lnTo>
                    <a:pt x="28" y="14"/>
                  </a:lnTo>
                  <a:lnTo>
                    <a:pt x="28" y="4"/>
                  </a:lnTo>
                  <a:lnTo>
                    <a:pt x="26" y="6"/>
                  </a:lnTo>
                  <a:lnTo>
                    <a:pt x="24" y="6"/>
                  </a:lnTo>
                  <a:lnTo>
                    <a:pt x="20" y="6"/>
                  </a:lnTo>
                  <a:lnTo>
                    <a:pt x="16" y="4"/>
                  </a:lnTo>
                  <a:lnTo>
                    <a:pt x="12" y="4"/>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6" name="Freeform 162"/>
            <p:cNvSpPr>
              <a:spLocks/>
            </p:cNvSpPr>
            <p:nvPr/>
          </p:nvSpPr>
          <p:spPr bwMode="gray">
            <a:xfrm>
              <a:off x="4415" y="1754"/>
              <a:ext cx="278" cy="320"/>
            </a:xfrm>
            <a:custGeom>
              <a:avLst/>
              <a:gdLst/>
              <a:ahLst/>
              <a:cxnLst>
                <a:cxn ang="0">
                  <a:pos x="94" y="122"/>
                </a:cxn>
                <a:cxn ang="0">
                  <a:pos x="110" y="128"/>
                </a:cxn>
                <a:cxn ang="0">
                  <a:pos x="138" y="144"/>
                </a:cxn>
                <a:cxn ang="0">
                  <a:pos x="146" y="148"/>
                </a:cxn>
                <a:cxn ang="0">
                  <a:pos x="156" y="182"/>
                </a:cxn>
                <a:cxn ang="0">
                  <a:pos x="148" y="224"/>
                </a:cxn>
                <a:cxn ang="0">
                  <a:pos x="132" y="238"/>
                </a:cxn>
                <a:cxn ang="0">
                  <a:pos x="118" y="238"/>
                </a:cxn>
                <a:cxn ang="0">
                  <a:pos x="110" y="254"/>
                </a:cxn>
                <a:cxn ang="0">
                  <a:pos x="134" y="266"/>
                </a:cxn>
                <a:cxn ang="0">
                  <a:pos x="146" y="258"/>
                </a:cxn>
                <a:cxn ang="0">
                  <a:pos x="174" y="282"/>
                </a:cxn>
                <a:cxn ang="0">
                  <a:pos x="192" y="300"/>
                </a:cxn>
                <a:cxn ang="0">
                  <a:pos x="208" y="312"/>
                </a:cxn>
                <a:cxn ang="0">
                  <a:pos x="222" y="318"/>
                </a:cxn>
                <a:cxn ang="0">
                  <a:pos x="216" y="298"/>
                </a:cxn>
                <a:cxn ang="0">
                  <a:pos x="204" y="286"/>
                </a:cxn>
                <a:cxn ang="0">
                  <a:pos x="218" y="288"/>
                </a:cxn>
                <a:cxn ang="0">
                  <a:pos x="238" y="304"/>
                </a:cxn>
                <a:cxn ang="0">
                  <a:pos x="246" y="302"/>
                </a:cxn>
                <a:cxn ang="0">
                  <a:pos x="246" y="278"/>
                </a:cxn>
                <a:cxn ang="0">
                  <a:pos x="230" y="262"/>
                </a:cxn>
                <a:cxn ang="0">
                  <a:pos x="218" y="252"/>
                </a:cxn>
                <a:cxn ang="0">
                  <a:pos x="210" y="242"/>
                </a:cxn>
                <a:cxn ang="0">
                  <a:pos x="206" y="220"/>
                </a:cxn>
                <a:cxn ang="0">
                  <a:pos x="214" y="208"/>
                </a:cxn>
                <a:cxn ang="0">
                  <a:pos x="224" y="228"/>
                </a:cxn>
                <a:cxn ang="0">
                  <a:pos x="232" y="246"/>
                </a:cxn>
                <a:cxn ang="0">
                  <a:pos x="242" y="248"/>
                </a:cxn>
                <a:cxn ang="0">
                  <a:pos x="260" y="236"/>
                </a:cxn>
                <a:cxn ang="0">
                  <a:pos x="274" y="232"/>
                </a:cxn>
                <a:cxn ang="0">
                  <a:pos x="272" y="220"/>
                </a:cxn>
                <a:cxn ang="0">
                  <a:pos x="276" y="212"/>
                </a:cxn>
                <a:cxn ang="0">
                  <a:pos x="270" y="202"/>
                </a:cxn>
                <a:cxn ang="0">
                  <a:pos x="260" y="200"/>
                </a:cxn>
                <a:cxn ang="0">
                  <a:pos x="254" y="196"/>
                </a:cxn>
                <a:cxn ang="0">
                  <a:pos x="216" y="166"/>
                </a:cxn>
                <a:cxn ang="0">
                  <a:pos x="206" y="168"/>
                </a:cxn>
                <a:cxn ang="0">
                  <a:pos x="210" y="152"/>
                </a:cxn>
                <a:cxn ang="0">
                  <a:pos x="222" y="140"/>
                </a:cxn>
                <a:cxn ang="0">
                  <a:pos x="218" y="126"/>
                </a:cxn>
                <a:cxn ang="0">
                  <a:pos x="208" y="116"/>
                </a:cxn>
                <a:cxn ang="0">
                  <a:pos x="196" y="96"/>
                </a:cxn>
                <a:cxn ang="0">
                  <a:pos x="186" y="94"/>
                </a:cxn>
                <a:cxn ang="0">
                  <a:pos x="176" y="94"/>
                </a:cxn>
                <a:cxn ang="0">
                  <a:pos x="180" y="82"/>
                </a:cxn>
                <a:cxn ang="0">
                  <a:pos x="168" y="78"/>
                </a:cxn>
                <a:cxn ang="0">
                  <a:pos x="150" y="58"/>
                </a:cxn>
                <a:cxn ang="0">
                  <a:pos x="108" y="48"/>
                </a:cxn>
                <a:cxn ang="0">
                  <a:pos x="78" y="44"/>
                </a:cxn>
                <a:cxn ang="0">
                  <a:pos x="84" y="24"/>
                </a:cxn>
                <a:cxn ang="0">
                  <a:pos x="80" y="4"/>
                </a:cxn>
                <a:cxn ang="0">
                  <a:pos x="60" y="16"/>
                </a:cxn>
                <a:cxn ang="0">
                  <a:pos x="72" y="78"/>
                </a:cxn>
                <a:cxn ang="0">
                  <a:pos x="72" y="92"/>
                </a:cxn>
                <a:cxn ang="0">
                  <a:pos x="44" y="38"/>
                </a:cxn>
                <a:cxn ang="0">
                  <a:pos x="40" y="0"/>
                </a:cxn>
                <a:cxn ang="0">
                  <a:pos x="2" y="56"/>
                </a:cxn>
                <a:cxn ang="0">
                  <a:pos x="4" y="68"/>
                </a:cxn>
                <a:cxn ang="0">
                  <a:pos x="22" y="108"/>
                </a:cxn>
                <a:cxn ang="0">
                  <a:pos x="36" y="110"/>
                </a:cxn>
              </a:cxnLst>
              <a:rect l="0" t="0" r="r" b="b"/>
              <a:pathLst>
                <a:path w="278" h="320">
                  <a:moveTo>
                    <a:pt x="80" y="124"/>
                  </a:moveTo>
                  <a:lnTo>
                    <a:pt x="92" y="126"/>
                  </a:lnTo>
                  <a:lnTo>
                    <a:pt x="92" y="124"/>
                  </a:lnTo>
                  <a:lnTo>
                    <a:pt x="92" y="124"/>
                  </a:lnTo>
                  <a:lnTo>
                    <a:pt x="92" y="122"/>
                  </a:lnTo>
                  <a:lnTo>
                    <a:pt x="94" y="122"/>
                  </a:lnTo>
                  <a:lnTo>
                    <a:pt x="94" y="122"/>
                  </a:lnTo>
                  <a:lnTo>
                    <a:pt x="98" y="124"/>
                  </a:lnTo>
                  <a:lnTo>
                    <a:pt x="98" y="124"/>
                  </a:lnTo>
                  <a:lnTo>
                    <a:pt x="102" y="126"/>
                  </a:lnTo>
                  <a:lnTo>
                    <a:pt x="106" y="128"/>
                  </a:lnTo>
                  <a:lnTo>
                    <a:pt x="110" y="128"/>
                  </a:lnTo>
                  <a:lnTo>
                    <a:pt x="116" y="130"/>
                  </a:lnTo>
                  <a:lnTo>
                    <a:pt x="134" y="138"/>
                  </a:lnTo>
                  <a:lnTo>
                    <a:pt x="136" y="140"/>
                  </a:lnTo>
                  <a:lnTo>
                    <a:pt x="136" y="140"/>
                  </a:lnTo>
                  <a:lnTo>
                    <a:pt x="138" y="142"/>
                  </a:lnTo>
                  <a:lnTo>
                    <a:pt x="138" y="144"/>
                  </a:lnTo>
                  <a:lnTo>
                    <a:pt x="138" y="146"/>
                  </a:lnTo>
                  <a:lnTo>
                    <a:pt x="136" y="150"/>
                  </a:lnTo>
                  <a:lnTo>
                    <a:pt x="136" y="148"/>
                  </a:lnTo>
                  <a:lnTo>
                    <a:pt x="138" y="148"/>
                  </a:lnTo>
                  <a:lnTo>
                    <a:pt x="142" y="148"/>
                  </a:lnTo>
                  <a:lnTo>
                    <a:pt x="146" y="148"/>
                  </a:lnTo>
                  <a:lnTo>
                    <a:pt x="148" y="150"/>
                  </a:lnTo>
                  <a:lnTo>
                    <a:pt x="152" y="152"/>
                  </a:lnTo>
                  <a:lnTo>
                    <a:pt x="152" y="156"/>
                  </a:lnTo>
                  <a:lnTo>
                    <a:pt x="154" y="160"/>
                  </a:lnTo>
                  <a:lnTo>
                    <a:pt x="156" y="170"/>
                  </a:lnTo>
                  <a:lnTo>
                    <a:pt x="156" y="182"/>
                  </a:lnTo>
                  <a:lnTo>
                    <a:pt x="156" y="196"/>
                  </a:lnTo>
                  <a:lnTo>
                    <a:pt x="150" y="210"/>
                  </a:lnTo>
                  <a:lnTo>
                    <a:pt x="150" y="210"/>
                  </a:lnTo>
                  <a:lnTo>
                    <a:pt x="150" y="214"/>
                  </a:lnTo>
                  <a:lnTo>
                    <a:pt x="150" y="218"/>
                  </a:lnTo>
                  <a:lnTo>
                    <a:pt x="148" y="224"/>
                  </a:lnTo>
                  <a:lnTo>
                    <a:pt x="146" y="230"/>
                  </a:lnTo>
                  <a:lnTo>
                    <a:pt x="140" y="234"/>
                  </a:lnTo>
                  <a:lnTo>
                    <a:pt x="140" y="236"/>
                  </a:lnTo>
                  <a:lnTo>
                    <a:pt x="138" y="236"/>
                  </a:lnTo>
                  <a:lnTo>
                    <a:pt x="136" y="238"/>
                  </a:lnTo>
                  <a:lnTo>
                    <a:pt x="132" y="238"/>
                  </a:lnTo>
                  <a:lnTo>
                    <a:pt x="128" y="238"/>
                  </a:lnTo>
                  <a:lnTo>
                    <a:pt x="126" y="238"/>
                  </a:lnTo>
                  <a:lnTo>
                    <a:pt x="124" y="238"/>
                  </a:lnTo>
                  <a:lnTo>
                    <a:pt x="124" y="236"/>
                  </a:lnTo>
                  <a:lnTo>
                    <a:pt x="120" y="236"/>
                  </a:lnTo>
                  <a:lnTo>
                    <a:pt x="118" y="238"/>
                  </a:lnTo>
                  <a:lnTo>
                    <a:pt x="116" y="240"/>
                  </a:lnTo>
                  <a:lnTo>
                    <a:pt x="112" y="244"/>
                  </a:lnTo>
                  <a:lnTo>
                    <a:pt x="110" y="250"/>
                  </a:lnTo>
                  <a:lnTo>
                    <a:pt x="110" y="250"/>
                  </a:lnTo>
                  <a:lnTo>
                    <a:pt x="110" y="252"/>
                  </a:lnTo>
                  <a:lnTo>
                    <a:pt x="110" y="254"/>
                  </a:lnTo>
                  <a:lnTo>
                    <a:pt x="112" y="256"/>
                  </a:lnTo>
                  <a:lnTo>
                    <a:pt x="114" y="260"/>
                  </a:lnTo>
                  <a:lnTo>
                    <a:pt x="116" y="262"/>
                  </a:lnTo>
                  <a:lnTo>
                    <a:pt x="122" y="264"/>
                  </a:lnTo>
                  <a:lnTo>
                    <a:pt x="126" y="266"/>
                  </a:lnTo>
                  <a:lnTo>
                    <a:pt x="134" y="266"/>
                  </a:lnTo>
                  <a:lnTo>
                    <a:pt x="136" y="266"/>
                  </a:lnTo>
                  <a:lnTo>
                    <a:pt x="138" y="264"/>
                  </a:lnTo>
                  <a:lnTo>
                    <a:pt x="140" y="262"/>
                  </a:lnTo>
                  <a:lnTo>
                    <a:pt x="144" y="262"/>
                  </a:lnTo>
                  <a:lnTo>
                    <a:pt x="146" y="260"/>
                  </a:lnTo>
                  <a:lnTo>
                    <a:pt x="146" y="258"/>
                  </a:lnTo>
                  <a:lnTo>
                    <a:pt x="144" y="256"/>
                  </a:lnTo>
                  <a:lnTo>
                    <a:pt x="162" y="274"/>
                  </a:lnTo>
                  <a:lnTo>
                    <a:pt x="174" y="276"/>
                  </a:lnTo>
                  <a:lnTo>
                    <a:pt x="174" y="276"/>
                  </a:lnTo>
                  <a:lnTo>
                    <a:pt x="174" y="278"/>
                  </a:lnTo>
                  <a:lnTo>
                    <a:pt x="174" y="282"/>
                  </a:lnTo>
                  <a:lnTo>
                    <a:pt x="174" y="284"/>
                  </a:lnTo>
                  <a:lnTo>
                    <a:pt x="176" y="288"/>
                  </a:lnTo>
                  <a:lnTo>
                    <a:pt x="180" y="292"/>
                  </a:lnTo>
                  <a:lnTo>
                    <a:pt x="184" y="296"/>
                  </a:lnTo>
                  <a:lnTo>
                    <a:pt x="192" y="298"/>
                  </a:lnTo>
                  <a:lnTo>
                    <a:pt x="192" y="300"/>
                  </a:lnTo>
                  <a:lnTo>
                    <a:pt x="196" y="300"/>
                  </a:lnTo>
                  <a:lnTo>
                    <a:pt x="200" y="302"/>
                  </a:lnTo>
                  <a:lnTo>
                    <a:pt x="202" y="306"/>
                  </a:lnTo>
                  <a:lnTo>
                    <a:pt x="206" y="310"/>
                  </a:lnTo>
                  <a:lnTo>
                    <a:pt x="206" y="312"/>
                  </a:lnTo>
                  <a:lnTo>
                    <a:pt x="208" y="312"/>
                  </a:lnTo>
                  <a:lnTo>
                    <a:pt x="210" y="314"/>
                  </a:lnTo>
                  <a:lnTo>
                    <a:pt x="212" y="316"/>
                  </a:lnTo>
                  <a:lnTo>
                    <a:pt x="214" y="318"/>
                  </a:lnTo>
                  <a:lnTo>
                    <a:pt x="218" y="320"/>
                  </a:lnTo>
                  <a:lnTo>
                    <a:pt x="220" y="320"/>
                  </a:lnTo>
                  <a:lnTo>
                    <a:pt x="222" y="318"/>
                  </a:lnTo>
                  <a:lnTo>
                    <a:pt x="222" y="316"/>
                  </a:lnTo>
                  <a:lnTo>
                    <a:pt x="222" y="310"/>
                  </a:lnTo>
                  <a:lnTo>
                    <a:pt x="222" y="310"/>
                  </a:lnTo>
                  <a:lnTo>
                    <a:pt x="220" y="306"/>
                  </a:lnTo>
                  <a:lnTo>
                    <a:pt x="218" y="302"/>
                  </a:lnTo>
                  <a:lnTo>
                    <a:pt x="216" y="298"/>
                  </a:lnTo>
                  <a:lnTo>
                    <a:pt x="212" y="294"/>
                  </a:lnTo>
                  <a:lnTo>
                    <a:pt x="210" y="290"/>
                  </a:lnTo>
                  <a:lnTo>
                    <a:pt x="206" y="290"/>
                  </a:lnTo>
                  <a:lnTo>
                    <a:pt x="206" y="288"/>
                  </a:lnTo>
                  <a:lnTo>
                    <a:pt x="206" y="288"/>
                  </a:lnTo>
                  <a:lnTo>
                    <a:pt x="204" y="286"/>
                  </a:lnTo>
                  <a:lnTo>
                    <a:pt x="204" y="286"/>
                  </a:lnTo>
                  <a:lnTo>
                    <a:pt x="206" y="284"/>
                  </a:lnTo>
                  <a:lnTo>
                    <a:pt x="208" y="284"/>
                  </a:lnTo>
                  <a:lnTo>
                    <a:pt x="210" y="284"/>
                  </a:lnTo>
                  <a:lnTo>
                    <a:pt x="214" y="286"/>
                  </a:lnTo>
                  <a:lnTo>
                    <a:pt x="218" y="288"/>
                  </a:lnTo>
                  <a:lnTo>
                    <a:pt x="222" y="290"/>
                  </a:lnTo>
                  <a:lnTo>
                    <a:pt x="228" y="292"/>
                  </a:lnTo>
                  <a:lnTo>
                    <a:pt x="232" y="296"/>
                  </a:lnTo>
                  <a:lnTo>
                    <a:pt x="236" y="300"/>
                  </a:lnTo>
                  <a:lnTo>
                    <a:pt x="238" y="304"/>
                  </a:lnTo>
                  <a:lnTo>
                    <a:pt x="238" y="304"/>
                  </a:lnTo>
                  <a:lnTo>
                    <a:pt x="240" y="306"/>
                  </a:lnTo>
                  <a:lnTo>
                    <a:pt x="240" y="308"/>
                  </a:lnTo>
                  <a:lnTo>
                    <a:pt x="242" y="308"/>
                  </a:lnTo>
                  <a:lnTo>
                    <a:pt x="244" y="306"/>
                  </a:lnTo>
                  <a:lnTo>
                    <a:pt x="246" y="304"/>
                  </a:lnTo>
                  <a:lnTo>
                    <a:pt x="246" y="302"/>
                  </a:lnTo>
                  <a:lnTo>
                    <a:pt x="248" y="300"/>
                  </a:lnTo>
                  <a:lnTo>
                    <a:pt x="248" y="296"/>
                  </a:lnTo>
                  <a:lnTo>
                    <a:pt x="250" y="290"/>
                  </a:lnTo>
                  <a:lnTo>
                    <a:pt x="250" y="286"/>
                  </a:lnTo>
                  <a:lnTo>
                    <a:pt x="248" y="282"/>
                  </a:lnTo>
                  <a:lnTo>
                    <a:pt x="246" y="278"/>
                  </a:lnTo>
                  <a:lnTo>
                    <a:pt x="244" y="276"/>
                  </a:lnTo>
                  <a:lnTo>
                    <a:pt x="242" y="274"/>
                  </a:lnTo>
                  <a:lnTo>
                    <a:pt x="240" y="272"/>
                  </a:lnTo>
                  <a:lnTo>
                    <a:pt x="236" y="268"/>
                  </a:lnTo>
                  <a:lnTo>
                    <a:pt x="232" y="264"/>
                  </a:lnTo>
                  <a:lnTo>
                    <a:pt x="230" y="262"/>
                  </a:lnTo>
                  <a:lnTo>
                    <a:pt x="226" y="260"/>
                  </a:lnTo>
                  <a:lnTo>
                    <a:pt x="224" y="258"/>
                  </a:lnTo>
                  <a:lnTo>
                    <a:pt x="224" y="258"/>
                  </a:lnTo>
                  <a:lnTo>
                    <a:pt x="222" y="258"/>
                  </a:lnTo>
                  <a:lnTo>
                    <a:pt x="220" y="256"/>
                  </a:lnTo>
                  <a:lnTo>
                    <a:pt x="218" y="252"/>
                  </a:lnTo>
                  <a:lnTo>
                    <a:pt x="218" y="250"/>
                  </a:lnTo>
                  <a:lnTo>
                    <a:pt x="218" y="250"/>
                  </a:lnTo>
                  <a:lnTo>
                    <a:pt x="216" y="250"/>
                  </a:lnTo>
                  <a:lnTo>
                    <a:pt x="214" y="248"/>
                  </a:lnTo>
                  <a:lnTo>
                    <a:pt x="212" y="246"/>
                  </a:lnTo>
                  <a:lnTo>
                    <a:pt x="210" y="242"/>
                  </a:lnTo>
                  <a:lnTo>
                    <a:pt x="208" y="238"/>
                  </a:lnTo>
                  <a:lnTo>
                    <a:pt x="208" y="230"/>
                  </a:lnTo>
                  <a:lnTo>
                    <a:pt x="208" y="230"/>
                  </a:lnTo>
                  <a:lnTo>
                    <a:pt x="206" y="226"/>
                  </a:lnTo>
                  <a:lnTo>
                    <a:pt x="206" y="224"/>
                  </a:lnTo>
                  <a:lnTo>
                    <a:pt x="206" y="220"/>
                  </a:lnTo>
                  <a:lnTo>
                    <a:pt x="206" y="216"/>
                  </a:lnTo>
                  <a:lnTo>
                    <a:pt x="208" y="212"/>
                  </a:lnTo>
                  <a:lnTo>
                    <a:pt x="210" y="208"/>
                  </a:lnTo>
                  <a:lnTo>
                    <a:pt x="212" y="208"/>
                  </a:lnTo>
                  <a:lnTo>
                    <a:pt x="214" y="208"/>
                  </a:lnTo>
                  <a:lnTo>
                    <a:pt x="214" y="208"/>
                  </a:lnTo>
                  <a:lnTo>
                    <a:pt x="216" y="210"/>
                  </a:lnTo>
                  <a:lnTo>
                    <a:pt x="220" y="212"/>
                  </a:lnTo>
                  <a:lnTo>
                    <a:pt x="222" y="216"/>
                  </a:lnTo>
                  <a:lnTo>
                    <a:pt x="222" y="220"/>
                  </a:lnTo>
                  <a:lnTo>
                    <a:pt x="224" y="226"/>
                  </a:lnTo>
                  <a:lnTo>
                    <a:pt x="224" y="228"/>
                  </a:lnTo>
                  <a:lnTo>
                    <a:pt x="226" y="230"/>
                  </a:lnTo>
                  <a:lnTo>
                    <a:pt x="228" y="234"/>
                  </a:lnTo>
                  <a:lnTo>
                    <a:pt x="230" y="240"/>
                  </a:lnTo>
                  <a:lnTo>
                    <a:pt x="230" y="244"/>
                  </a:lnTo>
                  <a:lnTo>
                    <a:pt x="232" y="246"/>
                  </a:lnTo>
                  <a:lnTo>
                    <a:pt x="232" y="246"/>
                  </a:lnTo>
                  <a:lnTo>
                    <a:pt x="232" y="248"/>
                  </a:lnTo>
                  <a:lnTo>
                    <a:pt x="232" y="248"/>
                  </a:lnTo>
                  <a:lnTo>
                    <a:pt x="234" y="250"/>
                  </a:lnTo>
                  <a:lnTo>
                    <a:pt x="236" y="250"/>
                  </a:lnTo>
                  <a:lnTo>
                    <a:pt x="238" y="250"/>
                  </a:lnTo>
                  <a:lnTo>
                    <a:pt x="242" y="248"/>
                  </a:lnTo>
                  <a:lnTo>
                    <a:pt x="246" y="244"/>
                  </a:lnTo>
                  <a:lnTo>
                    <a:pt x="248" y="244"/>
                  </a:lnTo>
                  <a:lnTo>
                    <a:pt x="250" y="242"/>
                  </a:lnTo>
                  <a:lnTo>
                    <a:pt x="252" y="240"/>
                  </a:lnTo>
                  <a:lnTo>
                    <a:pt x="256" y="238"/>
                  </a:lnTo>
                  <a:lnTo>
                    <a:pt x="260" y="236"/>
                  </a:lnTo>
                  <a:lnTo>
                    <a:pt x="264" y="234"/>
                  </a:lnTo>
                  <a:lnTo>
                    <a:pt x="266" y="234"/>
                  </a:lnTo>
                  <a:lnTo>
                    <a:pt x="268" y="234"/>
                  </a:lnTo>
                  <a:lnTo>
                    <a:pt x="270" y="234"/>
                  </a:lnTo>
                  <a:lnTo>
                    <a:pt x="272" y="234"/>
                  </a:lnTo>
                  <a:lnTo>
                    <a:pt x="274" y="232"/>
                  </a:lnTo>
                  <a:lnTo>
                    <a:pt x="276" y="230"/>
                  </a:lnTo>
                  <a:lnTo>
                    <a:pt x="278" y="228"/>
                  </a:lnTo>
                  <a:lnTo>
                    <a:pt x="276" y="224"/>
                  </a:lnTo>
                  <a:lnTo>
                    <a:pt x="274" y="220"/>
                  </a:lnTo>
                  <a:lnTo>
                    <a:pt x="274" y="220"/>
                  </a:lnTo>
                  <a:lnTo>
                    <a:pt x="272" y="220"/>
                  </a:lnTo>
                  <a:lnTo>
                    <a:pt x="270" y="220"/>
                  </a:lnTo>
                  <a:lnTo>
                    <a:pt x="268" y="218"/>
                  </a:lnTo>
                  <a:lnTo>
                    <a:pt x="266" y="218"/>
                  </a:lnTo>
                  <a:lnTo>
                    <a:pt x="266" y="214"/>
                  </a:lnTo>
                  <a:lnTo>
                    <a:pt x="276" y="212"/>
                  </a:lnTo>
                  <a:lnTo>
                    <a:pt x="276" y="212"/>
                  </a:lnTo>
                  <a:lnTo>
                    <a:pt x="276" y="210"/>
                  </a:lnTo>
                  <a:lnTo>
                    <a:pt x="276" y="208"/>
                  </a:lnTo>
                  <a:lnTo>
                    <a:pt x="274" y="206"/>
                  </a:lnTo>
                  <a:lnTo>
                    <a:pt x="272" y="204"/>
                  </a:lnTo>
                  <a:lnTo>
                    <a:pt x="272" y="204"/>
                  </a:lnTo>
                  <a:lnTo>
                    <a:pt x="270" y="202"/>
                  </a:lnTo>
                  <a:lnTo>
                    <a:pt x="270" y="200"/>
                  </a:lnTo>
                  <a:lnTo>
                    <a:pt x="268" y="198"/>
                  </a:lnTo>
                  <a:lnTo>
                    <a:pt x="266" y="198"/>
                  </a:lnTo>
                  <a:lnTo>
                    <a:pt x="262" y="198"/>
                  </a:lnTo>
                  <a:lnTo>
                    <a:pt x="262" y="200"/>
                  </a:lnTo>
                  <a:lnTo>
                    <a:pt x="260" y="200"/>
                  </a:lnTo>
                  <a:lnTo>
                    <a:pt x="258" y="200"/>
                  </a:lnTo>
                  <a:lnTo>
                    <a:pt x="256" y="202"/>
                  </a:lnTo>
                  <a:lnTo>
                    <a:pt x="254" y="202"/>
                  </a:lnTo>
                  <a:lnTo>
                    <a:pt x="254" y="200"/>
                  </a:lnTo>
                  <a:lnTo>
                    <a:pt x="254" y="198"/>
                  </a:lnTo>
                  <a:lnTo>
                    <a:pt x="254" y="196"/>
                  </a:lnTo>
                  <a:lnTo>
                    <a:pt x="252" y="194"/>
                  </a:lnTo>
                  <a:lnTo>
                    <a:pt x="252" y="190"/>
                  </a:lnTo>
                  <a:lnTo>
                    <a:pt x="248" y="186"/>
                  </a:lnTo>
                  <a:lnTo>
                    <a:pt x="244" y="182"/>
                  </a:lnTo>
                  <a:lnTo>
                    <a:pt x="228" y="176"/>
                  </a:lnTo>
                  <a:lnTo>
                    <a:pt x="216" y="166"/>
                  </a:lnTo>
                  <a:lnTo>
                    <a:pt x="216" y="166"/>
                  </a:lnTo>
                  <a:lnTo>
                    <a:pt x="214" y="166"/>
                  </a:lnTo>
                  <a:lnTo>
                    <a:pt x="212" y="168"/>
                  </a:lnTo>
                  <a:lnTo>
                    <a:pt x="210" y="168"/>
                  </a:lnTo>
                  <a:lnTo>
                    <a:pt x="208" y="168"/>
                  </a:lnTo>
                  <a:lnTo>
                    <a:pt x="206" y="168"/>
                  </a:lnTo>
                  <a:lnTo>
                    <a:pt x="206" y="166"/>
                  </a:lnTo>
                  <a:lnTo>
                    <a:pt x="206" y="162"/>
                  </a:lnTo>
                  <a:lnTo>
                    <a:pt x="206" y="162"/>
                  </a:lnTo>
                  <a:lnTo>
                    <a:pt x="208" y="158"/>
                  </a:lnTo>
                  <a:lnTo>
                    <a:pt x="208" y="156"/>
                  </a:lnTo>
                  <a:lnTo>
                    <a:pt x="210" y="152"/>
                  </a:lnTo>
                  <a:lnTo>
                    <a:pt x="208" y="150"/>
                  </a:lnTo>
                  <a:lnTo>
                    <a:pt x="218" y="148"/>
                  </a:lnTo>
                  <a:lnTo>
                    <a:pt x="220" y="148"/>
                  </a:lnTo>
                  <a:lnTo>
                    <a:pt x="220" y="146"/>
                  </a:lnTo>
                  <a:lnTo>
                    <a:pt x="222" y="144"/>
                  </a:lnTo>
                  <a:lnTo>
                    <a:pt x="222" y="140"/>
                  </a:lnTo>
                  <a:lnTo>
                    <a:pt x="218" y="136"/>
                  </a:lnTo>
                  <a:lnTo>
                    <a:pt x="218" y="136"/>
                  </a:lnTo>
                  <a:lnTo>
                    <a:pt x="218" y="132"/>
                  </a:lnTo>
                  <a:lnTo>
                    <a:pt x="216" y="130"/>
                  </a:lnTo>
                  <a:lnTo>
                    <a:pt x="218" y="126"/>
                  </a:lnTo>
                  <a:lnTo>
                    <a:pt x="218" y="126"/>
                  </a:lnTo>
                  <a:lnTo>
                    <a:pt x="220" y="124"/>
                  </a:lnTo>
                  <a:lnTo>
                    <a:pt x="220" y="122"/>
                  </a:lnTo>
                  <a:lnTo>
                    <a:pt x="218" y="120"/>
                  </a:lnTo>
                  <a:lnTo>
                    <a:pt x="218" y="118"/>
                  </a:lnTo>
                  <a:lnTo>
                    <a:pt x="214" y="116"/>
                  </a:lnTo>
                  <a:lnTo>
                    <a:pt x="208" y="116"/>
                  </a:lnTo>
                  <a:lnTo>
                    <a:pt x="208" y="104"/>
                  </a:lnTo>
                  <a:lnTo>
                    <a:pt x="206" y="104"/>
                  </a:lnTo>
                  <a:lnTo>
                    <a:pt x="204" y="102"/>
                  </a:lnTo>
                  <a:lnTo>
                    <a:pt x="200" y="102"/>
                  </a:lnTo>
                  <a:lnTo>
                    <a:pt x="196" y="98"/>
                  </a:lnTo>
                  <a:lnTo>
                    <a:pt x="196" y="96"/>
                  </a:lnTo>
                  <a:lnTo>
                    <a:pt x="196" y="96"/>
                  </a:lnTo>
                  <a:lnTo>
                    <a:pt x="194" y="94"/>
                  </a:lnTo>
                  <a:lnTo>
                    <a:pt x="192" y="92"/>
                  </a:lnTo>
                  <a:lnTo>
                    <a:pt x="190" y="92"/>
                  </a:lnTo>
                  <a:lnTo>
                    <a:pt x="186" y="94"/>
                  </a:lnTo>
                  <a:lnTo>
                    <a:pt x="186" y="94"/>
                  </a:lnTo>
                  <a:lnTo>
                    <a:pt x="184" y="94"/>
                  </a:lnTo>
                  <a:lnTo>
                    <a:pt x="182" y="96"/>
                  </a:lnTo>
                  <a:lnTo>
                    <a:pt x="180" y="96"/>
                  </a:lnTo>
                  <a:lnTo>
                    <a:pt x="178" y="96"/>
                  </a:lnTo>
                  <a:lnTo>
                    <a:pt x="176" y="96"/>
                  </a:lnTo>
                  <a:lnTo>
                    <a:pt x="176" y="94"/>
                  </a:lnTo>
                  <a:lnTo>
                    <a:pt x="178" y="90"/>
                  </a:lnTo>
                  <a:lnTo>
                    <a:pt x="178" y="90"/>
                  </a:lnTo>
                  <a:lnTo>
                    <a:pt x="178" y="88"/>
                  </a:lnTo>
                  <a:lnTo>
                    <a:pt x="180" y="86"/>
                  </a:lnTo>
                  <a:lnTo>
                    <a:pt x="180" y="84"/>
                  </a:lnTo>
                  <a:lnTo>
                    <a:pt x="180" y="82"/>
                  </a:lnTo>
                  <a:lnTo>
                    <a:pt x="178" y="78"/>
                  </a:lnTo>
                  <a:lnTo>
                    <a:pt x="176" y="78"/>
                  </a:lnTo>
                  <a:lnTo>
                    <a:pt x="172" y="76"/>
                  </a:lnTo>
                  <a:lnTo>
                    <a:pt x="172" y="76"/>
                  </a:lnTo>
                  <a:lnTo>
                    <a:pt x="170" y="78"/>
                  </a:lnTo>
                  <a:lnTo>
                    <a:pt x="168" y="78"/>
                  </a:lnTo>
                  <a:lnTo>
                    <a:pt x="166" y="78"/>
                  </a:lnTo>
                  <a:lnTo>
                    <a:pt x="164" y="76"/>
                  </a:lnTo>
                  <a:lnTo>
                    <a:pt x="160" y="74"/>
                  </a:lnTo>
                  <a:lnTo>
                    <a:pt x="156" y="70"/>
                  </a:lnTo>
                  <a:lnTo>
                    <a:pt x="152" y="62"/>
                  </a:lnTo>
                  <a:lnTo>
                    <a:pt x="150" y="58"/>
                  </a:lnTo>
                  <a:lnTo>
                    <a:pt x="144" y="54"/>
                  </a:lnTo>
                  <a:lnTo>
                    <a:pt x="132" y="48"/>
                  </a:lnTo>
                  <a:lnTo>
                    <a:pt x="114" y="46"/>
                  </a:lnTo>
                  <a:lnTo>
                    <a:pt x="114" y="46"/>
                  </a:lnTo>
                  <a:lnTo>
                    <a:pt x="112" y="46"/>
                  </a:lnTo>
                  <a:lnTo>
                    <a:pt x="108" y="48"/>
                  </a:lnTo>
                  <a:lnTo>
                    <a:pt x="106" y="48"/>
                  </a:lnTo>
                  <a:lnTo>
                    <a:pt x="102" y="48"/>
                  </a:lnTo>
                  <a:lnTo>
                    <a:pt x="98" y="48"/>
                  </a:lnTo>
                  <a:lnTo>
                    <a:pt x="96" y="44"/>
                  </a:lnTo>
                  <a:lnTo>
                    <a:pt x="94" y="38"/>
                  </a:lnTo>
                  <a:lnTo>
                    <a:pt x="78" y="44"/>
                  </a:lnTo>
                  <a:lnTo>
                    <a:pt x="78" y="42"/>
                  </a:lnTo>
                  <a:lnTo>
                    <a:pt x="80" y="40"/>
                  </a:lnTo>
                  <a:lnTo>
                    <a:pt x="82" y="34"/>
                  </a:lnTo>
                  <a:lnTo>
                    <a:pt x="82" y="28"/>
                  </a:lnTo>
                  <a:lnTo>
                    <a:pt x="82" y="26"/>
                  </a:lnTo>
                  <a:lnTo>
                    <a:pt x="84" y="24"/>
                  </a:lnTo>
                  <a:lnTo>
                    <a:pt x="84" y="20"/>
                  </a:lnTo>
                  <a:lnTo>
                    <a:pt x="84" y="16"/>
                  </a:lnTo>
                  <a:lnTo>
                    <a:pt x="86" y="12"/>
                  </a:lnTo>
                  <a:lnTo>
                    <a:pt x="84" y="8"/>
                  </a:lnTo>
                  <a:lnTo>
                    <a:pt x="82" y="6"/>
                  </a:lnTo>
                  <a:lnTo>
                    <a:pt x="80" y="4"/>
                  </a:lnTo>
                  <a:lnTo>
                    <a:pt x="78" y="4"/>
                  </a:lnTo>
                  <a:lnTo>
                    <a:pt x="76" y="4"/>
                  </a:lnTo>
                  <a:lnTo>
                    <a:pt x="72" y="6"/>
                  </a:lnTo>
                  <a:lnTo>
                    <a:pt x="68" y="8"/>
                  </a:lnTo>
                  <a:lnTo>
                    <a:pt x="64" y="12"/>
                  </a:lnTo>
                  <a:lnTo>
                    <a:pt x="60" y="16"/>
                  </a:lnTo>
                  <a:lnTo>
                    <a:pt x="56" y="24"/>
                  </a:lnTo>
                  <a:lnTo>
                    <a:pt x="56" y="28"/>
                  </a:lnTo>
                  <a:lnTo>
                    <a:pt x="54" y="36"/>
                  </a:lnTo>
                  <a:lnTo>
                    <a:pt x="54" y="46"/>
                  </a:lnTo>
                  <a:lnTo>
                    <a:pt x="56" y="58"/>
                  </a:lnTo>
                  <a:lnTo>
                    <a:pt x="72" y="78"/>
                  </a:lnTo>
                  <a:lnTo>
                    <a:pt x="72" y="78"/>
                  </a:lnTo>
                  <a:lnTo>
                    <a:pt x="72" y="80"/>
                  </a:lnTo>
                  <a:lnTo>
                    <a:pt x="72" y="84"/>
                  </a:lnTo>
                  <a:lnTo>
                    <a:pt x="72" y="86"/>
                  </a:lnTo>
                  <a:lnTo>
                    <a:pt x="72" y="90"/>
                  </a:lnTo>
                  <a:lnTo>
                    <a:pt x="72" y="92"/>
                  </a:lnTo>
                  <a:lnTo>
                    <a:pt x="70" y="92"/>
                  </a:lnTo>
                  <a:lnTo>
                    <a:pt x="68" y="90"/>
                  </a:lnTo>
                  <a:lnTo>
                    <a:pt x="64" y="86"/>
                  </a:lnTo>
                  <a:lnTo>
                    <a:pt x="56" y="76"/>
                  </a:lnTo>
                  <a:lnTo>
                    <a:pt x="48" y="60"/>
                  </a:lnTo>
                  <a:lnTo>
                    <a:pt x="44" y="38"/>
                  </a:lnTo>
                  <a:lnTo>
                    <a:pt x="44" y="32"/>
                  </a:lnTo>
                  <a:lnTo>
                    <a:pt x="46" y="20"/>
                  </a:lnTo>
                  <a:lnTo>
                    <a:pt x="52" y="4"/>
                  </a:lnTo>
                  <a:lnTo>
                    <a:pt x="52" y="2"/>
                  </a:lnTo>
                  <a:lnTo>
                    <a:pt x="48" y="0"/>
                  </a:lnTo>
                  <a:lnTo>
                    <a:pt x="40" y="0"/>
                  </a:lnTo>
                  <a:lnTo>
                    <a:pt x="32" y="4"/>
                  </a:lnTo>
                  <a:lnTo>
                    <a:pt x="18" y="14"/>
                  </a:lnTo>
                  <a:lnTo>
                    <a:pt x="16" y="18"/>
                  </a:lnTo>
                  <a:lnTo>
                    <a:pt x="10" y="30"/>
                  </a:lnTo>
                  <a:lnTo>
                    <a:pt x="4" y="42"/>
                  </a:lnTo>
                  <a:lnTo>
                    <a:pt x="2" y="56"/>
                  </a:lnTo>
                  <a:lnTo>
                    <a:pt x="2" y="56"/>
                  </a:lnTo>
                  <a:lnTo>
                    <a:pt x="2" y="58"/>
                  </a:lnTo>
                  <a:lnTo>
                    <a:pt x="0" y="58"/>
                  </a:lnTo>
                  <a:lnTo>
                    <a:pt x="0" y="60"/>
                  </a:lnTo>
                  <a:lnTo>
                    <a:pt x="2" y="64"/>
                  </a:lnTo>
                  <a:lnTo>
                    <a:pt x="4" y="68"/>
                  </a:lnTo>
                  <a:lnTo>
                    <a:pt x="6" y="72"/>
                  </a:lnTo>
                  <a:lnTo>
                    <a:pt x="12" y="80"/>
                  </a:lnTo>
                  <a:lnTo>
                    <a:pt x="18" y="88"/>
                  </a:lnTo>
                  <a:lnTo>
                    <a:pt x="22" y="98"/>
                  </a:lnTo>
                  <a:lnTo>
                    <a:pt x="24" y="104"/>
                  </a:lnTo>
                  <a:lnTo>
                    <a:pt x="22" y="108"/>
                  </a:lnTo>
                  <a:lnTo>
                    <a:pt x="26" y="112"/>
                  </a:lnTo>
                  <a:lnTo>
                    <a:pt x="26" y="112"/>
                  </a:lnTo>
                  <a:lnTo>
                    <a:pt x="28" y="110"/>
                  </a:lnTo>
                  <a:lnTo>
                    <a:pt x="30" y="108"/>
                  </a:lnTo>
                  <a:lnTo>
                    <a:pt x="32" y="108"/>
                  </a:lnTo>
                  <a:lnTo>
                    <a:pt x="36" y="110"/>
                  </a:lnTo>
                  <a:lnTo>
                    <a:pt x="40" y="112"/>
                  </a:lnTo>
                  <a:lnTo>
                    <a:pt x="48" y="118"/>
                  </a:lnTo>
                  <a:lnTo>
                    <a:pt x="62" y="122"/>
                  </a:lnTo>
                  <a:lnTo>
                    <a:pt x="80"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7" name="Freeform 163"/>
            <p:cNvSpPr>
              <a:spLocks/>
            </p:cNvSpPr>
            <p:nvPr/>
          </p:nvSpPr>
          <p:spPr bwMode="gray">
            <a:xfrm>
              <a:off x="4351" y="1992"/>
              <a:ext cx="80" cy="58"/>
            </a:xfrm>
            <a:custGeom>
              <a:avLst/>
              <a:gdLst/>
              <a:ahLst/>
              <a:cxnLst>
                <a:cxn ang="0">
                  <a:pos x="6" y="36"/>
                </a:cxn>
                <a:cxn ang="0">
                  <a:pos x="0" y="46"/>
                </a:cxn>
                <a:cxn ang="0">
                  <a:pos x="2" y="46"/>
                </a:cxn>
                <a:cxn ang="0">
                  <a:pos x="4" y="44"/>
                </a:cxn>
                <a:cxn ang="0">
                  <a:pos x="6" y="44"/>
                </a:cxn>
                <a:cxn ang="0">
                  <a:pos x="10" y="44"/>
                </a:cxn>
                <a:cxn ang="0">
                  <a:pos x="12" y="44"/>
                </a:cxn>
                <a:cxn ang="0">
                  <a:pos x="14" y="46"/>
                </a:cxn>
                <a:cxn ang="0">
                  <a:pos x="16" y="48"/>
                </a:cxn>
                <a:cxn ang="0">
                  <a:pos x="16" y="50"/>
                </a:cxn>
                <a:cxn ang="0">
                  <a:pos x="16" y="52"/>
                </a:cxn>
                <a:cxn ang="0">
                  <a:pos x="18" y="54"/>
                </a:cxn>
                <a:cxn ang="0">
                  <a:pos x="20" y="56"/>
                </a:cxn>
                <a:cxn ang="0">
                  <a:pos x="22" y="58"/>
                </a:cxn>
                <a:cxn ang="0">
                  <a:pos x="26" y="58"/>
                </a:cxn>
                <a:cxn ang="0">
                  <a:pos x="30" y="58"/>
                </a:cxn>
                <a:cxn ang="0">
                  <a:pos x="34" y="56"/>
                </a:cxn>
                <a:cxn ang="0">
                  <a:pos x="54" y="44"/>
                </a:cxn>
                <a:cxn ang="0">
                  <a:pos x="72" y="48"/>
                </a:cxn>
                <a:cxn ang="0">
                  <a:pos x="80" y="42"/>
                </a:cxn>
                <a:cxn ang="0">
                  <a:pos x="80" y="40"/>
                </a:cxn>
                <a:cxn ang="0">
                  <a:pos x="78" y="38"/>
                </a:cxn>
                <a:cxn ang="0">
                  <a:pos x="74" y="34"/>
                </a:cxn>
                <a:cxn ang="0">
                  <a:pos x="70" y="30"/>
                </a:cxn>
                <a:cxn ang="0">
                  <a:pos x="66" y="26"/>
                </a:cxn>
                <a:cxn ang="0">
                  <a:pos x="60" y="24"/>
                </a:cxn>
                <a:cxn ang="0">
                  <a:pos x="60" y="24"/>
                </a:cxn>
                <a:cxn ang="0">
                  <a:pos x="58" y="22"/>
                </a:cxn>
                <a:cxn ang="0">
                  <a:pos x="54" y="20"/>
                </a:cxn>
                <a:cxn ang="0">
                  <a:pos x="50" y="16"/>
                </a:cxn>
                <a:cxn ang="0">
                  <a:pos x="46" y="14"/>
                </a:cxn>
                <a:cxn ang="0">
                  <a:pos x="42" y="12"/>
                </a:cxn>
                <a:cxn ang="0">
                  <a:pos x="38" y="10"/>
                </a:cxn>
                <a:cxn ang="0">
                  <a:pos x="34" y="10"/>
                </a:cxn>
                <a:cxn ang="0">
                  <a:pos x="32" y="0"/>
                </a:cxn>
                <a:cxn ang="0">
                  <a:pos x="22" y="14"/>
                </a:cxn>
                <a:cxn ang="0">
                  <a:pos x="20" y="14"/>
                </a:cxn>
                <a:cxn ang="0">
                  <a:pos x="18" y="14"/>
                </a:cxn>
                <a:cxn ang="0">
                  <a:pos x="16" y="16"/>
                </a:cxn>
                <a:cxn ang="0">
                  <a:pos x="12" y="18"/>
                </a:cxn>
                <a:cxn ang="0">
                  <a:pos x="10" y="20"/>
                </a:cxn>
                <a:cxn ang="0">
                  <a:pos x="6" y="24"/>
                </a:cxn>
                <a:cxn ang="0">
                  <a:pos x="6" y="30"/>
                </a:cxn>
                <a:cxn ang="0">
                  <a:pos x="6" y="36"/>
                </a:cxn>
              </a:cxnLst>
              <a:rect l="0" t="0" r="r" b="b"/>
              <a:pathLst>
                <a:path w="80" h="58">
                  <a:moveTo>
                    <a:pt x="6" y="36"/>
                  </a:moveTo>
                  <a:lnTo>
                    <a:pt x="0" y="46"/>
                  </a:lnTo>
                  <a:lnTo>
                    <a:pt x="2" y="46"/>
                  </a:lnTo>
                  <a:lnTo>
                    <a:pt x="4" y="44"/>
                  </a:lnTo>
                  <a:lnTo>
                    <a:pt x="6" y="44"/>
                  </a:lnTo>
                  <a:lnTo>
                    <a:pt x="10" y="44"/>
                  </a:lnTo>
                  <a:lnTo>
                    <a:pt x="12" y="44"/>
                  </a:lnTo>
                  <a:lnTo>
                    <a:pt x="14" y="46"/>
                  </a:lnTo>
                  <a:lnTo>
                    <a:pt x="16" y="48"/>
                  </a:lnTo>
                  <a:lnTo>
                    <a:pt x="16" y="50"/>
                  </a:lnTo>
                  <a:lnTo>
                    <a:pt x="16" y="52"/>
                  </a:lnTo>
                  <a:lnTo>
                    <a:pt x="18" y="54"/>
                  </a:lnTo>
                  <a:lnTo>
                    <a:pt x="20" y="56"/>
                  </a:lnTo>
                  <a:lnTo>
                    <a:pt x="22" y="58"/>
                  </a:lnTo>
                  <a:lnTo>
                    <a:pt x="26" y="58"/>
                  </a:lnTo>
                  <a:lnTo>
                    <a:pt x="30" y="58"/>
                  </a:lnTo>
                  <a:lnTo>
                    <a:pt x="34" y="56"/>
                  </a:lnTo>
                  <a:lnTo>
                    <a:pt x="54" y="44"/>
                  </a:lnTo>
                  <a:lnTo>
                    <a:pt x="72" y="48"/>
                  </a:lnTo>
                  <a:lnTo>
                    <a:pt x="80" y="42"/>
                  </a:lnTo>
                  <a:lnTo>
                    <a:pt x="80" y="40"/>
                  </a:lnTo>
                  <a:lnTo>
                    <a:pt x="78" y="38"/>
                  </a:lnTo>
                  <a:lnTo>
                    <a:pt x="74" y="34"/>
                  </a:lnTo>
                  <a:lnTo>
                    <a:pt x="70" y="30"/>
                  </a:lnTo>
                  <a:lnTo>
                    <a:pt x="66" y="26"/>
                  </a:lnTo>
                  <a:lnTo>
                    <a:pt x="60" y="24"/>
                  </a:lnTo>
                  <a:lnTo>
                    <a:pt x="60" y="24"/>
                  </a:lnTo>
                  <a:lnTo>
                    <a:pt x="58" y="22"/>
                  </a:lnTo>
                  <a:lnTo>
                    <a:pt x="54" y="20"/>
                  </a:lnTo>
                  <a:lnTo>
                    <a:pt x="50" y="16"/>
                  </a:lnTo>
                  <a:lnTo>
                    <a:pt x="46" y="14"/>
                  </a:lnTo>
                  <a:lnTo>
                    <a:pt x="42" y="12"/>
                  </a:lnTo>
                  <a:lnTo>
                    <a:pt x="38" y="10"/>
                  </a:lnTo>
                  <a:lnTo>
                    <a:pt x="34" y="10"/>
                  </a:lnTo>
                  <a:lnTo>
                    <a:pt x="32" y="0"/>
                  </a:lnTo>
                  <a:lnTo>
                    <a:pt x="22" y="14"/>
                  </a:lnTo>
                  <a:lnTo>
                    <a:pt x="20" y="14"/>
                  </a:lnTo>
                  <a:lnTo>
                    <a:pt x="18" y="14"/>
                  </a:lnTo>
                  <a:lnTo>
                    <a:pt x="16" y="16"/>
                  </a:lnTo>
                  <a:lnTo>
                    <a:pt x="12" y="18"/>
                  </a:lnTo>
                  <a:lnTo>
                    <a:pt x="10" y="20"/>
                  </a:lnTo>
                  <a:lnTo>
                    <a:pt x="6" y="24"/>
                  </a:lnTo>
                  <a:lnTo>
                    <a:pt x="6" y="30"/>
                  </a:lnTo>
                  <a:lnTo>
                    <a:pt x="6"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8" name="Freeform 164"/>
            <p:cNvSpPr>
              <a:spLocks/>
            </p:cNvSpPr>
            <p:nvPr/>
          </p:nvSpPr>
          <p:spPr bwMode="gray">
            <a:xfrm>
              <a:off x="4149" y="1668"/>
              <a:ext cx="84" cy="122"/>
            </a:xfrm>
            <a:custGeom>
              <a:avLst/>
              <a:gdLst/>
              <a:ahLst/>
              <a:cxnLst>
                <a:cxn ang="0">
                  <a:pos x="14" y="48"/>
                </a:cxn>
                <a:cxn ang="0">
                  <a:pos x="10" y="46"/>
                </a:cxn>
                <a:cxn ang="0">
                  <a:pos x="6" y="46"/>
                </a:cxn>
                <a:cxn ang="0">
                  <a:pos x="2" y="48"/>
                </a:cxn>
                <a:cxn ang="0">
                  <a:pos x="0" y="56"/>
                </a:cxn>
                <a:cxn ang="0">
                  <a:pos x="2" y="64"/>
                </a:cxn>
                <a:cxn ang="0">
                  <a:pos x="4" y="70"/>
                </a:cxn>
                <a:cxn ang="0">
                  <a:pos x="10" y="80"/>
                </a:cxn>
                <a:cxn ang="0">
                  <a:pos x="20" y="86"/>
                </a:cxn>
                <a:cxn ang="0">
                  <a:pos x="24" y="90"/>
                </a:cxn>
                <a:cxn ang="0">
                  <a:pos x="32" y="102"/>
                </a:cxn>
                <a:cxn ang="0">
                  <a:pos x="32" y="106"/>
                </a:cxn>
                <a:cxn ang="0">
                  <a:pos x="34" y="112"/>
                </a:cxn>
                <a:cxn ang="0">
                  <a:pos x="40" y="118"/>
                </a:cxn>
                <a:cxn ang="0">
                  <a:pos x="50" y="122"/>
                </a:cxn>
                <a:cxn ang="0">
                  <a:pos x="64" y="120"/>
                </a:cxn>
                <a:cxn ang="0">
                  <a:pos x="68" y="118"/>
                </a:cxn>
                <a:cxn ang="0">
                  <a:pos x="76" y="114"/>
                </a:cxn>
                <a:cxn ang="0">
                  <a:pos x="84" y="104"/>
                </a:cxn>
                <a:cxn ang="0">
                  <a:pos x="84" y="88"/>
                </a:cxn>
                <a:cxn ang="0">
                  <a:pos x="80" y="68"/>
                </a:cxn>
                <a:cxn ang="0">
                  <a:pos x="78" y="54"/>
                </a:cxn>
                <a:cxn ang="0">
                  <a:pos x="74" y="56"/>
                </a:cxn>
                <a:cxn ang="0">
                  <a:pos x="66" y="56"/>
                </a:cxn>
                <a:cxn ang="0">
                  <a:pos x="60" y="54"/>
                </a:cxn>
                <a:cxn ang="0">
                  <a:pos x="60" y="48"/>
                </a:cxn>
                <a:cxn ang="0">
                  <a:pos x="64" y="42"/>
                </a:cxn>
                <a:cxn ang="0">
                  <a:pos x="72" y="36"/>
                </a:cxn>
                <a:cxn ang="0">
                  <a:pos x="76" y="36"/>
                </a:cxn>
                <a:cxn ang="0">
                  <a:pos x="78" y="30"/>
                </a:cxn>
                <a:cxn ang="0">
                  <a:pos x="80" y="20"/>
                </a:cxn>
                <a:cxn ang="0">
                  <a:pos x="76" y="12"/>
                </a:cxn>
                <a:cxn ang="0">
                  <a:pos x="68" y="0"/>
                </a:cxn>
                <a:cxn ang="0">
                  <a:pos x="64" y="0"/>
                </a:cxn>
                <a:cxn ang="0">
                  <a:pos x="54" y="4"/>
                </a:cxn>
                <a:cxn ang="0">
                  <a:pos x="46" y="4"/>
                </a:cxn>
                <a:cxn ang="0">
                  <a:pos x="40" y="4"/>
                </a:cxn>
                <a:cxn ang="0">
                  <a:pos x="32" y="2"/>
                </a:cxn>
                <a:cxn ang="0">
                  <a:pos x="24" y="6"/>
                </a:cxn>
                <a:cxn ang="0">
                  <a:pos x="20" y="14"/>
                </a:cxn>
                <a:cxn ang="0">
                  <a:pos x="20" y="16"/>
                </a:cxn>
                <a:cxn ang="0">
                  <a:pos x="20" y="24"/>
                </a:cxn>
                <a:cxn ang="0">
                  <a:pos x="24" y="34"/>
                </a:cxn>
                <a:cxn ang="0">
                  <a:pos x="28" y="38"/>
                </a:cxn>
                <a:cxn ang="0">
                  <a:pos x="32" y="42"/>
                </a:cxn>
                <a:cxn ang="0">
                  <a:pos x="34" y="48"/>
                </a:cxn>
                <a:cxn ang="0">
                  <a:pos x="32" y="56"/>
                </a:cxn>
                <a:cxn ang="0">
                  <a:pos x="26" y="58"/>
                </a:cxn>
                <a:cxn ang="0">
                  <a:pos x="20" y="54"/>
                </a:cxn>
              </a:cxnLst>
              <a:rect l="0" t="0" r="r" b="b"/>
              <a:pathLst>
                <a:path w="84" h="122">
                  <a:moveTo>
                    <a:pt x="14" y="48"/>
                  </a:moveTo>
                  <a:lnTo>
                    <a:pt x="14" y="48"/>
                  </a:lnTo>
                  <a:lnTo>
                    <a:pt x="12" y="46"/>
                  </a:lnTo>
                  <a:lnTo>
                    <a:pt x="10" y="46"/>
                  </a:lnTo>
                  <a:lnTo>
                    <a:pt x="8" y="46"/>
                  </a:lnTo>
                  <a:lnTo>
                    <a:pt x="6" y="46"/>
                  </a:lnTo>
                  <a:lnTo>
                    <a:pt x="2" y="46"/>
                  </a:lnTo>
                  <a:lnTo>
                    <a:pt x="2" y="48"/>
                  </a:lnTo>
                  <a:lnTo>
                    <a:pt x="0" y="50"/>
                  </a:lnTo>
                  <a:lnTo>
                    <a:pt x="0" y="56"/>
                  </a:lnTo>
                  <a:lnTo>
                    <a:pt x="2" y="62"/>
                  </a:lnTo>
                  <a:lnTo>
                    <a:pt x="2" y="64"/>
                  </a:lnTo>
                  <a:lnTo>
                    <a:pt x="2" y="66"/>
                  </a:lnTo>
                  <a:lnTo>
                    <a:pt x="4" y="70"/>
                  </a:lnTo>
                  <a:lnTo>
                    <a:pt x="6" y="76"/>
                  </a:lnTo>
                  <a:lnTo>
                    <a:pt x="10" y="80"/>
                  </a:lnTo>
                  <a:lnTo>
                    <a:pt x="14" y="84"/>
                  </a:lnTo>
                  <a:lnTo>
                    <a:pt x="20" y="86"/>
                  </a:lnTo>
                  <a:lnTo>
                    <a:pt x="22" y="88"/>
                  </a:lnTo>
                  <a:lnTo>
                    <a:pt x="24" y="90"/>
                  </a:lnTo>
                  <a:lnTo>
                    <a:pt x="28" y="94"/>
                  </a:lnTo>
                  <a:lnTo>
                    <a:pt x="32" y="102"/>
                  </a:lnTo>
                  <a:lnTo>
                    <a:pt x="32" y="104"/>
                  </a:lnTo>
                  <a:lnTo>
                    <a:pt x="32" y="106"/>
                  </a:lnTo>
                  <a:lnTo>
                    <a:pt x="34" y="108"/>
                  </a:lnTo>
                  <a:lnTo>
                    <a:pt x="34" y="112"/>
                  </a:lnTo>
                  <a:lnTo>
                    <a:pt x="38" y="116"/>
                  </a:lnTo>
                  <a:lnTo>
                    <a:pt x="40" y="118"/>
                  </a:lnTo>
                  <a:lnTo>
                    <a:pt x="44" y="122"/>
                  </a:lnTo>
                  <a:lnTo>
                    <a:pt x="50" y="122"/>
                  </a:lnTo>
                  <a:lnTo>
                    <a:pt x="56" y="122"/>
                  </a:lnTo>
                  <a:lnTo>
                    <a:pt x="64" y="120"/>
                  </a:lnTo>
                  <a:lnTo>
                    <a:pt x="64" y="120"/>
                  </a:lnTo>
                  <a:lnTo>
                    <a:pt x="68" y="118"/>
                  </a:lnTo>
                  <a:lnTo>
                    <a:pt x="72" y="116"/>
                  </a:lnTo>
                  <a:lnTo>
                    <a:pt x="76" y="114"/>
                  </a:lnTo>
                  <a:lnTo>
                    <a:pt x="80" y="110"/>
                  </a:lnTo>
                  <a:lnTo>
                    <a:pt x="84" y="104"/>
                  </a:lnTo>
                  <a:lnTo>
                    <a:pt x="84" y="100"/>
                  </a:lnTo>
                  <a:lnTo>
                    <a:pt x="84" y="88"/>
                  </a:lnTo>
                  <a:lnTo>
                    <a:pt x="82" y="76"/>
                  </a:lnTo>
                  <a:lnTo>
                    <a:pt x="80" y="68"/>
                  </a:lnTo>
                  <a:lnTo>
                    <a:pt x="80" y="54"/>
                  </a:lnTo>
                  <a:lnTo>
                    <a:pt x="78" y="54"/>
                  </a:lnTo>
                  <a:lnTo>
                    <a:pt x="76" y="56"/>
                  </a:lnTo>
                  <a:lnTo>
                    <a:pt x="74" y="56"/>
                  </a:lnTo>
                  <a:lnTo>
                    <a:pt x="70" y="56"/>
                  </a:lnTo>
                  <a:lnTo>
                    <a:pt x="66" y="56"/>
                  </a:lnTo>
                  <a:lnTo>
                    <a:pt x="64" y="56"/>
                  </a:lnTo>
                  <a:lnTo>
                    <a:pt x="60" y="54"/>
                  </a:lnTo>
                  <a:lnTo>
                    <a:pt x="60" y="50"/>
                  </a:lnTo>
                  <a:lnTo>
                    <a:pt x="60" y="48"/>
                  </a:lnTo>
                  <a:lnTo>
                    <a:pt x="62" y="46"/>
                  </a:lnTo>
                  <a:lnTo>
                    <a:pt x="64" y="42"/>
                  </a:lnTo>
                  <a:lnTo>
                    <a:pt x="68" y="40"/>
                  </a:lnTo>
                  <a:lnTo>
                    <a:pt x="72" y="36"/>
                  </a:lnTo>
                  <a:lnTo>
                    <a:pt x="76" y="36"/>
                  </a:lnTo>
                  <a:lnTo>
                    <a:pt x="76" y="36"/>
                  </a:lnTo>
                  <a:lnTo>
                    <a:pt x="78" y="32"/>
                  </a:lnTo>
                  <a:lnTo>
                    <a:pt x="78" y="30"/>
                  </a:lnTo>
                  <a:lnTo>
                    <a:pt x="80" y="24"/>
                  </a:lnTo>
                  <a:lnTo>
                    <a:pt x="80" y="20"/>
                  </a:lnTo>
                  <a:lnTo>
                    <a:pt x="78" y="16"/>
                  </a:lnTo>
                  <a:lnTo>
                    <a:pt x="76" y="12"/>
                  </a:lnTo>
                  <a:lnTo>
                    <a:pt x="72" y="10"/>
                  </a:lnTo>
                  <a:lnTo>
                    <a:pt x="68" y="0"/>
                  </a:lnTo>
                  <a:lnTo>
                    <a:pt x="68" y="0"/>
                  </a:lnTo>
                  <a:lnTo>
                    <a:pt x="64" y="0"/>
                  </a:lnTo>
                  <a:lnTo>
                    <a:pt x="58" y="2"/>
                  </a:lnTo>
                  <a:lnTo>
                    <a:pt x="54" y="4"/>
                  </a:lnTo>
                  <a:lnTo>
                    <a:pt x="48" y="4"/>
                  </a:lnTo>
                  <a:lnTo>
                    <a:pt x="46" y="4"/>
                  </a:lnTo>
                  <a:lnTo>
                    <a:pt x="44" y="4"/>
                  </a:lnTo>
                  <a:lnTo>
                    <a:pt x="40" y="4"/>
                  </a:lnTo>
                  <a:lnTo>
                    <a:pt x="36" y="2"/>
                  </a:lnTo>
                  <a:lnTo>
                    <a:pt x="32" y="2"/>
                  </a:lnTo>
                  <a:lnTo>
                    <a:pt x="28" y="4"/>
                  </a:lnTo>
                  <a:lnTo>
                    <a:pt x="24" y="6"/>
                  </a:lnTo>
                  <a:lnTo>
                    <a:pt x="22" y="8"/>
                  </a:lnTo>
                  <a:lnTo>
                    <a:pt x="20" y="14"/>
                  </a:lnTo>
                  <a:lnTo>
                    <a:pt x="20" y="14"/>
                  </a:lnTo>
                  <a:lnTo>
                    <a:pt x="20" y="16"/>
                  </a:lnTo>
                  <a:lnTo>
                    <a:pt x="20" y="20"/>
                  </a:lnTo>
                  <a:lnTo>
                    <a:pt x="20" y="24"/>
                  </a:lnTo>
                  <a:lnTo>
                    <a:pt x="22" y="28"/>
                  </a:lnTo>
                  <a:lnTo>
                    <a:pt x="24" y="34"/>
                  </a:lnTo>
                  <a:lnTo>
                    <a:pt x="28" y="36"/>
                  </a:lnTo>
                  <a:lnTo>
                    <a:pt x="28" y="38"/>
                  </a:lnTo>
                  <a:lnTo>
                    <a:pt x="30" y="40"/>
                  </a:lnTo>
                  <a:lnTo>
                    <a:pt x="32" y="42"/>
                  </a:lnTo>
                  <a:lnTo>
                    <a:pt x="32" y="46"/>
                  </a:lnTo>
                  <a:lnTo>
                    <a:pt x="34" y="48"/>
                  </a:lnTo>
                  <a:lnTo>
                    <a:pt x="34" y="52"/>
                  </a:lnTo>
                  <a:lnTo>
                    <a:pt x="32" y="56"/>
                  </a:lnTo>
                  <a:lnTo>
                    <a:pt x="28" y="58"/>
                  </a:lnTo>
                  <a:lnTo>
                    <a:pt x="26" y="58"/>
                  </a:lnTo>
                  <a:lnTo>
                    <a:pt x="24" y="56"/>
                  </a:lnTo>
                  <a:lnTo>
                    <a:pt x="20" y="54"/>
                  </a:lnTo>
                  <a:lnTo>
                    <a:pt x="14" y="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9" name="Freeform 165"/>
            <p:cNvSpPr>
              <a:spLocks/>
            </p:cNvSpPr>
            <p:nvPr/>
          </p:nvSpPr>
          <p:spPr bwMode="gray">
            <a:xfrm>
              <a:off x="4293" y="1680"/>
              <a:ext cx="68" cy="106"/>
            </a:xfrm>
            <a:custGeom>
              <a:avLst/>
              <a:gdLst/>
              <a:ahLst/>
              <a:cxnLst>
                <a:cxn ang="0">
                  <a:pos x="32" y="0"/>
                </a:cxn>
                <a:cxn ang="0">
                  <a:pos x="26" y="0"/>
                </a:cxn>
                <a:cxn ang="0">
                  <a:pos x="20" y="4"/>
                </a:cxn>
                <a:cxn ang="0">
                  <a:pos x="20" y="4"/>
                </a:cxn>
                <a:cxn ang="0">
                  <a:pos x="18" y="2"/>
                </a:cxn>
                <a:cxn ang="0">
                  <a:pos x="16" y="2"/>
                </a:cxn>
                <a:cxn ang="0">
                  <a:pos x="12" y="8"/>
                </a:cxn>
                <a:cxn ang="0">
                  <a:pos x="8" y="16"/>
                </a:cxn>
                <a:cxn ang="0">
                  <a:pos x="4" y="22"/>
                </a:cxn>
                <a:cxn ang="0">
                  <a:pos x="0" y="30"/>
                </a:cxn>
                <a:cxn ang="0">
                  <a:pos x="2" y="32"/>
                </a:cxn>
                <a:cxn ang="0">
                  <a:pos x="4" y="38"/>
                </a:cxn>
                <a:cxn ang="0">
                  <a:pos x="2" y="46"/>
                </a:cxn>
                <a:cxn ang="0">
                  <a:pos x="2" y="48"/>
                </a:cxn>
                <a:cxn ang="0">
                  <a:pos x="2" y="54"/>
                </a:cxn>
                <a:cxn ang="0">
                  <a:pos x="4" y="66"/>
                </a:cxn>
                <a:cxn ang="0">
                  <a:pos x="8" y="104"/>
                </a:cxn>
                <a:cxn ang="0">
                  <a:pos x="10" y="106"/>
                </a:cxn>
                <a:cxn ang="0">
                  <a:pos x="16" y="106"/>
                </a:cxn>
                <a:cxn ang="0">
                  <a:pos x="20" y="104"/>
                </a:cxn>
                <a:cxn ang="0">
                  <a:pos x="24" y="98"/>
                </a:cxn>
                <a:cxn ang="0">
                  <a:pos x="26" y="90"/>
                </a:cxn>
                <a:cxn ang="0">
                  <a:pos x="24" y="86"/>
                </a:cxn>
                <a:cxn ang="0">
                  <a:pos x="22" y="78"/>
                </a:cxn>
                <a:cxn ang="0">
                  <a:pos x="24" y="72"/>
                </a:cxn>
                <a:cxn ang="0">
                  <a:pos x="30" y="68"/>
                </a:cxn>
                <a:cxn ang="0">
                  <a:pos x="36" y="68"/>
                </a:cxn>
                <a:cxn ang="0">
                  <a:pos x="40" y="66"/>
                </a:cxn>
                <a:cxn ang="0">
                  <a:pos x="48" y="62"/>
                </a:cxn>
                <a:cxn ang="0">
                  <a:pos x="54" y="52"/>
                </a:cxn>
                <a:cxn ang="0">
                  <a:pos x="56" y="48"/>
                </a:cxn>
                <a:cxn ang="0">
                  <a:pos x="62" y="38"/>
                </a:cxn>
                <a:cxn ang="0">
                  <a:pos x="64" y="24"/>
                </a:cxn>
                <a:cxn ang="0">
                  <a:pos x="64" y="22"/>
                </a:cxn>
                <a:cxn ang="0">
                  <a:pos x="68" y="18"/>
                </a:cxn>
                <a:cxn ang="0">
                  <a:pos x="68" y="12"/>
                </a:cxn>
                <a:cxn ang="0">
                  <a:pos x="62" y="8"/>
                </a:cxn>
                <a:cxn ang="0">
                  <a:pos x="56" y="8"/>
                </a:cxn>
                <a:cxn ang="0">
                  <a:pos x="48" y="8"/>
                </a:cxn>
                <a:cxn ang="0">
                  <a:pos x="40" y="6"/>
                </a:cxn>
                <a:cxn ang="0">
                  <a:pos x="34" y="0"/>
                </a:cxn>
              </a:cxnLst>
              <a:rect l="0" t="0" r="r" b="b"/>
              <a:pathLst>
                <a:path w="68" h="106">
                  <a:moveTo>
                    <a:pt x="34" y="0"/>
                  </a:moveTo>
                  <a:lnTo>
                    <a:pt x="32" y="0"/>
                  </a:lnTo>
                  <a:lnTo>
                    <a:pt x="30" y="0"/>
                  </a:lnTo>
                  <a:lnTo>
                    <a:pt x="26" y="0"/>
                  </a:lnTo>
                  <a:lnTo>
                    <a:pt x="22" y="2"/>
                  </a:lnTo>
                  <a:lnTo>
                    <a:pt x="20" y="4"/>
                  </a:lnTo>
                  <a:lnTo>
                    <a:pt x="20" y="4"/>
                  </a:lnTo>
                  <a:lnTo>
                    <a:pt x="20" y="4"/>
                  </a:lnTo>
                  <a:lnTo>
                    <a:pt x="20" y="2"/>
                  </a:lnTo>
                  <a:lnTo>
                    <a:pt x="18" y="2"/>
                  </a:lnTo>
                  <a:lnTo>
                    <a:pt x="18" y="2"/>
                  </a:lnTo>
                  <a:lnTo>
                    <a:pt x="16" y="2"/>
                  </a:lnTo>
                  <a:lnTo>
                    <a:pt x="14" y="4"/>
                  </a:lnTo>
                  <a:lnTo>
                    <a:pt x="12" y="8"/>
                  </a:lnTo>
                  <a:lnTo>
                    <a:pt x="8" y="16"/>
                  </a:lnTo>
                  <a:lnTo>
                    <a:pt x="8" y="16"/>
                  </a:lnTo>
                  <a:lnTo>
                    <a:pt x="6" y="20"/>
                  </a:lnTo>
                  <a:lnTo>
                    <a:pt x="4" y="22"/>
                  </a:lnTo>
                  <a:lnTo>
                    <a:pt x="2" y="26"/>
                  </a:lnTo>
                  <a:lnTo>
                    <a:pt x="0" y="30"/>
                  </a:lnTo>
                  <a:lnTo>
                    <a:pt x="0" y="30"/>
                  </a:lnTo>
                  <a:lnTo>
                    <a:pt x="2" y="32"/>
                  </a:lnTo>
                  <a:lnTo>
                    <a:pt x="4" y="36"/>
                  </a:lnTo>
                  <a:lnTo>
                    <a:pt x="4" y="38"/>
                  </a:lnTo>
                  <a:lnTo>
                    <a:pt x="4" y="42"/>
                  </a:lnTo>
                  <a:lnTo>
                    <a:pt x="2" y="46"/>
                  </a:lnTo>
                  <a:lnTo>
                    <a:pt x="2" y="48"/>
                  </a:lnTo>
                  <a:lnTo>
                    <a:pt x="2" y="48"/>
                  </a:lnTo>
                  <a:lnTo>
                    <a:pt x="2" y="50"/>
                  </a:lnTo>
                  <a:lnTo>
                    <a:pt x="2" y="54"/>
                  </a:lnTo>
                  <a:lnTo>
                    <a:pt x="2" y="60"/>
                  </a:lnTo>
                  <a:lnTo>
                    <a:pt x="4" y="66"/>
                  </a:lnTo>
                  <a:lnTo>
                    <a:pt x="6" y="74"/>
                  </a:lnTo>
                  <a:lnTo>
                    <a:pt x="8" y="104"/>
                  </a:lnTo>
                  <a:lnTo>
                    <a:pt x="8" y="104"/>
                  </a:lnTo>
                  <a:lnTo>
                    <a:pt x="10" y="106"/>
                  </a:lnTo>
                  <a:lnTo>
                    <a:pt x="12" y="106"/>
                  </a:lnTo>
                  <a:lnTo>
                    <a:pt x="16" y="106"/>
                  </a:lnTo>
                  <a:lnTo>
                    <a:pt x="18" y="106"/>
                  </a:lnTo>
                  <a:lnTo>
                    <a:pt x="20" y="104"/>
                  </a:lnTo>
                  <a:lnTo>
                    <a:pt x="24" y="102"/>
                  </a:lnTo>
                  <a:lnTo>
                    <a:pt x="24" y="98"/>
                  </a:lnTo>
                  <a:lnTo>
                    <a:pt x="26" y="90"/>
                  </a:lnTo>
                  <a:lnTo>
                    <a:pt x="26" y="90"/>
                  </a:lnTo>
                  <a:lnTo>
                    <a:pt x="24" y="88"/>
                  </a:lnTo>
                  <a:lnTo>
                    <a:pt x="24" y="86"/>
                  </a:lnTo>
                  <a:lnTo>
                    <a:pt x="24" y="82"/>
                  </a:lnTo>
                  <a:lnTo>
                    <a:pt x="22" y="78"/>
                  </a:lnTo>
                  <a:lnTo>
                    <a:pt x="22" y="76"/>
                  </a:lnTo>
                  <a:lnTo>
                    <a:pt x="24" y="72"/>
                  </a:lnTo>
                  <a:lnTo>
                    <a:pt x="26" y="70"/>
                  </a:lnTo>
                  <a:lnTo>
                    <a:pt x="30" y="68"/>
                  </a:lnTo>
                  <a:lnTo>
                    <a:pt x="34" y="68"/>
                  </a:lnTo>
                  <a:lnTo>
                    <a:pt x="36" y="68"/>
                  </a:lnTo>
                  <a:lnTo>
                    <a:pt x="38" y="68"/>
                  </a:lnTo>
                  <a:lnTo>
                    <a:pt x="40" y="66"/>
                  </a:lnTo>
                  <a:lnTo>
                    <a:pt x="44" y="66"/>
                  </a:lnTo>
                  <a:lnTo>
                    <a:pt x="48" y="62"/>
                  </a:lnTo>
                  <a:lnTo>
                    <a:pt x="52" y="58"/>
                  </a:lnTo>
                  <a:lnTo>
                    <a:pt x="54" y="52"/>
                  </a:lnTo>
                  <a:lnTo>
                    <a:pt x="54" y="50"/>
                  </a:lnTo>
                  <a:lnTo>
                    <a:pt x="56" y="48"/>
                  </a:lnTo>
                  <a:lnTo>
                    <a:pt x="60" y="42"/>
                  </a:lnTo>
                  <a:lnTo>
                    <a:pt x="62" y="38"/>
                  </a:lnTo>
                  <a:lnTo>
                    <a:pt x="62" y="30"/>
                  </a:lnTo>
                  <a:lnTo>
                    <a:pt x="64" y="24"/>
                  </a:lnTo>
                  <a:lnTo>
                    <a:pt x="64" y="24"/>
                  </a:lnTo>
                  <a:lnTo>
                    <a:pt x="64" y="22"/>
                  </a:lnTo>
                  <a:lnTo>
                    <a:pt x="66" y="20"/>
                  </a:lnTo>
                  <a:lnTo>
                    <a:pt x="68" y="18"/>
                  </a:lnTo>
                  <a:lnTo>
                    <a:pt x="68" y="14"/>
                  </a:lnTo>
                  <a:lnTo>
                    <a:pt x="68" y="12"/>
                  </a:lnTo>
                  <a:lnTo>
                    <a:pt x="66" y="10"/>
                  </a:lnTo>
                  <a:lnTo>
                    <a:pt x="62" y="8"/>
                  </a:lnTo>
                  <a:lnTo>
                    <a:pt x="56" y="8"/>
                  </a:lnTo>
                  <a:lnTo>
                    <a:pt x="56" y="8"/>
                  </a:lnTo>
                  <a:lnTo>
                    <a:pt x="52" y="8"/>
                  </a:lnTo>
                  <a:lnTo>
                    <a:pt x="48" y="8"/>
                  </a:lnTo>
                  <a:lnTo>
                    <a:pt x="44" y="8"/>
                  </a:lnTo>
                  <a:lnTo>
                    <a:pt x="40" y="6"/>
                  </a:lnTo>
                  <a:lnTo>
                    <a:pt x="36" y="4"/>
                  </a:lnTo>
                  <a:lnTo>
                    <a:pt x="3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0" name="Freeform 166"/>
            <p:cNvSpPr>
              <a:spLocks/>
            </p:cNvSpPr>
            <p:nvPr/>
          </p:nvSpPr>
          <p:spPr bwMode="gray">
            <a:xfrm>
              <a:off x="3893" y="1652"/>
              <a:ext cx="104" cy="116"/>
            </a:xfrm>
            <a:custGeom>
              <a:avLst/>
              <a:gdLst/>
              <a:ahLst/>
              <a:cxnLst>
                <a:cxn ang="0">
                  <a:pos x="4" y="80"/>
                </a:cxn>
                <a:cxn ang="0">
                  <a:pos x="0" y="82"/>
                </a:cxn>
                <a:cxn ang="0">
                  <a:pos x="0" y="86"/>
                </a:cxn>
                <a:cxn ang="0">
                  <a:pos x="4" y="92"/>
                </a:cxn>
                <a:cxn ang="0">
                  <a:pos x="8" y="94"/>
                </a:cxn>
                <a:cxn ang="0">
                  <a:pos x="12" y="100"/>
                </a:cxn>
                <a:cxn ang="0">
                  <a:pos x="14" y="110"/>
                </a:cxn>
                <a:cxn ang="0">
                  <a:pos x="18" y="112"/>
                </a:cxn>
                <a:cxn ang="0">
                  <a:pos x="24" y="116"/>
                </a:cxn>
                <a:cxn ang="0">
                  <a:pos x="30" y="114"/>
                </a:cxn>
                <a:cxn ang="0">
                  <a:pos x="34" y="110"/>
                </a:cxn>
                <a:cxn ang="0">
                  <a:pos x="36" y="106"/>
                </a:cxn>
                <a:cxn ang="0">
                  <a:pos x="42" y="104"/>
                </a:cxn>
                <a:cxn ang="0">
                  <a:pos x="46" y="106"/>
                </a:cxn>
                <a:cxn ang="0">
                  <a:pos x="50" y="106"/>
                </a:cxn>
                <a:cxn ang="0">
                  <a:pos x="54" y="102"/>
                </a:cxn>
                <a:cxn ang="0">
                  <a:pos x="56" y="92"/>
                </a:cxn>
                <a:cxn ang="0">
                  <a:pos x="60" y="74"/>
                </a:cxn>
                <a:cxn ang="0">
                  <a:pos x="82" y="48"/>
                </a:cxn>
                <a:cxn ang="0">
                  <a:pos x="104" y="32"/>
                </a:cxn>
                <a:cxn ang="0">
                  <a:pos x="104" y="32"/>
                </a:cxn>
                <a:cxn ang="0">
                  <a:pos x="98" y="28"/>
                </a:cxn>
                <a:cxn ang="0">
                  <a:pos x="88" y="20"/>
                </a:cxn>
                <a:cxn ang="0">
                  <a:pos x="88" y="18"/>
                </a:cxn>
                <a:cxn ang="0">
                  <a:pos x="84" y="14"/>
                </a:cxn>
                <a:cxn ang="0">
                  <a:pos x="78" y="14"/>
                </a:cxn>
                <a:cxn ang="0">
                  <a:pos x="72" y="20"/>
                </a:cxn>
                <a:cxn ang="0">
                  <a:pos x="70" y="20"/>
                </a:cxn>
                <a:cxn ang="0">
                  <a:pos x="68" y="22"/>
                </a:cxn>
                <a:cxn ang="0">
                  <a:pos x="66" y="16"/>
                </a:cxn>
                <a:cxn ang="0">
                  <a:pos x="64" y="14"/>
                </a:cxn>
                <a:cxn ang="0">
                  <a:pos x="60" y="10"/>
                </a:cxn>
                <a:cxn ang="0">
                  <a:pos x="56" y="8"/>
                </a:cxn>
                <a:cxn ang="0">
                  <a:pos x="50" y="12"/>
                </a:cxn>
                <a:cxn ang="0">
                  <a:pos x="42" y="10"/>
                </a:cxn>
                <a:cxn ang="0">
                  <a:pos x="44" y="6"/>
                </a:cxn>
                <a:cxn ang="0">
                  <a:pos x="46" y="2"/>
                </a:cxn>
                <a:cxn ang="0">
                  <a:pos x="42" y="0"/>
                </a:cxn>
                <a:cxn ang="0">
                  <a:pos x="34" y="2"/>
                </a:cxn>
                <a:cxn ang="0">
                  <a:pos x="28" y="6"/>
                </a:cxn>
                <a:cxn ang="0">
                  <a:pos x="26" y="10"/>
                </a:cxn>
                <a:cxn ang="0">
                  <a:pos x="26" y="10"/>
                </a:cxn>
                <a:cxn ang="0">
                  <a:pos x="22" y="10"/>
                </a:cxn>
                <a:cxn ang="0">
                  <a:pos x="18" y="10"/>
                </a:cxn>
                <a:cxn ang="0">
                  <a:pos x="16" y="14"/>
                </a:cxn>
                <a:cxn ang="0">
                  <a:pos x="14" y="24"/>
                </a:cxn>
                <a:cxn ang="0">
                  <a:pos x="16" y="28"/>
                </a:cxn>
                <a:cxn ang="0">
                  <a:pos x="18" y="34"/>
                </a:cxn>
                <a:cxn ang="0">
                  <a:pos x="16" y="40"/>
                </a:cxn>
                <a:cxn ang="0">
                  <a:pos x="14" y="44"/>
                </a:cxn>
                <a:cxn ang="0">
                  <a:pos x="8" y="54"/>
                </a:cxn>
                <a:cxn ang="0">
                  <a:pos x="4" y="80"/>
                </a:cxn>
              </a:cxnLst>
              <a:rect l="0" t="0" r="r" b="b"/>
              <a:pathLst>
                <a:path w="104" h="116">
                  <a:moveTo>
                    <a:pt x="4" y="80"/>
                  </a:moveTo>
                  <a:lnTo>
                    <a:pt x="4" y="80"/>
                  </a:lnTo>
                  <a:lnTo>
                    <a:pt x="2" y="80"/>
                  </a:lnTo>
                  <a:lnTo>
                    <a:pt x="0" y="82"/>
                  </a:lnTo>
                  <a:lnTo>
                    <a:pt x="0" y="84"/>
                  </a:lnTo>
                  <a:lnTo>
                    <a:pt x="0" y="86"/>
                  </a:lnTo>
                  <a:lnTo>
                    <a:pt x="0" y="90"/>
                  </a:lnTo>
                  <a:lnTo>
                    <a:pt x="4" y="92"/>
                  </a:lnTo>
                  <a:lnTo>
                    <a:pt x="6" y="94"/>
                  </a:lnTo>
                  <a:lnTo>
                    <a:pt x="8" y="94"/>
                  </a:lnTo>
                  <a:lnTo>
                    <a:pt x="10" y="96"/>
                  </a:lnTo>
                  <a:lnTo>
                    <a:pt x="12" y="100"/>
                  </a:lnTo>
                  <a:lnTo>
                    <a:pt x="14" y="104"/>
                  </a:lnTo>
                  <a:lnTo>
                    <a:pt x="14" y="110"/>
                  </a:lnTo>
                  <a:lnTo>
                    <a:pt x="16" y="110"/>
                  </a:lnTo>
                  <a:lnTo>
                    <a:pt x="18" y="112"/>
                  </a:lnTo>
                  <a:lnTo>
                    <a:pt x="20" y="114"/>
                  </a:lnTo>
                  <a:lnTo>
                    <a:pt x="24" y="116"/>
                  </a:lnTo>
                  <a:lnTo>
                    <a:pt x="28" y="116"/>
                  </a:lnTo>
                  <a:lnTo>
                    <a:pt x="30" y="114"/>
                  </a:lnTo>
                  <a:lnTo>
                    <a:pt x="34" y="110"/>
                  </a:lnTo>
                  <a:lnTo>
                    <a:pt x="34" y="110"/>
                  </a:lnTo>
                  <a:lnTo>
                    <a:pt x="34" y="108"/>
                  </a:lnTo>
                  <a:lnTo>
                    <a:pt x="36" y="106"/>
                  </a:lnTo>
                  <a:lnTo>
                    <a:pt x="38" y="106"/>
                  </a:lnTo>
                  <a:lnTo>
                    <a:pt x="42" y="104"/>
                  </a:lnTo>
                  <a:lnTo>
                    <a:pt x="46" y="106"/>
                  </a:lnTo>
                  <a:lnTo>
                    <a:pt x="46" y="106"/>
                  </a:lnTo>
                  <a:lnTo>
                    <a:pt x="48" y="106"/>
                  </a:lnTo>
                  <a:lnTo>
                    <a:pt x="50" y="106"/>
                  </a:lnTo>
                  <a:lnTo>
                    <a:pt x="52" y="104"/>
                  </a:lnTo>
                  <a:lnTo>
                    <a:pt x="54" y="102"/>
                  </a:lnTo>
                  <a:lnTo>
                    <a:pt x="54" y="98"/>
                  </a:lnTo>
                  <a:lnTo>
                    <a:pt x="56" y="92"/>
                  </a:lnTo>
                  <a:lnTo>
                    <a:pt x="56" y="88"/>
                  </a:lnTo>
                  <a:lnTo>
                    <a:pt x="60" y="74"/>
                  </a:lnTo>
                  <a:lnTo>
                    <a:pt x="68" y="60"/>
                  </a:lnTo>
                  <a:lnTo>
                    <a:pt x="82" y="48"/>
                  </a:lnTo>
                  <a:lnTo>
                    <a:pt x="104" y="40"/>
                  </a:lnTo>
                  <a:lnTo>
                    <a:pt x="104" y="32"/>
                  </a:lnTo>
                  <a:lnTo>
                    <a:pt x="104" y="32"/>
                  </a:lnTo>
                  <a:lnTo>
                    <a:pt x="104" y="32"/>
                  </a:lnTo>
                  <a:lnTo>
                    <a:pt x="102" y="30"/>
                  </a:lnTo>
                  <a:lnTo>
                    <a:pt x="98" y="28"/>
                  </a:lnTo>
                  <a:lnTo>
                    <a:pt x="94" y="26"/>
                  </a:lnTo>
                  <a:lnTo>
                    <a:pt x="88" y="20"/>
                  </a:lnTo>
                  <a:lnTo>
                    <a:pt x="88" y="20"/>
                  </a:lnTo>
                  <a:lnTo>
                    <a:pt x="88" y="18"/>
                  </a:lnTo>
                  <a:lnTo>
                    <a:pt x="86" y="16"/>
                  </a:lnTo>
                  <a:lnTo>
                    <a:pt x="84" y="14"/>
                  </a:lnTo>
                  <a:lnTo>
                    <a:pt x="82" y="14"/>
                  </a:lnTo>
                  <a:lnTo>
                    <a:pt x="78" y="14"/>
                  </a:lnTo>
                  <a:lnTo>
                    <a:pt x="76" y="16"/>
                  </a:lnTo>
                  <a:lnTo>
                    <a:pt x="72" y="20"/>
                  </a:lnTo>
                  <a:lnTo>
                    <a:pt x="72" y="20"/>
                  </a:lnTo>
                  <a:lnTo>
                    <a:pt x="70" y="20"/>
                  </a:lnTo>
                  <a:lnTo>
                    <a:pt x="70" y="22"/>
                  </a:lnTo>
                  <a:lnTo>
                    <a:pt x="68" y="22"/>
                  </a:lnTo>
                  <a:lnTo>
                    <a:pt x="66" y="20"/>
                  </a:lnTo>
                  <a:lnTo>
                    <a:pt x="66" y="16"/>
                  </a:lnTo>
                  <a:lnTo>
                    <a:pt x="66" y="16"/>
                  </a:lnTo>
                  <a:lnTo>
                    <a:pt x="64" y="14"/>
                  </a:lnTo>
                  <a:lnTo>
                    <a:pt x="62" y="12"/>
                  </a:lnTo>
                  <a:lnTo>
                    <a:pt x="60" y="10"/>
                  </a:lnTo>
                  <a:lnTo>
                    <a:pt x="58" y="8"/>
                  </a:lnTo>
                  <a:lnTo>
                    <a:pt x="56" y="8"/>
                  </a:lnTo>
                  <a:lnTo>
                    <a:pt x="52" y="8"/>
                  </a:lnTo>
                  <a:lnTo>
                    <a:pt x="50" y="12"/>
                  </a:lnTo>
                  <a:lnTo>
                    <a:pt x="42" y="10"/>
                  </a:lnTo>
                  <a:lnTo>
                    <a:pt x="42" y="10"/>
                  </a:lnTo>
                  <a:lnTo>
                    <a:pt x="44" y="8"/>
                  </a:lnTo>
                  <a:lnTo>
                    <a:pt x="44" y="6"/>
                  </a:lnTo>
                  <a:lnTo>
                    <a:pt x="46" y="4"/>
                  </a:lnTo>
                  <a:lnTo>
                    <a:pt x="46" y="2"/>
                  </a:lnTo>
                  <a:lnTo>
                    <a:pt x="46" y="0"/>
                  </a:lnTo>
                  <a:lnTo>
                    <a:pt x="42" y="0"/>
                  </a:lnTo>
                  <a:lnTo>
                    <a:pt x="40" y="0"/>
                  </a:lnTo>
                  <a:lnTo>
                    <a:pt x="34" y="2"/>
                  </a:lnTo>
                  <a:lnTo>
                    <a:pt x="30" y="4"/>
                  </a:lnTo>
                  <a:lnTo>
                    <a:pt x="28" y="6"/>
                  </a:lnTo>
                  <a:lnTo>
                    <a:pt x="26" y="8"/>
                  </a:lnTo>
                  <a:lnTo>
                    <a:pt x="26" y="10"/>
                  </a:lnTo>
                  <a:lnTo>
                    <a:pt x="26" y="10"/>
                  </a:lnTo>
                  <a:lnTo>
                    <a:pt x="26" y="10"/>
                  </a:lnTo>
                  <a:lnTo>
                    <a:pt x="24" y="10"/>
                  </a:lnTo>
                  <a:lnTo>
                    <a:pt x="22" y="10"/>
                  </a:lnTo>
                  <a:lnTo>
                    <a:pt x="20" y="10"/>
                  </a:lnTo>
                  <a:lnTo>
                    <a:pt x="18" y="10"/>
                  </a:lnTo>
                  <a:lnTo>
                    <a:pt x="16" y="12"/>
                  </a:lnTo>
                  <a:lnTo>
                    <a:pt x="16" y="14"/>
                  </a:lnTo>
                  <a:lnTo>
                    <a:pt x="14" y="18"/>
                  </a:lnTo>
                  <a:lnTo>
                    <a:pt x="14" y="24"/>
                  </a:lnTo>
                  <a:lnTo>
                    <a:pt x="16" y="26"/>
                  </a:lnTo>
                  <a:lnTo>
                    <a:pt x="16" y="28"/>
                  </a:lnTo>
                  <a:lnTo>
                    <a:pt x="18" y="30"/>
                  </a:lnTo>
                  <a:lnTo>
                    <a:pt x="18" y="34"/>
                  </a:lnTo>
                  <a:lnTo>
                    <a:pt x="18" y="36"/>
                  </a:lnTo>
                  <a:lnTo>
                    <a:pt x="16" y="40"/>
                  </a:lnTo>
                  <a:lnTo>
                    <a:pt x="16" y="40"/>
                  </a:lnTo>
                  <a:lnTo>
                    <a:pt x="14" y="44"/>
                  </a:lnTo>
                  <a:lnTo>
                    <a:pt x="12" y="48"/>
                  </a:lnTo>
                  <a:lnTo>
                    <a:pt x="8" y="54"/>
                  </a:lnTo>
                  <a:lnTo>
                    <a:pt x="6" y="64"/>
                  </a:lnTo>
                  <a:lnTo>
                    <a:pt x="4"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1" name="Freeform 167"/>
            <p:cNvSpPr>
              <a:spLocks/>
            </p:cNvSpPr>
            <p:nvPr/>
          </p:nvSpPr>
          <p:spPr bwMode="gray">
            <a:xfrm>
              <a:off x="3949" y="1708"/>
              <a:ext cx="232" cy="186"/>
            </a:xfrm>
            <a:custGeom>
              <a:avLst/>
              <a:gdLst/>
              <a:ahLst/>
              <a:cxnLst>
                <a:cxn ang="0">
                  <a:pos x="32" y="76"/>
                </a:cxn>
                <a:cxn ang="0">
                  <a:pos x="44" y="74"/>
                </a:cxn>
                <a:cxn ang="0">
                  <a:pos x="46" y="78"/>
                </a:cxn>
                <a:cxn ang="0">
                  <a:pos x="36" y="86"/>
                </a:cxn>
                <a:cxn ang="0">
                  <a:pos x="24" y="86"/>
                </a:cxn>
                <a:cxn ang="0">
                  <a:pos x="10" y="88"/>
                </a:cxn>
                <a:cxn ang="0">
                  <a:pos x="8" y="100"/>
                </a:cxn>
                <a:cxn ang="0">
                  <a:pos x="20" y="104"/>
                </a:cxn>
                <a:cxn ang="0">
                  <a:pos x="54" y="104"/>
                </a:cxn>
                <a:cxn ang="0">
                  <a:pos x="86" y="114"/>
                </a:cxn>
                <a:cxn ang="0">
                  <a:pos x="86" y="124"/>
                </a:cxn>
                <a:cxn ang="0">
                  <a:pos x="76" y="132"/>
                </a:cxn>
                <a:cxn ang="0">
                  <a:pos x="64" y="128"/>
                </a:cxn>
                <a:cxn ang="0">
                  <a:pos x="42" y="132"/>
                </a:cxn>
                <a:cxn ang="0">
                  <a:pos x="32" y="130"/>
                </a:cxn>
                <a:cxn ang="0">
                  <a:pos x="22" y="138"/>
                </a:cxn>
                <a:cxn ang="0">
                  <a:pos x="24" y="148"/>
                </a:cxn>
                <a:cxn ang="0">
                  <a:pos x="48" y="160"/>
                </a:cxn>
                <a:cxn ang="0">
                  <a:pos x="62" y="168"/>
                </a:cxn>
                <a:cxn ang="0">
                  <a:pos x="76" y="184"/>
                </a:cxn>
                <a:cxn ang="0">
                  <a:pos x="146" y="162"/>
                </a:cxn>
                <a:cxn ang="0">
                  <a:pos x="160" y="162"/>
                </a:cxn>
                <a:cxn ang="0">
                  <a:pos x="176" y="170"/>
                </a:cxn>
                <a:cxn ang="0">
                  <a:pos x="184" y="170"/>
                </a:cxn>
                <a:cxn ang="0">
                  <a:pos x="190" y="170"/>
                </a:cxn>
                <a:cxn ang="0">
                  <a:pos x="202" y="168"/>
                </a:cxn>
                <a:cxn ang="0">
                  <a:pos x="210" y="160"/>
                </a:cxn>
                <a:cxn ang="0">
                  <a:pos x="208" y="154"/>
                </a:cxn>
                <a:cxn ang="0">
                  <a:pos x="196" y="152"/>
                </a:cxn>
                <a:cxn ang="0">
                  <a:pos x="196" y="146"/>
                </a:cxn>
                <a:cxn ang="0">
                  <a:pos x="208" y="142"/>
                </a:cxn>
                <a:cxn ang="0">
                  <a:pos x="226" y="142"/>
                </a:cxn>
                <a:cxn ang="0">
                  <a:pos x="232" y="138"/>
                </a:cxn>
                <a:cxn ang="0">
                  <a:pos x="226" y="126"/>
                </a:cxn>
                <a:cxn ang="0">
                  <a:pos x="202" y="116"/>
                </a:cxn>
                <a:cxn ang="0">
                  <a:pos x="174" y="78"/>
                </a:cxn>
                <a:cxn ang="0">
                  <a:pos x="166" y="28"/>
                </a:cxn>
                <a:cxn ang="0">
                  <a:pos x="148" y="20"/>
                </a:cxn>
                <a:cxn ang="0">
                  <a:pos x="140" y="36"/>
                </a:cxn>
                <a:cxn ang="0">
                  <a:pos x="124" y="22"/>
                </a:cxn>
                <a:cxn ang="0">
                  <a:pos x="116" y="18"/>
                </a:cxn>
                <a:cxn ang="0">
                  <a:pos x="106" y="30"/>
                </a:cxn>
                <a:cxn ang="0">
                  <a:pos x="96" y="20"/>
                </a:cxn>
                <a:cxn ang="0">
                  <a:pos x="86" y="6"/>
                </a:cxn>
                <a:cxn ang="0">
                  <a:pos x="80" y="16"/>
                </a:cxn>
                <a:cxn ang="0">
                  <a:pos x="78" y="32"/>
                </a:cxn>
                <a:cxn ang="0">
                  <a:pos x="66" y="32"/>
                </a:cxn>
                <a:cxn ang="0">
                  <a:pos x="62" y="14"/>
                </a:cxn>
                <a:cxn ang="0">
                  <a:pos x="64" y="4"/>
                </a:cxn>
                <a:cxn ang="0">
                  <a:pos x="54" y="0"/>
                </a:cxn>
                <a:cxn ang="0">
                  <a:pos x="14" y="24"/>
                </a:cxn>
                <a:cxn ang="0">
                  <a:pos x="8" y="44"/>
                </a:cxn>
                <a:cxn ang="0">
                  <a:pos x="2" y="56"/>
                </a:cxn>
                <a:cxn ang="0">
                  <a:pos x="0" y="64"/>
                </a:cxn>
                <a:cxn ang="0">
                  <a:pos x="10" y="74"/>
                </a:cxn>
              </a:cxnLst>
              <a:rect l="0" t="0" r="r" b="b"/>
              <a:pathLst>
                <a:path w="232" h="186">
                  <a:moveTo>
                    <a:pt x="24" y="74"/>
                  </a:moveTo>
                  <a:lnTo>
                    <a:pt x="24" y="76"/>
                  </a:lnTo>
                  <a:lnTo>
                    <a:pt x="28" y="76"/>
                  </a:lnTo>
                  <a:lnTo>
                    <a:pt x="32" y="76"/>
                  </a:lnTo>
                  <a:lnTo>
                    <a:pt x="36" y="76"/>
                  </a:lnTo>
                  <a:lnTo>
                    <a:pt x="40" y="76"/>
                  </a:lnTo>
                  <a:lnTo>
                    <a:pt x="42" y="74"/>
                  </a:lnTo>
                  <a:lnTo>
                    <a:pt x="44" y="74"/>
                  </a:lnTo>
                  <a:lnTo>
                    <a:pt x="44" y="74"/>
                  </a:lnTo>
                  <a:lnTo>
                    <a:pt x="46" y="74"/>
                  </a:lnTo>
                  <a:lnTo>
                    <a:pt x="46" y="76"/>
                  </a:lnTo>
                  <a:lnTo>
                    <a:pt x="46" y="78"/>
                  </a:lnTo>
                  <a:lnTo>
                    <a:pt x="46" y="80"/>
                  </a:lnTo>
                  <a:lnTo>
                    <a:pt x="44" y="84"/>
                  </a:lnTo>
                  <a:lnTo>
                    <a:pt x="42" y="86"/>
                  </a:lnTo>
                  <a:lnTo>
                    <a:pt x="36" y="86"/>
                  </a:lnTo>
                  <a:lnTo>
                    <a:pt x="30" y="88"/>
                  </a:lnTo>
                  <a:lnTo>
                    <a:pt x="28" y="88"/>
                  </a:lnTo>
                  <a:lnTo>
                    <a:pt x="26" y="86"/>
                  </a:lnTo>
                  <a:lnTo>
                    <a:pt x="24" y="86"/>
                  </a:lnTo>
                  <a:lnTo>
                    <a:pt x="20" y="86"/>
                  </a:lnTo>
                  <a:lnTo>
                    <a:pt x="16" y="86"/>
                  </a:lnTo>
                  <a:lnTo>
                    <a:pt x="14" y="86"/>
                  </a:lnTo>
                  <a:lnTo>
                    <a:pt x="10" y="88"/>
                  </a:lnTo>
                  <a:lnTo>
                    <a:pt x="8" y="90"/>
                  </a:lnTo>
                  <a:lnTo>
                    <a:pt x="8" y="94"/>
                  </a:lnTo>
                  <a:lnTo>
                    <a:pt x="8" y="100"/>
                  </a:lnTo>
                  <a:lnTo>
                    <a:pt x="8" y="100"/>
                  </a:lnTo>
                  <a:lnTo>
                    <a:pt x="8" y="102"/>
                  </a:lnTo>
                  <a:lnTo>
                    <a:pt x="10" y="102"/>
                  </a:lnTo>
                  <a:lnTo>
                    <a:pt x="14" y="104"/>
                  </a:lnTo>
                  <a:lnTo>
                    <a:pt x="20" y="104"/>
                  </a:lnTo>
                  <a:lnTo>
                    <a:pt x="26" y="106"/>
                  </a:lnTo>
                  <a:lnTo>
                    <a:pt x="36" y="106"/>
                  </a:lnTo>
                  <a:lnTo>
                    <a:pt x="42" y="104"/>
                  </a:lnTo>
                  <a:lnTo>
                    <a:pt x="54" y="104"/>
                  </a:lnTo>
                  <a:lnTo>
                    <a:pt x="68" y="104"/>
                  </a:lnTo>
                  <a:lnTo>
                    <a:pt x="80" y="106"/>
                  </a:lnTo>
                  <a:lnTo>
                    <a:pt x="86" y="112"/>
                  </a:lnTo>
                  <a:lnTo>
                    <a:pt x="86" y="114"/>
                  </a:lnTo>
                  <a:lnTo>
                    <a:pt x="86" y="114"/>
                  </a:lnTo>
                  <a:lnTo>
                    <a:pt x="86" y="118"/>
                  </a:lnTo>
                  <a:lnTo>
                    <a:pt x="86" y="122"/>
                  </a:lnTo>
                  <a:lnTo>
                    <a:pt x="86" y="124"/>
                  </a:lnTo>
                  <a:lnTo>
                    <a:pt x="84" y="128"/>
                  </a:lnTo>
                  <a:lnTo>
                    <a:pt x="82" y="130"/>
                  </a:lnTo>
                  <a:lnTo>
                    <a:pt x="80" y="132"/>
                  </a:lnTo>
                  <a:lnTo>
                    <a:pt x="76" y="132"/>
                  </a:lnTo>
                  <a:lnTo>
                    <a:pt x="70" y="130"/>
                  </a:lnTo>
                  <a:lnTo>
                    <a:pt x="70" y="130"/>
                  </a:lnTo>
                  <a:lnTo>
                    <a:pt x="68" y="128"/>
                  </a:lnTo>
                  <a:lnTo>
                    <a:pt x="64" y="128"/>
                  </a:lnTo>
                  <a:lnTo>
                    <a:pt x="60" y="128"/>
                  </a:lnTo>
                  <a:lnTo>
                    <a:pt x="56" y="128"/>
                  </a:lnTo>
                  <a:lnTo>
                    <a:pt x="50" y="130"/>
                  </a:lnTo>
                  <a:lnTo>
                    <a:pt x="42" y="132"/>
                  </a:lnTo>
                  <a:lnTo>
                    <a:pt x="40" y="132"/>
                  </a:lnTo>
                  <a:lnTo>
                    <a:pt x="38" y="130"/>
                  </a:lnTo>
                  <a:lnTo>
                    <a:pt x="36" y="130"/>
                  </a:lnTo>
                  <a:lnTo>
                    <a:pt x="32" y="130"/>
                  </a:lnTo>
                  <a:lnTo>
                    <a:pt x="30" y="130"/>
                  </a:lnTo>
                  <a:lnTo>
                    <a:pt x="26" y="132"/>
                  </a:lnTo>
                  <a:lnTo>
                    <a:pt x="24" y="134"/>
                  </a:lnTo>
                  <a:lnTo>
                    <a:pt x="22" y="138"/>
                  </a:lnTo>
                  <a:lnTo>
                    <a:pt x="20" y="142"/>
                  </a:lnTo>
                  <a:lnTo>
                    <a:pt x="20" y="144"/>
                  </a:lnTo>
                  <a:lnTo>
                    <a:pt x="22" y="146"/>
                  </a:lnTo>
                  <a:lnTo>
                    <a:pt x="24" y="148"/>
                  </a:lnTo>
                  <a:lnTo>
                    <a:pt x="26" y="152"/>
                  </a:lnTo>
                  <a:lnTo>
                    <a:pt x="32" y="154"/>
                  </a:lnTo>
                  <a:lnTo>
                    <a:pt x="40" y="158"/>
                  </a:lnTo>
                  <a:lnTo>
                    <a:pt x="48" y="160"/>
                  </a:lnTo>
                  <a:lnTo>
                    <a:pt x="50" y="162"/>
                  </a:lnTo>
                  <a:lnTo>
                    <a:pt x="52" y="162"/>
                  </a:lnTo>
                  <a:lnTo>
                    <a:pt x="58" y="166"/>
                  </a:lnTo>
                  <a:lnTo>
                    <a:pt x="62" y="168"/>
                  </a:lnTo>
                  <a:lnTo>
                    <a:pt x="66" y="174"/>
                  </a:lnTo>
                  <a:lnTo>
                    <a:pt x="68" y="178"/>
                  </a:lnTo>
                  <a:lnTo>
                    <a:pt x="70" y="186"/>
                  </a:lnTo>
                  <a:lnTo>
                    <a:pt x="76" y="184"/>
                  </a:lnTo>
                  <a:lnTo>
                    <a:pt x="90" y="182"/>
                  </a:lnTo>
                  <a:lnTo>
                    <a:pt x="110" y="178"/>
                  </a:lnTo>
                  <a:lnTo>
                    <a:pt x="130" y="170"/>
                  </a:lnTo>
                  <a:lnTo>
                    <a:pt x="146" y="162"/>
                  </a:lnTo>
                  <a:lnTo>
                    <a:pt x="148" y="162"/>
                  </a:lnTo>
                  <a:lnTo>
                    <a:pt x="150" y="162"/>
                  </a:lnTo>
                  <a:lnTo>
                    <a:pt x="154" y="162"/>
                  </a:lnTo>
                  <a:lnTo>
                    <a:pt x="160" y="162"/>
                  </a:lnTo>
                  <a:lnTo>
                    <a:pt x="164" y="162"/>
                  </a:lnTo>
                  <a:lnTo>
                    <a:pt x="170" y="164"/>
                  </a:lnTo>
                  <a:lnTo>
                    <a:pt x="174" y="168"/>
                  </a:lnTo>
                  <a:lnTo>
                    <a:pt x="176" y="170"/>
                  </a:lnTo>
                  <a:lnTo>
                    <a:pt x="178" y="172"/>
                  </a:lnTo>
                  <a:lnTo>
                    <a:pt x="180" y="172"/>
                  </a:lnTo>
                  <a:lnTo>
                    <a:pt x="182" y="172"/>
                  </a:lnTo>
                  <a:lnTo>
                    <a:pt x="184" y="170"/>
                  </a:lnTo>
                  <a:lnTo>
                    <a:pt x="186" y="168"/>
                  </a:lnTo>
                  <a:lnTo>
                    <a:pt x="188" y="168"/>
                  </a:lnTo>
                  <a:lnTo>
                    <a:pt x="188" y="168"/>
                  </a:lnTo>
                  <a:lnTo>
                    <a:pt x="190" y="170"/>
                  </a:lnTo>
                  <a:lnTo>
                    <a:pt x="192" y="172"/>
                  </a:lnTo>
                  <a:lnTo>
                    <a:pt x="194" y="172"/>
                  </a:lnTo>
                  <a:lnTo>
                    <a:pt x="198" y="170"/>
                  </a:lnTo>
                  <a:lnTo>
                    <a:pt x="202" y="168"/>
                  </a:lnTo>
                  <a:lnTo>
                    <a:pt x="208" y="164"/>
                  </a:lnTo>
                  <a:lnTo>
                    <a:pt x="208" y="164"/>
                  </a:lnTo>
                  <a:lnTo>
                    <a:pt x="210" y="162"/>
                  </a:lnTo>
                  <a:lnTo>
                    <a:pt x="210" y="160"/>
                  </a:lnTo>
                  <a:lnTo>
                    <a:pt x="210" y="158"/>
                  </a:lnTo>
                  <a:lnTo>
                    <a:pt x="210" y="158"/>
                  </a:lnTo>
                  <a:lnTo>
                    <a:pt x="210" y="156"/>
                  </a:lnTo>
                  <a:lnTo>
                    <a:pt x="208" y="154"/>
                  </a:lnTo>
                  <a:lnTo>
                    <a:pt x="204" y="154"/>
                  </a:lnTo>
                  <a:lnTo>
                    <a:pt x="198" y="154"/>
                  </a:lnTo>
                  <a:lnTo>
                    <a:pt x="198" y="152"/>
                  </a:lnTo>
                  <a:lnTo>
                    <a:pt x="196" y="152"/>
                  </a:lnTo>
                  <a:lnTo>
                    <a:pt x="194" y="150"/>
                  </a:lnTo>
                  <a:lnTo>
                    <a:pt x="194" y="148"/>
                  </a:lnTo>
                  <a:lnTo>
                    <a:pt x="194" y="148"/>
                  </a:lnTo>
                  <a:lnTo>
                    <a:pt x="196" y="146"/>
                  </a:lnTo>
                  <a:lnTo>
                    <a:pt x="200" y="144"/>
                  </a:lnTo>
                  <a:lnTo>
                    <a:pt x="200" y="144"/>
                  </a:lnTo>
                  <a:lnTo>
                    <a:pt x="204" y="144"/>
                  </a:lnTo>
                  <a:lnTo>
                    <a:pt x="208" y="142"/>
                  </a:lnTo>
                  <a:lnTo>
                    <a:pt x="212" y="142"/>
                  </a:lnTo>
                  <a:lnTo>
                    <a:pt x="218" y="140"/>
                  </a:lnTo>
                  <a:lnTo>
                    <a:pt x="222" y="142"/>
                  </a:lnTo>
                  <a:lnTo>
                    <a:pt x="226" y="142"/>
                  </a:lnTo>
                  <a:lnTo>
                    <a:pt x="226" y="142"/>
                  </a:lnTo>
                  <a:lnTo>
                    <a:pt x="228" y="142"/>
                  </a:lnTo>
                  <a:lnTo>
                    <a:pt x="230" y="140"/>
                  </a:lnTo>
                  <a:lnTo>
                    <a:pt x="232" y="138"/>
                  </a:lnTo>
                  <a:lnTo>
                    <a:pt x="232" y="134"/>
                  </a:lnTo>
                  <a:lnTo>
                    <a:pt x="232" y="132"/>
                  </a:lnTo>
                  <a:lnTo>
                    <a:pt x="230" y="128"/>
                  </a:lnTo>
                  <a:lnTo>
                    <a:pt x="226" y="126"/>
                  </a:lnTo>
                  <a:lnTo>
                    <a:pt x="220" y="124"/>
                  </a:lnTo>
                  <a:lnTo>
                    <a:pt x="216" y="122"/>
                  </a:lnTo>
                  <a:lnTo>
                    <a:pt x="210" y="118"/>
                  </a:lnTo>
                  <a:lnTo>
                    <a:pt x="202" y="116"/>
                  </a:lnTo>
                  <a:lnTo>
                    <a:pt x="186" y="114"/>
                  </a:lnTo>
                  <a:lnTo>
                    <a:pt x="184" y="110"/>
                  </a:lnTo>
                  <a:lnTo>
                    <a:pt x="178" y="98"/>
                  </a:lnTo>
                  <a:lnTo>
                    <a:pt x="174" y="78"/>
                  </a:lnTo>
                  <a:lnTo>
                    <a:pt x="174" y="52"/>
                  </a:lnTo>
                  <a:lnTo>
                    <a:pt x="172" y="48"/>
                  </a:lnTo>
                  <a:lnTo>
                    <a:pt x="170" y="38"/>
                  </a:lnTo>
                  <a:lnTo>
                    <a:pt x="166" y="28"/>
                  </a:lnTo>
                  <a:lnTo>
                    <a:pt x="160" y="20"/>
                  </a:lnTo>
                  <a:lnTo>
                    <a:pt x="150" y="18"/>
                  </a:lnTo>
                  <a:lnTo>
                    <a:pt x="150" y="18"/>
                  </a:lnTo>
                  <a:lnTo>
                    <a:pt x="148" y="20"/>
                  </a:lnTo>
                  <a:lnTo>
                    <a:pt x="146" y="24"/>
                  </a:lnTo>
                  <a:lnTo>
                    <a:pt x="142" y="28"/>
                  </a:lnTo>
                  <a:lnTo>
                    <a:pt x="140" y="32"/>
                  </a:lnTo>
                  <a:lnTo>
                    <a:pt x="140" y="36"/>
                  </a:lnTo>
                  <a:lnTo>
                    <a:pt x="140" y="42"/>
                  </a:lnTo>
                  <a:lnTo>
                    <a:pt x="126" y="24"/>
                  </a:lnTo>
                  <a:lnTo>
                    <a:pt x="126" y="22"/>
                  </a:lnTo>
                  <a:lnTo>
                    <a:pt x="124" y="22"/>
                  </a:lnTo>
                  <a:lnTo>
                    <a:pt x="122" y="20"/>
                  </a:lnTo>
                  <a:lnTo>
                    <a:pt x="120" y="18"/>
                  </a:lnTo>
                  <a:lnTo>
                    <a:pt x="118" y="16"/>
                  </a:lnTo>
                  <a:lnTo>
                    <a:pt x="116" y="18"/>
                  </a:lnTo>
                  <a:lnTo>
                    <a:pt x="112" y="20"/>
                  </a:lnTo>
                  <a:lnTo>
                    <a:pt x="110" y="24"/>
                  </a:lnTo>
                  <a:lnTo>
                    <a:pt x="108" y="28"/>
                  </a:lnTo>
                  <a:lnTo>
                    <a:pt x="106" y="30"/>
                  </a:lnTo>
                  <a:lnTo>
                    <a:pt x="104" y="32"/>
                  </a:lnTo>
                  <a:lnTo>
                    <a:pt x="100" y="30"/>
                  </a:lnTo>
                  <a:lnTo>
                    <a:pt x="98" y="26"/>
                  </a:lnTo>
                  <a:lnTo>
                    <a:pt x="96" y="20"/>
                  </a:lnTo>
                  <a:lnTo>
                    <a:pt x="94" y="16"/>
                  </a:lnTo>
                  <a:lnTo>
                    <a:pt x="90" y="12"/>
                  </a:lnTo>
                  <a:lnTo>
                    <a:pt x="88" y="8"/>
                  </a:lnTo>
                  <a:lnTo>
                    <a:pt x="86" y="6"/>
                  </a:lnTo>
                  <a:lnTo>
                    <a:pt x="84" y="6"/>
                  </a:lnTo>
                  <a:lnTo>
                    <a:pt x="82" y="8"/>
                  </a:lnTo>
                  <a:lnTo>
                    <a:pt x="80" y="10"/>
                  </a:lnTo>
                  <a:lnTo>
                    <a:pt x="80" y="16"/>
                  </a:lnTo>
                  <a:lnTo>
                    <a:pt x="80" y="20"/>
                  </a:lnTo>
                  <a:lnTo>
                    <a:pt x="80" y="24"/>
                  </a:lnTo>
                  <a:lnTo>
                    <a:pt x="80" y="28"/>
                  </a:lnTo>
                  <a:lnTo>
                    <a:pt x="78" y="32"/>
                  </a:lnTo>
                  <a:lnTo>
                    <a:pt x="76" y="34"/>
                  </a:lnTo>
                  <a:lnTo>
                    <a:pt x="74" y="34"/>
                  </a:lnTo>
                  <a:lnTo>
                    <a:pt x="70" y="34"/>
                  </a:lnTo>
                  <a:lnTo>
                    <a:pt x="66" y="32"/>
                  </a:lnTo>
                  <a:lnTo>
                    <a:pt x="64" y="28"/>
                  </a:lnTo>
                  <a:lnTo>
                    <a:pt x="62" y="24"/>
                  </a:lnTo>
                  <a:lnTo>
                    <a:pt x="62" y="18"/>
                  </a:lnTo>
                  <a:lnTo>
                    <a:pt x="62" y="14"/>
                  </a:lnTo>
                  <a:lnTo>
                    <a:pt x="64" y="10"/>
                  </a:lnTo>
                  <a:lnTo>
                    <a:pt x="64" y="6"/>
                  </a:lnTo>
                  <a:lnTo>
                    <a:pt x="64" y="6"/>
                  </a:lnTo>
                  <a:lnTo>
                    <a:pt x="64" y="4"/>
                  </a:lnTo>
                  <a:lnTo>
                    <a:pt x="62" y="2"/>
                  </a:lnTo>
                  <a:lnTo>
                    <a:pt x="60" y="0"/>
                  </a:lnTo>
                  <a:lnTo>
                    <a:pt x="58" y="0"/>
                  </a:lnTo>
                  <a:lnTo>
                    <a:pt x="54" y="0"/>
                  </a:lnTo>
                  <a:lnTo>
                    <a:pt x="50" y="2"/>
                  </a:lnTo>
                  <a:lnTo>
                    <a:pt x="40" y="8"/>
                  </a:lnTo>
                  <a:lnTo>
                    <a:pt x="26" y="16"/>
                  </a:lnTo>
                  <a:lnTo>
                    <a:pt x="14" y="24"/>
                  </a:lnTo>
                  <a:lnTo>
                    <a:pt x="8" y="36"/>
                  </a:lnTo>
                  <a:lnTo>
                    <a:pt x="8" y="36"/>
                  </a:lnTo>
                  <a:lnTo>
                    <a:pt x="8" y="40"/>
                  </a:lnTo>
                  <a:lnTo>
                    <a:pt x="8" y="44"/>
                  </a:lnTo>
                  <a:lnTo>
                    <a:pt x="6" y="48"/>
                  </a:lnTo>
                  <a:lnTo>
                    <a:pt x="6" y="52"/>
                  </a:lnTo>
                  <a:lnTo>
                    <a:pt x="2" y="56"/>
                  </a:lnTo>
                  <a:lnTo>
                    <a:pt x="2" y="56"/>
                  </a:lnTo>
                  <a:lnTo>
                    <a:pt x="2" y="58"/>
                  </a:lnTo>
                  <a:lnTo>
                    <a:pt x="0" y="60"/>
                  </a:lnTo>
                  <a:lnTo>
                    <a:pt x="0" y="62"/>
                  </a:lnTo>
                  <a:lnTo>
                    <a:pt x="0" y="64"/>
                  </a:lnTo>
                  <a:lnTo>
                    <a:pt x="0" y="68"/>
                  </a:lnTo>
                  <a:lnTo>
                    <a:pt x="2" y="70"/>
                  </a:lnTo>
                  <a:lnTo>
                    <a:pt x="6" y="72"/>
                  </a:lnTo>
                  <a:lnTo>
                    <a:pt x="10" y="74"/>
                  </a:lnTo>
                  <a:lnTo>
                    <a:pt x="16" y="74"/>
                  </a:lnTo>
                  <a:lnTo>
                    <a:pt x="24" y="7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2" name="Freeform 168"/>
            <p:cNvSpPr>
              <a:spLocks/>
            </p:cNvSpPr>
            <p:nvPr/>
          </p:nvSpPr>
          <p:spPr bwMode="gray">
            <a:xfrm>
              <a:off x="3957" y="1494"/>
              <a:ext cx="118" cy="90"/>
            </a:xfrm>
            <a:custGeom>
              <a:avLst/>
              <a:gdLst/>
              <a:ahLst/>
              <a:cxnLst>
                <a:cxn ang="0">
                  <a:pos x="58" y="22"/>
                </a:cxn>
                <a:cxn ang="0">
                  <a:pos x="44" y="40"/>
                </a:cxn>
                <a:cxn ang="0">
                  <a:pos x="26" y="60"/>
                </a:cxn>
                <a:cxn ang="0">
                  <a:pos x="14" y="66"/>
                </a:cxn>
                <a:cxn ang="0">
                  <a:pos x="8" y="68"/>
                </a:cxn>
                <a:cxn ang="0">
                  <a:pos x="2" y="68"/>
                </a:cxn>
                <a:cxn ang="0">
                  <a:pos x="0" y="72"/>
                </a:cxn>
                <a:cxn ang="0">
                  <a:pos x="2" y="76"/>
                </a:cxn>
                <a:cxn ang="0">
                  <a:pos x="10" y="84"/>
                </a:cxn>
                <a:cxn ang="0">
                  <a:pos x="28" y="90"/>
                </a:cxn>
                <a:cxn ang="0">
                  <a:pos x="40" y="86"/>
                </a:cxn>
                <a:cxn ang="0">
                  <a:pos x="44" y="88"/>
                </a:cxn>
                <a:cxn ang="0">
                  <a:pos x="50" y="90"/>
                </a:cxn>
                <a:cxn ang="0">
                  <a:pos x="58" y="88"/>
                </a:cxn>
                <a:cxn ang="0">
                  <a:pos x="62" y="82"/>
                </a:cxn>
                <a:cxn ang="0">
                  <a:pos x="70" y="74"/>
                </a:cxn>
                <a:cxn ang="0">
                  <a:pos x="76" y="64"/>
                </a:cxn>
                <a:cxn ang="0">
                  <a:pos x="78" y="58"/>
                </a:cxn>
                <a:cxn ang="0">
                  <a:pos x="84" y="62"/>
                </a:cxn>
                <a:cxn ang="0">
                  <a:pos x="92" y="64"/>
                </a:cxn>
                <a:cxn ang="0">
                  <a:pos x="102" y="56"/>
                </a:cxn>
                <a:cxn ang="0">
                  <a:pos x="104" y="54"/>
                </a:cxn>
                <a:cxn ang="0">
                  <a:pos x="106" y="48"/>
                </a:cxn>
                <a:cxn ang="0">
                  <a:pos x="106" y="44"/>
                </a:cxn>
                <a:cxn ang="0">
                  <a:pos x="104" y="42"/>
                </a:cxn>
                <a:cxn ang="0">
                  <a:pos x="106" y="38"/>
                </a:cxn>
                <a:cxn ang="0">
                  <a:pos x="110" y="30"/>
                </a:cxn>
                <a:cxn ang="0">
                  <a:pos x="108" y="26"/>
                </a:cxn>
                <a:cxn ang="0">
                  <a:pos x="108" y="22"/>
                </a:cxn>
                <a:cxn ang="0">
                  <a:pos x="112" y="16"/>
                </a:cxn>
                <a:cxn ang="0">
                  <a:pos x="116" y="14"/>
                </a:cxn>
                <a:cxn ang="0">
                  <a:pos x="116" y="12"/>
                </a:cxn>
                <a:cxn ang="0">
                  <a:pos x="110" y="6"/>
                </a:cxn>
                <a:cxn ang="0">
                  <a:pos x="104" y="2"/>
                </a:cxn>
                <a:cxn ang="0">
                  <a:pos x="100" y="0"/>
                </a:cxn>
                <a:cxn ang="0">
                  <a:pos x="84" y="12"/>
                </a:cxn>
                <a:cxn ang="0">
                  <a:pos x="76" y="12"/>
                </a:cxn>
                <a:cxn ang="0">
                  <a:pos x="64" y="16"/>
                </a:cxn>
              </a:cxnLst>
              <a:rect l="0" t="0" r="r" b="b"/>
              <a:pathLst>
                <a:path w="118" h="90">
                  <a:moveTo>
                    <a:pt x="60" y="20"/>
                  </a:moveTo>
                  <a:lnTo>
                    <a:pt x="58" y="22"/>
                  </a:lnTo>
                  <a:lnTo>
                    <a:pt x="52" y="30"/>
                  </a:lnTo>
                  <a:lnTo>
                    <a:pt x="44" y="40"/>
                  </a:lnTo>
                  <a:lnTo>
                    <a:pt x="36" y="52"/>
                  </a:lnTo>
                  <a:lnTo>
                    <a:pt x="26" y="60"/>
                  </a:lnTo>
                  <a:lnTo>
                    <a:pt x="18" y="66"/>
                  </a:lnTo>
                  <a:lnTo>
                    <a:pt x="14" y="66"/>
                  </a:lnTo>
                  <a:lnTo>
                    <a:pt x="12" y="68"/>
                  </a:lnTo>
                  <a:lnTo>
                    <a:pt x="8" y="68"/>
                  </a:lnTo>
                  <a:lnTo>
                    <a:pt x="4" y="68"/>
                  </a:lnTo>
                  <a:lnTo>
                    <a:pt x="2" y="68"/>
                  </a:lnTo>
                  <a:lnTo>
                    <a:pt x="0" y="70"/>
                  </a:lnTo>
                  <a:lnTo>
                    <a:pt x="0" y="72"/>
                  </a:lnTo>
                  <a:lnTo>
                    <a:pt x="0" y="74"/>
                  </a:lnTo>
                  <a:lnTo>
                    <a:pt x="2" y="76"/>
                  </a:lnTo>
                  <a:lnTo>
                    <a:pt x="6" y="82"/>
                  </a:lnTo>
                  <a:lnTo>
                    <a:pt x="10" y="84"/>
                  </a:lnTo>
                  <a:lnTo>
                    <a:pt x="18" y="88"/>
                  </a:lnTo>
                  <a:lnTo>
                    <a:pt x="28" y="90"/>
                  </a:lnTo>
                  <a:lnTo>
                    <a:pt x="40" y="84"/>
                  </a:lnTo>
                  <a:lnTo>
                    <a:pt x="40" y="86"/>
                  </a:lnTo>
                  <a:lnTo>
                    <a:pt x="42" y="86"/>
                  </a:lnTo>
                  <a:lnTo>
                    <a:pt x="44" y="88"/>
                  </a:lnTo>
                  <a:lnTo>
                    <a:pt x="46" y="90"/>
                  </a:lnTo>
                  <a:lnTo>
                    <a:pt x="50" y="90"/>
                  </a:lnTo>
                  <a:lnTo>
                    <a:pt x="56" y="88"/>
                  </a:lnTo>
                  <a:lnTo>
                    <a:pt x="58" y="88"/>
                  </a:lnTo>
                  <a:lnTo>
                    <a:pt x="60" y="86"/>
                  </a:lnTo>
                  <a:lnTo>
                    <a:pt x="62" y="82"/>
                  </a:lnTo>
                  <a:lnTo>
                    <a:pt x="66" y="78"/>
                  </a:lnTo>
                  <a:lnTo>
                    <a:pt x="70" y="74"/>
                  </a:lnTo>
                  <a:lnTo>
                    <a:pt x="72" y="68"/>
                  </a:lnTo>
                  <a:lnTo>
                    <a:pt x="76" y="64"/>
                  </a:lnTo>
                  <a:lnTo>
                    <a:pt x="78" y="58"/>
                  </a:lnTo>
                  <a:lnTo>
                    <a:pt x="78" y="58"/>
                  </a:lnTo>
                  <a:lnTo>
                    <a:pt x="80" y="60"/>
                  </a:lnTo>
                  <a:lnTo>
                    <a:pt x="84" y="62"/>
                  </a:lnTo>
                  <a:lnTo>
                    <a:pt x="88" y="64"/>
                  </a:lnTo>
                  <a:lnTo>
                    <a:pt x="92" y="64"/>
                  </a:lnTo>
                  <a:lnTo>
                    <a:pt x="98" y="62"/>
                  </a:lnTo>
                  <a:lnTo>
                    <a:pt x="102" y="56"/>
                  </a:lnTo>
                  <a:lnTo>
                    <a:pt x="102" y="56"/>
                  </a:lnTo>
                  <a:lnTo>
                    <a:pt x="104" y="54"/>
                  </a:lnTo>
                  <a:lnTo>
                    <a:pt x="106" y="52"/>
                  </a:lnTo>
                  <a:lnTo>
                    <a:pt x="106" y="48"/>
                  </a:lnTo>
                  <a:lnTo>
                    <a:pt x="106" y="46"/>
                  </a:lnTo>
                  <a:lnTo>
                    <a:pt x="106" y="44"/>
                  </a:lnTo>
                  <a:lnTo>
                    <a:pt x="102" y="42"/>
                  </a:lnTo>
                  <a:lnTo>
                    <a:pt x="104" y="42"/>
                  </a:lnTo>
                  <a:lnTo>
                    <a:pt x="104" y="40"/>
                  </a:lnTo>
                  <a:lnTo>
                    <a:pt x="106" y="38"/>
                  </a:lnTo>
                  <a:lnTo>
                    <a:pt x="108" y="34"/>
                  </a:lnTo>
                  <a:lnTo>
                    <a:pt x="110" y="30"/>
                  </a:lnTo>
                  <a:lnTo>
                    <a:pt x="110" y="28"/>
                  </a:lnTo>
                  <a:lnTo>
                    <a:pt x="108" y="26"/>
                  </a:lnTo>
                  <a:lnTo>
                    <a:pt x="108" y="26"/>
                  </a:lnTo>
                  <a:lnTo>
                    <a:pt x="108" y="22"/>
                  </a:lnTo>
                  <a:lnTo>
                    <a:pt x="110" y="20"/>
                  </a:lnTo>
                  <a:lnTo>
                    <a:pt x="112" y="16"/>
                  </a:lnTo>
                  <a:lnTo>
                    <a:pt x="114" y="14"/>
                  </a:lnTo>
                  <a:lnTo>
                    <a:pt x="116" y="14"/>
                  </a:lnTo>
                  <a:lnTo>
                    <a:pt x="118" y="12"/>
                  </a:lnTo>
                  <a:lnTo>
                    <a:pt x="116" y="12"/>
                  </a:lnTo>
                  <a:lnTo>
                    <a:pt x="114" y="10"/>
                  </a:lnTo>
                  <a:lnTo>
                    <a:pt x="110" y="6"/>
                  </a:lnTo>
                  <a:lnTo>
                    <a:pt x="108" y="4"/>
                  </a:lnTo>
                  <a:lnTo>
                    <a:pt x="104" y="2"/>
                  </a:lnTo>
                  <a:lnTo>
                    <a:pt x="102" y="0"/>
                  </a:lnTo>
                  <a:lnTo>
                    <a:pt x="100" y="0"/>
                  </a:lnTo>
                  <a:lnTo>
                    <a:pt x="86" y="12"/>
                  </a:lnTo>
                  <a:lnTo>
                    <a:pt x="84" y="12"/>
                  </a:lnTo>
                  <a:lnTo>
                    <a:pt x="82" y="12"/>
                  </a:lnTo>
                  <a:lnTo>
                    <a:pt x="76" y="12"/>
                  </a:lnTo>
                  <a:lnTo>
                    <a:pt x="70" y="14"/>
                  </a:lnTo>
                  <a:lnTo>
                    <a:pt x="64" y="16"/>
                  </a:lnTo>
                  <a:lnTo>
                    <a:pt x="6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3" name="Freeform 169"/>
            <p:cNvSpPr>
              <a:spLocks/>
            </p:cNvSpPr>
            <p:nvPr/>
          </p:nvSpPr>
          <p:spPr bwMode="gray">
            <a:xfrm>
              <a:off x="4069" y="1454"/>
              <a:ext cx="22" cy="28"/>
            </a:xfrm>
            <a:custGeom>
              <a:avLst/>
              <a:gdLst/>
              <a:ahLst/>
              <a:cxnLst>
                <a:cxn ang="0">
                  <a:pos x="16" y="2"/>
                </a:cxn>
                <a:cxn ang="0">
                  <a:pos x="14" y="2"/>
                </a:cxn>
                <a:cxn ang="0">
                  <a:pos x="14" y="2"/>
                </a:cxn>
                <a:cxn ang="0">
                  <a:pos x="12" y="0"/>
                </a:cxn>
                <a:cxn ang="0">
                  <a:pos x="10" y="0"/>
                </a:cxn>
                <a:cxn ang="0">
                  <a:pos x="6" y="0"/>
                </a:cxn>
                <a:cxn ang="0">
                  <a:pos x="4" y="2"/>
                </a:cxn>
                <a:cxn ang="0">
                  <a:pos x="2" y="4"/>
                </a:cxn>
                <a:cxn ang="0">
                  <a:pos x="2" y="8"/>
                </a:cxn>
                <a:cxn ang="0">
                  <a:pos x="0" y="12"/>
                </a:cxn>
                <a:cxn ang="0">
                  <a:pos x="2" y="20"/>
                </a:cxn>
                <a:cxn ang="0">
                  <a:pos x="2" y="20"/>
                </a:cxn>
                <a:cxn ang="0">
                  <a:pos x="4" y="22"/>
                </a:cxn>
                <a:cxn ang="0">
                  <a:pos x="6" y="24"/>
                </a:cxn>
                <a:cxn ang="0">
                  <a:pos x="10" y="26"/>
                </a:cxn>
                <a:cxn ang="0">
                  <a:pos x="14" y="26"/>
                </a:cxn>
                <a:cxn ang="0">
                  <a:pos x="16" y="28"/>
                </a:cxn>
                <a:cxn ang="0">
                  <a:pos x="20" y="26"/>
                </a:cxn>
                <a:cxn ang="0">
                  <a:pos x="22" y="24"/>
                </a:cxn>
                <a:cxn ang="0">
                  <a:pos x="22" y="20"/>
                </a:cxn>
                <a:cxn ang="0">
                  <a:pos x="22" y="14"/>
                </a:cxn>
                <a:cxn ang="0">
                  <a:pos x="22" y="10"/>
                </a:cxn>
                <a:cxn ang="0">
                  <a:pos x="20" y="6"/>
                </a:cxn>
                <a:cxn ang="0">
                  <a:pos x="18" y="4"/>
                </a:cxn>
                <a:cxn ang="0">
                  <a:pos x="16" y="2"/>
                </a:cxn>
                <a:cxn ang="0">
                  <a:pos x="16" y="2"/>
                </a:cxn>
                <a:cxn ang="0">
                  <a:pos x="16" y="2"/>
                </a:cxn>
              </a:cxnLst>
              <a:rect l="0" t="0" r="r" b="b"/>
              <a:pathLst>
                <a:path w="22" h="28">
                  <a:moveTo>
                    <a:pt x="16" y="2"/>
                  </a:moveTo>
                  <a:lnTo>
                    <a:pt x="14" y="2"/>
                  </a:lnTo>
                  <a:lnTo>
                    <a:pt x="14" y="2"/>
                  </a:lnTo>
                  <a:lnTo>
                    <a:pt x="12" y="0"/>
                  </a:lnTo>
                  <a:lnTo>
                    <a:pt x="10" y="0"/>
                  </a:lnTo>
                  <a:lnTo>
                    <a:pt x="6" y="0"/>
                  </a:lnTo>
                  <a:lnTo>
                    <a:pt x="4" y="2"/>
                  </a:lnTo>
                  <a:lnTo>
                    <a:pt x="2" y="4"/>
                  </a:lnTo>
                  <a:lnTo>
                    <a:pt x="2" y="8"/>
                  </a:lnTo>
                  <a:lnTo>
                    <a:pt x="0" y="12"/>
                  </a:lnTo>
                  <a:lnTo>
                    <a:pt x="2" y="20"/>
                  </a:lnTo>
                  <a:lnTo>
                    <a:pt x="2" y="20"/>
                  </a:lnTo>
                  <a:lnTo>
                    <a:pt x="4" y="22"/>
                  </a:lnTo>
                  <a:lnTo>
                    <a:pt x="6" y="24"/>
                  </a:lnTo>
                  <a:lnTo>
                    <a:pt x="10" y="26"/>
                  </a:lnTo>
                  <a:lnTo>
                    <a:pt x="14" y="26"/>
                  </a:lnTo>
                  <a:lnTo>
                    <a:pt x="16" y="28"/>
                  </a:lnTo>
                  <a:lnTo>
                    <a:pt x="20" y="26"/>
                  </a:lnTo>
                  <a:lnTo>
                    <a:pt x="22" y="24"/>
                  </a:lnTo>
                  <a:lnTo>
                    <a:pt x="22" y="20"/>
                  </a:lnTo>
                  <a:lnTo>
                    <a:pt x="22" y="14"/>
                  </a:lnTo>
                  <a:lnTo>
                    <a:pt x="22" y="10"/>
                  </a:lnTo>
                  <a:lnTo>
                    <a:pt x="20" y="6"/>
                  </a:lnTo>
                  <a:lnTo>
                    <a:pt x="18" y="4"/>
                  </a:lnTo>
                  <a:lnTo>
                    <a:pt x="16" y="2"/>
                  </a:lnTo>
                  <a:lnTo>
                    <a:pt x="16" y="2"/>
                  </a:lnTo>
                  <a:lnTo>
                    <a:pt x="16"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4" name="Freeform 170"/>
            <p:cNvSpPr>
              <a:spLocks/>
            </p:cNvSpPr>
            <p:nvPr/>
          </p:nvSpPr>
          <p:spPr bwMode="gray">
            <a:xfrm>
              <a:off x="4095" y="1416"/>
              <a:ext cx="68" cy="42"/>
            </a:xfrm>
            <a:custGeom>
              <a:avLst/>
              <a:gdLst/>
              <a:ahLst/>
              <a:cxnLst>
                <a:cxn ang="0">
                  <a:pos x="12" y="12"/>
                </a:cxn>
                <a:cxn ang="0">
                  <a:pos x="12" y="12"/>
                </a:cxn>
                <a:cxn ang="0">
                  <a:pos x="10" y="14"/>
                </a:cxn>
                <a:cxn ang="0">
                  <a:pos x="8" y="14"/>
                </a:cxn>
                <a:cxn ang="0">
                  <a:pos x="4" y="18"/>
                </a:cxn>
                <a:cxn ang="0">
                  <a:pos x="2" y="20"/>
                </a:cxn>
                <a:cxn ang="0">
                  <a:pos x="0" y="24"/>
                </a:cxn>
                <a:cxn ang="0">
                  <a:pos x="0" y="26"/>
                </a:cxn>
                <a:cxn ang="0">
                  <a:pos x="2" y="30"/>
                </a:cxn>
                <a:cxn ang="0">
                  <a:pos x="4" y="34"/>
                </a:cxn>
                <a:cxn ang="0">
                  <a:pos x="10" y="36"/>
                </a:cxn>
                <a:cxn ang="0">
                  <a:pos x="12" y="36"/>
                </a:cxn>
                <a:cxn ang="0">
                  <a:pos x="12" y="34"/>
                </a:cxn>
                <a:cxn ang="0">
                  <a:pos x="16" y="30"/>
                </a:cxn>
                <a:cxn ang="0">
                  <a:pos x="18" y="28"/>
                </a:cxn>
                <a:cxn ang="0">
                  <a:pos x="22" y="26"/>
                </a:cxn>
                <a:cxn ang="0">
                  <a:pos x="26" y="28"/>
                </a:cxn>
                <a:cxn ang="0">
                  <a:pos x="30" y="32"/>
                </a:cxn>
                <a:cxn ang="0">
                  <a:pos x="32" y="34"/>
                </a:cxn>
                <a:cxn ang="0">
                  <a:pos x="36" y="38"/>
                </a:cxn>
                <a:cxn ang="0">
                  <a:pos x="42" y="42"/>
                </a:cxn>
                <a:cxn ang="0">
                  <a:pos x="52" y="40"/>
                </a:cxn>
                <a:cxn ang="0">
                  <a:pos x="62" y="32"/>
                </a:cxn>
                <a:cxn ang="0">
                  <a:pos x="62" y="32"/>
                </a:cxn>
                <a:cxn ang="0">
                  <a:pos x="64" y="30"/>
                </a:cxn>
                <a:cxn ang="0">
                  <a:pos x="66" y="28"/>
                </a:cxn>
                <a:cxn ang="0">
                  <a:pos x="68" y="26"/>
                </a:cxn>
                <a:cxn ang="0">
                  <a:pos x="68" y="22"/>
                </a:cxn>
                <a:cxn ang="0">
                  <a:pos x="66" y="20"/>
                </a:cxn>
                <a:cxn ang="0">
                  <a:pos x="62" y="16"/>
                </a:cxn>
                <a:cxn ang="0">
                  <a:pos x="58" y="14"/>
                </a:cxn>
                <a:cxn ang="0">
                  <a:pos x="40" y="2"/>
                </a:cxn>
                <a:cxn ang="0">
                  <a:pos x="38" y="2"/>
                </a:cxn>
                <a:cxn ang="0">
                  <a:pos x="36" y="2"/>
                </a:cxn>
                <a:cxn ang="0">
                  <a:pos x="32" y="0"/>
                </a:cxn>
                <a:cxn ang="0">
                  <a:pos x="28" y="0"/>
                </a:cxn>
                <a:cxn ang="0">
                  <a:pos x="24" y="2"/>
                </a:cxn>
                <a:cxn ang="0">
                  <a:pos x="18" y="6"/>
                </a:cxn>
                <a:cxn ang="0">
                  <a:pos x="12" y="12"/>
                </a:cxn>
              </a:cxnLst>
              <a:rect l="0" t="0" r="r" b="b"/>
              <a:pathLst>
                <a:path w="68" h="42">
                  <a:moveTo>
                    <a:pt x="12" y="12"/>
                  </a:moveTo>
                  <a:lnTo>
                    <a:pt x="12" y="12"/>
                  </a:lnTo>
                  <a:lnTo>
                    <a:pt x="10" y="14"/>
                  </a:lnTo>
                  <a:lnTo>
                    <a:pt x="8" y="14"/>
                  </a:lnTo>
                  <a:lnTo>
                    <a:pt x="4" y="18"/>
                  </a:lnTo>
                  <a:lnTo>
                    <a:pt x="2" y="20"/>
                  </a:lnTo>
                  <a:lnTo>
                    <a:pt x="0" y="24"/>
                  </a:lnTo>
                  <a:lnTo>
                    <a:pt x="0" y="26"/>
                  </a:lnTo>
                  <a:lnTo>
                    <a:pt x="2" y="30"/>
                  </a:lnTo>
                  <a:lnTo>
                    <a:pt x="4" y="34"/>
                  </a:lnTo>
                  <a:lnTo>
                    <a:pt x="10" y="36"/>
                  </a:lnTo>
                  <a:lnTo>
                    <a:pt x="12" y="36"/>
                  </a:lnTo>
                  <a:lnTo>
                    <a:pt x="12" y="34"/>
                  </a:lnTo>
                  <a:lnTo>
                    <a:pt x="16" y="30"/>
                  </a:lnTo>
                  <a:lnTo>
                    <a:pt x="18" y="28"/>
                  </a:lnTo>
                  <a:lnTo>
                    <a:pt x="22" y="26"/>
                  </a:lnTo>
                  <a:lnTo>
                    <a:pt x="26" y="28"/>
                  </a:lnTo>
                  <a:lnTo>
                    <a:pt x="30" y="32"/>
                  </a:lnTo>
                  <a:lnTo>
                    <a:pt x="32" y="34"/>
                  </a:lnTo>
                  <a:lnTo>
                    <a:pt x="36" y="38"/>
                  </a:lnTo>
                  <a:lnTo>
                    <a:pt x="42" y="42"/>
                  </a:lnTo>
                  <a:lnTo>
                    <a:pt x="52" y="40"/>
                  </a:lnTo>
                  <a:lnTo>
                    <a:pt x="62" y="32"/>
                  </a:lnTo>
                  <a:lnTo>
                    <a:pt x="62" y="32"/>
                  </a:lnTo>
                  <a:lnTo>
                    <a:pt x="64" y="30"/>
                  </a:lnTo>
                  <a:lnTo>
                    <a:pt x="66" y="28"/>
                  </a:lnTo>
                  <a:lnTo>
                    <a:pt x="68" y="26"/>
                  </a:lnTo>
                  <a:lnTo>
                    <a:pt x="68" y="22"/>
                  </a:lnTo>
                  <a:lnTo>
                    <a:pt x="66" y="20"/>
                  </a:lnTo>
                  <a:lnTo>
                    <a:pt x="62" y="16"/>
                  </a:lnTo>
                  <a:lnTo>
                    <a:pt x="58" y="14"/>
                  </a:lnTo>
                  <a:lnTo>
                    <a:pt x="40" y="2"/>
                  </a:lnTo>
                  <a:lnTo>
                    <a:pt x="38" y="2"/>
                  </a:lnTo>
                  <a:lnTo>
                    <a:pt x="36" y="2"/>
                  </a:lnTo>
                  <a:lnTo>
                    <a:pt x="32" y="0"/>
                  </a:lnTo>
                  <a:lnTo>
                    <a:pt x="28" y="0"/>
                  </a:lnTo>
                  <a:lnTo>
                    <a:pt x="24" y="2"/>
                  </a:lnTo>
                  <a:lnTo>
                    <a:pt x="18" y="6"/>
                  </a:lnTo>
                  <a:lnTo>
                    <a:pt x="12"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5" name="Freeform 171"/>
            <p:cNvSpPr>
              <a:spLocks/>
            </p:cNvSpPr>
            <p:nvPr/>
          </p:nvSpPr>
          <p:spPr bwMode="gray">
            <a:xfrm>
              <a:off x="4095" y="1470"/>
              <a:ext cx="58" cy="34"/>
            </a:xfrm>
            <a:custGeom>
              <a:avLst/>
              <a:gdLst/>
              <a:ahLst/>
              <a:cxnLst>
                <a:cxn ang="0">
                  <a:pos x="12" y="0"/>
                </a:cxn>
                <a:cxn ang="0">
                  <a:pos x="10" y="2"/>
                </a:cxn>
                <a:cxn ang="0">
                  <a:pos x="4" y="8"/>
                </a:cxn>
                <a:cxn ang="0">
                  <a:pos x="0" y="16"/>
                </a:cxn>
                <a:cxn ang="0">
                  <a:pos x="0" y="26"/>
                </a:cxn>
                <a:cxn ang="0">
                  <a:pos x="6" y="34"/>
                </a:cxn>
                <a:cxn ang="0">
                  <a:pos x="8" y="34"/>
                </a:cxn>
                <a:cxn ang="0">
                  <a:pos x="12" y="34"/>
                </a:cxn>
                <a:cxn ang="0">
                  <a:pos x="18" y="34"/>
                </a:cxn>
                <a:cxn ang="0">
                  <a:pos x="24" y="34"/>
                </a:cxn>
                <a:cxn ang="0">
                  <a:pos x="32" y="32"/>
                </a:cxn>
                <a:cxn ang="0">
                  <a:pos x="34" y="30"/>
                </a:cxn>
                <a:cxn ang="0">
                  <a:pos x="38" y="28"/>
                </a:cxn>
                <a:cxn ang="0">
                  <a:pos x="42" y="24"/>
                </a:cxn>
                <a:cxn ang="0">
                  <a:pos x="46" y="20"/>
                </a:cxn>
                <a:cxn ang="0">
                  <a:pos x="48" y="18"/>
                </a:cxn>
                <a:cxn ang="0">
                  <a:pos x="52" y="18"/>
                </a:cxn>
                <a:cxn ang="0">
                  <a:pos x="54" y="18"/>
                </a:cxn>
                <a:cxn ang="0">
                  <a:pos x="56" y="16"/>
                </a:cxn>
                <a:cxn ang="0">
                  <a:pos x="58" y="14"/>
                </a:cxn>
                <a:cxn ang="0">
                  <a:pos x="58" y="12"/>
                </a:cxn>
                <a:cxn ang="0">
                  <a:pos x="56" y="8"/>
                </a:cxn>
                <a:cxn ang="0">
                  <a:pos x="54" y="6"/>
                </a:cxn>
                <a:cxn ang="0">
                  <a:pos x="48" y="4"/>
                </a:cxn>
                <a:cxn ang="0">
                  <a:pos x="32" y="2"/>
                </a:cxn>
                <a:cxn ang="0">
                  <a:pos x="18" y="0"/>
                </a:cxn>
                <a:cxn ang="0">
                  <a:pos x="12" y="0"/>
                </a:cxn>
              </a:cxnLst>
              <a:rect l="0" t="0" r="r" b="b"/>
              <a:pathLst>
                <a:path w="58" h="34">
                  <a:moveTo>
                    <a:pt x="12" y="0"/>
                  </a:moveTo>
                  <a:lnTo>
                    <a:pt x="10" y="2"/>
                  </a:lnTo>
                  <a:lnTo>
                    <a:pt x="4" y="8"/>
                  </a:lnTo>
                  <a:lnTo>
                    <a:pt x="0" y="16"/>
                  </a:lnTo>
                  <a:lnTo>
                    <a:pt x="0" y="26"/>
                  </a:lnTo>
                  <a:lnTo>
                    <a:pt x="6" y="34"/>
                  </a:lnTo>
                  <a:lnTo>
                    <a:pt x="8" y="34"/>
                  </a:lnTo>
                  <a:lnTo>
                    <a:pt x="12" y="34"/>
                  </a:lnTo>
                  <a:lnTo>
                    <a:pt x="18" y="34"/>
                  </a:lnTo>
                  <a:lnTo>
                    <a:pt x="24" y="34"/>
                  </a:lnTo>
                  <a:lnTo>
                    <a:pt x="32" y="32"/>
                  </a:lnTo>
                  <a:lnTo>
                    <a:pt x="34" y="30"/>
                  </a:lnTo>
                  <a:lnTo>
                    <a:pt x="38" y="28"/>
                  </a:lnTo>
                  <a:lnTo>
                    <a:pt x="42" y="24"/>
                  </a:lnTo>
                  <a:lnTo>
                    <a:pt x="46" y="20"/>
                  </a:lnTo>
                  <a:lnTo>
                    <a:pt x="48" y="18"/>
                  </a:lnTo>
                  <a:lnTo>
                    <a:pt x="52" y="18"/>
                  </a:lnTo>
                  <a:lnTo>
                    <a:pt x="54" y="18"/>
                  </a:lnTo>
                  <a:lnTo>
                    <a:pt x="56" y="16"/>
                  </a:lnTo>
                  <a:lnTo>
                    <a:pt x="58" y="14"/>
                  </a:lnTo>
                  <a:lnTo>
                    <a:pt x="58" y="12"/>
                  </a:lnTo>
                  <a:lnTo>
                    <a:pt x="56" y="8"/>
                  </a:lnTo>
                  <a:lnTo>
                    <a:pt x="54" y="6"/>
                  </a:lnTo>
                  <a:lnTo>
                    <a:pt x="48" y="4"/>
                  </a:lnTo>
                  <a:lnTo>
                    <a:pt x="32" y="2"/>
                  </a:lnTo>
                  <a:lnTo>
                    <a:pt x="18" y="0"/>
                  </a:lnTo>
                  <a:lnTo>
                    <a:pt x="1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6" name="Freeform 172"/>
            <p:cNvSpPr>
              <a:spLocks/>
            </p:cNvSpPr>
            <p:nvPr/>
          </p:nvSpPr>
          <p:spPr bwMode="gray">
            <a:xfrm>
              <a:off x="4021" y="1576"/>
              <a:ext cx="20" cy="28"/>
            </a:xfrm>
            <a:custGeom>
              <a:avLst/>
              <a:gdLst/>
              <a:ahLst/>
              <a:cxnLst>
                <a:cxn ang="0">
                  <a:pos x="16" y="0"/>
                </a:cxn>
                <a:cxn ang="0">
                  <a:pos x="14" y="0"/>
                </a:cxn>
                <a:cxn ang="0">
                  <a:pos x="12" y="2"/>
                </a:cxn>
                <a:cxn ang="0">
                  <a:pos x="10" y="6"/>
                </a:cxn>
                <a:cxn ang="0">
                  <a:pos x="6" y="10"/>
                </a:cxn>
                <a:cxn ang="0">
                  <a:pos x="2" y="14"/>
                </a:cxn>
                <a:cxn ang="0">
                  <a:pos x="0" y="18"/>
                </a:cxn>
                <a:cxn ang="0">
                  <a:pos x="0" y="24"/>
                </a:cxn>
                <a:cxn ang="0">
                  <a:pos x="2" y="28"/>
                </a:cxn>
                <a:cxn ang="0">
                  <a:pos x="4" y="28"/>
                </a:cxn>
                <a:cxn ang="0">
                  <a:pos x="6" y="28"/>
                </a:cxn>
                <a:cxn ang="0">
                  <a:pos x="8" y="28"/>
                </a:cxn>
                <a:cxn ang="0">
                  <a:pos x="10" y="28"/>
                </a:cxn>
                <a:cxn ang="0">
                  <a:pos x="14" y="26"/>
                </a:cxn>
                <a:cxn ang="0">
                  <a:pos x="16" y="22"/>
                </a:cxn>
                <a:cxn ang="0">
                  <a:pos x="18" y="16"/>
                </a:cxn>
                <a:cxn ang="0">
                  <a:pos x="20" y="14"/>
                </a:cxn>
                <a:cxn ang="0">
                  <a:pos x="20" y="12"/>
                </a:cxn>
                <a:cxn ang="0">
                  <a:pos x="20" y="8"/>
                </a:cxn>
                <a:cxn ang="0">
                  <a:pos x="20" y="6"/>
                </a:cxn>
                <a:cxn ang="0">
                  <a:pos x="20" y="2"/>
                </a:cxn>
                <a:cxn ang="0">
                  <a:pos x="18" y="0"/>
                </a:cxn>
                <a:cxn ang="0">
                  <a:pos x="16" y="0"/>
                </a:cxn>
              </a:cxnLst>
              <a:rect l="0" t="0" r="r" b="b"/>
              <a:pathLst>
                <a:path w="20" h="28">
                  <a:moveTo>
                    <a:pt x="16" y="0"/>
                  </a:moveTo>
                  <a:lnTo>
                    <a:pt x="14" y="0"/>
                  </a:lnTo>
                  <a:lnTo>
                    <a:pt x="12" y="2"/>
                  </a:lnTo>
                  <a:lnTo>
                    <a:pt x="10" y="6"/>
                  </a:lnTo>
                  <a:lnTo>
                    <a:pt x="6" y="10"/>
                  </a:lnTo>
                  <a:lnTo>
                    <a:pt x="2" y="14"/>
                  </a:lnTo>
                  <a:lnTo>
                    <a:pt x="0" y="18"/>
                  </a:lnTo>
                  <a:lnTo>
                    <a:pt x="0" y="24"/>
                  </a:lnTo>
                  <a:lnTo>
                    <a:pt x="2" y="28"/>
                  </a:lnTo>
                  <a:lnTo>
                    <a:pt x="4" y="28"/>
                  </a:lnTo>
                  <a:lnTo>
                    <a:pt x="6" y="28"/>
                  </a:lnTo>
                  <a:lnTo>
                    <a:pt x="8" y="28"/>
                  </a:lnTo>
                  <a:lnTo>
                    <a:pt x="10" y="28"/>
                  </a:lnTo>
                  <a:lnTo>
                    <a:pt x="14" y="26"/>
                  </a:lnTo>
                  <a:lnTo>
                    <a:pt x="16" y="22"/>
                  </a:lnTo>
                  <a:lnTo>
                    <a:pt x="18" y="16"/>
                  </a:lnTo>
                  <a:lnTo>
                    <a:pt x="20" y="14"/>
                  </a:lnTo>
                  <a:lnTo>
                    <a:pt x="20" y="12"/>
                  </a:lnTo>
                  <a:lnTo>
                    <a:pt x="20" y="8"/>
                  </a:lnTo>
                  <a:lnTo>
                    <a:pt x="20" y="6"/>
                  </a:lnTo>
                  <a:lnTo>
                    <a:pt x="20" y="2"/>
                  </a:lnTo>
                  <a:lnTo>
                    <a:pt x="18" y="0"/>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7" name="Freeform 173"/>
            <p:cNvSpPr>
              <a:spLocks/>
            </p:cNvSpPr>
            <p:nvPr/>
          </p:nvSpPr>
          <p:spPr bwMode="gray">
            <a:xfrm>
              <a:off x="4019" y="1596"/>
              <a:ext cx="114" cy="90"/>
            </a:xfrm>
            <a:custGeom>
              <a:avLst/>
              <a:gdLst/>
              <a:ahLst/>
              <a:cxnLst>
                <a:cxn ang="0">
                  <a:pos x="28" y="20"/>
                </a:cxn>
                <a:cxn ang="0">
                  <a:pos x="20" y="18"/>
                </a:cxn>
                <a:cxn ang="0">
                  <a:pos x="12" y="22"/>
                </a:cxn>
                <a:cxn ang="0">
                  <a:pos x="10" y="34"/>
                </a:cxn>
                <a:cxn ang="0">
                  <a:pos x="8" y="36"/>
                </a:cxn>
                <a:cxn ang="0">
                  <a:pos x="8" y="46"/>
                </a:cxn>
                <a:cxn ang="0">
                  <a:pos x="2" y="52"/>
                </a:cxn>
                <a:cxn ang="0">
                  <a:pos x="0" y="60"/>
                </a:cxn>
                <a:cxn ang="0">
                  <a:pos x="8" y="68"/>
                </a:cxn>
                <a:cxn ang="0">
                  <a:pos x="16" y="72"/>
                </a:cxn>
                <a:cxn ang="0">
                  <a:pos x="24" y="72"/>
                </a:cxn>
                <a:cxn ang="0">
                  <a:pos x="30" y="64"/>
                </a:cxn>
                <a:cxn ang="0">
                  <a:pos x="32" y="62"/>
                </a:cxn>
                <a:cxn ang="0">
                  <a:pos x="34" y="66"/>
                </a:cxn>
                <a:cxn ang="0">
                  <a:pos x="44" y="68"/>
                </a:cxn>
                <a:cxn ang="0">
                  <a:pos x="50" y="66"/>
                </a:cxn>
                <a:cxn ang="0">
                  <a:pos x="58" y="64"/>
                </a:cxn>
                <a:cxn ang="0">
                  <a:pos x="58" y="68"/>
                </a:cxn>
                <a:cxn ang="0">
                  <a:pos x="52" y="74"/>
                </a:cxn>
                <a:cxn ang="0">
                  <a:pos x="34" y="82"/>
                </a:cxn>
                <a:cxn ang="0">
                  <a:pos x="26" y="88"/>
                </a:cxn>
                <a:cxn ang="0">
                  <a:pos x="38" y="90"/>
                </a:cxn>
                <a:cxn ang="0">
                  <a:pos x="74" y="76"/>
                </a:cxn>
                <a:cxn ang="0">
                  <a:pos x="76" y="72"/>
                </a:cxn>
                <a:cxn ang="0">
                  <a:pos x="82" y="72"/>
                </a:cxn>
                <a:cxn ang="0">
                  <a:pos x="86" y="74"/>
                </a:cxn>
                <a:cxn ang="0">
                  <a:pos x="92" y="72"/>
                </a:cxn>
                <a:cxn ang="0">
                  <a:pos x="100" y="72"/>
                </a:cxn>
                <a:cxn ang="0">
                  <a:pos x="110" y="64"/>
                </a:cxn>
                <a:cxn ang="0">
                  <a:pos x="114" y="38"/>
                </a:cxn>
                <a:cxn ang="0">
                  <a:pos x="106" y="34"/>
                </a:cxn>
                <a:cxn ang="0">
                  <a:pos x="98" y="38"/>
                </a:cxn>
                <a:cxn ang="0">
                  <a:pos x="90" y="32"/>
                </a:cxn>
                <a:cxn ang="0">
                  <a:pos x="86" y="24"/>
                </a:cxn>
                <a:cxn ang="0">
                  <a:pos x="82" y="10"/>
                </a:cxn>
                <a:cxn ang="0">
                  <a:pos x="82" y="0"/>
                </a:cxn>
                <a:cxn ang="0">
                  <a:pos x="76" y="2"/>
                </a:cxn>
                <a:cxn ang="0">
                  <a:pos x="66" y="10"/>
                </a:cxn>
                <a:cxn ang="0">
                  <a:pos x="64" y="22"/>
                </a:cxn>
                <a:cxn ang="0">
                  <a:pos x="66" y="28"/>
                </a:cxn>
                <a:cxn ang="0">
                  <a:pos x="68" y="32"/>
                </a:cxn>
                <a:cxn ang="0">
                  <a:pos x="62" y="42"/>
                </a:cxn>
                <a:cxn ang="0">
                  <a:pos x="56" y="48"/>
                </a:cxn>
                <a:cxn ang="0">
                  <a:pos x="54" y="40"/>
                </a:cxn>
                <a:cxn ang="0">
                  <a:pos x="52" y="30"/>
                </a:cxn>
                <a:cxn ang="0">
                  <a:pos x="44" y="24"/>
                </a:cxn>
                <a:cxn ang="0">
                  <a:pos x="36" y="28"/>
                </a:cxn>
                <a:cxn ang="0">
                  <a:pos x="30" y="20"/>
                </a:cxn>
              </a:cxnLst>
              <a:rect l="0" t="0" r="r" b="b"/>
              <a:pathLst>
                <a:path w="114" h="90">
                  <a:moveTo>
                    <a:pt x="30" y="20"/>
                  </a:moveTo>
                  <a:lnTo>
                    <a:pt x="30" y="20"/>
                  </a:lnTo>
                  <a:lnTo>
                    <a:pt x="28" y="20"/>
                  </a:lnTo>
                  <a:lnTo>
                    <a:pt x="26" y="18"/>
                  </a:lnTo>
                  <a:lnTo>
                    <a:pt x="22" y="18"/>
                  </a:lnTo>
                  <a:lnTo>
                    <a:pt x="20" y="18"/>
                  </a:lnTo>
                  <a:lnTo>
                    <a:pt x="16" y="18"/>
                  </a:lnTo>
                  <a:lnTo>
                    <a:pt x="14" y="20"/>
                  </a:lnTo>
                  <a:lnTo>
                    <a:pt x="12" y="22"/>
                  </a:lnTo>
                  <a:lnTo>
                    <a:pt x="10" y="28"/>
                  </a:lnTo>
                  <a:lnTo>
                    <a:pt x="10" y="34"/>
                  </a:lnTo>
                  <a:lnTo>
                    <a:pt x="10" y="34"/>
                  </a:lnTo>
                  <a:lnTo>
                    <a:pt x="8" y="34"/>
                  </a:lnTo>
                  <a:lnTo>
                    <a:pt x="8" y="34"/>
                  </a:lnTo>
                  <a:lnTo>
                    <a:pt x="8" y="36"/>
                  </a:lnTo>
                  <a:lnTo>
                    <a:pt x="8" y="38"/>
                  </a:lnTo>
                  <a:lnTo>
                    <a:pt x="8" y="46"/>
                  </a:lnTo>
                  <a:lnTo>
                    <a:pt x="8" y="46"/>
                  </a:lnTo>
                  <a:lnTo>
                    <a:pt x="6" y="48"/>
                  </a:lnTo>
                  <a:lnTo>
                    <a:pt x="4" y="50"/>
                  </a:lnTo>
                  <a:lnTo>
                    <a:pt x="2" y="52"/>
                  </a:lnTo>
                  <a:lnTo>
                    <a:pt x="0" y="54"/>
                  </a:lnTo>
                  <a:lnTo>
                    <a:pt x="0" y="56"/>
                  </a:lnTo>
                  <a:lnTo>
                    <a:pt x="0" y="60"/>
                  </a:lnTo>
                  <a:lnTo>
                    <a:pt x="4" y="62"/>
                  </a:lnTo>
                  <a:lnTo>
                    <a:pt x="8" y="66"/>
                  </a:lnTo>
                  <a:lnTo>
                    <a:pt x="8" y="68"/>
                  </a:lnTo>
                  <a:lnTo>
                    <a:pt x="10" y="70"/>
                  </a:lnTo>
                  <a:lnTo>
                    <a:pt x="12" y="72"/>
                  </a:lnTo>
                  <a:lnTo>
                    <a:pt x="16" y="72"/>
                  </a:lnTo>
                  <a:lnTo>
                    <a:pt x="22" y="72"/>
                  </a:lnTo>
                  <a:lnTo>
                    <a:pt x="22" y="72"/>
                  </a:lnTo>
                  <a:lnTo>
                    <a:pt x="24" y="72"/>
                  </a:lnTo>
                  <a:lnTo>
                    <a:pt x="26" y="70"/>
                  </a:lnTo>
                  <a:lnTo>
                    <a:pt x="30" y="68"/>
                  </a:lnTo>
                  <a:lnTo>
                    <a:pt x="30" y="64"/>
                  </a:lnTo>
                  <a:lnTo>
                    <a:pt x="32" y="60"/>
                  </a:lnTo>
                  <a:lnTo>
                    <a:pt x="32" y="60"/>
                  </a:lnTo>
                  <a:lnTo>
                    <a:pt x="32" y="62"/>
                  </a:lnTo>
                  <a:lnTo>
                    <a:pt x="32" y="62"/>
                  </a:lnTo>
                  <a:lnTo>
                    <a:pt x="32" y="64"/>
                  </a:lnTo>
                  <a:lnTo>
                    <a:pt x="34" y="66"/>
                  </a:lnTo>
                  <a:lnTo>
                    <a:pt x="36" y="68"/>
                  </a:lnTo>
                  <a:lnTo>
                    <a:pt x="40" y="68"/>
                  </a:lnTo>
                  <a:lnTo>
                    <a:pt x="44" y="68"/>
                  </a:lnTo>
                  <a:lnTo>
                    <a:pt x="46" y="68"/>
                  </a:lnTo>
                  <a:lnTo>
                    <a:pt x="48" y="66"/>
                  </a:lnTo>
                  <a:lnTo>
                    <a:pt x="50" y="66"/>
                  </a:lnTo>
                  <a:lnTo>
                    <a:pt x="52" y="64"/>
                  </a:lnTo>
                  <a:lnTo>
                    <a:pt x="54" y="64"/>
                  </a:lnTo>
                  <a:lnTo>
                    <a:pt x="58" y="64"/>
                  </a:lnTo>
                  <a:lnTo>
                    <a:pt x="58" y="64"/>
                  </a:lnTo>
                  <a:lnTo>
                    <a:pt x="60" y="66"/>
                  </a:lnTo>
                  <a:lnTo>
                    <a:pt x="58" y="68"/>
                  </a:lnTo>
                  <a:lnTo>
                    <a:pt x="56" y="72"/>
                  </a:lnTo>
                  <a:lnTo>
                    <a:pt x="54" y="72"/>
                  </a:lnTo>
                  <a:lnTo>
                    <a:pt x="52" y="74"/>
                  </a:lnTo>
                  <a:lnTo>
                    <a:pt x="46" y="76"/>
                  </a:lnTo>
                  <a:lnTo>
                    <a:pt x="40" y="78"/>
                  </a:lnTo>
                  <a:lnTo>
                    <a:pt x="34" y="82"/>
                  </a:lnTo>
                  <a:lnTo>
                    <a:pt x="30" y="84"/>
                  </a:lnTo>
                  <a:lnTo>
                    <a:pt x="26" y="86"/>
                  </a:lnTo>
                  <a:lnTo>
                    <a:pt x="26" y="88"/>
                  </a:lnTo>
                  <a:lnTo>
                    <a:pt x="28" y="88"/>
                  </a:lnTo>
                  <a:lnTo>
                    <a:pt x="32" y="88"/>
                  </a:lnTo>
                  <a:lnTo>
                    <a:pt x="38" y="90"/>
                  </a:lnTo>
                  <a:lnTo>
                    <a:pt x="52" y="88"/>
                  </a:lnTo>
                  <a:lnTo>
                    <a:pt x="64" y="80"/>
                  </a:lnTo>
                  <a:lnTo>
                    <a:pt x="74" y="76"/>
                  </a:lnTo>
                  <a:lnTo>
                    <a:pt x="74" y="74"/>
                  </a:lnTo>
                  <a:lnTo>
                    <a:pt x="74" y="74"/>
                  </a:lnTo>
                  <a:lnTo>
                    <a:pt x="76" y="72"/>
                  </a:lnTo>
                  <a:lnTo>
                    <a:pt x="78" y="70"/>
                  </a:lnTo>
                  <a:lnTo>
                    <a:pt x="80" y="70"/>
                  </a:lnTo>
                  <a:lnTo>
                    <a:pt x="82" y="72"/>
                  </a:lnTo>
                  <a:lnTo>
                    <a:pt x="84" y="74"/>
                  </a:lnTo>
                  <a:lnTo>
                    <a:pt x="84" y="74"/>
                  </a:lnTo>
                  <a:lnTo>
                    <a:pt x="86" y="74"/>
                  </a:lnTo>
                  <a:lnTo>
                    <a:pt x="90" y="74"/>
                  </a:lnTo>
                  <a:lnTo>
                    <a:pt x="92" y="70"/>
                  </a:lnTo>
                  <a:lnTo>
                    <a:pt x="92" y="72"/>
                  </a:lnTo>
                  <a:lnTo>
                    <a:pt x="94" y="72"/>
                  </a:lnTo>
                  <a:lnTo>
                    <a:pt x="98" y="72"/>
                  </a:lnTo>
                  <a:lnTo>
                    <a:pt x="100" y="72"/>
                  </a:lnTo>
                  <a:lnTo>
                    <a:pt x="104" y="72"/>
                  </a:lnTo>
                  <a:lnTo>
                    <a:pt x="108" y="68"/>
                  </a:lnTo>
                  <a:lnTo>
                    <a:pt x="110" y="64"/>
                  </a:lnTo>
                  <a:lnTo>
                    <a:pt x="112" y="56"/>
                  </a:lnTo>
                  <a:lnTo>
                    <a:pt x="114" y="46"/>
                  </a:lnTo>
                  <a:lnTo>
                    <a:pt x="114" y="38"/>
                  </a:lnTo>
                  <a:lnTo>
                    <a:pt x="108" y="34"/>
                  </a:lnTo>
                  <a:lnTo>
                    <a:pt x="108" y="34"/>
                  </a:lnTo>
                  <a:lnTo>
                    <a:pt x="106" y="34"/>
                  </a:lnTo>
                  <a:lnTo>
                    <a:pt x="104" y="36"/>
                  </a:lnTo>
                  <a:lnTo>
                    <a:pt x="100" y="38"/>
                  </a:lnTo>
                  <a:lnTo>
                    <a:pt x="98" y="38"/>
                  </a:lnTo>
                  <a:lnTo>
                    <a:pt x="94" y="38"/>
                  </a:lnTo>
                  <a:lnTo>
                    <a:pt x="92" y="36"/>
                  </a:lnTo>
                  <a:lnTo>
                    <a:pt x="90" y="32"/>
                  </a:lnTo>
                  <a:lnTo>
                    <a:pt x="90" y="30"/>
                  </a:lnTo>
                  <a:lnTo>
                    <a:pt x="88" y="28"/>
                  </a:lnTo>
                  <a:lnTo>
                    <a:pt x="86" y="24"/>
                  </a:lnTo>
                  <a:lnTo>
                    <a:pt x="84" y="16"/>
                  </a:lnTo>
                  <a:lnTo>
                    <a:pt x="84" y="14"/>
                  </a:lnTo>
                  <a:lnTo>
                    <a:pt x="82" y="10"/>
                  </a:lnTo>
                  <a:lnTo>
                    <a:pt x="82" y="4"/>
                  </a:lnTo>
                  <a:lnTo>
                    <a:pt x="82" y="2"/>
                  </a:lnTo>
                  <a:lnTo>
                    <a:pt x="82" y="0"/>
                  </a:lnTo>
                  <a:lnTo>
                    <a:pt x="82" y="0"/>
                  </a:lnTo>
                  <a:lnTo>
                    <a:pt x="80" y="0"/>
                  </a:lnTo>
                  <a:lnTo>
                    <a:pt x="76" y="2"/>
                  </a:lnTo>
                  <a:lnTo>
                    <a:pt x="72" y="4"/>
                  </a:lnTo>
                  <a:lnTo>
                    <a:pt x="68" y="6"/>
                  </a:lnTo>
                  <a:lnTo>
                    <a:pt x="66" y="10"/>
                  </a:lnTo>
                  <a:lnTo>
                    <a:pt x="64" y="14"/>
                  </a:lnTo>
                  <a:lnTo>
                    <a:pt x="66" y="20"/>
                  </a:lnTo>
                  <a:lnTo>
                    <a:pt x="64" y="22"/>
                  </a:lnTo>
                  <a:lnTo>
                    <a:pt x="64" y="22"/>
                  </a:lnTo>
                  <a:lnTo>
                    <a:pt x="64" y="24"/>
                  </a:lnTo>
                  <a:lnTo>
                    <a:pt x="66" y="28"/>
                  </a:lnTo>
                  <a:lnTo>
                    <a:pt x="70" y="30"/>
                  </a:lnTo>
                  <a:lnTo>
                    <a:pt x="70" y="30"/>
                  </a:lnTo>
                  <a:lnTo>
                    <a:pt x="68" y="32"/>
                  </a:lnTo>
                  <a:lnTo>
                    <a:pt x="66" y="36"/>
                  </a:lnTo>
                  <a:lnTo>
                    <a:pt x="64" y="38"/>
                  </a:lnTo>
                  <a:lnTo>
                    <a:pt x="62" y="42"/>
                  </a:lnTo>
                  <a:lnTo>
                    <a:pt x="60" y="46"/>
                  </a:lnTo>
                  <a:lnTo>
                    <a:pt x="58" y="48"/>
                  </a:lnTo>
                  <a:lnTo>
                    <a:pt x="56" y="48"/>
                  </a:lnTo>
                  <a:lnTo>
                    <a:pt x="56" y="46"/>
                  </a:lnTo>
                  <a:lnTo>
                    <a:pt x="54" y="44"/>
                  </a:lnTo>
                  <a:lnTo>
                    <a:pt x="54" y="40"/>
                  </a:lnTo>
                  <a:lnTo>
                    <a:pt x="54" y="38"/>
                  </a:lnTo>
                  <a:lnTo>
                    <a:pt x="54" y="34"/>
                  </a:lnTo>
                  <a:lnTo>
                    <a:pt x="52" y="30"/>
                  </a:lnTo>
                  <a:lnTo>
                    <a:pt x="50" y="26"/>
                  </a:lnTo>
                  <a:lnTo>
                    <a:pt x="46" y="24"/>
                  </a:lnTo>
                  <a:lnTo>
                    <a:pt x="44" y="24"/>
                  </a:lnTo>
                  <a:lnTo>
                    <a:pt x="40" y="26"/>
                  </a:lnTo>
                  <a:lnTo>
                    <a:pt x="38" y="26"/>
                  </a:lnTo>
                  <a:lnTo>
                    <a:pt x="36" y="28"/>
                  </a:lnTo>
                  <a:lnTo>
                    <a:pt x="34" y="28"/>
                  </a:lnTo>
                  <a:lnTo>
                    <a:pt x="32" y="26"/>
                  </a:lnTo>
                  <a:lnTo>
                    <a:pt x="3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8" name="Freeform 174"/>
            <p:cNvSpPr>
              <a:spLocks/>
            </p:cNvSpPr>
            <p:nvPr/>
          </p:nvSpPr>
          <p:spPr bwMode="gray">
            <a:xfrm>
              <a:off x="4199" y="1466"/>
              <a:ext cx="20" cy="48"/>
            </a:xfrm>
            <a:custGeom>
              <a:avLst/>
              <a:gdLst/>
              <a:ahLst/>
              <a:cxnLst>
                <a:cxn ang="0">
                  <a:pos x="10" y="8"/>
                </a:cxn>
                <a:cxn ang="0">
                  <a:pos x="10" y="8"/>
                </a:cxn>
                <a:cxn ang="0">
                  <a:pos x="8" y="6"/>
                </a:cxn>
                <a:cxn ang="0">
                  <a:pos x="8" y="4"/>
                </a:cxn>
                <a:cxn ang="0">
                  <a:pos x="6" y="2"/>
                </a:cxn>
                <a:cxn ang="0">
                  <a:pos x="6" y="0"/>
                </a:cxn>
                <a:cxn ang="0">
                  <a:pos x="4" y="0"/>
                </a:cxn>
                <a:cxn ang="0">
                  <a:pos x="4" y="0"/>
                </a:cxn>
                <a:cxn ang="0">
                  <a:pos x="2" y="2"/>
                </a:cxn>
                <a:cxn ang="0">
                  <a:pos x="2" y="6"/>
                </a:cxn>
                <a:cxn ang="0">
                  <a:pos x="2" y="12"/>
                </a:cxn>
                <a:cxn ang="0">
                  <a:pos x="0" y="22"/>
                </a:cxn>
                <a:cxn ang="0">
                  <a:pos x="0" y="22"/>
                </a:cxn>
                <a:cxn ang="0">
                  <a:pos x="2" y="26"/>
                </a:cxn>
                <a:cxn ang="0">
                  <a:pos x="2" y="28"/>
                </a:cxn>
                <a:cxn ang="0">
                  <a:pos x="2" y="34"/>
                </a:cxn>
                <a:cxn ang="0">
                  <a:pos x="4" y="38"/>
                </a:cxn>
                <a:cxn ang="0">
                  <a:pos x="8" y="42"/>
                </a:cxn>
                <a:cxn ang="0">
                  <a:pos x="12" y="46"/>
                </a:cxn>
                <a:cxn ang="0">
                  <a:pos x="18" y="48"/>
                </a:cxn>
                <a:cxn ang="0">
                  <a:pos x="18" y="48"/>
                </a:cxn>
                <a:cxn ang="0">
                  <a:pos x="18" y="46"/>
                </a:cxn>
                <a:cxn ang="0">
                  <a:pos x="20" y="46"/>
                </a:cxn>
                <a:cxn ang="0">
                  <a:pos x="20" y="44"/>
                </a:cxn>
                <a:cxn ang="0">
                  <a:pos x="20" y="42"/>
                </a:cxn>
                <a:cxn ang="0">
                  <a:pos x="20" y="38"/>
                </a:cxn>
                <a:cxn ang="0">
                  <a:pos x="18" y="32"/>
                </a:cxn>
                <a:cxn ang="0">
                  <a:pos x="10" y="8"/>
                </a:cxn>
              </a:cxnLst>
              <a:rect l="0" t="0" r="r" b="b"/>
              <a:pathLst>
                <a:path w="20" h="48">
                  <a:moveTo>
                    <a:pt x="10" y="8"/>
                  </a:moveTo>
                  <a:lnTo>
                    <a:pt x="10" y="8"/>
                  </a:lnTo>
                  <a:lnTo>
                    <a:pt x="8" y="6"/>
                  </a:lnTo>
                  <a:lnTo>
                    <a:pt x="8" y="4"/>
                  </a:lnTo>
                  <a:lnTo>
                    <a:pt x="6" y="2"/>
                  </a:lnTo>
                  <a:lnTo>
                    <a:pt x="6" y="0"/>
                  </a:lnTo>
                  <a:lnTo>
                    <a:pt x="4" y="0"/>
                  </a:lnTo>
                  <a:lnTo>
                    <a:pt x="4" y="0"/>
                  </a:lnTo>
                  <a:lnTo>
                    <a:pt x="2" y="2"/>
                  </a:lnTo>
                  <a:lnTo>
                    <a:pt x="2" y="6"/>
                  </a:lnTo>
                  <a:lnTo>
                    <a:pt x="2" y="12"/>
                  </a:lnTo>
                  <a:lnTo>
                    <a:pt x="0" y="22"/>
                  </a:lnTo>
                  <a:lnTo>
                    <a:pt x="0" y="22"/>
                  </a:lnTo>
                  <a:lnTo>
                    <a:pt x="2" y="26"/>
                  </a:lnTo>
                  <a:lnTo>
                    <a:pt x="2" y="28"/>
                  </a:lnTo>
                  <a:lnTo>
                    <a:pt x="2" y="34"/>
                  </a:lnTo>
                  <a:lnTo>
                    <a:pt x="4" y="38"/>
                  </a:lnTo>
                  <a:lnTo>
                    <a:pt x="8" y="42"/>
                  </a:lnTo>
                  <a:lnTo>
                    <a:pt x="12" y="46"/>
                  </a:lnTo>
                  <a:lnTo>
                    <a:pt x="18" y="48"/>
                  </a:lnTo>
                  <a:lnTo>
                    <a:pt x="18" y="48"/>
                  </a:lnTo>
                  <a:lnTo>
                    <a:pt x="18" y="46"/>
                  </a:lnTo>
                  <a:lnTo>
                    <a:pt x="20" y="46"/>
                  </a:lnTo>
                  <a:lnTo>
                    <a:pt x="20" y="44"/>
                  </a:lnTo>
                  <a:lnTo>
                    <a:pt x="20" y="42"/>
                  </a:lnTo>
                  <a:lnTo>
                    <a:pt x="20" y="38"/>
                  </a:lnTo>
                  <a:lnTo>
                    <a:pt x="18" y="32"/>
                  </a:lnTo>
                  <a:lnTo>
                    <a:pt x="10"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9" name="Freeform 175"/>
            <p:cNvSpPr>
              <a:spLocks/>
            </p:cNvSpPr>
            <p:nvPr/>
          </p:nvSpPr>
          <p:spPr bwMode="gray">
            <a:xfrm>
              <a:off x="4149" y="1534"/>
              <a:ext cx="74" cy="90"/>
            </a:xfrm>
            <a:custGeom>
              <a:avLst/>
              <a:gdLst/>
              <a:ahLst/>
              <a:cxnLst>
                <a:cxn ang="0">
                  <a:pos x="16" y="10"/>
                </a:cxn>
                <a:cxn ang="0">
                  <a:pos x="12" y="8"/>
                </a:cxn>
                <a:cxn ang="0">
                  <a:pos x="8" y="6"/>
                </a:cxn>
                <a:cxn ang="0">
                  <a:pos x="2" y="6"/>
                </a:cxn>
                <a:cxn ang="0">
                  <a:pos x="0" y="10"/>
                </a:cxn>
                <a:cxn ang="0">
                  <a:pos x="2" y="22"/>
                </a:cxn>
                <a:cxn ang="0">
                  <a:pos x="4" y="24"/>
                </a:cxn>
                <a:cxn ang="0">
                  <a:pos x="8" y="34"/>
                </a:cxn>
                <a:cxn ang="0">
                  <a:pos x="14" y="44"/>
                </a:cxn>
                <a:cxn ang="0">
                  <a:pos x="16" y="50"/>
                </a:cxn>
                <a:cxn ang="0">
                  <a:pos x="22" y="50"/>
                </a:cxn>
                <a:cxn ang="0">
                  <a:pos x="32" y="52"/>
                </a:cxn>
                <a:cxn ang="0">
                  <a:pos x="36" y="58"/>
                </a:cxn>
                <a:cxn ang="0">
                  <a:pos x="38" y="70"/>
                </a:cxn>
                <a:cxn ang="0">
                  <a:pos x="42" y="82"/>
                </a:cxn>
                <a:cxn ang="0">
                  <a:pos x="52" y="88"/>
                </a:cxn>
                <a:cxn ang="0">
                  <a:pos x="64" y="90"/>
                </a:cxn>
                <a:cxn ang="0">
                  <a:pos x="72" y="84"/>
                </a:cxn>
                <a:cxn ang="0">
                  <a:pos x="74" y="82"/>
                </a:cxn>
                <a:cxn ang="0">
                  <a:pos x="72" y="84"/>
                </a:cxn>
                <a:cxn ang="0">
                  <a:pos x="68" y="86"/>
                </a:cxn>
                <a:cxn ang="0">
                  <a:pos x="64" y="86"/>
                </a:cxn>
                <a:cxn ang="0">
                  <a:pos x="64" y="82"/>
                </a:cxn>
                <a:cxn ang="0">
                  <a:pos x="62" y="58"/>
                </a:cxn>
                <a:cxn ang="0">
                  <a:pos x="58" y="42"/>
                </a:cxn>
                <a:cxn ang="0">
                  <a:pos x="66" y="26"/>
                </a:cxn>
                <a:cxn ang="0">
                  <a:pos x="66" y="8"/>
                </a:cxn>
                <a:cxn ang="0">
                  <a:pos x="60" y="4"/>
                </a:cxn>
                <a:cxn ang="0">
                  <a:pos x="54" y="2"/>
                </a:cxn>
                <a:cxn ang="0">
                  <a:pos x="44" y="0"/>
                </a:cxn>
                <a:cxn ang="0">
                  <a:pos x="38" y="0"/>
                </a:cxn>
                <a:cxn ang="0">
                  <a:pos x="36" y="6"/>
                </a:cxn>
                <a:cxn ang="0">
                  <a:pos x="40" y="24"/>
                </a:cxn>
                <a:cxn ang="0">
                  <a:pos x="44" y="38"/>
                </a:cxn>
                <a:cxn ang="0">
                  <a:pos x="32" y="32"/>
                </a:cxn>
                <a:cxn ang="0">
                  <a:pos x="20" y="24"/>
                </a:cxn>
                <a:cxn ang="0">
                  <a:pos x="16" y="10"/>
                </a:cxn>
              </a:cxnLst>
              <a:rect l="0" t="0" r="r" b="b"/>
              <a:pathLst>
                <a:path w="74" h="90">
                  <a:moveTo>
                    <a:pt x="16" y="10"/>
                  </a:moveTo>
                  <a:lnTo>
                    <a:pt x="16" y="10"/>
                  </a:lnTo>
                  <a:lnTo>
                    <a:pt x="14" y="10"/>
                  </a:lnTo>
                  <a:lnTo>
                    <a:pt x="12" y="8"/>
                  </a:lnTo>
                  <a:lnTo>
                    <a:pt x="10" y="6"/>
                  </a:lnTo>
                  <a:lnTo>
                    <a:pt x="8" y="6"/>
                  </a:lnTo>
                  <a:lnTo>
                    <a:pt x="4" y="6"/>
                  </a:lnTo>
                  <a:lnTo>
                    <a:pt x="2" y="6"/>
                  </a:lnTo>
                  <a:lnTo>
                    <a:pt x="2" y="8"/>
                  </a:lnTo>
                  <a:lnTo>
                    <a:pt x="0" y="10"/>
                  </a:lnTo>
                  <a:lnTo>
                    <a:pt x="0" y="14"/>
                  </a:lnTo>
                  <a:lnTo>
                    <a:pt x="2" y="22"/>
                  </a:lnTo>
                  <a:lnTo>
                    <a:pt x="2" y="22"/>
                  </a:lnTo>
                  <a:lnTo>
                    <a:pt x="4" y="24"/>
                  </a:lnTo>
                  <a:lnTo>
                    <a:pt x="6" y="28"/>
                  </a:lnTo>
                  <a:lnTo>
                    <a:pt x="8" y="34"/>
                  </a:lnTo>
                  <a:lnTo>
                    <a:pt x="12" y="38"/>
                  </a:lnTo>
                  <a:lnTo>
                    <a:pt x="14" y="44"/>
                  </a:lnTo>
                  <a:lnTo>
                    <a:pt x="16" y="50"/>
                  </a:lnTo>
                  <a:lnTo>
                    <a:pt x="16" y="50"/>
                  </a:lnTo>
                  <a:lnTo>
                    <a:pt x="20" y="50"/>
                  </a:lnTo>
                  <a:lnTo>
                    <a:pt x="22" y="50"/>
                  </a:lnTo>
                  <a:lnTo>
                    <a:pt x="28" y="50"/>
                  </a:lnTo>
                  <a:lnTo>
                    <a:pt x="32" y="52"/>
                  </a:lnTo>
                  <a:lnTo>
                    <a:pt x="34" y="54"/>
                  </a:lnTo>
                  <a:lnTo>
                    <a:pt x="36" y="58"/>
                  </a:lnTo>
                  <a:lnTo>
                    <a:pt x="38" y="64"/>
                  </a:lnTo>
                  <a:lnTo>
                    <a:pt x="38" y="70"/>
                  </a:lnTo>
                  <a:lnTo>
                    <a:pt x="40" y="76"/>
                  </a:lnTo>
                  <a:lnTo>
                    <a:pt x="42" y="82"/>
                  </a:lnTo>
                  <a:lnTo>
                    <a:pt x="48" y="86"/>
                  </a:lnTo>
                  <a:lnTo>
                    <a:pt x="52" y="88"/>
                  </a:lnTo>
                  <a:lnTo>
                    <a:pt x="58" y="90"/>
                  </a:lnTo>
                  <a:lnTo>
                    <a:pt x="64" y="90"/>
                  </a:lnTo>
                  <a:lnTo>
                    <a:pt x="68" y="86"/>
                  </a:lnTo>
                  <a:lnTo>
                    <a:pt x="72" y="84"/>
                  </a:lnTo>
                  <a:lnTo>
                    <a:pt x="74" y="84"/>
                  </a:lnTo>
                  <a:lnTo>
                    <a:pt x="74" y="82"/>
                  </a:lnTo>
                  <a:lnTo>
                    <a:pt x="74" y="82"/>
                  </a:lnTo>
                  <a:lnTo>
                    <a:pt x="72" y="84"/>
                  </a:lnTo>
                  <a:lnTo>
                    <a:pt x="70" y="84"/>
                  </a:lnTo>
                  <a:lnTo>
                    <a:pt x="68" y="86"/>
                  </a:lnTo>
                  <a:lnTo>
                    <a:pt x="66" y="86"/>
                  </a:lnTo>
                  <a:lnTo>
                    <a:pt x="64" y="86"/>
                  </a:lnTo>
                  <a:lnTo>
                    <a:pt x="64" y="86"/>
                  </a:lnTo>
                  <a:lnTo>
                    <a:pt x="64" y="82"/>
                  </a:lnTo>
                  <a:lnTo>
                    <a:pt x="64" y="72"/>
                  </a:lnTo>
                  <a:lnTo>
                    <a:pt x="62" y="58"/>
                  </a:lnTo>
                  <a:lnTo>
                    <a:pt x="56" y="44"/>
                  </a:lnTo>
                  <a:lnTo>
                    <a:pt x="58" y="42"/>
                  </a:lnTo>
                  <a:lnTo>
                    <a:pt x="62" y="34"/>
                  </a:lnTo>
                  <a:lnTo>
                    <a:pt x="66" y="26"/>
                  </a:lnTo>
                  <a:lnTo>
                    <a:pt x="68" y="16"/>
                  </a:lnTo>
                  <a:lnTo>
                    <a:pt x="66" y="8"/>
                  </a:lnTo>
                  <a:lnTo>
                    <a:pt x="60" y="4"/>
                  </a:lnTo>
                  <a:lnTo>
                    <a:pt x="60" y="4"/>
                  </a:lnTo>
                  <a:lnTo>
                    <a:pt x="56" y="2"/>
                  </a:lnTo>
                  <a:lnTo>
                    <a:pt x="54" y="2"/>
                  </a:lnTo>
                  <a:lnTo>
                    <a:pt x="50" y="0"/>
                  </a:lnTo>
                  <a:lnTo>
                    <a:pt x="44" y="0"/>
                  </a:lnTo>
                  <a:lnTo>
                    <a:pt x="42" y="0"/>
                  </a:lnTo>
                  <a:lnTo>
                    <a:pt x="38" y="0"/>
                  </a:lnTo>
                  <a:lnTo>
                    <a:pt x="36" y="2"/>
                  </a:lnTo>
                  <a:lnTo>
                    <a:pt x="36" y="6"/>
                  </a:lnTo>
                  <a:lnTo>
                    <a:pt x="38" y="14"/>
                  </a:lnTo>
                  <a:lnTo>
                    <a:pt x="40" y="24"/>
                  </a:lnTo>
                  <a:lnTo>
                    <a:pt x="44" y="32"/>
                  </a:lnTo>
                  <a:lnTo>
                    <a:pt x="44" y="38"/>
                  </a:lnTo>
                  <a:lnTo>
                    <a:pt x="38" y="38"/>
                  </a:lnTo>
                  <a:lnTo>
                    <a:pt x="32" y="32"/>
                  </a:lnTo>
                  <a:lnTo>
                    <a:pt x="26" y="28"/>
                  </a:lnTo>
                  <a:lnTo>
                    <a:pt x="20" y="24"/>
                  </a:lnTo>
                  <a:lnTo>
                    <a:pt x="16" y="18"/>
                  </a:lnTo>
                  <a:lnTo>
                    <a:pt x="16"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0" name="Freeform 176"/>
            <p:cNvSpPr>
              <a:spLocks/>
            </p:cNvSpPr>
            <p:nvPr/>
          </p:nvSpPr>
          <p:spPr bwMode="gray">
            <a:xfrm>
              <a:off x="4225" y="1592"/>
              <a:ext cx="44" cy="46"/>
            </a:xfrm>
            <a:custGeom>
              <a:avLst/>
              <a:gdLst/>
              <a:ahLst/>
              <a:cxnLst>
                <a:cxn ang="0">
                  <a:pos x="10" y="2"/>
                </a:cxn>
                <a:cxn ang="0">
                  <a:pos x="10" y="2"/>
                </a:cxn>
                <a:cxn ang="0">
                  <a:pos x="10" y="2"/>
                </a:cxn>
                <a:cxn ang="0">
                  <a:pos x="8" y="0"/>
                </a:cxn>
                <a:cxn ang="0">
                  <a:pos x="6" y="0"/>
                </a:cxn>
                <a:cxn ang="0">
                  <a:pos x="4" y="0"/>
                </a:cxn>
                <a:cxn ang="0">
                  <a:pos x="4" y="0"/>
                </a:cxn>
                <a:cxn ang="0">
                  <a:pos x="2" y="2"/>
                </a:cxn>
                <a:cxn ang="0">
                  <a:pos x="2" y="4"/>
                </a:cxn>
                <a:cxn ang="0">
                  <a:pos x="4" y="8"/>
                </a:cxn>
                <a:cxn ang="0">
                  <a:pos x="6" y="12"/>
                </a:cxn>
                <a:cxn ang="0">
                  <a:pos x="6" y="14"/>
                </a:cxn>
                <a:cxn ang="0">
                  <a:pos x="4" y="18"/>
                </a:cxn>
                <a:cxn ang="0">
                  <a:pos x="4" y="22"/>
                </a:cxn>
                <a:cxn ang="0">
                  <a:pos x="4" y="28"/>
                </a:cxn>
                <a:cxn ang="0">
                  <a:pos x="2" y="34"/>
                </a:cxn>
                <a:cxn ang="0">
                  <a:pos x="0" y="38"/>
                </a:cxn>
                <a:cxn ang="0">
                  <a:pos x="16" y="34"/>
                </a:cxn>
                <a:cxn ang="0">
                  <a:pos x="24" y="46"/>
                </a:cxn>
                <a:cxn ang="0">
                  <a:pos x="24" y="44"/>
                </a:cxn>
                <a:cxn ang="0">
                  <a:pos x="28" y="44"/>
                </a:cxn>
                <a:cxn ang="0">
                  <a:pos x="32" y="42"/>
                </a:cxn>
                <a:cxn ang="0">
                  <a:pos x="36" y="40"/>
                </a:cxn>
                <a:cxn ang="0">
                  <a:pos x="40" y="36"/>
                </a:cxn>
                <a:cxn ang="0">
                  <a:pos x="40" y="36"/>
                </a:cxn>
                <a:cxn ang="0">
                  <a:pos x="42" y="32"/>
                </a:cxn>
                <a:cxn ang="0">
                  <a:pos x="42" y="28"/>
                </a:cxn>
                <a:cxn ang="0">
                  <a:pos x="44" y="24"/>
                </a:cxn>
                <a:cxn ang="0">
                  <a:pos x="42" y="18"/>
                </a:cxn>
                <a:cxn ang="0">
                  <a:pos x="40" y="12"/>
                </a:cxn>
                <a:cxn ang="0">
                  <a:pos x="38" y="12"/>
                </a:cxn>
                <a:cxn ang="0">
                  <a:pos x="36" y="10"/>
                </a:cxn>
                <a:cxn ang="0">
                  <a:pos x="34" y="6"/>
                </a:cxn>
                <a:cxn ang="0">
                  <a:pos x="30" y="4"/>
                </a:cxn>
                <a:cxn ang="0">
                  <a:pos x="26" y="0"/>
                </a:cxn>
                <a:cxn ang="0">
                  <a:pos x="22" y="0"/>
                </a:cxn>
                <a:cxn ang="0">
                  <a:pos x="16" y="0"/>
                </a:cxn>
                <a:cxn ang="0">
                  <a:pos x="10" y="2"/>
                </a:cxn>
              </a:cxnLst>
              <a:rect l="0" t="0" r="r" b="b"/>
              <a:pathLst>
                <a:path w="44" h="46">
                  <a:moveTo>
                    <a:pt x="10" y="2"/>
                  </a:moveTo>
                  <a:lnTo>
                    <a:pt x="10" y="2"/>
                  </a:lnTo>
                  <a:lnTo>
                    <a:pt x="10" y="2"/>
                  </a:lnTo>
                  <a:lnTo>
                    <a:pt x="8" y="0"/>
                  </a:lnTo>
                  <a:lnTo>
                    <a:pt x="6" y="0"/>
                  </a:lnTo>
                  <a:lnTo>
                    <a:pt x="4" y="0"/>
                  </a:lnTo>
                  <a:lnTo>
                    <a:pt x="4" y="0"/>
                  </a:lnTo>
                  <a:lnTo>
                    <a:pt x="2" y="2"/>
                  </a:lnTo>
                  <a:lnTo>
                    <a:pt x="2" y="4"/>
                  </a:lnTo>
                  <a:lnTo>
                    <a:pt x="4" y="8"/>
                  </a:lnTo>
                  <a:lnTo>
                    <a:pt x="6" y="12"/>
                  </a:lnTo>
                  <a:lnTo>
                    <a:pt x="6" y="14"/>
                  </a:lnTo>
                  <a:lnTo>
                    <a:pt x="4" y="18"/>
                  </a:lnTo>
                  <a:lnTo>
                    <a:pt x="4" y="22"/>
                  </a:lnTo>
                  <a:lnTo>
                    <a:pt x="4" y="28"/>
                  </a:lnTo>
                  <a:lnTo>
                    <a:pt x="2" y="34"/>
                  </a:lnTo>
                  <a:lnTo>
                    <a:pt x="0" y="38"/>
                  </a:lnTo>
                  <a:lnTo>
                    <a:pt x="16" y="34"/>
                  </a:lnTo>
                  <a:lnTo>
                    <a:pt x="24" y="46"/>
                  </a:lnTo>
                  <a:lnTo>
                    <a:pt x="24" y="44"/>
                  </a:lnTo>
                  <a:lnTo>
                    <a:pt x="28" y="44"/>
                  </a:lnTo>
                  <a:lnTo>
                    <a:pt x="32" y="42"/>
                  </a:lnTo>
                  <a:lnTo>
                    <a:pt x="36" y="40"/>
                  </a:lnTo>
                  <a:lnTo>
                    <a:pt x="40" y="36"/>
                  </a:lnTo>
                  <a:lnTo>
                    <a:pt x="40" y="36"/>
                  </a:lnTo>
                  <a:lnTo>
                    <a:pt x="42" y="32"/>
                  </a:lnTo>
                  <a:lnTo>
                    <a:pt x="42" y="28"/>
                  </a:lnTo>
                  <a:lnTo>
                    <a:pt x="44" y="24"/>
                  </a:lnTo>
                  <a:lnTo>
                    <a:pt x="42" y="18"/>
                  </a:lnTo>
                  <a:lnTo>
                    <a:pt x="40" y="12"/>
                  </a:lnTo>
                  <a:lnTo>
                    <a:pt x="38" y="12"/>
                  </a:lnTo>
                  <a:lnTo>
                    <a:pt x="36" y="10"/>
                  </a:lnTo>
                  <a:lnTo>
                    <a:pt x="34" y="6"/>
                  </a:lnTo>
                  <a:lnTo>
                    <a:pt x="30" y="4"/>
                  </a:lnTo>
                  <a:lnTo>
                    <a:pt x="26" y="0"/>
                  </a:lnTo>
                  <a:lnTo>
                    <a:pt x="22" y="0"/>
                  </a:lnTo>
                  <a:lnTo>
                    <a:pt x="16" y="0"/>
                  </a:lnTo>
                  <a:lnTo>
                    <a:pt x="1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1" name="Freeform 177"/>
            <p:cNvSpPr>
              <a:spLocks/>
            </p:cNvSpPr>
            <p:nvPr/>
          </p:nvSpPr>
          <p:spPr bwMode="gray">
            <a:xfrm>
              <a:off x="4275" y="1574"/>
              <a:ext cx="168" cy="98"/>
            </a:xfrm>
            <a:custGeom>
              <a:avLst/>
              <a:gdLst/>
              <a:ahLst/>
              <a:cxnLst>
                <a:cxn ang="0">
                  <a:pos x="10" y="2"/>
                </a:cxn>
                <a:cxn ang="0">
                  <a:pos x="4" y="0"/>
                </a:cxn>
                <a:cxn ang="0">
                  <a:pos x="0" y="6"/>
                </a:cxn>
                <a:cxn ang="0">
                  <a:pos x="4" y="24"/>
                </a:cxn>
                <a:cxn ang="0">
                  <a:pos x="6" y="28"/>
                </a:cxn>
                <a:cxn ang="0">
                  <a:pos x="12" y="32"/>
                </a:cxn>
                <a:cxn ang="0">
                  <a:pos x="26" y="26"/>
                </a:cxn>
                <a:cxn ang="0">
                  <a:pos x="30" y="24"/>
                </a:cxn>
                <a:cxn ang="0">
                  <a:pos x="34" y="24"/>
                </a:cxn>
                <a:cxn ang="0">
                  <a:pos x="38" y="38"/>
                </a:cxn>
                <a:cxn ang="0">
                  <a:pos x="44" y="72"/>
                </a:cxn>
                <a:cxn ang="0">
                  <a:pos x="40" y="72"/>
                </a:cxn>
                <a:cxn ang="0">
                  <a:pos x="38" y="80"/>
                </a:cxn>
                <a:cxn ang="0">
                  <a:pos x="48" y="88"/>
                </a:cxn>
                <a:cxn ang="0">
                  <a:pos x="56" y="86"/>
                </a:cxn>
                <a:cxn ang="0">
                  <a:pos x="58" y="84"/>
                </a:cxn>
                <a:cxn ang="0">
                  <a:pos x="68" y="86"/>
                </a:cxn>
                <a:cxn ang="0">
                  <a:pos x="82" y="94"/>
                </a:cxn>
                <a:cxn ang="0">
                  <a:pos x="118" y="96"/>
                </a:cxn>
                <a:cxn ang="0">
                  <a:pos x="118" y="92"/>
                </a:cxn>
                <a:cxn ang="0">
                  <a:pos x="122" y="86"/>
                </a:cxn>
                <a:cxn ang="0">
                  <a:pos x="134" y="88"/>
                </a:cxn>
                <a:cxn ang="0">
                  <a:pos x="142" y="92"/>
                </a:cxn>
                <a:cxn ang="0">
                  <a:pos x="150" y="90"/>
                </a:cxn>
                <a:cxn ang="0">
                  <a:pos x="154" y="82"/>
                </a:cxn>
                <a:cxn ang="0">
                  <a:pos x="156" y="76"/>
                </a:cxn>
                <a:cxn ang="0">
                  <a:pos x="164" y="72"/>
                </a:cxn>
                <a:cxn ang="0">
                  <a:pos x="164" y="66"/>
                </a:cxn>
                <a:cxn ang="0">
                  <a:pos x="168" y="62"/>
                </a:cxn>
                <a:cxn ang="0">
                  <a:pos x="166" y="56"/>
                </a:cxn>
                <a:cxn ang="0">
                  <a:pos x="150" y="50"/>
                </a:cxn>
                <a:cxn ang="0">
                  <a:pos x="138" y="48"/>
                </a:cxn>
                <a:cxn ang="0">
                  <a:pos x="124" y="44"/>
                </a:cxn>
                <a:cxn ang="0">
                  <a:pos x="110" y="46"/>
                </a:cxn>
                <a:cxn ang="0">
                  <a:pos x="100" y="50"/>
                </a:cxn>
                <a:cxn ang="0">
                  <a:pos x="82" y="44"/>
                </a:cxn>
                <a:cxn ang="0">
                  <a:pos x="60" y="30"/>
                </a:cxn>
                <a:cxn ang="0">
                  <a:pos x="52" y="24"/>
                </a:cxn>
                <a:cxn ang="0">
                  <a:pos x="50" y="20"/>
                </a:cxn>
                <a:cxn ang="0">
                  <a:pos x="50" y="16"/>
                </a:cxn>
                <a:cxn ang="0">
                  <a:pos x="48" y="10"/>
                </a:cxn>
                <a:cxn ang="0">
                  <a:pos x="40" y="10"/>
                </a:cxn>
                <a:cxn ang="0">
                  <a:pos x="36" y="14"/>
                </a:cxn>
                <a:cxn ang="0">
                  <a:pos x="28" y="12"/>
                </a:cxn>
                <a:cxn ang="0">
                  <a:pos x="24" y="4"/>
                </a:cxn>
                <a:cxn ang="0">
                  <a:pos x="12" y="2"/>
                </a:cxn>
              </a:cxnLst>
              <a:rect l="0" t="0" r="r" b="b"/>
              <a:pathLst>
                <a:path w="168" h="98">
                  <a:moveTo>
                    <a:pt x="12" y="2"/>
                  </a:moveTo>
                  <a:lnTo>
                    <a:pt x="12" y="2"/>
                  </a:lnTo>
                  <a:lnTo>
                    <a:pt x="10" y="2"/>
                  </a:lnTo>
                  <a:lnTo>
                    <a:pt x="8" y="0"/>
                  </a:lnTo>
                  <a:lnTo>
                    <a:pt x="6" y="0"/>
                  </a:lnTo>
                  <a:lnTo>
                    <a:pt x="4" y="0"/>
                  </a:lnTo>
                  <a:lnTo>
                    <a:pt x="2" y="0"/>
                  </a:lnTo>
                  <a:lnTo>
                    <a:pt x="0" y="2"/>
                  </a:lnTo>
                  <a:lnTo>
                    <a:pt x="0" y="6"/>
                  </a:lnTo>
                  <a:lnTo>
                    <a:pt x="0" y="10"/>
                  </a:lnTo>
                  <a:lnTo>
                    <a:pt x="2" y="16"/>
                  </a:lnTo>
                  <a:lnTo>
                    <a:pt x="4" y="24"/>
                  </a:lnTo>
                  <a:lnTo>
                    <a:pt x="4" y="26"/>
                  </a:lnTo>
                  <a:lnTo>
                    <a:pt x="4" y="26"/>
                  </a:lnTo>
                  <a:lnTo>
                    <a:pt x="6" y="28"/>
                  </a:lnTo>
                  <a:lnTo>
                    <a:pt x="6" y="30"/>
                  </a:lnTo>
                  <a:lnTo>
                    <a:pt x="8" y="32"/>
                  </a:lnTo>
                  <a:lnTo>
                    <a:pt x="12" y="32"/>
                  </a:lnTo>
                  <a:lnTo>
                    <a:pt x="16" y="32"/>
                  </a:lnTo>
                  <a:lnTo>
                    <a:pt x="20" y="30"/>
                  </a:lnTo>
                  <a:lnTo>
                    <a:pt x="26" y="26"/>
                  </a:lnTo>
                  <a:lnTo>
                    <a:pt x="28" y="26"/>
                  </a:lnTo>
                  <a:lnTo>
                    <a:pt x="28" y="24"/>
                  </a:lnTo>
                  <a:lnTo>
                    <a:pt x="30" y="24"/>
                  </a:lnTo>
                  <a:lnTo>
                    <a:pt x="30" y="24"/>
                  </a:lnTo>
                  <a:lnTo>
                    <a:pt x="32" y="24"/>
                  </a:lnTo>
                  <a:lnTo>
                    <a:pt x="34" y="24"/>
                  </a:lnTo>
                  <a:lnTo>
                    <a:pt x="36" y="28"/>
                  </a:lnTo>
                  <a:lnTo>
                    <a:pt x="36" y="32"/>
                  </a:lnTo>
                  <a:lnTo>
                    <a:pt x="38" y="38"/>
                  </a:lnTo>
                  <a:lnTo>
                    <a:pt x="38" y="48"/>
                  </a:lnTo>
                  <a:lnTo>
                    <a:pt x="44" y="72"/>
                  </a:lnTo>
                  <a:lnTo>
                    <a:pt x="44" y="72"/>
                  </a:lnTo>
                  <a:lnTo>
                    <a:pt x="42" y="72"/>
                  </a:lnTo>
                  <a:lnTo>
                    <a:pt x="40" y="72"/>
                  </a:lnTo>
                  <a:lnTo>
                    <a:pt x="40" y="72"/>
                  </a:lnTo>
                  <a:lnTo>
                    <a:pt x="38" y="74"/>
                  </a:lnTo>
                  <a:lnTo>
                    <a:pt x="38" y="76"/>
                  </a:lnTo>
                  <a:lnTo>
                    <a:pt x="38" y="80"/>
                  </a:lnTo>
                  <a:lnTo>
                    <a:pt x="40" y="84"/>
                  </a:lnTo>
                  <a:lnTo>
                    <a:pt x="44" y="88"/>
                  </a:lnTo>
                  <a:lnTo>
                    <a:pt x="48" y="88"/>
                  </a:lnTo>
                  <a:lnTo>
                    <a:pt x="50" y="88"/>
                  </a:lnTo>
                  <a:lnTo>
                    <a:pt x="54" y="88"/>
                  </a:lnTo>
                  <a:lnTo>
                    <a:pt x="56" y="86"/>
                  </a:lnTo>
                  <a:lnTo>
                    <a:pt x="56" y="86"/>
                  </a:lnTo>
                  <a:lnTo>
                    <a:pt x="56" y="86"/>
                  </a:lnTo>
                  <a:lnTo>
                    <a:pt x="58" y="84"/>
                  </a:lnTo>
                  <a:lnTo>
                    <a:pt x="62" y="84"/>
                  </a:lnTo>
                  <a:lnTo>
                    <a:pt x="64" y="84"/>
                  </a:lnTo>
                  <a:lnTo>
                    <a:pt x="68" y="86"/>
                  </a:lnTo>
                  <a:lnTo>
                    <a:pt x="72" y="90"/>
                  </a:lnTo>
                  <a:lnTo>
                    <a:pt x="74" y="92"/>
                  </a:lnTo>
                  <a:lnTo>
                    <a:pt x="82" y="94"/>
                  </a:lnTo>
                  <a:lnTo>
                    <a:pt x="94" y="98"/>
                  </a:lnTo>
                  <a:lnTo>
                    <a:pt x="106" y="96"/>
                  </a:lnTo>
                  <a:lnTo>
                    <a:pt x="118" y="96"/>
                  </a:lnTo>
                  <a:lnTo>
                    <a:pt x="118" y="94"/>
                  </a:lnTo>
                  <a:lnTo>
                    <a:pt x="118" y="94"/>
                  </a:lnTo>
                  <a:lnTo>
                    <a:pt x="118" y="92"/>
                  </a:lnTo>
                  <a:lnTo>
                    <a:pt x="120" y="90"/>
                  </a:lnTo>
                  <a:lnTo>
                    <a:pt x="120" y="88"/>
                  </a:lnTo>
                  <a:lnTo>
                    <a:pt x="122" y="86"/>
                  </a:lnTo>
                  <a:lnTo>
                    <a:pt x="124" y="86"/>
                  </a:lnTo>
                  <a:lnTo>
                    <a:pt x="128" y="86"/>
                  </a:lnTo>
                  <a:lnTo>
                    <a:pt x="134" y="88"/>
                  </a:lnTo>
                  <a:lnTo>
                    <a:pt x="140" y="92"/>
                  </a:lnTo>
                  <a:lnTo>
                    <a:pt x="140" y="92"/>
                  </a:lnTo>
                  <a:lnTo>
                    <a:pt x="142" y="92"/>
                  </a:lnTo>
                  <a:lnTo>
                    <a:pt x="144" y="92"/>
                  </a:lnTo>
                  <a:lnTo>
                    <a:pt x="148" y="92"/>
                  </a:lnTo>
                  <a:lnTo>
                    <a:pt x="150" y="90"/>
                  </a:lnTo>
                  <a:lnTo>
                    <a:pt x="152" y="88"/>
                  </a:lnTo>
                  <a:lnTo>
                    <a:pt x="154" y="86"/>
                  </a:lnTo>
                  <a:lnTo>
                    <a:pt x="154" y="82"/>
                  </a:lnTo>
                  <a:lnTo>
                    <a:pt x="154" y="76"/>
                  </a:lnTo>
                  <a:lnTo>
                    <a:pt x="154" y="76"/>
                  </a:lnTo>
                  <a:lnTo>
                    <a:pt x="156" y="76"/>
                  </a:lnTo>
                  <a:lnTo>
                    <a:pt x="158" y="74"/>
                  </a:lnTo>
                  <a:lnTo>
                    <a:pt x="162" y="74"/>
                  </a:lnTo>
                  <a:lnTo>
                    <a:pt x="164" y="72"/>
                  </a:lnTo>
                  <a:lnTo>
                    <a:pt x="164" y="70"/>
                  </a:lnTo>
                  <a:lnTo>
                    <a:pt x="164" y="66"/>
                  </a:lnTo>
                  <a:lnTo>
                    <a:pt x="164" y="66"/>
                  </a:lnTo>
                  <a:lnTo>
                    <a:pt x="166" y="64"/>
                  </a:lnTo>
                  <a:lnTo>
                    <a:pt x="166" y="64"/>
                  </a:lnTo>
                  <a:lnTo>
                    <a:pt x="168" y="62"/>
                  </a:lnTo>
                  <a:lnTo>
                    <a:pt x="168" y="60"/>
                  </a:lnTo>
                  <a:lnTo>
                    <a:pt x="168" y="58"/>
                  </a:lnTo>
                  <a:lnTo>
                    <a:pt x="166" y="56"/>
                  </a:lnTo>
                  <a:lnTo>
                    <a:pt x="162" y="54"/>
                  </a:lnTo>
                  <a:lnTo>
                    <a:pt x="158" y="52"/>
                  </a:lnTo>
                  <a:lnTo>
                    <a:pt x="150" y="50"/>
                  </a:lnTo>
                  <a:lnTo>
                    <a:pt x="142" y="48"/>
                  </a:lnTo>
                  <a:lnTo>
                    <a:pt x="140" y="48"/>
                  </a:lnTo>
                  <a:lnTo>
                    <a:pt x="138" y="48"/>
                  </a:lnTo>
                  <a:lnTo>
                    <a:pt x="134" y="46"/>
                  </a:lnTo>
                  <a:lnTo>
                    <a:pt x="130" y="44"/>
                  </a:lnTo>
                  <a:lnTo>
                    <a:pt x="124" y="44"/>
                  </a:lnTo>
                  <a:lnTo>
                    <a:pt x="118" y="44"/>
                  </a:lnTo>
                  <a:lnTo>
                    <a:pt x="110" y="44"/>
                  </a:lnTo>
                  <a:lnTo>
                    <a:pt x="110" y="46"/>
                  </a:lnTo>
                  <a:lnTo>
                    <a:pt x="108" y="46"/>
                  </a:lnTo>
                  <a:lnTo>
                    <a:pt x="106" y="48"/>
                  </a:lnTo>
                  <a:lnTo>
                    <a:pt x="100" y="50"/>
                  </a:lnTo>
                  <a:lnTo>
                    <a:pt x="96" y="50"/>
                  </a:lnTo>
                  <a:lnTo>
                    <a:pt x="90" y="48"/>
                  </a:lnTo>
                  <a:lnTo>
                    <a:pt x="82" y="44"/>
                  </a:lnTo>
                  <a:lnTo>
                    <a:pt x="62" y="32"/>
                  </a:lnTo>
                  <a:lnTo>
                    <a:pt x="62" y="32"/>
                  </a:lnTo>
                  <a:lnTo>
                    <a:pt x="60" y="30"/>
                  </a:lnTo>
                  <a:lnTo>
                    <a:pt x="58" y="26"/>
                  </a:lnTo>
                  <a:lnTo>
                    <a:pt x="56" y="24"/>
                  </a:lnTo>
                  <a:lnTo>
                    <a:pt x="52" y="24"/>
                  </a:lnTo>
                  <a:lnTo>
                    <a:pt x="52" y="22"/>
                  </a:lnTo>
                  <a:lnTo>
                    <a:pt x="50" y="22"/>
                  </a:lnTo>
                  <a:lnTo>
                    <a:pt x="50" y="20"/>
                  </a:lnTo>
                  <a:lnTo>
                    <a:pt x="50" y="18"/>
                  </a:lnTo>
                  <a:lnTo>
                    <a:pt x="50" y="18"/>
                  </a:lnTo>
                  <a:lnTo>
                    <a:pt x="50" y="16"/>
                  </a:lnTo>
                  <a:lnTo>
                    <a:pt x="50" y="14"/>
                  </a:lnTo>
                  <a:lnTo>
                    <a:pt x="50" y="10"/>
                  </a:lnTo>
                  <a:lnTo>
                    <a:pt x="48" y="10"/>
                  </a:lnTo>
                  <a:lnTo>
                    <a:pt x="46" y="8"/>
                  </a:lnTo>
                  <a:lnTo>
                    <a:pt x="42" y="8"/>
                  </a:lnTo>
                  <a:lnTo>
                    <a:pt x="40" y="10"/>
                  </a:lnTo>
                  <a:lnTo>
                    <a:pt x="40" y="10"/>
                  </a:lnTo>
                  <a:lnTo>
                    <a:pt x="38" y="12"/>
                  </a:lnTo>
                  <a:lnTo>
                    <a:pt x="36" y="14"/>
                  </a:lnTo>
                  <a:lnTo>
                    <a:pt x="32" y="14"/>
                  </a:lnTo>
                  <a:lnTo>
                    <a:pt x="30" y="14"/>
                  </a:lnTo>
                  <a:lnTo>
                    <a:pt x="28" y="12"/>
                  </a:lnTo>
                  <a:lnTo>
                    <a:pt x="28" y="8"/>
                  </a:lnTo>
                  <a:lnTo>
                    <a:pt x="28" y="6"/>
                  </a:lnTo>
                  <a:lnTo>
                    <a:pt x="24" y="4"/>
                  </a:lnTo>
                  <a:lnTo>
                    <a:pt x="22" y="2"/>
                  </a:lnTo>
                  <a:lnTo>
                    <a:pt x="18" y="2"/>
                  </a:lnTo>
                  <a:lnTo>
                    <a:pt x="1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2" name="Freeform 178"/>
            <p:cNvSpPr>
              <a:spLocks/>
            </p:cNvSpPr>
            <p:nvPr/>
          </p:nvSpPr>
          <p:spPr bwMode="gray">
            <a:xfrm>
              <a:off x="4185" y="1370"/>
              <a:ext cx="88" cy="102"/>
            </a:xfrm>
            <a:custGeom>
              <a:avLst/>
              <a:gdLst/>
              <a:ahLst/>
              <a:cxnLst>
                <a:cxn ang="0">
                  <a:pos x="30" y="44"/>
                </a:cxn>
                <a:cxn ang="0">
                  <a:pos x="26" y="38"/>
                </a:cxn>
                <a:cxn ang="0">
                  <a:pos x="20" y="32"/>
                </a:cxn>
                <a:cxn ang="0">
                  <a:pos x="14" y="28"/>
                </a:cxn>
                <a:cxn ang="0">
                  <a:pos x="8" y="24"/>
                </a:cxn>
                <a:cxn ang="0">
                  <a:pos x="2" y="16"/>
                </a:cxn>
                <a:cxn ang="0">
                  <a:pos x="0" y="8"/>
                </a:cxn>
                <a:cxn ang="0">
                  <a:pos x="8" y="0"/>
                </a:cxn>
                <a:cxn ang="0">
                  <a:pos x="12" y="0"/>
                </a:cxn>
                <a:cxn ang="0">
                  <a:pos x="20" y="2"/>
                </a:cxn>
                <a:cxn ang="0">
                  <a:pos x="28" y="6"/>
                </a:cxn>
                <a:cxn ang="0">
                  <a:pos x="32" y="16"/>
                </a:cxn>
                <a:cxn ang="0">
                  <a:pos x="32" y="20"/>
                </a:cxn>
                <a:cxn ang="0">
                  <a:pos x="36" y="24"/>
                </a:cxn>
                <a:cxn ang="0">
                  <a:pos x="44" y="26"/>
                </a:cxn>
                <a:cxn ang="0">
                  <a:pos x="44" y="24"/>
                </a:cxn>
                <a:cxn ang="0">
                  <a:pos x="44" y="18"/>
                </a:cxn>
                <a:cxn ang="0">
                  <a:pos x="46" y="12"/>
                </a:cxn>
                <a:cxn ang="0">
                  <a:pos x="50" y="10"/>
                </a:cxn>
                <a:cxn ang="0">
                  <a:pos x="60" y="14"/>
                </a:cxn>
                <a:cxn ang="0">
                  <a:pos x="58" y="20"/>
                </a:cxn>
                <a:cxn ang="0">
                  <a:pos x="58" y="30"/>
                </a:cxn>
                <a:cxn ang="0">
                  <a:pos x="60" y="40"/>
                </a:cxn>
                <a:cxn ang="0">
                  <a:pos x="66" y="46"/>
                </a:cxn>
                <a:cxn ang="0">
                  <a:pos x="70" y="44"/>
                </a:cxn>
                <a:cxn ang="0">
                  <a:pos x="76" y="34"/>
                </a:cxn>
                <a:cxn ang="0">
                  <a:pos x="76" y="32"/>
                </a:cxn>
                <a:cxn ang="0">
                  <a:pos x="80" y="28"/>
                </a:cxn>
                <a:cxn ang="0">
                  <a:pos x="82" y="26"/>
                </a:cxn>
                <a:cxn ang="0">
                  <a:pos x="86" y="28"/>
                </a:cxn>
                <a:cxn ang="0">
                  <a:pos x="88" y="38"/>
                </a:cxn>
                <a:cxn ang="0">
                  <a:pos x="86" y="48"/>
                </a:cxn>
                <a:cxn ang="0">
                  <a:pos x="82" y="68"/>
                </a:cxn>
                <a:cxn ang="0">
                  <a:pos x="88" y="90"/>
                </a:cxn>
                <a:cxn ang="0">
                  <a:pos x="88" y="92"/>
                </a:cxn>
                <a:cxn ang="0">
                  <a:pos x="84" y="98"/>
                </a:cxn>
                <a:cxn ang="0">
                  <a:pos x="82" y="102"/>
                </a:cxn>
                <a:cxn ang="0">
                  <a:pos x="78" y="100"/>
                </a:cxn>
                <a:cxn ang="0">
                  <a:pos x="78" y="96"/>
                </a:cxn>
                <a:cxn ang="0">
                  <a:pos x="76" y="90"/>
                </a:cxn>
                <a:cxn ang="0">
                  <a:pos x="76" y="80"/>
                </a:cxn>
                <a:cxn ang="0">
                  <a:pos x="72" y="76"/>
                </a:cxn>
                <a:cxn ang="0">
                  <a:pos x="66" y="78"/>
                </a:cxn>
                <a:cxn ang="0">
                  <a:pos x="60" y="74"/>
                </a:cxn>
                <a:cxn ang="0">
                  <a:pos x="52" y="70"/>
                </a:cxn>
                <a:cxn ang="0">
                  <a:pos x="44" y="60"/>
                </a:cxn>
              </a:cxnLst>
              <a:rect l="0" t="0" r="r" b="b"/>
              <a:pathLst>
                <a:path w="88" h="102">
                  <a:moveTo>
                    <a:pt x="30" y="46"/>
                  </a:moveTo>
                  <a:lnTo>
                    <a:pt x="30" y="44"/>
                  </a:lnTo>
                  <a:lnTo>
                    <a:pt x="28" y="42"/>
                  </a:lnTo>
                  <a:lnTo>
                    <a:pt x="26" y="38"/>
                  </a:lnTo>
                  <a:lnTo>
                    <a:pt x="24" y="34"/>
                  </a:lnTo>
                  <a:lnTo>
                    <a:pt x="20" y="32"/>
                  </a:lnTo>
                  <a:lnTo>
                    <a:pt x="14" y="30"/>
                  </a:lnTo>
                  <a:lnTo>
                    <a:pt x="14" y="28"/>
                  </a:lnTo>
                  <a:lnTo>
                    <a:pt x="12" y="26"/>
                  </a:lnTo>
                  <a:lnTo>
                    <a:pt x="8" y="24"/>
                  </a:lnTo>
                  <a:lnTo>
                    <a:pt x="6" y="20"/>
                  </a:lnTo>
                  <a:lnTo>
                    <a:pt x="2" y="16"/>
                  </a:lnTo>
                  <a:lnTo>
                    <a:pt x="2" y="12"/>
                  </a:lnTo>
                  <a:lnTo>
                    <a:pt x="0" y="8"/>
                  </a:lnTo>
                  <a:lnTo>
                    <a:pt x="4" y="4"/>
                  </a:lnTo>
                  <a:lnTo>
                    <a:pt x="8" y="0"/>
                  </a:lnTo>
                  <a:lnTo>
                    <a:pt x="8" y="0"/>
                  </a:lnTo>
                  <a:lnTo>
                    <a:pt x="12" y="0"/>
                  </a:lnTo>
                  <a:lnTo>
                    <a:pt x="16" y="0"/>
                  </a:lnTo>
                  <a:lnTo>
                    <a:pt x="20" y="2"/>
                  </a:lnTo>
                  <a:lnTo>
                    <a:pt x="24" y="4"/>
                  </a:lnTo>
                  <a:lnTo>
                    <a:pt x="28" y="6"/>
                  </a:lnTo>
                  <a:lnTo>
                    <a:pt x="30" y="10"/>
                  </a:lnTo>
                  <a:lnTo>
                    <a:pt x="32" y="16"/>
                  </a:lnTo>
                  <a:lnTo>
                    <a:pt x="32" y="18"/>
                  </a:lnTo>
                  <a:lnTo>
                    <a:pt x="32" y="20"/>
                  </a:lnTo>
                  <a:lnTo>
                    <a:pt x="34" y="22"/>
                  </a:lnTo>
                  <a:lnTo>
                    <a:pt x="36" y="24"/>
                  </a:lnTo>
                  <a:lnTo>
                    <a:pt x="40" y="26"/>
                  </a:lnTo>
                  <a:lnTo>
                    <a:pt x="44" y="26"/>
                  </a:lnTo>
                  <a:lnTo>
                    <a:pt x="44" y="26"/>
                  </a:lnTo>
                  <a:lnTo>
                    <a:pt x="44" y="24"/>
                  </a:lnTo>
                  <a:lnTo>
                    <a:pt x="44" y="20"/>
                  </a:lnTo>
                  <a:lnTo>
                    <a:pt x="44" y="18"/>
                  </a:lnTo>
                  <a:lnTo>
                    <a:pt x="44" y="14"/>
                  </a:lnTo>
                  <a:lnTo>
                    <a:pt x="46" y="12"/>
                  </a:lnTo>
                  <a:lnTo>
                    <a:pt x="48" y="10"/>
                  </a:lnTo>
                  <a:lnTo>
                    <a:pt x="50" y="10"/>
                  </a:lnTo>
                  <a:lnTo>
                    <a:pt x="54" y="12"/>
                  </a:lnTo>
                  <a:lnTo>
                    <a:pt x="60" y="14"/>
                  </a:lnTo>
                  <a:lnTo>
                    <a:pt x="60" y="16"/>
                  </a:lnTo>
                  <a:lnTo>
                    <a:pt x="58" y="20"/>
                  </a:lnTo>
                  <a:lnTo>
                    <a:pt x="58" y="24"/>
                  </a:lnTo>
                  <a:lnTo>
                    <a:pt x="58" y="30"/>
                  </a:lnTo>
                  <a:lnTo>
                    <a:pt x="60" y="34"/>
                  </a:lnTo>
                  <a:lnTo>
                    <a:pt x="60" y="40"/>
                  </a:lnTo>
                  <a:lnTo>
                    <a:pt x="64" y="44"/>
                  </a:lnTo>
                  <a:lnTo>
                    <a:pt x="66" y="46"/>
                  </a:lnTo>
                  <a:lnTo>
                    <a:pt x="68" y="46"/>
                  </a:lnTo>
                  <a:lnTo>
                    <a:pt x="70" y="44"/>
                  </a:lnTo>
                  <a:lnTo>
                    <a:pt x="72" y="42"/>
                  </a:lnTo>
                  <a:lnTo>
                    <a:pt x="76" y="34"/>
                  </a:lnTo>
                  <a:lnTo>
                    <a:pt x="76" y="34"/>
                  </a:lnTo>
                  <a:lnTo>
                    <a:pt x="76" y="32"/>
                  </a:lnTo>
                  <a:lnTo>
                    <a:pt x="78" y="30"/>
                  </a:lnTo>
                  <a:lnTo>
                    <a:pt x="80" y="28"/>
                  </a:lnTo>
                  <a:lnTo>
                    <a:pt x="80" y="28"/>
                  </a:lnTo>
                  <a:lnTo>
                    <a:pt x="82" y="26"/>
                  </a:lnTo>
                  <a:lnTo>
                    <a:pt x="84" y="26"/>
                  </a:lnTo>
                  <a:lnTo>
                    <a:pt x="86" y="28"/>
                  </a:lnTo>
                  <a:lnTo>
                    <a:pt x="86" y="32"/>
                  </a:lnTo>
                  <a:lnTo>
                    <a:pt x="88" y="38"/>
                  </a:lnTo>
                  <a:lnTo>
                    <a:pt x="88" y="46"/>
                  </a:lnTo>
                  <a:lnTo>
                    <a:pt x="86" y="48"/>
                  </a:lnTo>
                  <a:lnTo>
                    <a:pt x="84" y="58"/>
                  </a:lnTo>
                  <a:lnTo>
                    <a:pt x="82" y="68"/>
                  </a:lnTo>
                  <a:lnTo>
                    <a:pt x="84" y="80"/>
                  </a:lnTo>
                  <a:lnTo>
                    <a:pt x="88" y="90"/>
                  </a:lnTo>
                  <a:lnTo>
                    <a:pt x="88" y="90"/>
                  </a:lnTo>
                  <a:lnTo>
                    <a:pt x="88" y="92"/>
                  </a:lnTo>
                  <a:lnTo>
                    <a:pt x="86" y="96"/>
                  </a:lnTo>
                  <a:lnTo>
                    <a:pt x="84" y="98"/>
                  </a:lnTo>
                  <a:lnTo>
                    <a:pt x="84" y="100"/>
                  </a:lnTo>
                  <a:lnTo>
                    <a:pt x="82" y="102"/>
                  </a:lnTo>
                  <a:lnTo>
                    <a:pt x="80" y="102"/>
                  </a:lnTo>
                  <a:lnTo>
                    <a:pt x="78" y="100"/>
                  </a:lnTo>
                  <a:lnTo>
                    <a:pt x="78" y="96"/>
                  </a:lnTo>
                  <a:lnTo>
                    <a:pt x="78" y="96"/>
                  </a:lnTo>
                  <a:lnTo>
                    <a:pt x="76" y="92"/>
                  </a:lnTo>
                  <a:lnTo>
                    <a:pt x="76" y="90"/>
                  </a:lnTo>
                  <a:lnTo>
                    <a:pt x="76" y="86"/>
                  </a:lnTo>
                  <a:lnTo>
                    <a:pt x="76" y="80"/>
                  </a:lnTo>
                  <a:lnTo>
                    <a:pt x="74" y="78"/>
                  </a:lnTo>
                  <a:lnTo>
                    <a:pt x="72" y="76"/>
                  </a:lnTo>
                  <a:lnTo>
                    <a:pt x="68" y="74"/>
                  </a:lnTo>
                  <a:lnTo>
                    <a:pt x="66" y="78"/>
                  </a:lnTo>
                  <a:lnTo>
                    <a:pt x="64" y="76"/>
                  </a:lnTo>
                  <a:lnTo>
                    <a:pt x="60" y="74"/>
                  </a:lnTo>
                  <a:lnTo>
                    <a:pt x="56" y="72"/>
                  </a:lnTo>
                  <a:lnTo>
                    <a:pt x="52" y="70"/>
                  </a:lnTo>
                  <a:lnTo>
                    <a:pt x="46" y="66"/>
                  </a:lnTo>
                  <a:lnTo>
                    <a:pt x="44" y="60"/>
                  </a:lnTo>
                  <a:lnTo>
                    <a:pt x="30"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3" name="Freeform 179"/>
            <p:cNvSpPr>
              <a:spLocks/>
            </p:cNvSpPr>
            <p:nvPr/>
          </p:nvSpPr>
          <p:spPr bwMode="gray">
            <a:xfrm>
              <a:off x="4291" y="1414"/>
              <a:ext cx="38" cy="54"/>
            </a:xfrm>
            <a:custGeom>
              <a:avLst/>
              <a:gdLst/>
              <a:ahLst/>
              <a:cxnLst>
                <a:cxn ang="0">
                  <a:pos x="16" y="0"/>
                </a:cxn>
                <a:cxn ang="0">
                  <a:pos x="14" y="0"/>
                </a:cxn>
                <a:cxn ang="0">
                  <a:pos x="14" y="0"/>
                </a:cxn>
                <a:cxn ang="0">
                  <a:pos x="12" y="0"/>
                </a:cxn>
                <a:cxn ang="0">
                  <a:pos x="8" y="2"/>
                </a:cxn>
                <a:cxn ang="0">
                  <a:pos x="6" y="6"/>
                </a:cxn>
                <a:cxn ang="0">
                  <a:pos x="4" y="10"/>
                </a:cxn>
                <a:cxn ang="0">
                  <a:pos x="2" y="16"/>
                </a:cxn>
                <a:cxn ang="0">
                  <a:pos x="2" y="24"/>
                </a:cxn>
                <a:cxn ang="0">
                  <a:pos x="0" y="48"/>
                </a:cxn>
                <a:cxn ang="0">
                  <a:pos x="2" y="48"/>
                </a:cxn>
                <a:cxn ang="0">
                  <a:pos x="10" y="52"/>
                </a:cxn>
                <a:cxn ang="0">
                  <a:pos x="18" y="54"/>
                </a:cxn>
                <a:cxn ang="0">
                  <a:pos x="28" y="54"/>
                </a:cxn>
                <a:cxn ang="0">
                  <a:pos x="36" y="50"/>
                </a:cxn>
                <a:cxn ang="0">
                  <a:pos x="38" y="40"/>
                </a:cxn>
                <a:cxn ang="0">
                  <a:pos x="16" y="0"/>
                </a:cxn>
              </a:cxnLst>
              <a:rect l="0" t="0" r="r" b="b"/>
              <a:pathLst>
                <a:path w="38" h="54">
                  <a:moveTo>
                    <a:pt x="16" y="0"/>
                  </a:moveTo>
                  <a:lnTo>
                    <a:pt x="14" y="0"/>
                  </a:lnTo>
                  <a:lnTo>
                    <a:pt x="14" y="0"/>
                  </a:lnTo>
                  <a:lnTo>
                    <a:pt x="12" y="0"/>
                  </a:lnTo>
                  <a:lnTo>
                    <a:pt x="8" y="2"/>
                  </a:lnTo>
                  <a:lnTo>
                    <a:pt x="6" y="6"/>
                  </a:lnTo>
                  <a:lnTo>
                    <a:pt x="4" y="10"/>
                  </a:lnTo>
                  <a:lnTo>
                    <a:pt x="2" y="16"/>
                  </a:lnTo>
                  <a:lnTo>
                    <a:pt x="2" y="24"/>
                  </a:lnTo>
                  <a:lnTo>
                    <a:pt x="0" y="48"/>
                  </a:lnTo>
                  <a:lnTo>
                    <a:pt x="2" y="48"/>
                  </a:lnTo>
                  <a:lnTo>
                    <a:pt x="10" y="52"/>
                  </a:lnTo>
                  <a:lnTo>
                    <a:pt x="18" y="54"/>
                  </a:lnTo>
                  <a:lnTo>
                    <a:pt x="28" y="54"/>
                  </a:lnTo>
                  <a:lnTo>
                    <a:pt x="36" y="50"/>
                  </a:lnTo>
                  <a:lnTo>
                    <a:pt x="38" y="40"/>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4" name="Freeform 180"/>
            <p:cNvSpPr>
              <a:spLocks/>
            </p:cNvSpPr>
            <p:nvPr/>
          </p:nvSpPr>
          <p:spPr bwMode="gray">
            <a:xfrm>
              <a:off x="4417" y="1424"/>
              <a:ext cx="68" cy="146"/>
            </a:xfrm>
            <a:custGeom>
              <a:avLst/>
              <a:gdLst/>
              <a:ahLst/>
              <a:cxnLst>
                <a:cxn ang="0">
                  <a:pos x="18" y="2"/>
                </a:cxn>
                <a:cxn ang="0">
                  <a:pos x="16" y="0"/>
                </a:cxn>
                <a:cxn ang="0">
                  <a:pos x="12" y="0"/>
                </a:cxn>
                <a:cxn ang="0">
                  <a:pos x="10" y="6"/>
                </a:cxn>
                <a:cxn ang="0">
                  <a:pos x="12" y="10"/>
                </a:cxn>
                <a:cxn ang="0">
                  <a:pos x="12" y="16"/>
                </a:cxn>
                <a:cxn ang="0">
                  <a:pos x="10" y="20"/>
                </a:cxn>
                <a:cxn ang="0">
                  <a:pos x="6" y="22"/>
                </a:cxn>
                <a:cxn ang="0">
                  <a:pos x="4" y="32"/>
                </a:cxn>
                <a:cxn ang="0">
                  <a:pos x="2" y="46"/>
                </a:cxn>
                <a:cxn ang="0">
                  <a:pos x="2" y="54"/>
                </a:cxn>
                <a:cxn ang="0">
                  <a:pos x="0" y="58"/>
                </a:cxn>
                <a:cxn ang="0">
                  <a:pos x="0" y="60"/>
                </a:cxn>
                <a:cxn ang="0">
                  <a:pos x="0" y="66"/>
                </a:cxn>
                <a:cxn ang="0">
                  <a:pos x="6" y="78"/>
                </a:cxn>
                <a:cxn ang="0">
                  <a:pos x="4" y="84"/>
                </a:cxn>
                <a:cxn ang="0">
                  <a:pos x="8" y="84"/>
                </a:cxn>
                <a:cxn ang="0">
                  <a:pos x="12" y="88"/>
                </a:cxn>
                <a:cxn ang="0">
                  <a:pos x="14" y="96"/>
                </a:cxn>
                <a:cxn ang="0">
                  <a:pos x="14" y="100"/>
                </a:cxn>
                <a:cxn ang="0">
                  <a:pos x="14" y="106"/>
                </a:cxn>
                <a:cxn ang="0">
                  <a:pos x="12" y="108"/>
                </a:cxn>
                <a:cxn ang="0">
                  <a:pos x="12" y="110"/>
                </a:cxn>
                <a:cxn ang="0">
                  <a:pos x="10" y="116"/>
                </a:cxn>
                <a:cxn ang="0">
                  <a:pos x="12" y="126"/>
                </a:cxn>
                <a:cxn ang="0">
                  <a:pos x="10" y="130"/>
                </a:cxn>
                <a:cxn ang="0">
                  <a:pos x="12" y="136"/>
                </a:cxn>
                <a:cxn ang="0">
                  <a:pos x="16" y="142"/>
                </a:cxn>
                <a:cxn ang="0">
                  <a:pos x="26" y="146"/>
                </a:cxn>
                <a:cxn ang="0">
                  <a:pos x="34" y="146"/>
                </a:cxn>
                <a:cxn ang="0">
                  <a:pos x="36" y="146"/>
                </a:cxn>
                <a:cxn ang="0">
                  <a:pos x="40" y="146"/>
                </a:cxn>
                <a:cxn ang="0">
                  <a:pos x="46" y="142"/>
                </a:cxn>
                <a:cxn ang="0">
                  <a:pos x="50" y="134"/>
                </a:cxn>
                <a:cxn ang="0">
                  <a:pos x="52" y="130"/>
                </a:cxn>
                <a:cxn ang="0">
                  <a:pos x="56" y="120"/>
                </a:cxn>
                <a:cxn ang="0">
                  <a:pos x="62" y="112"/>
                </a:cxn>
                <a:cxn ang="0">
                  <a:pos x="64" y="108"/>
                </a:cxn>
                <a:cxn ang="0">
                  <a:pos x="68" y="100"/>
                </a:cxn>
                <a:cxn ang="0">
                  <a:pos x="68" y="84"/>
                </a:cxn>
                <a:cxn ang="0">
                  <a:pos x="66" y="80"/>
                </a:cxn>
                <a:cxn ang="0">
                  <a:pos x="60" y="78"/>
                </a:cxn>
                <a:cxn ang="0">
                  <a:pos x="56" y="80"/>
                </a:cxn>
                <a:cxn ang="0">
                  <a:pos x="54" y="80"/>
                </a:cxn>
                <a:cxn ang="0">
                  <a:pos x="50" y="80"/>
                </a:cxn>
                <a:cxn ang="0">
                  <a:pos x="52" y="78"/>
                </a:cxn>
                <a:cxn ang="0">
                  <a:pos x="54" y="74"/>
                </a:cxn>
                <a:cxn ang="0">
                  <a:pos x="56" y="72"/>
                </a:cxn>
                <a:cxn ang="0">
                  <a:pos x="56" y="64"/>
                </a:cxn>
                <a:cxn ang="0">
                  <a:pos x="56" y="56"/>
                </a:cxn>
                <a:cxn ang="0">
                  <a:pos x="54" y="48"/>
                </a:cxn>
                <a:cxn ang="0">
                  <a:pos x="48" y="36"/>
                </a:cxn>
                <a:cxn ang="0">
                  <a:pos x="42" y="28"/>
                </a:cxn>
                <a:cxn ang="0">
                  <a:pos x="38" y="22"/>
                </a:cxn>
                <a:cxn ang="0">
                  <a:pos x="32" y="16"/>
                </a:cxn>
                <a:cxn ang="0">
                  <a:pos x="26" y="12"/>
                </a:cxn>
                <a:cxn ang="0">
                  <a:pos x="24" y="10"/>
                </a:cxn>
                <a:cxn ang="0">
                  <a:pos x="20" y="6"/>
                </a:cxn>
                <a:cxn ang="0">
                  <a:pos x="20" y="2"/>
                </a:cxn>
              </a:cxnLst>
              <a:rect l="0" t="0" r="r" b="b"/>
              <a:pathLst>
                <a:path w="68" h="146">
                  <a:moveTo>
                    <a:pt x="20" y="2"/>
                  </a:moveTo>
                  <a:lnTo>
                    <a:pt x="18" y="2"/>
                  </a:lnTo>
                  <a:lnTo>
                    <a:pt x="18" y="0"/>
                  </a:lnTo>
                  <a:lnTo>
                    <a:pt x="16" y="0"/>
                  </a:lnTo>
                  <a:lnTo>
                    <a:pt x="14" y="0"/>
                  </a:lnTo>
                  <a:lnTo>
                    <a:pt x="12" y="0"/>
                  </a:lnTo>
                  <a:lnTo>
                    <a:pt x="10" y="2"/>
                  </a:lnTo>
                  <a:lnTo>
                    <a:pt x="10" y="6"/>
                  </a:lnTo>
                  <a:lnTo>
                    <a:pt x="10" y="8"/>
                  </a:lnTo>
                  <a:lnTo>
                    <a:pt x="12" y="10"/>
                  </a:lnTo>
                  <a:lnTo>
                    <a:pt x="12" y="12"/>
                  </a:lnTo>
                  <a:lnTo>
                    <a:pt x="12" y="16"/>
                  </a:lnTo>
                  <a:lnTo>
                    <a:pt x="10" y="20"/>
                  </a:lnTo>
                  <a:lnTo>
                    <a:pt x="10" y="20"/>
                  </a:lnTo>
                  <a:lnTo>
                    <a:pt x="8" y="20"/>
                  </a:lnTo>
                  <a:lnTo>
                    <a:pt x="6" y="22"/>
                  </a:lnTo>
                  <a:lnTo>
                    <a:pt x="4" y="26"/>
                  </a:lnTo>
                  <a:lnTo>
                    <a:pt x="4" y="32"/>
                  </a:lnTo>
                  <a:lnTo>
                    <a:pt x="2" y="40"/>
                  </a:lnTo>
                  <a:lnTo>
                    <a:pt x="2" y="46"/>
                  </a:lnTo>
                  <a:lnTo>
                    <a:pt x="2" y="52"/>
                  </a:lnTo>
                  <a:lnTo>
                    <a:pt x="2" y="54"/>
                  </a:lnTo>
                  <a:lnTo>
                    <a:pt x="2" y="56"/>
                  </a:lnTo>
                  <a:lnTo>
                    <a:pt x="0" y="58"/>
                  </a:lnTo>
                  <a:lnTo>
                    <a:pt x="0" y="58"/>
                  </a:lnTo>
                  <a:lnTo>
                    <a:pt x="0" y="60"/>
                  </a:lnTo>
                  <a:lnTo>
                    <a:pt x="0" y="62"/>
                  </a:lnTo>
                  <a:lnTo>
                    <a:pt x="0" y="66"/>
                  </a:lnTo>
                  <a:lnTo>
                    <a:pt x="2" y="72"/>
                  </a:lnTo>
                  <a:lnTo>
                    <a:pt x="6" y="78"/>
                  </a:lnTo>
                  <a:lnTo>
                    <a:pt x="2" y="84"/>
                  </a:lnTo>
                  <a:lnTo>
                    <a:pt x="4" y="84"/>
                  </a:lnTo>
                  <a:lnTo>
                    <a:pt x="6" y="84"/>
                  </a:lnTo>
                  <a:lnTo>
                    <a:pt x="8" y="84"/>
                  </a:lnTo>
                  <a:lnTo>
                    <a:pt x="10" y="86"/>
                  </a:lnTo>
                  <a:lnTo>
                    <a:pt x="12" y="88"/>
                  </a:lnTo>
                  <a:lnTo>
                    <a:pt x="14" y="92"/>
                  </a:lnTo>
                  <a:lnTo>
                    <a:pt x="14" y="96"/>
                  </a:lnTo>
                  <a:lnTo>
                    <a:pt x="14" y="98"/>
                  </a:lnTo>
                  <a:lnTo>
                    <a:pt x="14" y="100"/>
                  </a:lnTo>
                  <a:lnTo>
                    <a:pt x="16" y="102"/>
                  </a:lnTo>
                  <a:lnTo>
                    <a:pt x="14" y="106"/>
                  </a:lnTo>
                  <a:lnTo>
                    <a:pt x="14" y="108"/>
                  </a:lnTo>
                  <a:lnTo>
                    <a:pt x="12" y="108"/>
                  </a:lnTo>
                  <a:lnTo>
                    <a:pt x="12" y="108"/>
                  </a:lnTo>
                  <a:lnTo>
                    <a:pt x="12" y="110"/>
                  </a:lnTo>
                  <a:lnTo>
                    <a:pt x="10" y="112"/>
                  </a:lnTo>
                  <a:lnTo>
                    <a:pt x="10" y="116"/>
                  </a:lnTo>
                  <a:lnTo>
                    <a:pt x="10" y="120"/>
                  </a:lnTo>
                  <a:lnTo>
                    <a:pt x="12" y="126"/>
                  </a:lnTo>
                  <a:lnTo>
                    <a:pt x="12" y="128"/>
                  </a:lnTo>
                  <a:lnTo>
                    <a:pt x="10" y="130"/>
                  </a:lnTo>
                  <a:lnTo>
                    <a:pt x="10" y="132"/>
                  </a:lnTo>
                  <a:lnTo>
                    <a:pt x="12" y="136"/>
                  </a:lnTo>
                  <a:lnTo>
                    <a:pt x="12" y="140"/>
                  </a:lnTo>
                  <a:lnTo>
                    <a:pt x="16" y="142"/>
                  </a:lnTo>
                  <a:lnTo>
                    <a:pt x="22" y="144"/>
                  </a:lnTo>
                  <a:lnTo>
                    <a:pt x="26" y="146"/>
                  </a:lnTo>
                  <a:lnTo>
                    <a:pt x="30" y="146"/>
                  </a:lnTo>
                  <a:lnTo>
                    <a:pt x="34" y="146"/>
                  </a:lnTo>
                  <a:lnTo>
                    <a:pt x="36" y="146"/>
                  </a:lnTo>
                  <a:lnTo>
                    <a:pt x="36" y="146"/>
                  </a:lnTo>
                  <a:lnTo>
                    <a:pt x="38" y="146"/>
                  </a:lnTo>
                  <a:lnTo>
                    <a:pt x="40" y="146"/>
                  </a:lnTo>
                  <a:lnTo>
                    <a:pt x="44" y="144"/>
                  </a:lnTo>
                  <a:lnTo>
                    <a:pt x="46" y="142"/>
                  </a:lnTo>
                  <a:lnTo>
                    <a:pt x="48" y="140"/>
                  </a:lnTo>
                  <a:lnTo>
                    <a:pt x="50" y="134"/>
                  </a:lnTo>
                  <a:lnTo>
                    <a:pt x="50" y="134"/>
                  </a:lnTo>
                  <a:lnTo>
                    <a:pt x="52" y="130"/>
                  </a:lnTo>
                  <a:lnTo>
                    <a:pt x="52" y="126"/>
                  </a:lnTo>
                  <a:lnTo>
                    <a:pt x="56" y="120"/>
                  </a:lnTo>
                  <a:lnTo>
                    <a:pt x="58" y="116"/>
                  </a:lnTo>
                  <a:lnTo>
                    <a:pt x="62" y="112"/>
                  </a:lnTo>
                  <a:lnTo>
                    <a:pt x="64" y="110"/>
                  </a:lnTo>
                  <a:lnTo>
                    <a:pt x="64" y="108"/>
                  </a:lnTo>
                  <a:lnTo>
                    <a:pt x="66" y="104"/>
                  </a:lnTo>
                  <a:lnTo>
                    <a:pt x="68" y="100"/>
                  </a:lnTo>
                  <a:lnTo>
                    <a:pt x="68" y="92"/>
                  </a:lnTo>
                  <a:lnTo>
                    <a:pt x="68" y="84"/>
                  </a:lnTo>
                  <a:lnTo>
                    <a:pt x="68" y="84"/>
                  </a:lnTo>
                  <a:lnTo>
                    <a:pt x="66" y="80"/>
                  </a:lnTo>
                  <a:lnTo>
                    <a:pt x="62" y="78"/>
                  </a:lnTo>
                  <a:lnTo>
                    <a:pt x="60" y="78"/>
                  </a:lnTo>
                  <a:lnTo>
                    <a:pt x="56" y="80"/>
                  </a:lnTo>
                  <a:lnTo>
                    <a:pt x="56" y="80"/>
                  </a:lnTo>
                  <a:lnTo>
                    <a:pt x="54" y="80"/>
                  </a:lnTo>
                  <a:lnTo>
                    <a:pt x="54" y="80"/>
                  </a:lnTo>
                  <a:lnTo>
                    <a:pt x="52" y="80"/>
                  </a:lnTo>
                  <a:lnTo>
                    <a:pt x="50" y="80"/>
                  </a:lnTo>
                  <a:lnTo>
                    <a:pt x="50" y="80"/>
                  </a:lnTo>
                  <a:lnTo>
                    <a:pt x="52" y="78"/>
                  </a:lnTo>
                  <a:lnTo>
                    <a:pt x="54" y="74"/>
                  </a:lnTo>
                  <a:lnTo>
                    <a:pt x="54" y="74"/>
                  </a:lnTo>
                  <a:lnTo>
                    <a:pt x="54" y="74"/>
                  </a:lnTo>
                  <a:lnTo>
                    <a:pt x="56" y="72"/>
                  </a:lnTo>
                  <a:lnTo>
                    <a:pt x="56" y="68"/>
                  </a:lnTo>
                  <a:lnTo>
                    <a:pt x="56" y="64"/>
                  </a:lnTo>
                  <a:lnTo>
                    <a:pt x="56" y="58"/>
                  </a:lnTo>
                  <a:lnTo>
                    <a:pt x="56" y="56"/>
                  </a:lnTo>
                  <a:lnTo>
                    <a:pt x="56" y="52"/>
                  </a:lnTo>
                  <a:lnTo>
                    <a:pt x="54" y="48"/>
                  </a:lnTo>
                  <a:lnTo>
                    <a:pt x="52" y="42"/>
                  </a:lnTo>
                  <a:lnTo>
                    <a:pt x="48" y="36"/>
                  </a:lnTo>
                  <a:lnTo>
                    <a:pt x="44" y="30"/>
                  </a:lnTo>
                  <a:lnTo>
                    <a:pt x="42" y="28"/>
                  </a:lnTo>
                  <a:lnTo>
                    <a:pt x="40" y="26"/>
                  </a:lnTo>
                  <a:lnTo>
                    <a:pt x="38" y="22"/>
                  </a:lnTo>
                  <a:lnTo>
                    <a:pt x="36" y="18"/>
                  </a:lnTo>
                  <a:lnTo>
                    <a:pt x="32" y="16"/>
                  </a:lnTo>
                  <a:lnTo>
                    <a:pt x="30" y="14"/>
                  </a:lnTo>
                  <a:lnTo>
                    <a:pt x="26" y="12"/>
                  </a:lnTo>
                  <a:lnTo>
                    <a:pt x="26" y="12"/>
                  </a:lnTo>
                  <a:lnTo>
                    <a:pt x="24" y="10"/>
                  </a:lnTo>
                  <a:lnTo>
                    <a:pt x="22" y="8"/>
                  </a:lnTo>
                  <a:lnTo>
                    <a:pt x="20" y="6"/>
                  </a:lnTo>
                  <a:lnTo>
                    <a:pt x="18" y="4"/>
                  </a:lnTo>
                  <a:lnTo>
                    <a:pt x="2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5" name="Freeform 181"/>
            <p:cNvSpPr>
              <a:spLocks/>
            </p:cNvSpPr>
            <p:nvPr/>
          </p:nvSpPr>
          <p:spPr bwMode="gray">
            <a:xfrm>
              <a:off x="4179" y="1838"/>
              <a:ext cx="50" cy="46"/>
            </a:xfrm>
            <a:custGeom>
              <a:avLst/>
              <a:gdLst/>
              <a:ahLst/>
              <a:cxnLst>
                <a:cxn ang="0">
                  <a:pos x="24" y="18"/>
                </a:cxn>
                <a:cxn ang="0">
                  <a:pos x="24" y="18"/>
                </a:cxn>
                <a:cxn ang="0">
                  <a:pos x="22" y="18"/>
                </a:cxn>
                <a:cxn ang="0">
                  <a:pos x="18" y="18"/>
                </a:cxn>
                <a:cxn ang="0">
                  <a:pos x="16" y="20"/>
                </a:cxn>
                <a:cxn ang="0">
                  <a:pos x="12" y="22"/>
                </a:cxn>
                <a:cxn ang="0">
                  <a:pos x="10" y="24"/>
                </a:cxn>
                <a:cxn ang="0">
                  <a:pos x="8" y="26"/>
                </a:cxn>
                <a:cxn ang="0">
                  <a:pos x="8" y="26"/>
                </a:cxn>
                <a:cxn ang="0">
                  <a:pos x="6" y="26"/>
                </a:cxn>
                <a:cxn ang="0">
                  <a:pos x="4" y="26"/>
                </a:cxn>
                <a:cxn ang="0">
                  <a:pos x="2" y="28"/>
                </a:cxn>
                <a:cxn ang="0">
                  <a:pos x="0" y="30"/>
                </a:cxn>
                <a:cxn ang="0">
                  <a:pos x="0" y="32"/>
                </a:cxn>
                <a:cxn ang="0">
                  <a:pos x="0" y="38"/>
                </a:cxn>
                <a:cxn ang="0">
                  <a:pos x="0" y="38"/>
                </a:cxn>
                <a:cxn ang="0">
                  <a:pos x="4" y="40"/>
                </a:cxn>
                <a:cxn ang="0">
                  <a:pos x="6" y="42"/>
                </a:cxn>
                <a:cxn ang="0">
                  <a:pos x="12" y="44"/>
                </a:cxn>
                <a:cxn ang="0">
                  <a:pos x="18" y="46"/>
                </a:cxn>
                <a:cxn ang="0">
                  <a:pos x="24" y="46"/>
                </a:cxn>
                <a:cxn ang="0">
                  <a:pos x="26" y="46"/>
                </a:cxn>
                <a:cxn ang="0">
                  <a:pos x="30" y="46"/>
                </a:cxn>
                <a:cxn ang="0">
                  <a:pos x="34" y="44"/>
                </a:cxn>
                <a:cxn ang="0">
                  <a:pos x="38" y="44"/>
                </a:cxn>
                <a:cxn ang="0">
                  <a:pos x="44" y="44"/>
                </a:cxn>
                <a:cxn ang="0">
                  <a:pos x="48" y="44"/>
                </a:cxn>
                <a:cxn ang="0">
                  <a:pos x="50" y="46"/>
                </a:cxn>
                <a:cxn ang="0">
                  <a:pos x="50" y="44"/>
                </a:cxn>
                <a:cxn ang="0">
                  <a:pos x="48" y="42"/>
                </a:cxn>
                <a:cxn ang="0">
                  <a:pos x="48" y="36"/>
                </a:cxn>
                <a:cxn ang="0">
                  <a:pos x="46" y="30"/>
                </a:cxn>
                <a:cxn ang="0">
                  <a:pos x="44" y="26"/>
                </a:cxn>
                <a:cxn ang="0">
                  <a:pos x="42" y="24"/>
                </a:cxn>
                <a:cxn ang="0">
                  <a:pos x="40" y="22"/>
                </a:cxn>
                <a:cxn ang="0">
                  <a:pos x="40" y="18"/>
                </a:cxn>
                <a:cxn ang="0">
                  <a:pos x="38" y="14"/>
                </a:cxn>
                <a:cxn ang="0">
                  <a:pos x="38" y="10"/>
                </a:cxn>
                <a:cxn ang="0">
                  <a:pos x="36" y="6"/>
                </a:cxn>
                <a:cxn ang="0">
                  <a:pos x="32" y="2"/>
                </a:cxn>
                <a:cxn ang="0">
                  <a:pos x="30" y="0"/>
                </a:cxn>
                <a:cxn ang="0">
                  <a:pos x="26" y="2"/>
                </a:cxn>
                <a:cxn ang="0">
                  <a:pos x="24" y="18"/>
                </a:cxn>
              </a:cxnLst>
              <a:rect l="0" t="0" r="r" b="b"/>
              <a:pathLst>
                <a:path w="50" h="46">
                  <a:moveTo>
                    <a:pt x="24" y="18"/>
                  </a:moveTo>
                  <a:lnTo>
                    <a:pt x="24" y="18"/>
                  </a:lnTo>
                  <a:lnTo>
                    <a:pt x="22" y="18"/>
                  </a:lnTo>
                  <a:lnTo>
                    <a:pt x="18" y="18"/>
                  </a:lnTo>
                  <a:lnTo>
                    <a:pt x="16" y="20"/>
                  </a:lnTo>
                  <a:lnTo>
                    <a:pt x="12" y="22"/>
                  </a:lnTo>
                  <a:lnTo>
                    <a:pt x="10" y="24"/>
                  </a:lnTo>
                  <a:lnTo>
                    <a:pt x="8" y="26"/>
                  </a:lnTo>
                  <a:lnTo>
                    <a:pt x="8" y="26"/>
                  </a:lnTo>
                  <a:lnTo>
                    <a:pt x="6" y="26"/>
                  </a:lnTo>
                  <a:lnTo>
                    <a:pt x="4" y="26"/>
                  </a:lnTo>
                  <a:lnTo>
                    <a:pt x="2" y="28"/>
                  </a:lnTo>
                  <a:lnTo>
                    <a:pt x="0" y="30"/>
                  </a:lnTo>
                  <a:lnTo>
                    <a:pt x="0" y="32"/>
                  </a:lnTo>
                  <a:lnTo>
                    <a:pt x="0" y="38"/>
                  </a:lnTo>
                  <a:lnTo>
                    <a:pt x="0" y="38"/>
                  </a:lnTo>
                  <a:lnTo>
                    <a:pt x="4" y="40"/>
                  </a:lnTo>
                  <a:lnTo>
                    <a:pt x="6" y="42"/>
                  </a:lnTo>
                  <a:lnTo>
                    <a:pt x="12" y="44"/>
                  </a:lnTo>
                  <a:lnTo>
                    <a:pt x="18" y="46"/>
                  </a:lnTo>
                  <a:lnTo>
                    <a:pt x="24" y="46"/>
                  </a:lnTo>
                  <a:lnTo>
                    <a:pt x="26" y="46"/>
                  </a:lnTo>
                  <a:lnTo>
                    <a:pt x="30" y="46"/>
                  </a:lnTo>
                  <a:lnTo>
                    <a:pt x="34" y="44"/>
                  </a:lnTo>
                  <a:lnTo>
                    <a:pt x="38" y="44"/>
                  </a:lnTo>
                  <a:lnTo>
                    <a:pt x="44" y="44"/>
                  </a:lnTo>
                  <a:lnTo>
                    <a:pt x="48" y="44"/>
                  </a:lnTo>
                  <a:lnTo>
                    <a:pt x="50" y="46"/>
                  </a:lnTo>
                  <a:lnTo>
                    <a:pt x="50" y="44"/>
                  </a:lnTo>
                  <a:lnTo>
                    <a:pt x="48" y="42"/>
                  </a:lnTo>
                  <a:lnTo>
                    <a:pt x="48" y="36"/>
                  </a:lnTo>
                  <a:lnTo>
                    <a:pt x="46" y="30"/>
                  </a:lnTo>
                  <a:lnTo>
                    <a:pt x="44" y="26"/>
                  </a:lnTo>
                  <a:lnTo>
                    <a:pt x="42" y="24"/>
                  </a:lnTo>
                  <a:lnTo>
                    <a:pt x="40" y="22"/>
                  </a:lnTo>
                  <a:lnTo>
                    <a:pt x="40" y="18"/>
                  </a:lnTo>
                  <a:lnTo>
                    <a:pt x="38" y="14"/>
                  </a:lnTo>
                  <a:lnTo>
                    <a:pt x="38" y="10"/>
                  </a:lnTo>
                  <a:lnTo>
                    <a:pt x="36" y="6"/>
                  </a:lnTo>
                  <a:lnTo>
                    <a:pt x="32" y="2"/>
                  </a:lnTo>
                  <a:lnTo>
                    <a:pt x="30" y="0"/>
                  </a:lnTo>
                  <a:lnTo>
                    <a:pt x="26" y="2"/>
                  </a:lnTo>
                  <a:lnTo>
                    <a:pt x="24"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6" name="Freeform 182"/>
            <p:cNvSpPr>
              <a:spLocks/>
            </p:cNvSpPr>
            <p:nvPr/>
          </p:nvSpPr>
          <p:spPr bwMode="gray">
            <a:xfrm>
              <a:off x="4431" y="1676"/>
              <a:ext cx="60" cy="44"/>
            </a:xfrm>
            <a:custGeom>
              <a:avLst/>
              <a:gdLst/>
              <a:ahLst/>
              <a:cxnLst>
                <a:cxn ang="0">
                  <a:pos x="14" y="2"/>
                </a:cxn>
                <a:cxn ang="0">
                  <a:pos x="14" y="2"/>
                </a:cxn>
                <a:cxn ang="0">
                  <a:pos x="12" y="2"/>
                </a:cxn>
                <a:cxn ang="0">
                  <a:pos x="10" y="2"/>
                </a:cxn>
                <a:cxn ang="0">
                  <a:pos x="8" y="2"/>
                </a:cxn>
                <a:cxn ang="0">
                  <a:pos x="4" y="2"/>
                </a:cxn>
                <a:cxn ang="0">
                  <a:pos x="2" y="4"/>
                </a:cxn>
                <a:cxn ang="0">
                  <a:pos x="0" y="8"/>
                </a:cxn>
                <a:cxn ang="0">
                  <a:pos x="0" y="12"/>
                </a:cxn>
                <a:cxn ang="0">
                  <a:pos x="0" y="14"/>
                </a:cxn>
                <a:cxn ang="0">
                  <a:pos x="0" y="16"/>
                </a:cxn>
                <a:cxn ang="0">
                  <a:pos x="0" y="20"/>
                </a:cxn>
                <a:cxn ang="0">
                  <a:pos x="0" y="24"/>
                </a:cxn>
                <a:cxn ang="0">
                  <a:pos x="0" y="28"/>
                </a:cxn>
                <a:cxn ang="0">
                  <a:pos x="2" y="32"/>
                </a:cxn>
                <a:cxn ang="0">
                  <a:pos x="4" y="36"/>
                </a:cxn>
                <a:cxn ang="0">
                  <a:pos x="6" y="38"/>
                </a:cxn>
                <a:cxn ang="0">
                  <a:pos x="12" y="40"/>
                </a:cxn>
                <a:cxn ang="0">
                  <a:pos x="12" y="40"/>
                </a:cxn>
                <a:cxn ang="0">
                  <a:pos x="14" y="42"/>
                </a:cxn>
                <a:cxn ang="0">
                  <a:pos x="18" y="44"/>
                </a:cxn>
                <a:cxn ang="0">
                  <a:pos x="22" y="44"/>
                </a:cxn>
                <a:cxn ang="0">
                  <a:pos x="26" y="42"/>
                </a:cxn>
                <a:cxn ang="0">
                  <a:pos x="58" y="42"/>
                </a:cxn>
                <a:cxn ang="0">
                  <a:pos x="60" y="36"/>
                </a:cxn>
                <a:cxn ang="0">
                  <a:pos x="58" y="34"/>
                </a:cxn>
                <a:cxn ang="0">
                  <a:pos x="58" y="32"/>
                </a:cxn>
                <a:cxn ang="0">
                  <a:pos x="58" y="28"/>
                </a:cxn>
                <a:cxn ang="0">
                  <a:pos x="56" y="22"/>
                </a:cxn>
                <a:cxn ang="0">
                  <a:pos x="56" y="16"/>
                </a:cxn>
                <a:cxn ang="0">
                  <a:pos x="54" y="12"/>
                </a:cxn>
                <a:cxn ang="0">
                  <a:pos x="54" y="8"/>
                </a:cxn>
                <a:cxn ang="0">
                  <a:pos x="54" y="6"/>
                </a:cxn>
                <a:cxn ang="0">
                  <a:pos x="52" y="4"/>
                </a:cxn>
                <a:cxn ang="0">
                  <a:pos x="48" y="0"/>
                </a:cxn>
                <a:cxn ang="0">
                  <a:pos x="44" y="0"/>
                </a:cxn>
                <a:cxn ang="0">
                  <a:pos x="38" y="0"/>
                </a:cxn>
                <a:cxn ang="0">
                  <a:pos x="30" y="2"/>
                </a:cxn>
                <a:cxn ang="0">
                  <a:pos x="14" y="2"/>
                </a:cxn>
              </a:cxnLst>
              <a:rect l="0" t="0" r="r" b="b"/>
              <a:pathLst>
                <a:path w="60" h="44">
                  <a:moveTo>
                    <a:pt x="14" y="2"/>
                  </a:moveTo>
                  <a:lnTo>
                    <a:pt x="14" y="2"/>
                  </a:lnTo>
                  <a:lnTo>
                    <a:pt x="12" y="2"/>
                  </a:lnTo>
                  <a:lnTo>
                    <a:pt x="10" y="2"/>
                  </a:lnTo>
                  <a:lnTo>
                    <a:pt x="8" y="2"/>
                  </a:lnTo>
                  <a:lnTo>
                    <a:pt x="4" y="2"/>
                  </a:lnTo>
                  <a:lnTo>
                    <a:pt x="2" y="4"/>
                  </a:lnTo>
                  <a:lnTo>
                    <a:pt x="0" y="8"/>
                  </a:lnTo>
                  <a:lnTo>
                    <a:pt x="0" y="12"/>
                  </a:lnTo>
                  <a:lnTo>
                    <a:pt x="0" y="14"/>
                  </a:lnTo>
                  <a:lnTo>
                    <a:pt x="0" y="16"/>
                  </a:lnTo>
                  <a:lnTo>
                    <a:pt x="0" y="20"/>
                  </a:lnTo>
                  <a:lnTo>
                    <a:pt x="0" y="24"/>
                  </a:lnTo>
                  <a:lnTo>
                    <a:pt x="0" y="28"/>
                  </a:lnTo>
                  <a:lnTo>
                    <a:pt x="2" y="32"/>
                  </a:lnTo>
                  <a:lnTo>
                    <a:pt x="4" y="36"/>
                  </a:lnTo>
                  <a:lnTo>
                    <a:pt x="6" y="38"/>
                  </a:lnTo>
                  <a:lnTo>
                    <a:pt x="12" y="40"/>
                  </a:lnTo>
                  <a:lnTo>
                    <a:pt x="12" y="40"/>
                  </a:lnTo>
                  <a:lnTo>
                    <a:pt x="14" y="42"/>
                  </a:lnTo>
                  <a:lnTo>
                    <a:pt x="18" y="44"/>
                  </a:lnTo>
                  <a:lnTo>
                    <a:pt x="22" y="44"/>
                  </a:lnTo>
                  <a:lnTo>
                    <a:pt x="26" y="42"/>
                  </a:lnTo>
                  <a:lnTo>
                    <a:pt x="58" y="42"/>
                  </a:lnTo>
                  <a:lnTo>
                    <a:pt x="60" y="36"/>
                  </a:lnTo>
                  <a:lnTo>
                    <a:pt x="58" y="34"/>
                  </a:lnTo>
                  <a:lnTo>
                    <a:pt x="58" y="32"/>
                  </a:lnTo>
                  <a:lnTo>
                    <a:pt x="58" y="28"/>
                  </a:lnTo>
                  <a:lnTo>
                    <a:pt x="56" y="22"/>
                  </a:lnTo>
                  <a:lnTo>
                    <a:pt x="56" y="16"/>
                  </a:lnTo>
                  <a:lnTo>
                    <a:pt x="54" y="12"/>
                  </a:lnTo>
                  <a:lnTo>
                    <a:pt x="54" y="8"/>
                  </a:lnTo>
                  <a:lnTo>
                    <a:pt x="54" y="6"/>
                  </a:lnTo>
                  <a:lnTo>
                    <a:pt x="52" y="4"/>
                  </a:lnTo>
                  <a:lnTo>
                    <a:pt x="48" y="0"/>
                  </a:lnTo>
                  <a:lnTo>
                    <a:pt x="44" y="0"/>
                  </a:lnTo>
                  <a:lnTo>
                    <a:pt x="38" y="0"/>
                  </a:lnTo>
                  <a:lnTo>
                    <a:pt x="30" y="2"/>
                  </a:lnTo>
                  <a:lnTo>
                    <a:pt x="1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7" name="Freeform 183"/>
            <p:cNvSpPr>
              <a:spLocks/>
            </p:cNvSpPr>
            <p:nvPr/>
          </p:nvSpPr>
          <p:spPr bwMode="gray">
            <a:xfrm>
              <a:off x="4473" y="1882"/>
              <a:ext cx="24" cy="32"/>
            </a:xfrm>
            <a:custGeom>
              <a:avLst/>
              <a:gdLst/>
              <a:ahLst/>
              <a:cxnLst>
                <a:cxn ang="0">
                  <a:pos x="10" y="0"/>
                </a:cxn>
                <a:cxn ang="0">
                  <a:pos x="10" y="0"/>
                </a:cxn>
                <a:cxn ang="0">
                  <a:pos x="8" y="0"/>
                </a:cxn>
                <a:cxn ang="0">
                  <a:pos x="6" y="0"/>
                </a:cxn>
                <a:cxn ang="0">
                  <a:pos x="4" y="2"/>
                </a:cxn>
                <a:cxn ang="0">
                  <a:pos x="2" y="4"/>
                </a:cxn>
                <a:cxn ang="0">
                  <a:pos x="0" y="8"/>
                </a:cxn>
                <a:cxn ang="0">
                  <a:pos x="0" y="14"/>
                </a:cxn>
                <a:cxn ang="0">
                  <a:pos x="0" y="16"/>
                </a:cxn>
                <a:cxn ang="0">
                  <a:pos x="0" y="18"/>
                </a:cxn>
                <a:cxn ang="0">
                  <a:pos x="0" y="22"/>
                </a:cxn>
                <a:cxn ang="0">
                  <a:pos x="0" y="26"/>
                </a:cxn>
                <a:cxn ang="0">
                  <a:pos x="2" y="30"/>
                </a:cxn>
                <a:cxn ang="0">
                  <a:pos x="6" y="32"/>
                </a:cxn>
                <a:cxn ang="0">
                  <a:pos x="8" y="32"/>
                </a:cxn>
                <a:cxn ang="0">
                  <a:pos x="10" y="32"/>
                </a:cxn>
                <a:cxn ang="0">
                  <a:pos x="12" y="32"/>
                </a:cxn>
                <a:cxn ang="0">
                  <a:pos x="16" y="32"/>
                </a:cxn>
                <a:cxn ang="0">
                  <a:pos x="18" y="32"/>
                </a:cxn>
                <a:cxn ang="0">
                  <a:pos x="22" y="30"/>
                </a:cxn>
                <a:cxn ang="0">
                  <a:pos x="24" y="28"/>
                </a:cxn>
                <a:cxn ang="0">
                  <a:pos x="24" y="26"/>
                </a:cxn>
                <a:cxn ang="0">
                  <a:pos x="24" y="24"/>
                </a:cxn>
                <a:cxn ang="0">
                  <a:pos x="24" y="22"/>
                </a:cxn>
                <a:cxn ang="0">
                  <a:pos x="24" y="20"/>
                </a:cxn>
                <a:cxn ang="0">
                  <a:pos x="24" y="16"/>
                </a:cxn>
                <a:cxn ang="0">
                  <a:pos x="24" y="12"/>
                </a:cxn>
                <a:cxn ang="0">
                  <a:pos x="24" y="8"/>
                </a:cxn>
                <a:cxn ang="0">
                  <a:pos x="22" y="4"/>
                </a:cxn>
                <a:cxn ang="0">
                  <a:pos x="20" y="2"/>
                </a:cxn>
                <a:cxn ang="0">
                  <a:pos x="16" y="0"/>
                </a:cxn>
                <a:cxn ang="0">
                  <a:pos x="10" y="0"/>
                </a:cxn>
              </a:cxnLst>
              <a:rect l="0" t="0" r="r" b="b"/>
              <a:pathLst>
                <a:path w="24" h="32">
                  <a:moveTo>
                    <a:pt x="10" y="0"/>
                  </a:moveTo>
                  <a:lnTo>
                    <a:pt x="10" y="0"/>
                  </a:lnTo>
                  <a:lnTo>
                    <a:pt x="8" y="0"/>
                  </a:lnTo>
                  <a:lnTo>
                    <a:pt x="6" y="0"/>
                  </a:lnTo>
                  <a:lnTo>
                    <a:pt x="4" y="2"/>
                  </a:lnTo>
                  <a:lnTo>
                    <a:pt x="2" y="4"/>
                  </a:lnTo>
                  <a:lnTo>
                    <a:pt x="0" y="8"/>
                  </a:lnTo>
                  <a:lnTo>
                    <a:pt x="0" y="14"/>
                  </a:lnTo>
                  <a:lnTo>
                    <a:pt x="0" y="16"/>
                  </a:lnTo>
                  <a:lnTo>
                    <a:pt x="0" y="18"/>
                  </a:lnTo>
                  <a:lnTo>
                    <a:pt x="0" y="22"/>
                  </a:lnTo>
                  <a:lnTo>
                    <a:pt x="0" y="26"/>
                  </a:lnTo>
                  <a:lnTo>
                    <a:pt x="2" y="30"/>
                  </a:lnTo>
                  <a:lnTo>
                    <a:pt x="6" y="32"/>
                  </a:lnTo>
                  <a:lnTo>
                    <a:pt x="8" y="32"/>
                  </a:lnTo>
                  <a:lnTo>
                    <a:pt x="10" y="32"/>
                  </a:lnTo>
                  <a:lnTo>
                    <a:pt x="12" y="32"/>
                  </a:lnTo>
                  <a:lnTo>
                    <a:pt x="16" y="32"/>
                  </a:lnTo>
                  <a:lnTo>
                    <a:pt x="18" y="32"/>
                  </a:lnTo>
                  <a:lnTo>
                    <a:pt x="22" y="30"/>
                  </a:lnTo>
                  <a:lnTo>
                    <a:pt x="24" y="28"/>
                  </a:lnTo>
                  <a:lnTo>
                    <a:pt x="24" y="26"/>
                  </a:lnTo>
                  <a:lnTo>
                    <a:pt x="24" y="24"/>
                  </a:lnTo>
                  <a:lnTo>
                    <a:pt x="24" y="22"/>
                  </a:lnTo>
                  <a:lnTo>
                    <a:pt x="24" y="20"/>
                  </a:lnTo>
                  <a:lnTo>
                    <a:pt x="24" y="16"/>
                  </a:lnTo>
                  <a:lnTo>
                    <a:pt x="24" y="12"/>
                  </a:lnTo>
                  <a:lnTo>
                    <a:pt x="24" y="8"/>
                  </a:lnTo>
                  <a:lnTo>
                    <a:pt x="22" y="4"/>
                  </a:lnTo>
                  <a:lnTo>
                    <a:pt x="20" y="2"/>
                  </a:lnTo>
                  <a:lnTo>
                    <a:pt x="16" y="0"/>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8" name="Freeform 184"/>
            <p:cNvSpPr>
              <a:spLocks/>
            </p:cNvSpPr>
            <p:nvPr/>
          </p:nvSpPr>
          <p:spPr bwMode="gray">
            <a:xfrm>
              <a:off x="4463" y="1400"/>
              <a:ext cx="228" cy="268"/>
            </a:xfrm>
            <a:custGeom>
              <a:avLst/>
              <a:gdLst/>
              <a:ahLst/>
              <a:cxnLst>
                <a:cxn ang="0">
                  <a:pos x="206" y="82"/>
                </a:cxn>
                <a:cxn ang="0">
                  <a:pos x="198" y="84"/>
                </a:cxn>
                <a:cxn ang="0">
                  <a:pos x="198" y="92"/>
                </a:cxn>
                <a:cxn ang="0">
                  <a:pos x="204" y="96"/>
                </a:cxn>
                <a:cxn ang="0">
                  <a:pos x="200" y="104"/>
                </a:cxn>
                <a:cxn ang="0">
                  <a:pos x="214" y="112"/>
                </a:cxn>
                <a:cxn ang="0">
                  <a:pos x="188" y="122"/>
                </a:cxn>
                <a:cxn ang="0">
                  <a:pos x="164" y="138"/>
                </a:cxn>
                <a:cxn ang="0">
                  <a:pos x="152" y="154"/>
                </a:cxn>
                <a:cxn ang="0">
                  <a:pos x="140" y="160"/>
                </a:cxn>
                <a:cxn ang="0">
                  <a:pos x="120" y="174"/>
                </a:cxn>
                <a:cxn ang="0">
                  <a:pos x="106" y="182"/>
                </a:cxn>
                <a:cxn ang="0">
                  <a:pos x="116" y="188"/>
                </a:cxn>
                <a:cxn ang="0">
                  <a:pos x="112" y="198"/>
                </a:cxn>
                <a:cxn ang="0">
                  <a:pos x="100" y="214"/>
                </a:cxn>
                <a:cxn ang="0">
                  <a:pos x="82" y="224"/>
                </a:cxn>
                <a:cxn ang="0">
                  <a:pos x="76" y="238"/>
                </a:cxn>
                <a:cxn ang="0">
                  <a:pos x="74" y="260"/>
                </a:cxn>
                <a:cxn ang="0">
                  <a:pos x="54" y="268"/>
                </a:cxn>
                <a:cxn ang="0">
                  <a:pos x="46" y="258"/>
                </a:cxn>
                <a:cxn ang="0">
                  <a:pos x="24" y="256"/>
                </a:cxn>
                <a:cxn ang="0">
                  <a:pos x="2" y="240"/>
                </a:cxn>
                <a:cxn ang="0">
                  <a:pos x="12" y="222"/>
                </a:cxn>
                <a:cxn ang="0">
                  <a:pos x="20" y="214"/>
                </a:cxn>
                <a:cxn ang="0">
                  <a:pos x="26" y="206"/>
                </a:cxn>
                <a:cxn ang="0">
                  <a:pos x="40" y="218"/>
                </a:cxn>
                <a:cxn ang="0">
                  <a:pos x="40" y="208"/>
                </a:cxn>
                <a:cxn ang="0">
                  <a:pos x="38" y="198"/>
                </a:cxn>
                <a:cxn ang="0">
                  <a:pos x="28" y="198"/>
                </a:cxn>
                <a:cxn ang="0">
                  <a:pos x="30" y="186"/>
                </a:cxn>
                <a:cxn ang="0">
                  <a:pos x="42" y="176"/>
                </a:cxn>
                <a:cxn ang="0">
                  <a:pos x="62" y="168"/>
                </a:cxn>
                <a:cxn ang="0">
                  <a:pos x="64" y="162"/>
                </a:cxn>
                <a:cxn ang="0">
                  <a:pos x="54" y="144"/>
                </a:cxn>
                <a:cxn ang="0">
                  <a:pos x="54" y="126"/>
                </a:cxn>
                <a:cxn ang="0">
                  <a:pos x="60" y="108"/>
                </a:cxn>
                <a:cxn ang="0">
                  <a:pos x="72" y="120"/>
                </a:cxn>
                <a:cxn ang="0">
                  <a:pos x="80" y="138"/>
                </a:cxn>
                <a:cxn ang="0">
                  <a:pos x="82" y="114"/>
                </a:cxn>
                <a:cxn ang="0">
                  <a:pos x="104" y="94"/>
                </a:cxn>
                <a:cxn ang="0">
                  <a:pos x="122" y="88"/>
                </a:cxn>
                <a:cxn ang="0">
                  <a:pos x="132" y="80"/>
                </a:cxn>
                <a:cxn ang="0">
                  <a:pos x="86" y="74"/>
                </a:cxn>
                <a:cxn ang="0">
                  <a:pos x="68" y="72"/>
                </a:cxn>
                <a:cxn ang="0">
                  <a:pos x="56" y="74"/>
                </a:cxn>
                <a:cxn ang="0">
                  <a:pos x="44" y="54"/>
                </a:cxn>
                <a:cxn ang="0">
                  <a:pos x="44" y="40"/>
                </a:cxn>
                <a:cxn ang="0">
                  <a:pos x="66" y="42"/>
                </a:cxn>
                <a:cxn ang="0">
                  <a:pos x="78" y="26"/>
                </a:cxn>
                <a:cxn ang="0">
                  <a:pos x="100" y="18"/>
                </a:cxn>
                <a:cxn ang="0">
                  <a:pos x="122" y="4"/>
                </a:cxn>
                <a:cxn ang="0">
                  <a:pos x="160" y="2"/>
                </a:cxn>
                <a:cxn ang="0">
                  <a:pos x="188" y="6"/>
                </a:cxn>
                <a:cxn ang="0">
                  <a:pos x="212" y="26"/>
                </a:cxn>
                <a:cxn ang="0">
                  <a:pos x="216" y="30"/>
                </a:cxn>
                <a:cxn ang="0">
                  <a:pos x="218" y="64"/>
                </a:cxn>
              </a:cxnLst>
              <a:rect l="0" t="0" r="r" b="b"/>
              <a:pathLst>
                <a:path w="228" h="268">
                  <a:moveTo>
                    <a:pt x="222" y="68"/>
                  </a:moveTo>
                  <a:lnTo>
                    <a:pt x="228" y="80"/>
                  </a:lnTo>
                  <a:lnTo>
                    <a:pt x="222" y="82"/>
                  </a:lnTo>
                  <a:lnTo>
                    <a:pt x="216" y="84"/>
                  </a:lnTo>
                  <a:lnTo>
                    <a:pt x="212" y="84"/>
                  </a:lnTo>
                  <a:lnTo>
                    <a:pt x="208" y="82"/>
                  </a:lnTo>
                  <a:lnTo>
                    <a:pt x="206" y="82"/>
                  </a:lnTo>
                  <a:lnTo>
                    <a:pt x="204" y="80"/>
                  </a:lnTo>
                  <a:lnTo>
                    <a:pt x="200" y="80"/>
                  </a:lnTo>
                  <a:lnTo>
                    <a:pt x="198" y="80"/>
                  </a:lnTo>
                  <a:lnTo>
                    <a:pt x="196" y="80"/>
                  </a:lnTo>
                  <a:lnTo>
                    <a:pt x="196" y="82"/>
                  </a:lnTo>
                  <a:lnTo>
                    <a:pt x="196" y="84"/>
                  </a:lnTo>
                  <a:lnTo>
                    <a:pt x="198" y="84"/>
                  </a:lnTo>
                  <a:lnTo>
                    <a:pt x="200" y="86"/>
                  </a:lnTo>
                  <a:lnTo>
                    <a:pt x="200" y="88"/>
                  </a:lnTo>
                  <a:lnTo>
                    <a:pt x="200" y="88"/>
                  </a:lnTo>
                  <a:lnTo>
                    <a:pt x="202" y="90"/>
                  </a:lnTo>
                  <a:lnTo>
                    <a:pt x="202" y="90"/>
                  </a:lnTo>
                  <a:lnTo>
                    <a:pt x="200" y="92"/>
                  </a:lnTo>
                  <a:lnTo>
                    <a:pt x="198" y="92"/>
                  </a:lnTo>
                  <a:lnTo>
                    <a:pt x="196" y="92"/>
                  </a:lnTo>
                  <a:lnTo>
                    <a:pt x="196" y="92"/>
                  </a:lnTo>
                  <a:lnTo>
                    <a:pt x="194" y="92"/>
                  </a:lnTo>
                  <a:lnTo>
                    <a:pt x="192" y="94"/>
                  </a:lnTo>
                  <a:lnTo>
                    <a:pt x="192" y="96"/>
                  </a:lnTo>
                  <a:lnTo>
                    <a:pt x="192" y="96"/>
                  </a:lnTo>
                  <a:lnTo>
                    <a:pt x="204" y="96"/>
                  </a:lnTo>
                  <a:lnTo>
                    <a:pt x="208" y="98"/>
                  </a:lnTo>
                  <a:lnTo>
                    <a:pt x="208" y="98"/>
                  </a:lnTo>
                  <a:lnTo>
                    <a:pt x="206" y="100"/>
                  </a:lnTo>
                  <a:lnTo>
                    <a:pt x="206" y="100"/>
                  </a:lnTo>
                  <a:lnTo>
                    <a:pt x="204" y="102"/>
                  </a:lnTo>
                  <a:lnTo>
                    <a:pt x="202" y="102"/>
                  </a:lnTo>
                  <a:lnTo>
                    <a:pt x="200" y="104"/>
                  </a:lnTo>
                  <a:lnTo>
                    <a:pt x="200" y="106"/>
                  </a:lnTo>
                  <a:lnTo>
                    <a:pt x="202" y="106"/>
                  </a:lnTo>
                  <a:lnTo>
                    <a:pt x="202" y="108"/>
                  </a:lnTo>
                  <a:lnTo>
                    <a:pt x="214" y="106"/>
                  </a:lnTo>
                  <a:lnTo>
                    <a:pt x="216" y="108"/>
                  </a:lnTo>
                  <a:lnTo>
                    <a:pt x="216" y="110"/>
                  </a:lnTo>
                  <a:lnTo>
                    <a:pt x="214" y="112"/>
                  </a:lnTo>
                  <a:lnTo>
                    <a:pt x="212" y="114"/>
                  </a:lnTo>
                  <a:lnTo>
                    <a:pt x="210" y="114"/>
                  </a:lnTo>
                  <a:lnTo>
                    <a:pt x="210" y="114"/>
                  </a:lnTo>
                  <a:lnTo>
                    <a:pt x="208" y="114"/>
                  </a:lnTo>
                  <a:lnTo>
                    <a:pt x="200" y="116"/>
                  </a:lnTo>
                  <a:lnTo>
                    <a:pt x="194" y="118"/>
                  </a:lnTo>
                  <a:lnTo>
                    <a:pt x="188" y="122"/>
                  </a:lnTo>
                  <a:lnTo>
                    <a:pt x="186" y="124"/>
                  </a:lnTo>
                  <a:lnTo>
                    <a:pt x="184" y="126"/>
                  </a:lnTo>
                  <a:lnTo>
                    <a:pt x="182" y="128"/>
                  </a:lnTo>
                  <a:lnTo>
                    <a:pt x="176" y="134"/>
                  </a:lnTo>
                  <a:lnTo>
                    <a:pt x="172" y="136"/>
                  </a:lnTo>
                  <a:lnTo>
                    <a:pt x="166" y="138"/>
                  </a:lnTo>
                  <a:lnTo>
                    <a:pt x="164" y="138"/>
                  </a:lnTo>
                  <a:lnTo>
                    <a:pt x="162" y="138"/>
                  </a:lnTo>
                  <a:lnTo>
                    <a:pt x="166" y="142"/>
                  </a:lnTo>
                  <a:lnTo>
                    <a:pt x="160" y="148"/>
                  </a:lnTo>
                  <a:lnTo>
                    <a:pt x="158" y="150"/>
                  </a:lnTo>
                  <a:lnTo>
                    <a:pt x="154" y="152"/>
                  </a:lnTo>
                  <a:lnTo>
                    <a:pt x="152" y="152"/>
                  </a:lnTo>
                  <a:lnTo>
                    <a:pt x="152" y="154"/>
                  </a:lnTo>
                  <a:lnTo>
                    <a:pt x="154" y="156"/>
                  </a:lnTo>
                  <a:lnTo>
                    <a:pt x="154" y="158"/>
                  </a:lnTo>
                  <a:lnTo>
                    <a:pt x="152" y="160"/>
                  </a:lnTo>
                  <a:lnTo>
                    <a:pt x="150" y="162"/>
                  </a:lnTo>
                  <a:lnTo>
                    <a:pt x="148" y="164"/>
                  </a:lnTo>
                  <a:lnTo>
                    <a:pt x="146" y="164"/>
                  </a:lnTo>
                  <a:lnTo>
                    <a:pt x="140" y="160"/>
                  </a:lnTo>
                  <a:lnTo>
                    <a:pt x="132" y="166"/>
                  </a:lnTo>
                  <a:lnTo>
                    <a:pt x="130" y="164"/>
                  </a:lnTo>
                  <a:lnTo>
                    <a:pt x="128" y="164"/>
                  </a:lnTo>
                  <a:lnTo>
                    <a:pt x="124" y="168"/>
                  </a:lnTo>
                  <a:lnTo>
                    <a:pt x="122" y="170"/>
                  </a:lnTo>
                  <a:lnTo>
                    <a:pt x="120" y="172"/>
                  </a:lnTo>
                  <a:lnTo>
                    <a:pt x="120" y="174"/>
                  </a:lnTo>
                  <a:lnTo>
                    <a:pt x="118" y="176"/>
                  </a:lnTo>
                  <a:lnTo>
                    <a:pt x="116" y="178"/>
                  </a:lnTo>
                  <a:lnTo>
                    <a:pt x="114" y="180"/>
                  </a:lnTo>
                  <a:lnTo>
                    <a:pt x="112" y="180"/>
                  </a:lnTo>
                  <a:lnTo>
                    <a:pt x="112" y="180"/>
                  </a:lnTo>
                  <a:lnTo>
                    <a:pt x="108" y="180"/>
                  </a:lnTo>
                  <a:lnTo>
                    <a:pt x="106" y="182"/>
                  </a:lnTo>
                  <a:lnTo>
                    <a:pt x="106" y="184"/>
                  </a:lnTo>
                  <a:lnTo>
                    <a:pt x="106" y="184"/>
                  </a:lnTo>
                  <a:lnTo>
                    <a:pt x="106" y="186"/>
                  </a:lnTo>
                  <a:lnTo>
                    <a:pt x="106" y="188"/>
                  </a:lnTo>
                  <a:lnTo>
                    <a:pt x="108" y="186"/>
                  </a:lnTo>
                  <a:lnTo>
                    <a:pt x="112" y="188"/>
                  </a:lnTo>
                  <a:lnTo>
                    <a:pt x="116" y="188"/>
                  </a:lnTo>
                  <a:lnTo>
                    <a:pt x="118" y="190"/>
                  </a:lnTo>
                  <a:lnTo>
                    <a:pt x="118" y="190"/>
                  </a:lnTo>
                  <a:lnTo>
                    <a:pt x="120" y="192"/>
                  </a:lnTo>
                  <a:lnTo>
                    <a:pt x="118" y="194"/>
                  </a:lnTo>
                  <a:lnTo>
                    <a:pt x="116" y="196"/>
                  </a:lnTo>
                  <a:lnTo>
                    <a:pt x="114" y="198"/>
                  </a:lnTo>
                  <a:lnTo>
                    <a:pt x="112" y="198"/>
                  </a:lnTo>
                  <a:lnTo>
                    <a:pt x="110" y="200"/>
                  </a:lnTo>
                  <a:lnTo>
                    <a:pt x="110" y="202"/>
                  </a:lnTo>
                  <a:lnTo>
                    <a:pt x="108" y="204"/>
                  </a:lnTo>
                  <a:lnTo>
                    <a:pt x="104" y="206"/>
                  </a:lnTo>
                  <a:lnTo>
                    <a:pt x="102" y="208"/>
                  </a:lnTo>
                  <a:lnTo>
                    <a:pt x="102" y="208"/>
                  </a:lnTo>
                  <a:lnTo>
                    <a:pt x="100" y="214"/>
                  </a:lnTo>
                  <a:lnTo>
                    <a:pt x="98" y="218"/>
                  </a:lnTo>
                  <a:lnTo>
                    <a:pt x="96" y="222"/>
                  </a:lnTo>
                  <a:lnTo>
                    <a:pt x="92" y="224"/>
                  </a:lnTo>
                  <a:lnTo>
                    <a:pt x="88" y="224"/>
                  </a:lnTo>
                  <a:lnTo>
                    <a:pt x="86" y="226"/>
                  </a:lnTo>
                  <a:lnTo>
                    <a:pt x="86" y="226"/>
                  </a:lnTo>
                  <a:lnTo>
                    <a:pt x="82" y="224"/>
                  </a:lnTo>
                  <a:lnTo>
                    <a:pt x="80" y="224"/>
                  </a:lnTo>
                  <a:lnTo>
                    <a:pt x="78" y="228"/>
                  </a:lnTo>
                  <a:lnTo>
                    <a:pt x="78" y="230"/>
                  </a:lnTo>
                  <a:lnTo>
                    <a:pt x="76" y="234"/>
                  </a:lnTo>
                  <a:lnTo>
                    <a:pt x="76" y="236"/>
                  </a:lnTo>
                  <a:lnTo>
                    <a:pt x="76" y="236"/>
                  </a:lnTo>
                  <a:lnTo>
                    <a:pt x="76" y="238"/>
                  </a:lnTo>
                  <a:lnTo>
                    <a:pt x="78" y="242"/>
                  </a:lnTo>
                  <a:lnTo>
                    <a:pt x="78" y="246"/>
                  </a:lnTo>
                  <a:lnTo>
                    <a:pt x="78" y="250"/>
                  </a:lnTo>
                  <a:lnTo>
                    <a:pt x="78" y="250"/>
                  </a:lnTo>
                  <a:lnTo>
                    <a:pt x="78" y="256"/>
                  </a:lnTo>
                  <a:lnTo>
                    <a:pt x="76" y="258"/>
                  </a:lnTo>
                  <a:lnTo>
                    <a:pt x="74" y="260"/>
                  </a:lnTo>
                  <a:lnTo>
                    <a:pt x="72" y="262"/>
                  </a:lnTo>
                  <a:lnTo>
                    <a:pt x="70" y="262"/>
                  </a:lnTo>
                  <a:lnTo>
                    <a:pt x="68" y="262"/>
                  </a:lnTo>
                  <a:lnTo>
                    <a:pt x="68" y="262"/>
                  </a:lnTo>
                  <a:lnTo>
                    <a:pt x="62" y="266"/>
                  </a:lnTo>
                  <a:lnTo>
                    <a:pt x="58" y="266"/>
                  </a:lnTo>
                  <a:lnTo>
                    <a:pt x="54" y="268"/>
                  </a:lnTo>
                  <a:lnTo>
                    <a:pt x="52" y="266"/>
                  </a:lnTo>
                  <a:lnTo>
                    <a:pt x="50" y="266"/>
                  </a:lnTo>
                  <a:lnTo>
                    <a:pt x="48" y="264"/>
                  </a:lnTo>
                  <a:lnTo>
                    <a:pt x="48" y="262"/>
                  </a:lnTo>
                  <a:lnTo>
                    <a:pt x="48" y="262"/>
                  </a:lnTo>
                  <a:lnTo>
                    <a:pt x="48" y="262"/>
                  </a:lnTo>
                  <a:lnTo>
                    <a:pt x="46" y="258"/>
                  </a:lnTo>
                  <a:lnTo>
                    <a:pt x="42" y="256"/>
                  </a:lnTo>
                  <a:lnTo>
                    <a:pt x="38" y="254"/>
                  </a:lnTo>
                  <a:lnTo>
                    <a:pt x="36" y="254"/>
                  </a:lnTo>
                  <a:lnTo>
                    <a:pt x="34" y="254"/>
                  </a:lnTo>
                  <a:lnTo>
                    <a:pt x="32" y="254"/>
                  </a:lnTo>
                  <a:lnTo>
                    <a:pt x="28" y="256"/>
                  </a:lnTo>
                  <a:lnTo>
                    <a:pt x="24" y="256"/>
                  </a:lnTo>
                  <a:lnTo>
                    <a:pt x="22" y="254"/>
                  </a:lnTo>
                  <a:lnTo>
                    <a:pt x="20" y="252"/>
                  </a:lnTo>
                  <a:lnTo>
                    <a:pt x="18" y="250"/>
                  </a:lnTo>
                  <a:lnTo>
                    <a:pt x="16" y="250"/>
                  </a:lnTo>
                  <a:lnTo>
                    <a:pt x="10" y="246"/>
                  </a:lnTo>
                  <a:lnTo>
                    <a:pt x="6" y="244"/>
                  </a:lnTo>
                  <a:lnTo>
                    <a:pt x="2" y="240"/>
                  </a:lnTo>
                  <a:lnTo>
                    <a:pt x="2" y="238"/>
                  </a:lnTo>
                  <a:lnTo>
                    <a:pt x="0" y="238"/>
                  </a:lnTo>
                  <a:lnTo>
                    <a:pt x="0" y="236"/>
                  </a:lnTo>
                  <a:lnTo>
                    <a:pt x="4" y="230"/>
                  </a:lnTo>
                  <a:lnTo>
                    <a:pt x="6" y="226"/>
                  </a:lnTo>
                  <a:lnTo>
                    <a:pt x="10" y="224"/>
                  </a:lnTo>
                  <a:lnTo>
                    <a:pt x="12" y="222"/>
                  </a:lnTo>
                  <a:lnTo>
                    <a:pt x="14" y="222"/>
                  </a:lnTo>
                  <a:lnTo>
                    <a:pt x="16" y="222"/>
                  </a:lnTo>
                  <a:lnTo>
                    <a:pt x="20" y="220"/>
                  </a:lnTo>
                  <a:lnTo>
                    <a:pt x="24" y="218"/>
                  </a:lnTo>
                  <a:lnTo>
                    <a:pt x="24" y="216"/>
                  </a:lnTo>
                  <a:lnTo>
                    <a:pt x="22" y="214"/>
                  </a:lnTo>
                  <a:lnTo>
                    <a:pt x="20" y="214"/>
                  </a:lnTo>
                  <a:lnTo>
                    <a:pt x="18" y="214"/>
                  </a:lnTo>
                  <a:lnTo>
                    <a:pt x="18" y="212"/>
                  </a:lnTo>
                  <a:lnTo>
                    <a:pt x="18" y="210"/>
                  </a:lnTo>
                  <a:lnTo>
                    <a:pt x="20" y="208"/>
                  </a:lnTo>
                  <a:lnTo>
                    <a:pt x="22" y="206"/>
                  </a:lnTo>
                  <a:lnTo>
                    <a:pt x="24" y="206"/>
                  </a:lnTo>
                  <a:lnTo>
                    <a:pt x="26" y="206"/>
                  </a:lnTo>
                  <a:lnTo>
                    <a:pt x="28" y="208"/>
                  </a:lnTo>
                  <a:lnTo>
                    <a:pt x="28" y="208"/>
                  </a:lnTo>
                  <a:lnTo>
                    <a:pt x="30" y="212"/>
                  </a:lnTo>
                  <a:lnTo>
                    <a:pt x="34" y="216"/>
                  </a:lnTo>
                  <a:lnTo>
                    <a:pt x="36" y="218"/>
                  </a:lnTo>
                  <a:lnTo>
                    <a:pt x="38" y="218"/>
                  </a:lnTo>
                  <a:lnTo>
                    <a:pt x="40" y="218"/>
                  </a:lnTo>
                  <a:lnTo>
                    <a:pt x="42" y="218"/>
                  </a:lnTo>
                  <a:lnTo>
                    <a:pt x="44" y="218"/>
                  </a:lnTo>
                  <a:lnTo>
                    <a:pt x="44" y="216"/>
                  </a:lnTo>
                  <a:lnTo>
                    <a:pt x="44" y="214"/>
                  </a:lnTo>
                  <a:lnTo>
                    <a:pt x="42" y="212"/>
                  </a:lnTo>
                  <a:lnTo>
                    <a:pt x="42" y="210"/>
                  </a:lnTo>
                  <a:lnTo>
                    <a:pt x="40" y="208"/>
                  </a:lnTo>
                  <a:lnTo>
                    <a:pt x="40" y="206"/>
                  </a:lnTo>
                  <a:lnTo>
                    <a:pt x="36" y="204"/>
                  </a:lnTo>
                  <a:lnTo>
                    <a:pt x="36" y="202"/>
                  </a:lnTo>
                  <a:lnTo>
                    <a:pt x="36" y="200"/>
                  </a:lnTo>
                  <a:lnTo>
                    <a:pt x="38" y="198"/>
                  </a:lnTo>
                  <a:lnTo>
                    <a:pt x="38" y="198"/>
                  </a:lnTo>
                  <a:lnTo>
                    <a:pt x="38" y="198"/>
                  </a:lnTo>
                  <a:lnTo>
                    <a:pt x="40" y="194"/>
                  </a:lnTo>
                  <a:lnTo>
                    <a:pt x="40" y="192"/>
                  </a:lnTo>
                  <a:lnTo>
                    <a:pt x="38" y="192"/>
                  </a:lnTo>
                  <a:lnTo>
                    <a:pt x="38" y="192"/>
                  </a:lnTo>
                  <a:lnTo>
                    <a:pt x="36" y="192"/>
                  </a:lnTo>
                  <a:lnTo>
                    <a:pt x="36" y="192"/>
                  </a:lnTo>
                  <a:lnTo>
                    <a:pt x="28" y="198"/>
                  </a:lnTo>
                  <a:lnTo>
                    <a:pt x="26" y="198"/>
                  </a:lnTo>
                  <a:lnTo>
                    <a:pt x="24" y="196"/>
                  </a:lnTo>
                  <a:lnTo>
                    <a:pt x="26" y="194"/>
                  </a:lnTo>
                  <a:lnTo>
                    <a:pt x="26" y="190"/>
                  </a:lnTo>
                  <a:lnTo>
                    <a:pt x="28" y="188"/>
                  </a:lnTo>
                  <a:lnTo>
                    <a:pt x="30" y="186"/>
                  </a:lnTo>
                  <a:lnTo>
                    <a:pt x="30" y="186"/>
                  </a:lnTo>
                  <a:lnTo>
                    <a:pt x="34" y="180"/>
                  </a:lnTo>
                  <a:lnTo>
                    <a:pt x="36" y="176"/>
                  </a:lnTo>
                  <a:lnTo>
                    <a:pt x="38" y="174"/>
                  </a:lnTo>
                  <a:lnTo>
                    <a:pt x="40" y="174"/>
                  </a:lnTo>
                  <a:lnTo>
                    <a:pt x="40" y="174"/>
                  </a:lnTo>
                  <a:lnTo>
                    <a:pt x="42" y="176"/>
                  </a:lnTo>
                  <a:lnTo>
                    <a:pt x="42" y="176"/>
                  </a:lnTo>
                  <a:lnTo>
                    <a:pt x="44" y="178"/>
                  </a:lnTo>
                  <a:lnTo>
                    <a:pt x="46" y="178"/>
                  </a:lnTo>
                  <a:lnTo>
                    <a:pt x="50" y="176"/>
                  </a:lnTo>
                  <a:lnTo>
                    <a:pt x="54" y="174"/>
                  </a:lnTo>
                  <a:lnTo>
                    <a:pt x="58" y="172"/>
                  </a:lnTo>
                  <a:lnTo>
                    <a:pt x="60" y="170"/>
                  </a:lnTo>
                  <a:lnTo>
                    <a:pt x="62" y="168"/>
                  </a:lnTo>
                  <a:lnTo>
                    <a:pt x="64" y="168"/>
                  </a:lnTo>
                  <a:lnTo>
                    <a:pt x="68" y="166"/>
                  </a:lnTo>
                  <a:lnTo>
                    <a:pt x="68" y="164"/>
                  </a:lnTo>
                  <a:lnTo>
                    <a:pt x="68" y="164"/>
                  </a:lnTo>
                  <a:lnTo>
                    <a:pt x="68" y="164"/>
                  </a:lnTo>
                  <a:lnTo>
                    <a:pt x="66" y="162"/>
                  </a:lnTo>
                  <a:lnTo>
                    <a:pt x="64" y="162"/>
                  </a:lnTo>
                  <a:lnTo>
                    <a:pt x="62" y="162"/>
                  </a:lnTo>
                  <a:lnTo>
                    <a:pt x="60" y="166"/>
                  </a:lnTo>
                  <a:lnTo>
                    <a:pt x="56" y="166"/>
                  </a:lnTo>
                  <a:lnTo>
                    <a:pt x="54" y="164"/>
                  </a:lnTo>
                  <a:lnTo>
                    <a:pt x="52" y="164"/>
                  </a:lnTo>
                  <a:lnTo>
                    <a:pt x="50" y="162"/>
                  </a:lnTo>
                  <a:lnTo>
                    <a:pt x="54" y="144"/>
                  </a:lnTo>
                  <a:lnTo>
                    <a:pt x="58" y="140"/>
                  </a:lnTo>
                  <a:lnTo>
                    <a:pt x="60" y="136"/>
                  </a:lnTo>
                  <a:lnTo>
                    <a:pt x="60" y="134"/>
                  </a:lnTo>
                  <a:lnTo>
                    <a:pt x="58" y="132"/>
                  </a:lnTo>
                  <a:lnTo>
                    <a:pt x="58" y="132"/>
                  </a:lnTo>
                  <a:lnTo>
                    <a:pt x="58" y="132"/>
                  </a:lnTo>
                  <a:lnTo>
                    <a:pt x="54" y="126"/>
                  </a:lnTo>
                  <a:lnTo>
                    <a:pt x="52" y="122"/>
                  </a:lnTo>
                  <a:lnTo>
                    <a:pt x="52" y="118"/>
                  </a:lnTo>
                  <a:lnTo>
                    <a:pt x="52" y="116"/>
                  </a:lnTo>
                  <a:lnTo>
                    <a:pt x="52" y="112"/>
                  </a:lnTo>
                  <a:lnTo>
                    <a:pt x="56" y="110"/>
                  </a:lnTo>
                  <a:lnTo>
                    <a:pt x="58" y="108"/>
                  </a:lnTo>
                  <a:lnTo>
                    <a:pt x="60" y="108"/>
                  </a:lnTo>
                  <a:lnTo>
                    <a:pt x="60" y="108"/>
                  </a:lnTo>
                  <a:lnTo>
                    <a:pt x="64" y="110"/>
                  </a:lnTo>
                  <a:lnTo>
                    <a:pt x="66" y="112"/>
                  </a:lnTo>
                  <a:lnTo>
                    <a:pt x="68" y="114"/>
                  </a:lnTo>
                  <a:lnTo>
                    <a:pt x="70" y="118"/>
                  </a:lnTo>
                  <a:lnTo>
                    <a:pt x="72" y="120"/>
                  </a:lnTo>
                  <a:lnTo>
                    <a:pt x="72" y="120"/>
                  </a:lnTo>
                  <a:lnTo>
                    <a:pt x="74" y="140"/>
                  </a:lnTo>
                  <a:lnTo>
                    <a:pt x="74" y="142"/>
                  </a:lnTo>
                  <a:lnTo>
                    <a:pt x="74" y="144"/>
                  </a:lnTo>
                  <a:lnTo>
                    <a:pt x="76" y="144"/>
                  </a:lnTo>
                  <a:lnTo>
                    <a:pt x="78" y="142"/>
                  </a:lnTo>
                  <a:lnTo>
                    <a:pt x="78" y="140"/>
                  </a:lnTo>
                  <a:lnTo>
                    <a:pt x="80" y="138"/>
                  </a:lnTo>
                  <a:lnTo>
                    <a:pt x="82" y="136"/>
                  </a:lnTo>
                  <a:lnTo>
                    <a:pt x="82" y="134"/>
                  </a:lnTo>
                  <a:lnTo>
                    <a:pt x="80" y="128"/>
                  </a:lnTo>
                  <a:lnTo>
                    <a:pt x="80" y="122"/>
                  </a:lnTo>
                  <a:lnTo>
                    <a:pt x="80" y="118"/>
                  </a:lnTo>
                  <a:lnTo>
                    <a:pt x="80" y="116"/>
                  </a:lnTo>
                  <a:lnTo>
                    <a:pt x="82" y="114"/>
                  </a:lnTo>
                  <a:lnTo>
                    <a:pt x="84" y="110"/>
                  </a:lnTo>
                  <a:lnTo>
                    <a:pt x="84" y="108"/>
                  </a:lnTo>
                  <a:lnTo>
                    <a:pt x="84" y="106"/>
                  </a:lnTo>
                  <a:lnTo>
                    <a:pt x="86" y="102"/>
                  </a:lnTo>
                  <a:lnTo>
                    <a:pt x="86" y="98"/>
                  </a:lnTo>
                  <a:lnTo>
                    <a:pt x="86" y="96"/>
                  </a:lnTo>
                  <a:lnTo>
                    <a:pt x="104" y="94"/>
                  </a:lnTo>
                  <a:lnTo>
                    <a:pt x="108" y="96"/>
                  </a:lnTo>
                  <a:lnTo>
                    <a:pt x="112" y="96"/>
                  </a:lnTo>
                  <a:lnTo>
                    <a:pt x="116" y="96"/>
                  </a:lnTo>
                  <a:lnTo>
                    <a:pt x="118" y="94"/>
                  </a:lnTo>
                  <a:lnTo>
                    <a:pt x="118" y="94"/>
                  </a:lnTo>
                  <a:lnTo>
                    <a:pt x="120" y="90"/>
                  </a:lnTo>
                  <a:lnTo>
                    <a:pt x="122" y="88"/>
                  </a:lnTo>
                  <a:lnTo>
                    <a:pt x="126" y="86"/>
                  </a:lnTo>
                  <a:lnTo>
                    <a:pt x="128" y="86"/>
                  </a:lnTo>
                  <a:lnTo>
                    <a:pt x="130" y="86"/>
                  </a:lnTo>
                  <a:lnTo>
                    <a:pt x="128" y="84"/>
                  </a:lnTo>
                  <a:lnTo>
                    <a:pt x="128" y="84"/>
                  </a:lnTo>
                  <a:lnTo>
                    <a:pt x="130" y="82"/>
                  </a:lnTo>
                  <a:lnTo>
                    <a:pt x="132" y="80"/>
                  </a:lnTo>
                  <a:lnTo>
                    <a:pt x="134" y="80"/>
                  </a:lnTo>
                  <a:lnTo>
                    <a:pt x="134" y="78"/>
                  </a:lnTo>
                  <a:lnTo>
                    <a:pt x="130" y="76"/>
                  </a:lnTo>
                  <a:lnTo>
                    <a:pt x="96" y="80"/>
                  </a:lnTo>
                  <a:lnTo>
                    <a:pt x="92" y="76"/>
                  </a:lnTo>
                  <a:lnTo>
                    <a:pt x="90" y="76"/>
                  </a:lnTo>
                  <a:lnTo>
                    <a:pt x="86" y="74"/>
                  </a:lnTo>
                  <a:lnTo>
                    <a:pt x="82" y="74"/>
                  </a:lnTo>
                  <a:lnTo>
                    <a:pt x="82" y="74"/>
                  </a:lnTo>
                  <a:lnTo>
                    <a:pt x="78" y="74"/>
                  </a:lnTo>
                  <a:lnTo>
                    <a:pt x="74" y="74"/>
                  </a:lnTo>
                  <a:lnTo>
                    <a:pt x="70" y="74"/>
                  </a:lnTo>
                  <a:lnTo>
                    <a:pt x="68" y="72"/>
                  </a:lnTo>
                  <a:lnTo>
                    <a:pt x="68" y="72"/>
                  </a:lnTo>
                  <a:lnTo>
                    <a:pt x="66" y="70"/>
                  </a:lnTo>
                  <a:lnTo>
                    <a:pt x="64" y="70"/>
                  </a:lnTo>
                  <a:lnTo>
                    <a:pt x="62" y="70"/>
                  </a:lnTo>
                  <a:lnTo>
                    <a:pt x="62" y="70"/>
                  </a:lnTo>
                  <a:lnTo>
                    <a:pt x="62" y="72"/>
                  </a:lnTo>
                  <a:lnTo>
                    <a:pt x="58" y="74"/>
                  </a:lnTo>
                  <a:lnTo>
                    <a:pt x="56" y="74"/>
                  </a:lnTo>
                  <a:lnTo>
                    <a:pt x="54" y="74"/>
                  </a:lnTo>
                  <a:lnTo>
                    <a:pt x="54" y="72"/>
                  </a:lnTo>
                  <a:lnTo>
                    <a:pt x="54" y="72"/>
                  </a:lnTo>
                  <a:lnTo>
                    <a:pt x="44" y="64"/>
                  </a:lnTo>
                  <a:lnTo>
                    <a:pt x="42" y="60"/>
                  </a:lnTo>
                  <a:lnTo>
                    <a:pt x="42" y="56"/>
                  </a:lnTo>
                  <a:lnTo>
                    <a:pt x="44" y="54"/>
                  </a:lnTo>
                  <a:lnTo>
                    <a:pt x="44" y="54"/>
                  </a:lnTo>
                  <a:lnTo>
                    <a:pt x="46" y="50"/>
                  </a:lnTo>
                  <a:lnTo>
                    <a:pt x="44" y="46"/>
                  </a:lnTo>
                  <a:lnTo>
                    <a:pt x="44" y="44"/>
                  </a:lnTo>
                  <a:lnTo>
                    <a:pt x="42" y="44"/>
                  </a:lnTo>
                  <a:lnTo>
                    <a:pt x="44" y="42"/>
                  </a:lnTo>
                  <a:lnTo>
                    <a:pt x="44" y="40"/>
                  </a:lnTo>
                  <a:lnTo>
                    <a:pt x="48" y="38"/>
                  </a:lnTo>
                  <a:lnTo>
                    <a:pt x="50" y="36"/>
                  </a:lnTo>
                  <a:lnTo>
                    <a:pt x="52" y="36"/>
                  </a:lnTo>
                  <a:lnTo>
                    <a:pt x="56" y="36"/>
                  </a:lnTo>
                  <a:lnTo>
                    <a:pt x="60" y="38"/>
                  </a:lnTo>
                  <a:lnTo>
                    <a:pt x="64" y="42"/>
                  </a:lnTo>
                  <a:lnTo>
                    <a:pt x="66" y="42"/>
                  </a:lnTo>
                  <a:lnTo>
                    <a:pt x="68" y="44"/>
                  </a:lnTo>
                  <a:lnTo>
                    <a:pt x="70" y="34"/>
                  </a:lnTo>
                  <a:lnTo>
                    <a:pt x="70" y="34"/>
                  </a:lnTo>
                  <a:lnTo>
                    <a:pt x="70" y="32"/>
                  </a:lnTo>
                  <a:lnTo>
                    <a:pt x="72" y="30"/>
                  </a:lnTo>
                  <a:lnTo>
                    <a:pt x="74" y="28"/>
                  </a:lnTo>
                  <a:lnTo>
                    <a:pt x="78" y="26"/>
                  </a:lnTo>
                  <a:lnTo>
                    <a:pt x="82" y="26"/>
                  </a:lnTo>
                  <a:lnTo>
                    <a:pt x="86" y="26"/>
                  </a:lnTo>
                  <a:lnTo>
                    <a:pt x="90" y="24"/>
                  </a:lnTo>
                  <a:lnTo>
                    <a:pt x="92" y="22"/>
                  </a:lnTo>
                  <a:lnTo>
                    <a:pt x="92" y="22"/>
                  </a:lnTo>
                  <a:lnTo>
                    <a:pt x="96" y="26"/>
                  </a:lnTo>
                  <a:lnTo>
                    <a:pt x="100" y="18"/>
                  </a:lnTo>
                  <a:lnTo>
                    <a:pt x="100" y="16"/>
                  </a:lnTo>
                  <a:lnTo>
                    <a:pt x="102" y="14"/>
                  </a:lnTo>
                  <a:lnTo>
                    <a:pt x="106" y="12"/>
                  </a:lnTo>
                  <a:lnTo>
                    <a:pt x="110" y="8"/>
                  </a:lnTo>
                  <a:lnTo>
                    <a:pt x="118" y="6"/>
                  </a:lnTo>
                  <a:lnTo>
                    <a:pt x="120" y="14"/>
                  </a:lnTo>
                  <a:lnTo>
                    <a:pt x="122" y="4"/>
                  </a:lnTo>
                  <a:lnTo>
                    <a:pt x="122" y="2"/>
                  </a:lnTo>
                  <a:lnTo>
                    <a:pt x="126" y="2"/>
                  </a:lnTo>
                  <a:lnTo>
                    <a:pt x="130" y="0"/>
                  </a:lnTo>
                  <a:lnTo>
                    <a:pt x="134" y="0"/>
                  </a:lnTo>
                  <a:lnTo>
                    <a:pt x="138" y="0"/>
                  </a:lnTo>
                  <a:lnTo>
                    <a:pt x="148" y="2"/>
                  </a:lnTo>
                  <a:lnTo>
                    <a:pt x="160" y="2"/>
                  </a:lnTo>
                  <a:lnTo>
                    <a:pt x="170" y="4"/>
                  </a:lnTo>
                  <a:lnTo>
                    <a:pt x="174" y="4"/>
                  </a:lnTo>
                  <a:lnTo>
                    <a:pt x="174" y="14"/>
                  </a:lnTo>
                  <a:lnTo>
                    <a:pt x="180" y="8"/>
                  </a:lnTo>
                  <a:lnTo>
                    <a:pt x="180" y="8"/>
                  </a:lnTo>
                  <a:lnTo>
                    <a:pt x="184" y="6"/>
                  </a:lnTo>
                  <a:lnTo>
                    <a:pt x="188" y="6"/>
                  </a:lnTo>
                  <a:lnTo>
                    <a:pt x="192" y="8"/>
                  </a:lnTo>
                  <a:lnTo>
                    <a:pt x="196" y="8"/>
                  </a:lnTo>
                  <a:lnTo>
                    <a:pt x="200" y="12"/>
                  </a:lnTo>
                  <a:lnTo>
                    <a:pt x="202" y="16"/>
                  </a:lnTo>
                  <a:lnTo>
                    <a:pt x="206" y="20"/>
                  </a:lnTo>
                  <a:lnTo>
                    <a:pt x="210" y="22"/>
                  </a:lnTo>
                  <a:lnTo>
                    <a:pt x="212" y="26"/>
                  </a:lnTo>
                  <a:lnTo>
                    <a:pt x="212" y="26"/>
                  </a:lnTo>
                  <a:lnTo>
                    <a:pt x="208" y="30"/>
                  </a:lnTo>
                  <a:lnTo>
                    <a:pt x="208" y="30"/>
                  </a:lnTo>
                  <a:lnTo>
                    <a:pt x="210" y="30"/>
                  </a:lnTo>
                  <a:lnTo>
                    <a:pt x="210" y="28"/>
                  </a:lnTo>
                  <a:lnTo>
                    <a:pt x="214" y="28"/>
                  </a:lnTo>
                  <a:lnTo>
                    <a:pt x="216" y="30"/>
                  </a:lnTo>
                  <a:lnTo>
                    <a:pt x="220" y="36"/>
                  </a:lnTo>
                  <a:lnTo>
                    <a:pt x="222" y="40"/>
                  </a:lnTo>
                  <a:lnTo>
                    <a:pt x="220" y="46"/>
                  </a:lnTo>
                  <a:lnTo>
                    <a:pt x="218" y="52"/>
                  </a:lnTo>
                  <a:lnTo>
                    <a:pt x="216" y="56"/>
                  </a:lnTo>
                  <a:lnTo>
                    <a:pt x="218" y="60"/>
                  </a:lnTo>
                  <a:lnTo>
                    <a:pt x="218" y="64"/>
                  </a:lnTo>
                  <a:lnTo>
                    <a:pt x="220" y="66"/>
                  </a:lnTo>
                  <a:lnTo>
                    <a:pt x="222" y="68"/>
                  </a:lnTo>
                  <a:lnTo>
                    <a:pt x="222" y="6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9" name="Freeform 185"/>
            <p:cNvSpPr>
              <a:spLocks/>
            </p:cNvSpPr>
            <p:nvPr/>
          </p:nvSpPr>
          <p:spPr bwMode="gray">
            <a:xfrm>
              <a:off x="4715" y="3574"/>
              <a:ext cx="78" cy="90"/>
            </a:xfrm>
            <a:custGeom>
              <a:avLst/>
              <a:gdLst/>
              <a:ahLst/>
              <a:cxnLst>
                <a:cxn ang="0">
                  <a:pos x="78" y="50"/>
                </a:cxn>
                <a:cxn ang="0">
                  <a:pos x="60" y="32"/>
                </a:cxn>
                <a:cxn ang="0">
                  <a:pos x="60" y="30"/>
                </a:cxn>
                <a:cxn ang="0">
                  <a:pos x="58" y="28"/>
                </a:cxn>
                <a:cxn ang="0">
                  <a:pos x="56" y="26"/>
                </a:cxn>
                <a:cxn ang="0">
                  <a:pos x="52" y="24"/>
                </a:cxn>
                <a:cxn ang="0">
                  <a:pos x="44" y="20"/>
                </a:cxn>
                <a:cxn ang="0">
                  <a:pos x="36" y="18"/>
                </a:cxn>
                <a:cxn ang="0">
                  <a:pos x="32" y="14"/>
                </a:cxn>
                <a:cxn ang="0">
                  <a:pos x="30" y="12"/>
                </a:cxn>
                <a:cxn ang="0">
                  <a:pos x="28" y="10"/>
                </a:cxn>
                <a:cxn ang="0">
                  <a:pos x="28" y="10"/>
                </a:cxn>
                <a:cxn ang="0">
                  <a:pos x="28" y="8"/>
                </a:cxn>
                <a:cxn ang="0">
                  <a:pos x="26" y="6"/>
                </a:cxn>
                <a:cxn ang="0">
                  <a:pos x="24" y="4"/>
                </a:cxn>
                <a:cxn ang="0">
                  <a:pos x="20" y="2"/>
                </a:cxn>
                <a:cxn ang="0">
                  <a:pos x="16" y="0"/>
                </a:cxn>
                <a:cxn ang="0">
                  <a:pos x="12" y="2"/>
                </a:cxn>
                <a:cxn ang="0">
                  <a:pos x="12" y="2"/>
                </a:cxn>
                <a:cxn ang="0">
                  <a:pos x="10" y="6"/>
                </a:cxn>
                <a:cxn ang="0">
                  <a:pos x="8" y="10"/>
                </a:cxn>
                <a:cxn ang="0">
                  <a:pos x="4" y="14"/>
                </a:cxn>
                <a:cxn ang="0">
                  <a:pos x="2" y="20"/>
                </a:cxn>
                <a:cxn ang="0">
                  <a:pos x="0" y="32"/>
                </a:cxn>
                <a:cxn ang="0">
                  <a:pos x="0" y="44"/>
                </a:cxn>
                <a:cxn ang="0">
                  <a:pos x="2" y="52"/>
                </a:cxn>
                <a:cxn ang="0">
                  <a:pos x="2" y="54"/>
                </a:cxn>
                <a:cxn ang="0">
                  <a:pos x="2" y="56"/>
                </a:cxn>
                <a:cxn ang="0">
                  <a:pos x="2" y="58"/>
                </a:cxn>
                <a:cxn ang="0">
                  <a:pos x="2" y="62"/>
                </a:cxn>
                <a:cxn ang="0">
                  <a:pos x="2" y="66"/>
                </a:cxn>
                <a:cxn ang="0">
                  <a:pos x="2" y="72"/>
                </a:cxn>
                <a:cxn ang="0">
                  <a:pos x="4" y="78"/>
                </a:cxn>
                <a:cxn ang="0">
                  <a:pos x="6" y="82"/>
                </a:cxn>
                <a:cxn ang="0">
                  <a:pos x="10" y="86"/>
                </a:cxn>
                <a:cxn ang="0">
                  <a:pos x="12" y="88"/>
                </a:cxn>
                <a:cxn ang="0">
                  <a:pos x="14" y="90"/>
                </a:cxn>
                <a:cxn ang="0">
                  <a:pos x="16" y="90"/>
                </a:cxn>
                <a:cxn ang="0">
                  <a:pos x="20" y="90"/>
                </a:cxn>
                <a:cxn ang="0">
                  <a:pos x="30" y="90"/>
                </a:cxn>
                <a:cxn ang="0">
                  <a:pos x="42" y="90"/>
                </a:cxn>
                <a:cxn ang="0">
                  <a:pos x="50" y="88"/>
                </a:cxn>
                <a:cxn ang="0">
                  <a:pos x="52" y="86"/>
                </a:cxn>
                <a:cxn ang="0">
                  <a:pos x="56" y="84"/>
                </a:cxn>
                <a:cxn ang="0">
                  <a:pos x="60" y="82"/>
                </a:cxn>
                <a:cxn ang="0">
                  <a:pos x="64" y="80"/>
                </a:cxn>
                <a:cxn ang="0">
                  <a:pos x="68" y="78"/>
                </a:cxn>
                <a:cxn ang="0">
                  <a:pos x="70" y="76"/>
                </a:cxn>
                <a:cxn ang="0">
                  <a:pos x="70" y="76"/>
                </a:cxn>
                <a:cxn ang="0">
                  <a:pos x="78" y="50"/>
                </a:cxn>
              </a:cxnLst>
              <a:rect l="0" t="0" r="r" b="b"/>
              <a:pathLst>
                <a:path w="78" h="90">
                  <a:moveTo>
                    <a:pt x="78" y="50"/>
                  </a:moveTo>
                  <a:lnTo>
                    <a:pt x="60" y="32"/>
                  </a:lnTo>
                  <a:lnTo>
                    <a:pt x="60" y="30"/>
                  </a:lnTo>
                  <a:lnTo>
                    <a:pt x="58" y="28"/>
                  </a:lnTo>
                  <a:lnTo>
                    <a:pt x="56" y="26"/>
                  </a:lnTo>
                  <a:lnTo>
                    <a:pt x="52" y="24"/>
                  </a:lnTo>
                  <a:lnTo>
                    <a:pt x="44" y="20"/>
                  </a:lnTo>
                  <a:lnTo>
                    <a:pt x="36" y="18"/>
                  </a:lnTo>
                  <a:lnTo>
                    <a:pt x="32" y="14"/>
                  </a:lnTo>
                  <a:lnTo>
                    <a:pt x="30" y="12"/>
                  </a:lnTo>
                  <a:lnTo>
                    <a:pt x="28" y="10"/>
                  </a:lnTo>
                  <a:lnTo>
                    <a:pt x="28" y="10"/>
                  </a:lnTo>
                  <a:lnTo>
                    <a:pt x="28" y="8"/>
                  </a:lnTo>
                  <a:lnTo>
                    <a:pt x="26" y="6"/>
                  </a:lnTo>
                  <a:lnTo>
                    <a:pt x="24" y="4"/>
                  </a:lnTo>
                  <a:lnTo>
                    <a:pt x="20" y="2"/>
                  </a:lnTo>
                  <a:lnTo>
                    <a:pt x="16" y="0"/>
                  </a:lnTo>
                  <a:lnTo>
                    <a:pt x="12" y="2"/>
                  </a:lnTo>
                  <a:lnTo>
                    <a:pt x="12" y="2"/>
                  </a:lnTo>
                  <a:lnTo>
                    <a:pt x="10" y="6"/>
                  </a:lnTo>
                  <a:lnTo>
                    <a:pt x="8" y="10"/>
                  </a:lnTo>
                  <a:lnTo>
                    <a:pt x="4" y="14"/>
                  </a:lnTo>
                  <a:lnTo>
                    <a:pt x="2" y="20"/>
                  </a:lnTo>
                  <a:lnTo>
                    <a:pt x="0" y="32"/>
                  </a:lnTo>
                  <a:lnTo>
                    <a:pt x="0" y="44"/>
                  </a:lnTo>
                  <a:lnTo>
                    <a:pt x="2" y="52"/>
                  </a:lnTo>
                  <a:lnTo>
                    <a:pt x="2" y="54"/>
                  </a:lnTo>
                  <a:lnTo>
                    <a:pt x="2" y="56"/>
                  </a:lnTo>
                  <a:lnTo>
                    <a:pt x="2" y="58"/>
                  </a:lnTo>
                  <a:lnTo>
                    <a:pt x="2" y="62"/>
                  </a:lnTo>
                  <a:lnTo>
                    <a:pt x="2" y="66"/>
                  </a:lnTo>
                  <a:lnTo>
                    <a:pt x="2" y="72"/>
                  </a:lnTo>
                  <a:lnTo>
                    <a:pt x="4" y="78"/>
                  </a:lnTo>
                  <a:lnTo>
                    <a:pt x="6" y="82"/>
                  </a:lnTo>
                  <a:lnTo>
                    <a:pt x="10" y="86"/>
                  </a:lnTo>
                  <a:lnTo>
                    <a:pt x="12" y="88"/>
                  </a:lnTo>
                  <a:lnTo>
                    <a:pt x="14" y="90"/>
                  </a:lnTo>
                  <a:lnTo>
                    <a:pt x="16" y="90"/>
                  </a:lnTo>
                  <a:lnTo>
                    <a:pt x="20" y="90"/>
                  </a:lnTo>
                  <a:lnTo>
                    <a:pt x="30" y="90"/>
                  </a:lnTo>
                  <a:lnTo>
                    <a:pt x="42" y="90"/>
                  </a:lnTo>
                  <a:lnTo>
                    <a:pt x="50" y="88"/>
                  </a:lnTo>
                  <a:lnTo>
                    <a:pt x="52" y="86"/>
                  </a:lnTo>
                  <a:lnTo>
                    <a:pt x="56" y="84"/>
                  </a:lnTo>
                  <a:lnTo>
                    <a:pt x="60" y="82"/>
                  </a:lnTo>
                  <a:lnTo>
                    <a:pt x="64" y="80"/>
                  </a:lnTo>
                  <a:lnTo>
                    <a:pt x="68" y="78"/>
                  </a:lnTo>
                  <a:lnTo>
                    <a:pt x="70" y="76"/>
                  </a:lnTo>
                  <a:lnTo>
                    <a:pt x="70" y="76"/>
                  </a:lnTo>
                  <a:lnTo>
                    <a:pt x="78" y="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0" name="Freeform 186"/>
            <p:cNvSpPr>
              <a:spLocks/>
            </p:cNvSpPr>
            <p:nvPr/>
          </p:nvSpPr>
          <p:spPr bwMode="gray">
            <a:xfrm>
              <a:off x="3651" y="1774"/>
              <a:ext cx="1094" cy="746"/>
            </a:xfrm>
            <a:custGeom>
              <a:avLst/>
              <a:gdLst/>
              <a:ahLst/>
              <a:cxnLst>
                <a:cxn ang="0">
                  <a:pos x="944" y="658"/>
                </a:cxn>
                <a:cxn ang="0">
                  <a:pos x="978" y="698"/>
                </a:cxn>
                <a:cxn ang="0">
                  <a:pos x="1002" y="710"/>
                </a:cxn>
                <a:cxn ang="0">
                  <a:pos x="978" y="672"/>
                </a:cxn>
                <a:cxn ang="0">
                  <a:pos x="970" y="640"/>
                </a:cxn>
                <a:cxn ang="0">
                  <a:pos x="930" y="638"/>
                </a:cxn>
                <a:cxn ang="0">
                  <a:pos x="1022" y="600"/>
                </a:cxn>
                <a:cxn ang="0">
                  <a:pos x="1082" y="568"/>
                </a:cxn>
                <a:cxn ang="0">
                  <a:pos x="1070" y="500"/>
                </a:cxn>
                <a:cxn ang="0">
                  <a:pos x="1024" y="460"/>
                </a:cxn>
                <a:cxn ang="0">
                  <a:pos x="974" y="372"/>
                </a:cxn>
                <a:cxn ang="0">
                  <a:pos x="916" y="354"/>
                </a:cxn>
                <a:cxn ang="0">
                  <a:pos x="878" y="312"/>
                </a:cxn>
                <a:cxn ang="0">
                  <a:pos x="806" y="332"/>
                </a:cxn>
                <a:cxn ang="0">
                  <a:pos x="816" y="458"/>
                </a:cxn>
                <a:cxn ang="0">
                  <a:pos x="790" y="510"/>
                </a:cxn>
                <a:cxn ang="0">
                  <a:pos x="792" y="576"/>
                </a:cxn>
                <a:cxn ang="0">
                  <a:pos x="758" y="556"/>
                </a:cxn>
                <a:cxn ang="0">
                  <a:pos x="736" y="496"/>
                </a:cxn>
                <a:cxn ang="0">
                  <a:pos x="640" y="440"/>
                </a:cxn>
                <a:cxn ang="0">
                  <a:pos x="592" y="392"/>
                </a:cxn>
                <a:cxn ang="0">
                  <a:pos x="644" y="298"/>
                </a:cxn>
                <a:cxn ang="0">
                  <a:pos x="682" y="266"/>
                </a:cxn>
                <a:cxn ang="0">
                  <a:pos x="672" y="194"/>
                </a:cxn>
                <a:cxn ang="0">
                  <a:pos x="738" y="194"/>
                </a:cxn>
                <a:cxn ang="0">
                  <a:pos x="774" y="156"/>
                </a:cxn>
                <a:cxn ang="0">
                  <a:pos x="768" y="114"/>
                </a:cxn>
                <a:cxn ang="0">
                  <a:pos x="744" y="74"/>
                </a:cxn>
                <a:cxn ang="0">
                  <a:pos x="714" y="138"/>
                </a:cxn>
                <a:cxn ang="0">
                  <a:pos x="686" y="106"/>
                </a:cxn>
                <a:cxn ang="0">
                  <a:pos x="658" y="100"/>
                </a:cxn>
                <a:cxn ang="0">
                  <a:pos x="644" y="48"/>
                </a:cxn>
                <a:cxn ang="0">
                  <a:pos x="610" y="4"/>
                </a:cxn>
                <a:cxn ang="0">
                  <a:pos x="598" y="78"/>
                </a:cxn>
                <a:cxn ang="0">
                  <a:pos x="630" y="122"/>
                </a:cxn>
                <a:cxn ang="0">
                  <a:pos x="584" y="124"/>
                </a:cxn>
                <a:cxn ang="0">
                  <a:pos x="544" y="152"/>
                </a:cxn>
                <a:cxn ang="0">
                  <a:pos x="502" y="150"/>
                </a:cxn>
                <a:cxn ang="0">
                  <a:pos x="464" y="122"/>
                </a:cxn>
                <a:cxn ang="0">
                  <a:pos x="424" y="124"/>
                </a:cxn>
                <a:cxn ang="0">
                  <a:pos x="420" y="186"/>
                </a:cxn>
                <a:cxn ang="0">
                  <a:pos x="380" y="148"/>
                </a:cxn>
                <a:cxn ang="0">
                  <a:pos x="342" y="138"/>
                </a:cxn>
                <a:cxn ang="0">
                  <a:pos x="328" y="100"/>
                </a:cxn>
                <a:cxn ang="0">
                  <a:pos x="282" y="84"/>
                </a:cxn>
                <a:cxn ang="0">
                  <a:pos x="220" y="72"/>
                </a:cxn>
                <a:cxn ang="0">
                  <a:pos x="182" y="44"/>
                </a:cxn>
                <a:cxn ang="0">
                  <a:pos x="166" y="62"/>
                </a:cxn>
                <a:cxn ang="0">
                  <a:pos x="124" y="78"/>
                </a:cxn>
                <a:cxn ang="0">
                  <a:pos x="22" y="80"/>
                </a:cxn>
                <a:cxn ang="0">
                  <a:pos x="80" y="388"/>
                </a:cxn>
                <a:cxn ang="0">
                  <a:pos x="152" y="496"/>
                </a:cxn>
                <a:cxn ang="0">
                  <a:pos x="172" y="572"/>
                </a:cxn>
                <a:cxn ang="0">
                  <a:pos x="638" y="646"/>
                </a:cxn>
                <a:cxn ang="0">
                  <a:pos x="720" y="648"/>
                </a:cxn>
                <a:cxn ang="0">
                  <a:pos x="756" y="672"/>
                </a:cxn>
                <a:cxn ang="0">
                  <a:pos x="784" y="704"/>
                </a:cxn>
                <a:cxn ang="0">
                  <a:pos x="752" y="722"/>
                </a:cxn>
                <a:cxn ang="0">
                  <a:pos x="750" y="744"/>
                </a:cxn>
                <a:cxn ang="0">
                  <a:pos x="798" y="722"/>
                </a:cxn>
                <a:cxn ang="0">
                  <a:pos x="840" y="698"/>
                </a:cxn>
              </a:cxnLst>
              <a:rect l="0" t="0" r="r" b="b"/>
              <a:pathLst>
                <a:path w="1094" h="746">
                  <a:moveTo>
                    <a:pt x="850" y="702"/>
                  </a:moveTo>
                  <a:lnTo>
                    <a:pt x="864" y="690"/>
                  </a:lnTo>
                  <a:lnTo>
                    <a:pt x="880" y="682"/>
                  </a:lnTo>
                  <a:lnTo>
                    <a:pt x="894" y="680"/>
                  </a:lnTo>
                  <a:lnTo>
                    <a:pt x="906" y="678"/>
                  </a:lnTo>
                  <a:lnTo>
                    <a:pt x="910" y="678"/>
                  </a:lnTo>
                  <a:lnTo>
                    <a:pt x="916" y="668"/>
                  </a:lnTo>
                  <a:lnTo>
                    <a:pt x="920" y="662"/>
                  </a:lnTo>
                  <a:lnTo>
                    <a:pt x="924" y="658"/>
                  </a:lnTo>
                  <a:lnTo>
                    <a:pt x="928" y="656"/>
                  </a:lnTo>
                  <a:lnTo>
                    <a:pt x="932" y="654"/>
                  </a:lnTo>
                  <a:lnTo>
                    <a:pt x="934" y="654"/>
                  </a:lnTo>
                  <a:lnTo>
                    <a:pt x="936" y="656"/>
                  </a:lnTo>
                  <a:lnTo>
                    <a:pt x="936" y="656"/>
                  </a:lnTo>
                  <a:lnTo>
                    <a:pt x="938" y="656"/>
                  </a:lnTo>
                  <a:lnTo>
                    <a:pt x="944" y="658"/>
                  </a:lnTo>
                  <a:lnTo>
                    <a:pt x="946" y="666"/>
                  </a:lnTo>
                  <a:lnTo>
                    <a:pt x="944" y="674"/>
                  </a:lnTo>
                  <a:lnTo>
                    <a:pt x="940" y="682"/>
                  </a:lnTo>
                  <a:lnTo>
                    <a:pt x="938" y="688"/>
                  </a:lnTo>
                  <a:lnTo>
                    <a:pt x="936" y="690"/>
                  </a:lnTo>
                  <a:lnTo>
                    <a:pt x="946" y="698"/>
                  </a:lnTo>
                  <a:lnTo>
                    <a:pt x="956" y="700"/>
                  </a:lnTo>
                  <a:lnTo>
                    <a:pt x="964" y="696"/>
                  </a:lnTo>
                  <a:lnTo>
                    <a:pt x="970" y="692"/>
                  </a:lnTo>
                  <a:lnTo>
                    <a:pt x="972" y="690"/>
                  </a:lnTo>
                  <a:lnTo>
                    <a:pt x="978" y="690"/>
                  </a:lnTo>
                  <a:lnTo>
                    <a:pt x="980" y="690"/>
                  </a:lnTo>
                  <a:lnTo>
                    <a:pt x="982" y="692"/>
                  </a:lnTo>
                  <a:lnTo>
                    <a:pt x="982" y="694"/>
                  </a:lnTo>
                  <a:lnTo>
                    <a:pt x="980" y="696"/>
                  </a:lnTo>
                  <a:lnTo>
                    <a:pt x="978" y="698"/>
                  </a:lnTo>
                  <a:lnTo>
                    <a:pt x="976" y="700"/>
                  </a:lnTo>
                  <a:lnTo>
                    <a:pt x="974" y="702"/>
                  </a:lnTo>
                  <a:lnTo>
                    <a:pt x="972" y="702"/>
                  </a:lnTo>
                  <a:lnTo>
                    <a:pt x="972" y="702"/>
                  </a:lnTo>
                  <a:lnTo>
                    <a:pt x="966" y="706"/>
                  </a:lnTo>
                  <a:lnTo>
                    <a:pt x="962" y="708"/>
                  </a:lnTo>
                  <a:lnTo>
                    <a:pt x="960" y="712"/>
                  </a:lnTo>
                  <a:lnTo>
                    <a:pt x="960" y="714"/>
                  </a:lnTo>
                  <a:lnTo>
                    <a:pt x="960" y="718"/>
                  </a:lnTo>
                  <a:lnTo>
                    <a:pt x="960" y="720"/>
                  </a:lnTo>
                  <a:lnTo>
                    <a:pt x="962" y="722"/>
                  </a:lnTo>
                  <a:lnTo>
                    <a:pt x="962" y="722"/>
                  </a:lnTo>
                  <a:lnTo>
                    <a:pt x="968" y="722"/>
                  </a:lnTo>
                  <a:lnTo>
                    <a:pt x="980" y="718"/>
                  </a:lnTo>
                  <a:lnTo>
                    <a:pt x="992" y="714"/>
                  </a:lnTo>
                  <a:lnTo>
                    <a:pt x="1002" y="710"/>
                  </a:lnTo>
                  <a:lnTo>
                    <a:pt x="1006" y="708"/>
                  </a:lnTo>
                  <a:lnTo>
                    <a:pt x="1010" y="706"/>
                  </a:lnTo>
                  <a:lnTo>
                    <a:pt x="1012" y="704"/>
                  </a:lnTo>
                  <a:lnTo>
                    <a:pt x="1012" y="702"/>
                  </a:lnTo>
                  <a:lnTo>
                    <a:pt x="1010" y="700"/>
                  </a:lnTo>
                  <a:lnTo>
                    <a:pt x="1008" y="698"/>
                  </a:lnTo>
                  <a:lnTo>
                    <a:pt x="1006" y="696"/>
                  </a:lnTo>
                  <a:lnTo>
                    <a:pt x="1006" y="696"/>
                  </a:lnTo>
                  <a:lnTo>
                    <a:pt x="1004" y="696"/>
                  </a:lnTo>
                  <a:lnTo>
                    <a:pt x="1000" y="694"/>
                  </a:lnTo>
                  <a:lnTo>
                    <a:pt x="996" y="690"/>
                  </a:lnTo>
                  <a:lnTo>
                    <a:pt x="990" y="686"/>
                  </a:lnTo>
                  <a:lnTo>
                    <a:pt x="986" y="682"/>
                  </a:lnTo>
                  <a:lnTo>
                    <a:pt x="982" y="678"/>
                  </a:lnTo>
                  <a:lnTo>
                    <a:pt x="980" y="674"/>
                  </a:lnTo>
                  <a:lnTo>
                    <a:pt x="978" y="672"/>
                  </a:lnTo>
                  <a:lnTo>
                    <a:pt x="976" y="670"/>
                  </a:lnTo>
                  <a:lnTo>
                    <a:pt x="972" y="666"/>
                  </a:lnTo>
                  <a:lnTo>
                    <a:pt x="970" y="662"/>
                  </a:lnTo>
                  <a:lnTo>
                    <a:pt x="972" y="658"/>
                  </a:lnTo>
                  <a:lnTo>
                    <a:pt x="972" y="656"/>
                  </a:lnTo>
                  <a:lnTo>
                    <a:pt x="974" y="654"/>
                  </a:lnTo>
                  <a:lnTo>
                    <a:pt x="974" y="652"/>
                  </a:lnTo>
                  <a:lnTo>
                    <a:pt x="974" y="648"/>
                  </a:lnTo>
                  <a:lnTo>
                    <a:pt x="972" y="646"/>
                  </a:lnTo>
                  <a:lnTo>
                    <a:pt x="970" y="646"/>
                  </a:lnTo>
                  <a:lnTo>
                    <a:pt x="968" y="644"/>
                  </a:lnTo>
                  <a:lnTo>
                    <a:pt x="966" y="646"/>
                  </a:lnTo>
                  <a:lnTo>
                    <a:pt x="964" y="646"/>
                  </a:lnTo>
                  <a:lnTo>
                    <a:pt x="964" y="646"/>
                  </a:lnTo>
                  <a:lnTo>
                    <a:pt x="964" y="640"/>
                  </a:lnTo>
                  <a:lnTo>
                    <a:pt x="970" y="640"/>
                  </a:lnTo>
                  <a:lnTo>
                    <a:pt x="974" y="638"/>
                  </a:lnTo>
                  <a:lnTo>
                    <a:pt x="978" y="636"/>
                  </a:lnTo>
                  <a:lnTo>
                    <a:pt x="980" y="632"/>
                  </a:lnTo>
                  <a:lnTo>
                    <a:pt x="982" y="630"/>
                  </a:lnTo>
                  <a:lnTo>
                    <a:pt x="982" y="628"/>
                  </a:lnTo>
                  <a:lnTo>
                    <a:pt x="980" y="624"/>
                  </a:lnTo>
                  <a:lnTo>
                    <a:pt x="978" y="622"/>
                  </a:lnTo>
                  <a:lnTo>
                    <a:pt x="976" y="620"/>
                  </a:lnTo>
                  <a:lnTo>
                    <a:pt x="972" y="620"/>
                  </a:lnTo>
                  <a:lnTo>
                    <a:pt x="968" y="620"/>
                  </a:lnTo>
                  <a:lnTo>
                    <a:pt x="966" y="622"/>
                  </a:lnTo>
                  <a:lnTo>
                    <a:pt x="964" y="622"/>
                  </a:lnTo>
                  <a:lnTo>
                    <a:pt x="964" y="622"/>
                  </a:lnTo>
                  <a:lnTo>
                    <a:pt x="948" y="628"/>
                  </a:lnTo>
                  <a:lnTo>
                    <a:pt x="936" y="634"/>
                  </a:lnTo>
                  <a:lnTo>
                    <a:pt x="930" y="638"/>
                  </a:lnTo>
                  <a:lnTo>
                    <a:pt x="928" y="640"/>
                  </a:lnTo>
                  <a:lnTo>
                    <a:pt x="918" y="650"/>
                  </a:lnTo>
                  <a:lnTo>
                    <a:pt x="908" y="660"/>
                  </a:lnTo>
                  <a:lnTo>
                    <a:pt x="898" y="666"/>
                  </a:lnTo>
                  <a:lnTo>
                    <a:pt x="892" y="668"/>
                  </a:lnTo>
                  <a:lnTo>
                    <a:pt x="902" y="656"/>
                  </a:lnTo>
                  <a:lnTo>
                    <a:pt x="912" y="644"/>
                  </a:lnTo>
                  <a:lnTo>
                    <a:pt x="922" y="632"/>
                  </a:lnTo>
                  <a:lnTo>
                    <a:pt x="928" y="622"/>
                  </a:lnTo>
                  <a:lnTo>
                    <a:pt x="930" y="620"/>
                  </a:lnTo>
                  <a:lnTo>
                    <a:pt x="952" y="606"/>
                  </a:lnTo>
                  <a:lnTo>
                    <a:pt x="968" y="598"/>
                  </a:lnTo>
                  <a:lnTo>
                    <a:pt x="974" y="598"/>
                  </a:lnTo>
                  <a:lnTo>
                    <a:pt x="990" y="600"/>
                  </a:lnTo>
                  <a:lnTo>
                    <a:pt x="1006" y="600"/>
                  </a:lnTo>
                  <a:lnTo>
                    <a:pt x="1022" y="600"/>
                  </a:lnTo>
                  <a:lnTo>
                    <a:pt x="1034" y="598"/>
                  </a:lnTo>
                  <a:lnTo>
                    <a:pt x="1038" y="598"/>
                  </a:lnTo>
                  <a:lnTo>
                    <a:pt x="1046" y="596"/>
                  </a:lnTo>
                  <a:lnTo>
                    <a:pt x="1052" y="594"/>
                  </a:lnTo>
                  <a:lnTo>
                    <a:pt x="1056" y="590"/>
                  </a:lnTo>
                  <a:lnTo>
                    <a:pt x="1058" y="588"/>
                  </a:lnTo>
                  <a:lnTo>
                    <a:pt x="1060" y="584"/>
                  </a:lnTo>
                  <a:lnTo>
                    <a:pt x="1060" y="582"/>
                  </a:lnTo>
                  <a:lnTo>
                    <a:pt x="1060" y="580"/>
                  </a:lnTo>
                  <a:lnTo>
                    <a:pt x="1060" y="580"/>
                  </a:lnTo>
                  <a:lnTo>
                    <a:pt x="1064" y="574"/>
                  </a:lnTo>
                  <a:lnTo>
                    <a:pt x="1068" y="570"/>
                  </a:lnTo>
                  <a:lnTo>
                    <a:pt x="1072" y="568"/>
                  </a:lnTo>
                  <a:lnTo>
                    <a:pt x="1076" y="566"/>
                  </a:lnTo>
                  <a:lnTo>
                    <a:pt x="1080" y="566"/>
                  </a:lnTo>
                  <a:lnTo>
                    <a:pt x="1082" y="568"/>
                  </a:lnTo>
                  <a:lnTo>
                    <a:pt x="1082" y="568"/>
                  </a:lnTo>
                  <a:lnTo>
                    <a:pt x="1090" y="562"/>
                  </a:lnTo>
                  <a:lnTo>
                    <a:pt x="1094" y="552"/>
                  </a:lnTo>
                  <a:lnTo>
                    <a:pt x="1094" y="540"/>
                  </a:lnTo>
                  <a:lnTo>
                    <a:pt x="1092" y="530"/>
                  </a:lnTo>
                  <a:lnTo>
                    <a:pt x="1088" y="524"/>
                  </a:lnTo>
                  <a:lnTo>
                    <a:pt x="1084" y="520"/>
                  </a:lnTo>
                  <a:lnTo>
                    <a:pt x="1082" y="518"/>
                  </a:lnTo>
                  <a:lnTo>
                    <a:pt x="1078" y="518"/>
                  </a:lnTo>
                  <a:lnTo>
                    <a:pt x="1078" y="518"/>
                  </a:lnTo>
                  <a:lnTo>
                    <a:pt x="1076" y="510"/>
                  </a:lnTo>
                  <a:lnTo>
                    <a:pt x="1074" y="504"/>
                  </a:lnTo>
                  <a:lnTo>
                    <a:pt x="1072" y="502"/>
                  </a:lnTo>
                  <a:lnTo>
                    <a:pt x="1072" y="500"/>
                  </a:lnTo>
                  <a:lnTo>
                    <a:pt x="1072" y="500"/>
                  </a:lnTo>
                  <a:lnTo>
                    <a:pt x="1070" y="500"/>
                  </a:lnTo>
                  <a:lnTo>
                    <a:pt x="1052" y="500"/>
                  </a:lnTo>
                  <a:lnTo>
                    <a:pt x="1048" y="502"/>
                  </a:lnTo>
                  <a:lnTo>
                    <a:pt x="1046" y="504"/>
                  </a:lnTo>
                  <a:lnTo>
                    <a:pt x="1044" y="502"/>
                  </a:lnTo>
                  <a:lnTo>
                    <a:pt x="1042" y="502"/>
                  </a:lnTo>
                  <a:lnTo>
                    <a:pt x="1040" y="500"/>
                  </a:lnTo>
                  <a:lnTo>
                    <a:pt x="1040" y="500"/>
                  </a:lnTo>
                  <a:lnTo>
                    <a:pt x="1034" y="484"/>
                  </a:lnTo>
                  <a:lnTo>
                    <a:pt x="1030" y="468"/>
                  </a:lnTo>
                  <a:lnTo>
                    <a:pt x="1026" y="456"/>
                  </a:lnTo>
                  <a:lnTo>
                    <a:pt x="1024" y="452"/>
                  </a:lnTo>
                  <a:lnTo>
                    <a:pt x="1024" y="452"/>
                  </a:lnTo>
                  <a:lnTo>
                    <a:pt x="1024" y="454"/>
                  </a:lnTo>
                  <a:lnTo>
                    <a:pt x="1024" y="458"/>
                  </a:lnTo>
                  <a:lnTo>
                    <a:pt x="1024" y="460"/>
                  </a:lnTo>
                  <a:lnTo>
                    <a:pt x="1024" y="460"/>
                  </a:lnTo>
                  <a:lnTo>
                    <a:pt x="1024" y="460"/>
                  </a:lnTo>
                  <a:lnTo>
                    <a:pt x="1024" y="456"/>
                  </a:lnTo>
                  <a:lnTo>
                    <a:pt x="1022" y="448"/>
                  </a:lnTo>
                  <a:lnTo>
                    <a:pt x="1016" y="436"/>
                  </a:lnTo>
                  <a:lnTo>
                    <a:pt x="1010" y="422"/>
                  </a:lnTo>
                  <a:lnTo>
                    <a:pt x="1002" y="408"/>
                  </a:lnTo>
                  <a:lnTo>
                    <a:pt x="996" y="398"/>
                  </a:lnTo>
                  <a:lnTo>
                    <a:pt x="994" y="394"/>
                  </a:lnTo>
                  <a:lnTo>
                    <a:pt x="992" y="384"/>
                  </a:lnTo>
                  <a:lnTo>
                    <a:pt x="988" y="378"/>
                  </a:lnTo>
                  <a:lnTo>
                    <a:pt x="986" y="374"/>
                  </a:lnTo>
                  <a:lnTo>
                    <a:pt x="982" y="372"/>
                  </a:lnTo>
                  <a:lnTo>
                    <a:pt x="980" y="370"/>
                  </a:lnTo>
                  <a:lnTo>
                    <a:pt x="976" y="370"/>
                  </a:lnTo>
                  <a:lnTo>
                    <a:pt x="974" y="370"/>
                  </a:lnTo>
                  <a:lnTo>
                    <a:pt x="974" y="372"/>
                  </a:lnTo>
                  <a:lnTo>
                    <a:pt x="972" y="372"/>
                  </a:lnTo>
                  <a:lnTo>
                    <a:pt x="974" y="386"/>
                  </a:lnTo>
                  <a:lnTo>
                    <a:pt x="970" y="394"/>
                  </a:lnTo>
                  <a:lnTo>
                    <a:pt x="964" y="400"/>
                  </a:lnTo>
                  <a:lnTo>
                    <a:pt x="958" y="404"/>
                  </a:lnTo>
                  <a:lnTo>
                    <a:pt x="954" y="404"/>
                  </a:lnTo>
                  <a:lnTo>
                    <a:pt x="942" y="408"/>
                  </a:lnTo>
                  <a:lnTo>
                    <a:pt x="932" y="408"/>
                  </a:lnTo>
                  <a:lnTo>
                    <a:pt x="926" y="404"/>
                  </a:lnTo>
                  <a:lnTo>
                    <a:pt x="924" y="400"/>
                  </a:lnTo>
                  <a:lnTo>
                    <a:pt x="922" y="398"/>
                  </a:lnTo>
                  <a:lnTo>
                    <a:pt x="918" y="388"/>
                  </a:lnTo>
                  <a:lnTo>
                    <a:pt x="918" y="378"/>
                  </a:lnTo>
                  <a:lnTo>
                    <a:pt x="920" y="370"/>
                  </a:lnTo>
                  <a:lnTo>
                    <a:pt x="922" y="366"/>
                  </a:lnTo>
                  <a:lnTo>
                    <a:pt x="916" y="354"/>
                  </a:lnTo>
                  <a:lnTo>
                    <a:pt x="918" y="350"/>
                  </a:lnTo>
                  <a:lnTo>
                    <a:pt x="918" y="348"/>
                  </a:lnTo>
                  <a:lnTo>
                    <a:pt x="918" y="344"/>
                  </a:lnTo>
                  <a:lnTo>
                    <a:pt x="916" y="342"/>
                  </a:lnTo>
                  <a:lnTo>
                    <a:pt x="916" y="342"/>
                  </a:lnTo>
                  <a:lnTo>
                    <a:pt x="912" y="340"/>
                  </a:lnTo>
                  <a:lnTo>
                    <a:pt x="908" y="338"/>
                  </a:lnTo>
                  <a:lnTo>
                    <a:pt x="904" y="334"/>
                  </a:lnTo>
                  <a:lnTo>
                    <a:pt x="900" y="332"/>
                  </a:lnTo>
                  <a:lnTo>
                    <a:pt x="898" y="328"/>
                  </a:lnTo>
                  <a:lnTo>
                    <a:pt x="896" y="326"/>
                  </a:lnTo>
                  <a:lnTo>
                    <a:pt x="894" y="326"/>
                  </a:lnTo>
                  <a:lnTo>
                    <a:pt x="890" y="320"/>
                  </a:lnTo>
                  <a:lnTo>
                    <a:pt x="886" y="316"/>
                  </a:lnTo>
                  <a:lnTo>
                    <a:pt x="882" y="314"/>
                  </a:lnTo>
                  <a:lnTo>
                    <a:pt x="878" y="312"/>
                  </a:lnTo>
                  <a:lnTo>
                    <a:pt x="874" y="312"/>
                  </a:lnTo>
                  <a:lnTo>
                    <a:pt x="870" y="312"/>
                  </a:lnTo>
                  <a:lnTo>
                    <a:pt x="870" y="312"/>
                  </a:lnTo>
                  <a:lnTo>
                    <a:pt x="830" y="310"/>
                  </a:lnTo>
                  <a:lnTo>
                    <a:pt x="826" y="308"/>
                  </a:lnTo>
                  <a:lnTo>
                    <a:pt x="820" y="308"/>
                  </a:lnTo>
                  <a:lnTo>
                    <a:pt x="818" y="308"/>
                  </a:lnTo>
                  <a:lnTo>
                    <a:pt x="814" y="312"/>
                  </a:lnTo>
                  <a:lnTo>
                    <a:pt x="812" y="314"/>
                  </a:lnTo>
                  <a:lnTo>
                    <a:pt x="810" y="318"/>
                  </a:lnTo>
                  <a:lnTo>
                    <a:pt x="810" y="320"/>
                  </a:lnTo>
                  <a:lnTo>
                    <a:pt x="810" y="324"/>
                  </a:lnTo>
                  <a:lnTo>
                    <a:pt x="810" y="324"/>
                  </a:lnTo>
                  <a:lnTo>
                    <a:pt x="808" y="326"/>
                  </a:lnTo>
                  <a:lnTo>
                    <a:pt x="806" y="328"/>
                  </a:lnTo>
                  <a:lnTo>
                    <a:pt x="806" y="332"/>
                  </a:lnTo>
                  <a:lnTo>
                    <a:pt x="806" y="336"/>
                  </a:lnTo>
                  <a:lnTo>
                    <a:pt x="806" y="340"/>
                  </a:lnTo>
                  <a:lnTo>
                    <a:pt x="806" y="342"/>
                  </a:lnTo>
                  <a:lnTo>
                    <a:pt x="806" y="344"/>
                  </a:lnTo>
                  <a:lnTo>
                    <a:pt x="810" y="348"/>
                  </a:lnTo>
                  <a:lnTo>
                    <a:pt x="812" y="354"/>
                  </a:lnTo>
                  <a:lnTo>
                    <a:pt x="814" y="358"/>
                  </a:lnTo>
                  <a:lnTo>
                    <a:pt x="814" y="362"/>
                  </a:lnTo>
                  <a:lnTo>
                    <a:pt x="814" y="366"/>
                  </a:lnTo>
                  <a:lnTo>
                    <a:pt x="808" y="388"/>
                  </a:lnTo>
                  <a:lnTo>
                    <a:pt x="804" y="402"/>
                  </a:lnTo>
                  <a:lnTo>
                    <a:pt x="802" y="408"/>
                  </a:lnTo>
                  <a:lnTo>
                    <a:pt x="806" y="416"/>
                  </a:lnTo>
                  <a:lnTo>
                    <a:pt x="810" y="430"/>
                  </a:lnTo>
                  <a:lnTo>
                    <a:pt x="814" y="446"/>
                  </a:lnTo>
                  <a:lnTo>
                    <a:pt x="816" y="458"/>
                  </a:lnTo>
                  <a:lnTo>
                    <a:pt x="818" y="462"/>
                  </a:lnTo>
                  <a:lnTo>
                    <a:pt x="818" y="470"/>
                  </a:lnTo>
                  <a:lnTo>
                    <a:pt x="816" y="474"/>
                  </a:lnTo>
                  <a:lnTo>
                    <a:pt x="814" y="478"/>
                  </a:lnTo>
                  <a:lnTo>
                    <a:pt x="812" y="482"/>
                  </a:lnTo>
                  <a:lnTo>
                    <a:pt x="810" y="482"/>
                  </a:lnTo>
                  <a:lnTo>
                    <a:pt x="808" y="484"/>
                  </a:lnTo>
                  <a:lnTo>
                    <a:pt x="806" y="484"/>
                  </a:lnTo>
                  <a:lnTo>
                    <a:pt x="804" y="490"/>
                  </a:lnTo>
                  <a:lnTo>
                    <a:pt x="800" y="496"/>
                  </a:lnTo>
                  <a:lnTo>
                    <a:pt x="796" y="500"/>
                  </a:lnTo>
                  <a:lnTo>
                    <a:pt x="792" y="502"/>
                  </a:lnTo>
                  <a:lnTo>
                    <a:pt x="788" y="504"/>
                  </a:lnTo>
                  <a:lnTo>
                    <a:pt x="788" y="504"/>
                  </a:lnTo>
                  <a:lnTo>
                    <a:pt x="790" y="506"/>
                  </a:lnTo>
                  <a:lnTo>
                    <a:pt x="790" y="510"/>
                  </a:lnTo>
                  <a:lnTo>
                    <a:pt x="790" y="514"/>
                  </a:lnTo>
                  <a:lnTo>
                    <a:pt x="790" y="520"/>
                  </a:lnTo>
                  <a:lnTo>
                    <a:pt x="790" y="524"/>
                  </a:lnTo>
                  <a:lnTo>
                    <a:pt x="790" y="530"/>
                  </a:lnTo>
                  <a:lnTo>
                    <a:pt x="790" y="532"/>
                  </a:lnTo>
                  <a:lnTo>
                    <a:pt x="790" y="534"/>
                  </a:lnTo>
                  <a:lnTo>
                    <a:pt x="790" y="540"/>
                  </a:lnTo>
                  <a:lnTo>
                    <a:pt x="792" y="544"/>
                  </a:lnTo>
                  <a:lnTo>
                    <a:pt x="794" y="548"/>
                  </a:lnTo>
                  <a:lnTo>
                    <a:pt x="798" y="552"/>
                  </a:lnTo>
                  <a:lnTo>
                    <a:pt x="800" y="554"/>
                  </a:lnTo>
                  <a:lnTo>
                    <a:pt x="800" y="554"/>
                  </a:lnTo>
                  <a:lnTo>
                    <a:pt x="800" y="562"/>
                  </a:lnTo>
                  <a:lnTo>
                    <a:pt x="798" y="568"/>
                  </a:lnTo>
                  <a:lnTo>
                    <a:pt x="794" y="572"/>
                  </a:lnTo>
                  <a:lnTo>
                    <a:pt x="792" y="576"/>
                  </a:lnTo>
                  <a:lnTo>
                    <a:pt x="790" y="578"/>
                  </a:lnTo>
                  <a:lnTo>
                    <a:pt x="790" y="578"/>
                  </a:lnTo>
                  <a:lnTo>
                    <a:pt x="786" y="582"/>
                  </a:lnTo>
                  <a:lnTo>
                    <a:pt x="782" y="584"/>
                  </a:lnTo>
                  <a:lnTo>
                    <a:pt x="778" y="584"/>
                  </a:lnTo>
                  <a:lnTo>
                    <a:pt x="776" y="582"/>
                  </a:lnTo>
                  <a:lnTo>
                    <a:pt x="774" y="580"/>
                  </a:lnTo>
                  <a:lnTo>
                    <a:pt x="772" y="578"/>
                  </a:lnTo>
                  <a:lnTo>
                    <a:pt x="770" y="576"/>
                  </a:lnTo>
                  <a:lnTo>
                    <a:pt x="770" y="574"/>
                  </a:lnTo>
                  <a:lnTo>
                    <a:pt x="768" y="570"/>
                  </a:lnTo>
                  <a:lnTo>
                    <a:pt x="766" y="566"/>
                  </a:lnTo>
                  <a:lnTo>
                    <a:pt x="764" y="562"/>
                  </a:lnTo>
                  <a:lnTo>
                    <a:pt x="764" y="560"/>
                  </a:lnTo>
                  <a:lnTo>
                    <a:pt x="762" y="558"/>
                  </a:lnTo>
                  <a:lnTo>
                    <a:pt x="758" y="556"/>
                  </a:lnTo>
                  <a:lnTo>
                    <a:pt x="754" y="554"/>
                  </a:lnTo>
                  <a:lnTo>
                    <a:pt x="752" y="550"/>
                  </a:lnTo>
                  <a:lnTo>
                    <a:pt x="752" y="548"/>
                  </a:lnTo>
                  <a:lnTo>
                    <a:pt x="752" y="546"/>
                  </a:lnTo>
                  <a:lnTo>
                    <a:pt x="752" y="544"/>
                  </a:lnTo>
                  <a:lnTo>
                    <a:pt x="752" y="542"/>
                  </a:lnTo>
                  <a:lnTo>
                    <a:pt x="750" y="540"/>
                  </a:lnTo>
                  <a:lnTo>
                    <a:pt x="748" y="534"/>
                  </a:lnTo>
                  <a:lnTo>
                    <a:pt x="746" y="530"/>
                  </a:lnTo>
                  <a:lnTo>
                    <a:pt x="746" y="524"/>
                  </a:lnTo>
                  <a:lnTo>
                    <a:pt x="744" y="522"/>
                  </a:lnTo>
                  <a:lnTo>
                    <a:pt x="744" y="520"/>
                  </a:lnTo>
                  <a:lnTo>
                    <a:pt x="744" y="510"/>
                  </a:lnTo>
                  <a:lnTo>
                    <a:pt x="742" y="504"/>
                  </a:lnTo>
                  <a:lnTo>
                    <a:pt x="738" y="500"/>
                  </a:lnTo>
                  <a:lnTo>
                    <a:pt x="736" y="496"/>
                  </a:lnTo>
                  <a:lnTo>
                    <a:pt x="732" y="494"/>
                  </a:lnTo>
                  <a:lnTo>
                    <a:pt x="730" y="492"/>
                  </a:lnTo>
                  <a:lnTo>
                    <a:pt x="728" y="492"/>
                  </a:lnTo>
                  <a:lnTo>
                    <a:pt x="726" y="492"/>
                  </a:lnTo>
                  <a:lnTo>
                    <a:pt x="726" y="492"/>
                  </a:lnTo>
                  <a:lnTo>
                    <a:pt x="714" y="490"/>
                  </a:lnTo>
                  <a:lnTo>
                    <a:pt x="702" y="490"/>
                  </a:lnTo>
                  <a:lnTo>
                    <a:pt x="690" y="492"/>
                  </a:lnTo>
                  <a:lnTo>
                    <a:pt x="686" y="492"/>
                  </a:lnTo>
                  <a:lnTo>
                    <a:pt x="670" y="488"/>
                  </a:lnTo>
                  <a:lnTo>
                    <a:pt x="660" y="478"/>
                  </a:lnTo>
                  <a:lnTo>
                    <a:pt x="652" y="468"/>
                  </a:lnTo>
                  <a:lnTo>
                    <a:pt x="650" y="458"/>
                  </a:lnTo>
                  <a:lnTo>
                    <a:pt x="650" y="456"/>
                  </a:lnTo>
                  <a:lnTo>
                    <a:pt x="644" y="446"/>
                  </a:lnTo>
                  <a:lnTo>
                    <a:pt x="640" y="440"/>
                  </a:lnTo>
                  <a:lnTo>
                    <a:pt x="636" y="434"/>
                  </a:lnTo>
                  <a:lnTo>
                    <a:pt x="630" y="430"/>
                  </a:lnTo>
                  <a:lnTo>
                    <a:pt x="628" y="428"/>
                  </a:lnTo>
                  <a:lnTo>
                    <a:pt x="624" y="428"/>
                  </a:lnTo>
                  <a:lnTo>
                    <a:pt x="624" y="428"/>
                  </a:lnTo>
                  <a:lnTo>
                    <a:pt x="622" y="420"/>
                  </a:lnTo>
                  <a:lnTo>
                    <a:pt x="620" y="416"/>
                  </a:lnTo>
                  <a:lnTo>
                    <a:pt x="618" y="412"/>
                  </a:lnTo>
                  <a:lnTo>
                    <a:pt x="618" y="412"/>
                  </a:lnTo>
                  <a:lnTo>
                    <a:pt x="616" y="410"/>
                  </a:lnTo>
                  <a:lnTo>
                    <a:pt x="608" y="412"/>
                  </a:lnTo>
                  <a:lnTo>
                    <a:pt x="602" y="410"/>
                  </a:lnTo>
                  <a:lnTo>
                    <a:pt x="598" y="408"/>
                  </a:lnTo>
                  <a:lnTo>
                    <a:pt x="594" y="402"/>
                  </a:lnTo>
                  <a:lnTo>
                    <a:pt x="592" y="398"/>
                  </a:lnTo>
                  <a:lnTo>
                    <a:pt x="592" y="392"/>
                  </a:lnTo>
                  <a:lnTo>
                    <a:pt x="590" y="388"/>
                  </a:lnTo>
                  <a:lnTo>
                    <a:pt x="590" y="386"/>
                  </a:lnTo>
                  <a:lnTo>
                    <a:pt x="590" y="384"/>
                  </a:lnTo>
                  <a:lnTo>
                    <a:pt x="592" y="372"/>
                  </a:lnTo>
                  <a:lnTo>
                    <a:pt x="598" y="358"/>
                  </a:lnTo>
                  <a:lnTo>
                    <a:pt x="608" y="342"/>
                  </a:lnTo>
                  <a:lnTo>
                    <a:pt x="618" y="330"/>
                  </a:lnTo>
                  <a:lnTo>
                    <a:pt x="624" y="320"/>
                  </a:lnTo>
                  <a:lnTo>
                    <a:pt x="628" y="318"/>
                  </a:lnTo>
                  <a:lnTo>
                    <a:pt x="634" y="316"/>
                  </a:lnTo>
                  <a:lnTo>
                    <a:pt x="638" y="312"/>
                  </a:lnTo>
                  <a:lnTo>
                    <a:pt x="642" y="308"/>
                  </a:lnTo>
                  <a:lnTo>
                    <a:pt x="644" y="306"/>
                  </a:lnTo>
                  <a:lnTo>
                    <a:pt x="644" y="304"/>
                  </a:lnTo>
                  <a:lnTo>
                    <a:pt x="646" y="302"/>
                  </a:lnTo>
                  <a:lnTo>
                    <a:pt x="644" y="298"/>
                  </a:lnTo>
                  <a:lnTo>
                    <a:pt x="644" y="296"/>
                  </a:lnTo>
                  <a:lnTo>
                    <a:pt x="646" y="294"/>
                  </a:lnTo>
                  <a:lnTo>
                    <a:pt x="646" y="292"/>
                  </a:lnTo>
                  <a:lnTo>
                    <a:pt x="648" y="292"/>
                  </a:lnTo>
                  <a:lnTo>
                    <a:pt x="650" y="292"/>
                  </a:lnTo>
                  <a:lnTo>
                    <a:pt x="652" y="290"/>
                  </a:lnTo>
                  <a:lnTo>
                    <a:pt x="656" y="292"/>
                  </a:lnTo>
                  <a:lnTo>
                    <a:pt x="662" y="292"/>
                  </a:lnTo>
                  <a:lnTo>
                    <a:pt x="666" y="294"/>
                  </a:lnTo>
                  <a:lnTo>
                    <a:pt x="670" y="296"/>
                  </a:lnTo>
                  <a:lnTo>
                    <a:pt x="672" y="296"/>
                  </a:lnTo>
                  <a:lnTo>
                    <a:pt x="674" y="298"/>
                  </a:lnTo>
                  <a:lnTo>
                    <a:pt x="678" y="292"/>
                  </a:lnTo>
                  <a:lnTo>
                    <a:pt x="682" y="282"/>
                  </a:lnTo>
                  <a:lnTo>
                    <a:pt x="682" y="270"/>
                  </a:lnTo>
                  <a:lnTo>
                    <a:pt x="682" y="266"/>
                  </a:lnTo>
                  <a:lnTo>
                    <a:pt x="684" y="250"/>
                  </a:lnTo>
                  <a:lnTo>
                    <a:pt x="690" y="238"/>
                  </a:lnTo>
                  <a:lnTo>
                    <a:pt x="698" y="230"/>
                  </a:lnTo>
                  <a:lnTo>
                    <a:pt x="700" y="226"/>
                  </a:lnTo>
                  <a:lnTo>
                    <a:pt x="702" y="220"/>
                  </a:lnTo>
                  <a:lnTo>
                    <a:pt x="704" y="218"/>
                  </a:lnTo>
                  <a:lnTo>
                    <a:pt x="704" y="216"/>
                  </a:lnTo>
                  <a:lnTo>
                    <a:pt x="702" y="214"/>
                  </a:lnTo>
                  <a:lnTo>
                    <a:pt x="702" y="214"/>
                  </a:lnTo>
                  <a:lnTo>
                    <a:pt x="700" y="214"/>
                  </a:lnTo>
                  <a:lnTo>
                    <a:pt x="700" y="214"/>
                  </a:lnTo>
                  <a:lnTo>
                    <a:pt x="698" y="216"/>
                  </a:lnTo>
                  <a:lnTo>
                    <a:pt x="668" y="200"/>
                  </a:lnTo>
                  <a:lnTo>
                    <a:pt x="668" y="196"/>
                  </a:lnTo>
                  <a:lnTo>
                    <a:pt x="670" y="196"/>
                  </a:lnTo>
                  <a:lnTo>
                    <a:pt x="672" y="194"/>
                  </a:lnTo>
                  <a:lnTo>
                    <a:pt x="676" y="194"/>
                  </a:lnTo>
                  <a:lnTo>
                    <a:pt x="680" y="194"/>
                  </a:lnTo>
                  <a:lnTo>
                    <a:pt x="684" y="196"/>
                  </a:lnTo>
                  <a:lnTo>
                    <a:pt x="688" y="196"/>
                  </a:lnTo>
                  <a:lnTo>
                    <a:pt x="692" y="196"/>
                  </a:lnTo>
                  <a:lnTo>
                    <a:pt x="694" y="198"/>
                  </a:lnTo>
                  <a:lnTo>
                    <a:pt x="696" y="198"/>
                  </a:lnTo>
                  <a:lnTo>
                    <a:pt x="700" y="196"/>
                  </a:lnTo>
                  <a:lnTo>
                    <a:pt x="704" y="196"/>
                  </a:lnTo>
                  <a:lnTo>
                    <a:pt x="710" y="198"/>
                  </a:lnTo>
                  <a:lnTo>
                    <a:pt x="716" y="198"/>
                  </a:lnTo>
                  <a:lnTo>
                    <a:pt x="720" y="200"/>
                  </a:lnTo>
                  <a:lnTo>
                    <a:pt x="724" y="200"/>
                  </a:lnTo>
                  <a:lnTo>
                    <a:pt x="726" y="202"/>
                  </a:lnTo>
                  <a:lnTo>
                    <a:pt x="732" y="190"/>
                  </a:lnTo>
                  <a:lnTo>
                    <a:pt x="738" y="194"/>
                  </a:lnTo>
                  <a:lnTo>
                    <a:pt x="744" y="194"/>
                  </a:lnTo>
                  <a:lnTo>
                    <a:pt x="748" y="194"/>
                  </a:lnTo>
                  <a:lnTo>
                    <a:pt x="752" y="192"/>
                  </a:lnTo>
                  <a:lnTo>
                    <a:pt x="754" y="190"/>
                  </a:lnTo>
                  <a:lnTo>
                    <a:pt x="756" y="190"/>
                  </a:lnTo>
                  <a:lnTo>
                    <a:pt x="756" y="190"/>
                  </a:lnTo>
                  <a:lnTo>
                    <a:pt x="758" y="186"/>
                  </a:lnTo>
                  <a:lnTo>
                    <a:pt x="760" y="182"/>
                  </a:lnTo>
                  <a:lnTo>
                    <a:pt x="762" y="178"/>
                  </a:lnTo>
                  <a:lnTo>
                    <a:pt x="764" y="174"/>
                  </a:lnTo>
                  <a:lnTo>
                    <a:pt x="766" y="170"/>
                  </a:lnTo>
                  <a:lnTo>
                    <a:pt x="770" y="168"/>
                  </a:lnTo>
                  <a:lnTo>
                    <a:pt x="770" y="168"/>
                  </a:lnTo>
                  <a:lnTo>
                    <a:pt x="772" y="166"/>
                  </a:lnTo>
                  <a:lnTo>
                    <a:pt x="772" y="162"/>
                  </a:lnTo>
                  <a:lnTo>
                    <a:pt x="774" y="156"/>
                  </a:lnTo>
                  <a:lnTo>
                    <a:pt x="774" y="152"/>
                  </a:lnTo>
                  <a:lnTo>
                    <a:pt x="772" y="146"/>
                  </a:lnTo>
                  <a:lnTo>
                    <a:pt x="770" y="140"/>
                  </a:lnTo>
                  <a:lnTo>
                    <a:pt x="770" y="140"/>
                  </a:lnTo>
                  <a:lnTo>
                    <a:pt x="768" y="138"/>
                  </a:lnTo>
                  <a:lnTo>
                    <a:pt x="764" y="136"/>
                  </a:lnTo>
                  <a:lnTo>
                    <a:pt x="762" y="134"/>
                  </a:lnTo>
                  <a:lnTo>
                    <a:pt x="758" y="132"/>
                  </a:lnTo>
                  <a:lnTo>
                    <a:pt x="756" y="128"/>
                  </a:lnTo>
                  <a:lnTo>
                    <a:pt x="756" y="124"/>
                  </a:lnTo>
                  <a:lnTo>
                    <a:pt x="756" y="120"/>
                  </a:lnTo>
                  <a:lnTo>
                    <a:pt x="758" y="118"/>
                  </a:lnTo>
                  <a:lnTo>
                    <a:pt x="764" y="114"/>
                  </a:lnTo>
                  <a:lnTo>
                    <a:pt x="764" y="114"/>
                  </a:lnTo>
                  <a:lnTo>
                    <a:pt x="766" y="114"/>
                  </a:lnTo>
                  <a:lnTo>
                    <a:pt x="768" y="114"/>
                  </a:lnTo>
                  <a:lnTo>
                    <a:pt x="770" y="114"/>
                  </a:lnTo>
                  <a:lnTo>
                    <a:pt x="772" y="112"/>
                  </a:lnTo>
                  <a:lnTo>
                    <a:pt x="774" y="110"/>
                  </a:lnTo>
                  <a:lnTo>
                    <a:pt x="774" y="106"/>
                  </a:lnTo>
                  <a:lnTo>
                    <a:pt x="774" y="102"/>
                  </a:lnTo>
                  <a:lnTo>
                    <a:pt x="772" y="100"/>
                  </a:lnTo>
                  <a:lnTo>
                    <a:pt x="772" y="100"/>
                  </a:lnTo>
                  <a:lnTo>
                    <a:pt x="770" y="98"/>
                  </a:lnTo>
                  <a:lnTo>
                    <a:pt x="766" y="96"/>
                  </a:lnTo>
                  <a:lnTo>
                    <a:pt x="764" y="94"/>
                  </a:lnTo>
                  <a:lnTo>
                    <a:pt x="762" y="94"/>
                  </a:lnTo>
                  <a:lnTo>
                    <a:pt x="760" y="96"/>
                  </a:lnTo>
                  <a:lnTo>
                    <a:pt x="758" y="72"/>
                  </a:lnTo>
                  <a:lnTo>
                    <a:pt x="754" y="74"/>
                  </a:lnTo>
                  <a:lnTo>
                    <a:pt x="750" y="74"/>
                  </a:lnTo>
                  <a:lnTo>
                    <a:pt x="744" y="74"/>
                  </a:lnTo>
                  <a:lnTo>
                    <a:pt x="740" y="72"/>
                  </a:lnTo>
                  <a:lnTo>
                    <a:pt x="736" y="70"/>
                  </a:lnTo>
                  <a:lnTo>
                    <a:pt x="732" y="70"/>
                  </a:lnTo>
                  <a:lnTo>
                    <a:pt x="730" y="70"/>
                  </a:lnTo>
                  <a:lnTo>
                    <a:pt x="734" y="100"/>
                  </a:lnTo>
                  <a:lnTo>
                    <a:pt x="734" y="100"/>
                  </a:lnTo>
                  <a:lnTo>
                    <a:pt x="732" y="102"/>
                  </a:lnTo>
                  <a:lnTo>
                    <a:pt x="728" y="106"/>
                  </a:lnTo>
                  <a:lnTo>
                    <a:pt x="726" y="112"/>
                  </a:lnTo>
                  <a:lnTo>
                    <a:pt x="722" y="120"/>
                  </a:lnTo>
                  <a:lnTo>
                    <a:pt x="718" y="132"/>
                  </a:lnTo>
                  <a:lnTo>
                    <a:pt x="718" y="132"/>
                  </a:lnTo>
                  <a:lnTo>
                    <a:pt x="718" y="134"/>
                  </a:lnTo>
                  <a:lnTo>
                    <a:pt x="716" y="136"/>
                  </a:lnTo>
                  <a:lnTo>
                    <a:pt x="714" y="138"/>
                  </a:lnTo>
                  <a:lnTo>
                    <a:pt x="714" y="138"/>
                  </a:lnTo>
                  <a:lnTo>
                    <a:pt x="710" y="140"/>
                  </a:lnTo>
                  <a:lnTo>
                    <a:pt x="708" y="138"/>
                  </a:lnTo>
                  <a:lnTo>
                    <a:pt x="704" y="136"/>
                  </a:lnTo>
                  <a:lnTo>
                    <a:pt x="700" y="132"/>
                  </a:lnTo>
                  <a:lnTo>
                    <a:pt x="696" y="98"/>
                  </a:lnTo>
                  <a:lnTo>
                    <a:pt x="696" y="98"/>
                  </a:lnTo>
                  <a:lnTo>
                    <a:pt x="694" y="96"/>
                  </a:lnTo>
                  <a:lnTo>
                    <a:pt x="694" y="94"/>
                  </a:lnTo>
                  <a:lnTo>
                    <a:pt x="694" y="94"/>
                  </a:lnTo>
                  <a:lnTo>
                    <a:pt x="692" y="92"/>
                  </a:lnTo>
                  <a:lnTo>
                    <a:pt x="692" y="94"/>
                  </a:lnTo>
                  <a:lnTo>
                    <a:pt x="690" y="96"/>
                  </a:lnTo>
                  <a:lnTo>
                    <a:pt x="688" y="102"/>
                  </a:lnTo>
                  <a:lnTo>
                    <a:pt x="688" y="102"/>
                  </a:lnTo>
                  <a:lnTo>
                    <a:pt x="686" y="104"/>
                  </a:lnTo>
                  <a:lnTo>
                    <a:pt x="686" y="106"/>
                  </a:lnTo>
                  <a:lnTo>
                    <a:pt x="682" y="110"/>
                  </a:lnTo>
                  <a:lnTo>
                    <a:pt x="680" y="112"/>
                  </a:lnTo>
                  <a:lnTo>
                    <a:pt x="678" y="114"/>
                  </a:lnTo>
                  <a:lnTo>
                    <a:pt x="676" y="116"/>
                  </a:lnTo>
                  <a:lnTo>
                    <a:pt x="674" y="116"/>
                  </a:lnTo>
                  <a:lnTo>
                    <a:pt x="672" y="114"/>
                  </a:lnTo>
                  <a:lnTo>
                    <a:pt x="670" y="110"/>
                  </a:lnTo>
                  <a:lnTo>
                    <a:pt x="670" y="106"/>
                  </a:lnTo>
                  <a:lnTo>
                    <a:pt x="670" y="100"/>
                  </a:lnTo>
                  <a:lnTo>
                    <a:pt x="670" y="98"/>
                  </a:lnTo>
                  <a:lnTo>
                    <a:pt x="668" y="96"/>
                  </a:lnTo>
                  <a:lnTo>
                    <a:pt x="666" y="96"/>
                  </a:lnTo>
                  <a:lnTo>
                    <a:pt x="664" y="98"/>
                  </a:lnTo>
                  <a:lnTo>
                    <a:pt x="662" y="98"/>
                  </a:lnTo>
                  <a:lnTo>
                    <a:pt x="660" y="100"/>
                  </a:lnTo>
                  <a:lnTo>
                    <a:pt x="658" y="100"/>
                  </a:lnTo>
                  <a:lnTo>
                    <a:pt x="654" y="100"/>
                  </a:lnTo>
                  <a:lnTo>
                    <a:pt x="652" y="98"/>
                  </a:lnTo>
                  <a:lnTo>
                    <a:pt x="648" y="96"/>
                  </a:lnTo>
                  <a:lnTo>
                    <a:pt x="646" y="94"/>
                  </a:lnTo>
                  <a:lnTo>
                    <a:pt x="644" y="92"/>
                  </a:lnTo>
                  <a:lnTo>
                    <a:pt x="644" y="90"/>
                  </a:lnTo>
                  <a:lnTo>
                    <a:pt x="646" y="88"/>
                  </a:lnTo>
                  <a:lnTo>
                    <a:pt x="648" y="82"/>
                  </a:lnTo>
                  <a:lnTo>
                    <a:pt x="650" y="76"/>
                  </a:lnTo>
                  <a:lnTo>
                    <a:pt x="650" y="70"/>
                  </a:lnTo>
                  <a:lnTo>
                    <a:pt x="650" y="64"/>
                  </a:lnTo>
                  <a:lnTo>
                    <a:pt x="650" y="60"/>
                  </a:lnTo>
                  <a:lnTo>
                    <a:pt x="650" y="58"/>
                  </a:lnTo>
                  <a:lnTo>
                    <a:pt x="648" y="56"/>
                  </a:lnTo>
                  <a:lnTo>
                    <a:pt x="646" y="52"/>
                  </a:lnTo>
                  <a:lnTo>
                    <a:pt x="644" y="48"/>
                  </a:lnTo>
                  <a:lnTo>
                    <a:pt x="644" y="44"/>
                  </a:lnTo>
                  <a:lnTo>
                    <a:pt x="644" y="42"/>
                  </a:lnTo>
                  <a:lnTo>
                    <a:pt x="644" y="42"/>
                  </a:lnTo>
                  <a:lnTo>
                    <a:pt x="642" y="34"/>
                  </a:lnTo>
                  <a:lnTo>
                    <a:pt x="638" y="26"/>
                  </a:lnTo>
                  <a:lnTo>
                    <a:pt x="632" y="16"/>
                  </a:lnTo>
                  <a:lnTo>
                    <a:pt x="626" y="10"/>
                  </a:lnTo>
                  <a:lnTo>
                    <a:pt x="624" y="8"/>
                  </a:lnTo>
                  <a:lnTo>
                    <a:pt x="622" y="2"/>
                  </a:lnTo>
                  <a:lnTo>
                    <a:pt x="620" y="0"/>
                  </a:lnTo>
                  <a:lnTo>
                    <a:pt x="618" y="0"/>
                  </a:lnTo>
                  <a:lnTo>
                    <a:pt x="616" y="0"/>
                  </a:lnTo>
                  <a:lnTo>
                    <a:pt x="614" y="0"/>
                  </a:lnTo>
                  <a:lnTo>
                    <a:pt x="612" y="2"/>
                  </a:lnTo>
                  <a:lnTo>
                    <a:pt x="610" y="4"/>
                  </a:lnTo>
                  <a:lnTo>
                    <a:pt x="610" y="4"/>
                  </a:lnTo>
                  <a:lnTo>
                    <a:pt x="608" y="4"/>
                  </a:lnTo>
                  <a:lnTo>
                    <a:pt x="604" y="6"/>
                  </a:lnTo>
                  <a:lnTo>
                    <a:pt x="604" y="10"/>
                  </a:lnTo>
                  <a:lnTo>
                    <a:pt x="602" y="14"/>
                  </a:lnTo>
                  <a:lnTo>
                    <a:pt x="602" y="20"/>
                  </a:lnTo>
                  <a:lnTo>
                    <a:pt x="600" y="22"/>
                  </a:lnTo>
                  <a:lnTo>
                    <a:pt x="600" y="24"/>
                  </a:lnTo>
                  <a:lnTo>
                    <a:pt x="594" y="28"/>
                  </a:lnTo>
                  <a:lnTo>
                    <a:pt x="590" y="34"/>
                  </a:lnTo>
                  <a:lnTo>
                    <a:pt x="588" y="40"/>
                  </a:lnTo>
                  <a:lnTo>
                    <a:pt x="588" y="44"/>
                  </a:lnTo>
                  <a:lnTo>
                    <a:pt x="588" y="48"/>
                  </a:lnTo>
                  <a:lnTo>
                    <a:pt x="588" y="50"/>
                  </a:lnTo>
                  <a:lnTo>
                    <a:pt x="588" y="52"/>
                  </a:lnTo>
                  <a:lnTo>
                    <a:pt x="590" y="68"/>
                  </a:lnTo>
                  <a:lnTo>
                    <a:pt x="598" y="78"/>
                  </a:lnTo>
                  <a:lnTo>
                    <a:pt x="606" y="84"/>
                  </a:lnTo>
                  <a:lnTo>
                    <a:pt x="612" y="86"/>
                  </a:lnTo>
                  <a:lnTo>
                    <a:pt x="616" y="88"/>
                  </a:lnTo>
                  <a:lnTo>
                    <a:pt x="610" y="92"/>
                  </a:lnTo>
                  <a:lnTo>
                    <a:pt x="608" y="98"/>
                  </a:lnTo>
                  <a:lnTo>
                    <a:pt x="608" y="102"/>
                  </a:lnTo>
                  <a:lnTo>
                    <a:pt x="610" y="106"/>
                  </a:lnTo>
                  <a:lnTo>
                    <a:pt x="612" y="108"/>
                  </a:lnTo>
                  <a:lnTo>
                    <a:pt x="616" y="112"/>
                  </a:lnTo>
                  <a:lnTo>
                    <a:pt x="618" y="114"/>
                  </a:lnTo>
                  <a:lnTo>
                    <a:pt x="622" y="114"/>
                  </a:lnTo>
                  <a:lnTo>
                    <a:pt x="624" y="116"/>
                  </a:lnTo>
                  <a:lnTo>
                    <a:pt x="624" y="116"/>
                  </a:lnTo>
                  <a:lnTo>
                    <a:pt x="628" y="118"/>
                  </a:lnTo>
                  <a:lnTo>
                    <a:pt x="630" y="120"/>
                  </a:lnTo>
                  <a:lnTo>
                    <a:pt x="630" y="122"/>
                  </a:lnTo>
                  <a:lnTo>
                    <a:pt x="630" y="124"/>
                  </a:lnTo>
                  <a:lnTo>
                    <a:pt x="630" y="128"/>
                  </a:lnTo>
                  <a:lnTo>
                    <a:pt x="628" y="130"/>
                  </a:lnTo>
                  <a:lnTo>
                    <a:pt x="628" y="130"/>
                  </a:lnTo>
                  <a:lnTo>
                    <a:pt x="624" y="134"/>
                  </a:lnTo>
                  <a:lnTo>
                    <a:pt x="614" y="140"/>
                  </a:lnTo>
                  <a:lnTo>
                    <a:pt x="606" y="146"/>
                  </a:lnTo>
                  <a:lnTo>
                    <a:pt x="598" y="150"/>
                  </a:lnTo>
                  <a:lnTo>
                    <a:pt x="594" y="152"/>
                  </a:lnTo>
                  <a:lnTo>
                    <a:pt x="588" y="150"/>
                  </a:lnTo>
                  <a:lnTo>
                    <a:pt x="584" y="150"/>
                  </a:lnTo>
                  <a:lnTo>
                    <a:pt x="582" y="150"/>
                  </a:lnTo>
                  <a:lnTo>
                    <a:pt x="582" y="148"/>
                  </a:lnTo>
                  <a:lnTo>
                    <a:pt x="582" y="148"/>
                  </a:lnTo>
                  <a:lnTo>
                    <a:pt x="582" y="148"/>
                  </a:lnTo>
                  <a:lnTo>
                    <a:pt x="584" y="124"/>
                  </a:lnTo>
                  <a:lnTo>
                    <a:pt x="568" y="124"/>
                  </a:lnTo>
                  <a:lnTo>
                    <a:pt x="562" y="124"/>
                  </a:lnTo>
                  <a:lnTo>
                    <a:pt x="558" y="124"/>
                  </a:lnTo>
                  <a:lnTo>
                    <a:pt x="556" y="124"/>
                  </a:lnTo>
                  <a:lnTo>
                    <a:pt x="554" y="126"/>
                  </a:lnTo>
                  <a:lnTo>
                    <a:pt x="554" y="126"/>
                  </a:lnTo>
                  <a:lnTo>
                    <a:pt x="552" y="128"/>
                  </a:lnTo>
                  <a:lnTo>
                    <a:pt x="552" y="128"/>
                  </a:lnTo>
                  <a:lnTo>
                    <a:pt x="554" y="138"/>
                  </a:lnTo>
                  <a:lnTo>
                    <a:pt x="554" y="144"/>
                  </a:lnTo>
                  <a:lnTo>
                    <a:pt x="552" y="148"/>
                  </a:lnTo>
                  <a:lnTo>
                    <a:pt x="552" y="152"/>
                  </a:lnTo>
                  <a:lnTo>
                    <a:pt x="550" y="152"/>
                  </a:lnTo>
                  <a:lnTo>
                    <a:pt x="548" y="152"/>
                  </a:lnTo>
                  <a:lnTo>
                    <a:pt x="546" y="152"/>
                  </a:lnTo>
                  <a:lnTo>
                    <a:pt x="544" y="152"/>
                  </a:lnTo>
                  <a:lnTo>
                    <a:pt x="544" y="150"/>
                  </a:lnTo>
                  <a:lnTo>
                    <a:pt x="542" y="150"/>
                  </a:lnTo>
                  <a:lnTo>
                    <a:pt x="542" y="150"/>
                  </a:lnTo>
                  <a:lnTo>
                    <a:pt x="536" y="146"/>
                  </a:lnTo>
                  <a:lnTo>
                    <a:pt x="532" y="144"/>
                  </a:lnTo>
                  <a:lnTo>
                    <a:pt x="528" y="144"/>
                  </a:lnTo>
                  <a:lnTo>
                    <a:pt x="526" y="144"/>
                  </a:lnTo>
                  <a:lnTo>
                    <a:pt x="524" y="146"/>
                  </a:lnTo>
                  <a:lnTo>
                    <a:pt x="522" y="148"/>
                  </a:lnTo>
                  <a:lnTo>
                    <a:pt x="522" y="148"/>
                  </a:lnTo>
                  <a:lnTo>
                    <a:pt x="516" y="152"/>
                  </a:lnTo>
                  <a:lnTo>
                    <a:pt x="512" y="154"/>
                  </a:lnTo>
                  <a:lnTo>
                    <a:pt x="508" y="154"/>
                  </a:lnTo>
                  <a:lnTo>
                    <a:pt x="506" y="154"/>
                  </a:lnTo>
                  <a:lnTo>
                    <a:pt x="504" y="152"/>
                  </a:lnTo>
                  <a:lnTo>
                    <a:pt x="502" y="150"/>
                  </a:lnTo>
                  <a:lnTo>
                    <a:pt x="500" y="148"/>
                  </a:lnTo>
                  <a:lnTo>
                    <a:pt x="500" y="146"/>
                  </a:lnTo>
                  <a:lnTo>
                    <a:pt x="500" y="146"/>
                  </a:lnTo>
                  <a:lnTo>
                    <a:pt x="498" y="140"/>
                  </a:lnTo>
                  <a:lnTo>
                    <a:pt x="494" y="136"/>
                  </a:lnTo>
                  <a:lnTo>
                    <a:pt x="492" y="134"/>
                  </a:lnTo>
                  <a:lnTo>
                    <a:pt x="488" y="134"/>
                  </a:lnTo>
                  <a:lnTo>
                    <a:pt x="486" y="134"/>
                  </a:lnTo>
                  <a:lnTo>
                    <a:pt x="484" y="134"/>
                  </a:lnTo>
                  <a:lnTo>
                    <a:pt x="482" y="136"/>
                  </a:lnTo>
                  <a:lnTo>
                    <a:pt x="482" y="136"/>
                  </a:lnTo>
                  <a:lnTo>
                    <a:pt x="474" y="132"/>
                  </a:lnTo>
                  <a:lnTo>
                    <a:pt x="468" y="130"/>
                  </a:lnTo>
                  <a:lnTo>
                    <a:pt x="466" y="126"/>
                  </a:lnTo>
                  <a:lnTo>
                    <a:pt x="464" y="124"/>
                  </a:lnTo>
                  <a:lnTo>
                    <a:pt x="464" y="122"/>
                  </a:lnTo>
                  <a:lnTo>
                    <a:pt x="464" y="120"/>
                  </a:lnTo>
                  <a:lnTo>
                    <a:pt x="464" y="120"/>
                  </a:lnTo>
                  <a:lnTo>
                    <a:pt x="462" y="114"/>
                  </a:lnTo>
                  <a:lnTo>
                    <a:pt x="460" y="110"/>
                  </a:lnTo>
                  <a:lnTo>
                    <a:pt x="458" y="108"/>
                  </a:lnTo>
                  <a:lnTo>
                    <a:pt x="456" y="108"/>
                  </a:lnTo>
                  <a:lnTo>
                    <a:pt x="452" y="108"/>
                  </a:lnTo>
                  <a:lnTo>
                    <a:pt x="450" y="110"/>
                  </a:lnTo>
                  <a:lnTo>
                    <a:pt x="448" y="110"/>
                  </a:lnTo>
                  <a:lnTo>
                    <a:pt x="448" y="110"/>
                  </a:lnTo>
                  <a:lnTo>
                    <a:pt x="440" y="110"/>
                  </a:lnTo>
                  <a:lnTo>
                    <a:pt x="434" y="112"/>
                  </a:lnTo>
                  <a:lnTo>
                    <a:pt x="430" y="114"/>
                  </a:lnTo>
                  <a:lnTo>
                    <a:pt x="426" y="116"/>
                  </a:lnTo>
                  <a:lnTo>
                    <a:pt x="424" y="120"/>
                  </a:lnTo>
                  <a:lnTo>
                    <a:pt x="424" y="124"/>
                  </a:lnTo>
                  <a:lnTo>
                    <a:pt x="424" y="128"/>
                  </a:lnTo>
                  <a:lnTo>
                    <a:pt x="424" y="130"/>
                  </a:lnTo>
                  <a:lnTo>
                    <a:pt x="424" y="134"/>
                  </a:lnTo>
                  <a:lnTo>
                    <a:pt x="424" y="134"/>
                  </a:lnTo>
                  <a:lnTo>
                    <a:pt x="424" y="136"/>
                  </a:lnTo>
                  <a:lnTo>
                    <a:pt x="428" y="138"/>
                  </a:lnTo>
                  <a:lnTo>
                    <a:pt x="430" y="142"/>
                  </a:lnTo>
                  <a:lnTo>
                    <a:pt x="430" y="144"/>
                  </a:lnTo>
                  <a:lnTo>
                    <a:pt x="428" y="148"/>
                  </a:lnTo>
                  <a:lnTo>
                    <a:pt x="426" y="150"/>
                  </a:lnTo>
                  <a:lnTo>
                    <a:pt x="426" y="152"/>
                  </a:lnTo>
                  <a:lnTo>
                    <a:pt x="424" y="152"/>
                  </a:lnTo>
                  <a:lnTo>
                    <a:pt x="424" y="178"/>
                  </a:lnTo>
                  <a:lnTo>
                    <a:pt x="422" y="182"/>
                  </a:lnTo>
                  <a:lnTo>
                    <a:pt x="422" y="186"/>
                  </a:lnTo>
                  <a:lnTo>
                    <a:pt x="420" y="186"/>
                  </a:lnTo>
                  <a:lnTo>
                    <a:pt x="420" y="186"/>
                  </a:lnTo>
                  <a:lnTo>
                    <a:pt x="420" y="186"/>
                  </a:lnTo>
                  <a:lnTo>
                    <a:pt x="420" y="186"/>
                  </a:lnTo>
                  <a:lnTo>
                    <a:pt x="420" y="186"/>
                  </a:lnTo>
                  <a:lnTo>
                    <a:pt x="414" y="172"/>
                  </a:lnTo>
                  <a:lnTo>
                    <a:pt x="406" y="158"/>
                  </a:lnTo>
                  <a:lnTo>
                    <a:pt x="400" y="144"/>
                  </a:lnTo>
                  <a:lnTo>
                    <a:pt x="394" y="138"/>
                  </a:lnTo>
                  <a:lnTo>
                    <a:pt x="392" y="136"/>
                  </a:lnTo>
                  <a:lnTo>
                    <a:pt x="390" y="138"/>
                  </a:lnTo>
                  <a:lnTo>
                    <a:pt x="388" y="140"/>
                  </a:lnTo>
                  <a:lnTo>
                    <a:pt x="386" y="144"/>
                  </a:lnTo>
                  <a:lnTo>
                    <a:pt x="386" y="148"/>
                  </a:lnTo>
                  <a:lnTo>
                    <a:pt x="384" y="150"/>
                  </a:lnTo>
                  <a:lnTo>
                    <a:pt x="384" y="152"/>
                  </a:lnTo>
                  <a:lnTo>
                    <a:pt x="380" y="148"/>
                  </a:lnTo>
                  <a:lnTo>
                    <a:pt x="376" y="148"/>
                  </a:lnTo>
                  <a:lnTo>
                    <a:pt x="370" y="148"/>
                  </a:lnTo>
                  <a:lnTo>
                    <a:pt x="366" y="148"/>
                  </a:lnTo>
                  <a:lnTo>
                    <a:pt x="362" y="148"/>
                  </a:lnTo>
                  <a:lnTo>
                    <a:pt x="358" y="150"/>
                  </a:lnTo>
                  <a:lnTo>
                    <a:pt x="358" y="150"/>
                  </a:lnTo>
                  <a:lnTo>
                    <a:pt x="348" y="150"/>
                  </a:lnTo>
                  <a:lnTo>
                    <a:pt x="342" y="148"/>
                  </a:lnTo>
                  <a:lnTo>
                    <a:pt x="340" y="148"/>
                  </a:lnTo>
                  <a:lnTo>
                    <a:pt x="338" y="146"/>
                  </a:lnTo>
                  <a:lnTo>
                    <a:pt x="336" y="144"/>
                  </a:lnTo>
                  <a:lnTo>
                    <a:pt x="336" y="142"/>
                  </a:lnTo>
                  <a:lnTo>
                    <a:pt x="338" y="140"/>
                  </a:lnTo>
                  <a:lnTo>
                    <a:pt x="340" y="140"/>
                  </a:lnTo>
                  <a:lnTo>
                    <a:pt x="342" y="138"/>
                  </a:lnTo>
                  <a:lnTo>
                    <a:pt x="342" y="138"/>
                  </a:lnTo>
                  <a:lnTo>
                    <a:pt x="342" y="138"/>
                  </a:lnTo>
                  <a:lnTo>
                    <a:pt x="346" y="130"/>
                  </a:lnTo>
                  <a:lnTo>
                    <a:pt x="350" y="124"/>
                  </a:lnTo>
                  <a:lnTo>
                    <a:pt x="350" y="120"/>
                  </a:lnTo>
                  <a:lnTo>
                    <a:pt x="350" y="116"/>
                  </a:lnTo>
                  <a:lnTo>
                    <a:pt x="348" y="112"/>
                  </a:lnTo>
                  <a:lnTo>
                    <a:pt x="346" y="110"/>
                  </a:lnTo>
                  <a:lnTo>
                    <a:pt x="344" y="108"/>
                  </a:lnTo>
                  <a:lnTo>
                    <a:pt x="342" y="108"/>
                  </a:lnTo>
                  <a:lnTo>
                    <a:pt x="340" y="106"/>
                  </a:lnTo>
                  <a:lnTo>
                    <a:pt x="340" y="106"/>
                  </a:lnTo>
                  <a:lnTo>
                    <a:pt x="334" y="102"/>
                  </a:lnTo>
                  <a:lnTo>
                    <a:pt x="332" y="100"/>
                  </a:lnTo>
                  <a:lnTo>
                    <a:pt x="330" y="98"/>
                  </a:lnTo>
                  <a:lnTo>
                    <a:pt x="328" y="98"/>
                  </a:lnTo>
                  <a:lnTo>
                    <a:pt x="328" y="100"/>
                  </a:lnTo>
                  <a:lnTo>
                    <a:pt x="326" y="100"/>
                  </a:lnTo>
                  <a:lnTo>
                    <a:pt x="326" y="102"/>
                  </a:lnTo>
                  <a:lnTo>
                    <a:pt x="326" y="104"/>
                  </a:lnTo>
                  <a:lnTo>
                    <a:pt x="328" y="104"/>
                  </a:lnTo>
                  <a:lnTo>
                    <a:pt x="328" y="106"/>
                  </a:lnTo>
                  <a:lnTo>
                    <a:pt x="328" y="110"/>
                  </a:lnTo>
                  <a:lnTo>
                    <a:pt x="326" y="112"/>
                  </a:lnTo>
                  <a:lnTo>
                    <a:pt x="326" y="114"/>
                  </a:lnTo>
                  <a:lnTo>
                    <a:pt x="324" y="114"/>
                  </a:lnTo>
                  <a:lnTo>
                    <a:pt x="322" y="112"/>
                  </a:lnTo>
                  <a:lnTo>
                    <a:pt x="320" y="112"/>
                  </a:lnTo>
                  <a:lnTo>
                    <a:pt x="318" y="110"/>
                  </a:lnTo>
                  <a:lnTo>
                    <a:pt x="316" y="108"/>
                  </a:lnTo>
                  <a:lnTo>
                    <a:pt x="316" y="108"/>
                  </a:lnTo>
                  <a:lnTo>
                    <a:pt x="298" y="94"/>
                  </a:lnTo>
                  <a:lnTo>
                    <a:pt x="282" y="84"/>
                  </a:lnTo>
                  <a:lnTo>
                    <a:pt x="268" y="78"/>
                  </a:lnTo>
                  <a:lnTo>
                    <a:pt x="262" y="76"/>
                  </a:lnTo>
                  <a:lnTo>
                    <a:pt x="252" y="74"/>
                  </a:lnTo>
                  <a:lnTo>
                    <a:pt x="244" y="72"/>
                  </a:lnTo>
                  <a:lnTo>
                    <a:pt x="240" y="70"/>
                  </a:lnTo>
                  <a:lnTo>
                    <a:pt x="236" y="68"/>
                  </a:lnTo>
                  <a:lnTo>
                    <a:pt x="234" y="66"/>
                  </a:lnTo>
                  <a:lnTo>
                    <a:pt x="232" y="66"/>
                  </a:lnTo>
                  <a:lnTo>
                    <a:pt x="232" y="66"/>
                  </a:lnTo>
                  <a:lnTo>
                    <a:pt x="228" y="62"/>
                  </a:lnTo>
                  <a:lnTo>
                    <a:pt x="224" y="62"/>
                  </a:lnTo>
                  <a:lnTo>
                    <a:pt x="222" y="62"/>
                  </a:lnTo>
                  <a:lnTo>
                    <a:pt x="222" y="64"/>
                  </a:lnTo>
                  <a:lnTo>
                    <a:pt x="220" y="66"/>
                  </a:lnTo>
                  <a:lnTo>
                    <a:pt x="220" y="68"/>
                  </a:lnTo>
                  <a:lnTo>
                    <a:pt x="220" y="72"/>
                  </a:lnTo>
                  <a:lnTo>
                    <a:pt x="222" y="74"/>
                  </a:lnTo>
                  <a:lnTo>
                    <a:pt x="222" y="76"/>
                  </a:lnTo>
                  <a:lnTo>
                    <a:pt x="222" y="76"/>
                  </a:lnTo>
                  <a:lnTo>
                    <a:pt x="220" y="80"/>
                  </a:lnTo>
                  <a:lnTo>
                    <a:pt x="218" y="82"/>
                  </a:lnTo>
                  <a:lnTo>
                    <a:pt x="216" y="84"/>
                  </a:lnTo>
                  <a:lnTo>
                    <a:pt x="214" y="82"/>
                  </a:lnTo>
                  <a:lnTo>
                    <a:pt x="212" y="82"/>
                  </a:lnTo>
                  <a:lnTo>
                    <a:pt x="212" y="80"/>
                  </a:lnTo>
                  <a:lnTo>
                    <a:pt x="212" y="80"/>
                  </a:lnTo>
                  <a:lnTo>
                    <a:pt x="208" y="72"/>
                  </a:lnTo>
                  <a:lnTo>
                    <a:pt x="200" y="60"/>
                  </a:lnTo>
                  <a:lnTo>
                    <a:pt x="194" y="52"/>
                  </a:lnTo>
                  <a:lnTo>
                    <a:pt x="190" y="48"/>
                  </a:lnTo>
                  <a:lnTo>
                    <a:pt x="186" y="44"/>
                  </a:lnTo>
                  <a:lnTo>
                    <a:pt x="182" y="44"/>
                  </a:lnTo>
                  <a:lnTo>
                    <a:pt x="180" y="44"/>
                  </a:lnTo>
                  <a:lnTo>
                    <a:pt x="180" y="44"/>
                  </a:lnTo>
                  <a:lnTo>
                    <a:pt x="178" y="46"/>
                  </a:lnTo>
                  <a:lnTo>
                    <a:pt x="180" y="48"/>
                  </a:lnTo>
                  <a:lnTo>
                    <a:pt x="180" y="50"/>
                  </a:lnTo>
                  <a:lnTo>
                    <a:pt x="180" y="52"/>
                  </a:lnTo>
                  <a:lnTo>
                    <a:pt x="182" y="54"/>
                  </a:lnTo>
                  <a:lnTo>
                    <a:pt x="182" y="56"/>
                  </a:lnTo>
                  <a:lnTo>
                    <a:pt x="182" y="56"/>
                  </a:lnTo>
                  <a:lnTo>
                    <a:pt x="180" y="62"/>
                  </a:lnTo>
                  <a:lnTo>
                    <a:pt x="178" y="66"/>
                  </a:lnTo>
                  <a:lnTo>
                    <a:pt x="176" y="68"/>
                  </a:lnTo>
                  <a:lnTo>
                    <a:pt x="174" y="68"/>
                  </a:lnTo>
                  <a:lnTo>
                    <a:pt x="170" y="66"/>
                  </a:lnTo>
                  <a:lnTo>
                    <a:pt x="168" y="64"/>
                  </a:lnTo>
                  <a:lnTo>
                    <a:pt x="166" y="62"/>
                  </a:lnTo>
                  <a:lnTo>
                    <a:pt x="166" y="62"/>
                  </a:lnTo>
                  <a:lnTo>
                    <a:pt x="166" y="60"/>
                  </a:lnTo>
                  <a:lnTo>
                    <a:pt x="162" y="58"/>
                  </a:lnTo>
                  <a:lnTo>
                    <a:pt x="158" y="58"/>
                  </a:lnTo>
                  <a:lnTo>
                    <a:pt x="156" y="58"/>
                  </a:lnTo>
                  <a:lnTo>
                    <a:pt x="152" y="60"/>
                  </a:lnTo>
                  <a:lnTo>
                    <a:pt x="150" y="62"/>
                  </a:lnTo>
                  <a:lnTo>
                    <a:pt x="150" y="64"/>
                  </a:lnTo>
                  <a:lnTo>
                    <a:pt x="150" y="64"/>
                  </a:lnTo>
                  <a:lnTo>
                    <a:pt x="148" y="66"/>
                  </a:lnTo>
                  <a:lnTo>
                    <a:pt x="144" y="68"/>
                  </a:lnTo>
                  <a:lnTo>
                    <a:pt x="142" y="72"/>
                  </a:lnTo>
                  <a:lnTo>
                    <a:pt x="138" y="74"/>
                  </a:lnTo>
                  <a:lnTo>
                    <a:pt x="136" y="76"/>
                  </a:lnTo>
                  <a:lnTo>
                    <a:pt x="134" y="76"/>
                  </a:lnTo>
                  <a:lnTo>
                    <a:pt x="124" y="78"/>
                  </a:lnTo>
                  <a:lnTo>
                    <a:pt x="112" y="84"/>
                  </a:lnTo>
                  <a:lnTo>
                    <a:pt x="102" y="92"/>
                  </a:lnTo>
                  <a:lnTo>
                    <a:pt x="96" y="98"/>
                  </a:lnTo>
                  <a:lnTo>
                    <a:pt x="92" y="100"/>
                  </a:lnTo>
                  <a:lnTo>
                    <a:pt x="86" y="104"/>
                  </a:lnTo>
                  <a:lnTo>
                    <a:pt x="80" y="108"/>
                  </a:lnTo>
                  <a:lnTo>
                    <a:pt x="76" y="108"/>
                  </a:lnTo>
                  <a:lnTo>
                    <a:pt x="72" y="108"/>
                  </a:lnTo>
                  <a:lnTo>
                    <a:pt x="68" y="108"/>
                  </a:lnTo>
                  <a:lnTo>
                    <a:pt x="66" y="106"/>
                  </a:lnTo>
                  <a:lnTo>
                    <a:pt x="60" y="100"/>
                  </a:lnTo>
                  <a:lnTo>
                    <a:pt x="52" y="94"/>
                  </a:lnTo>
                  <a:lnTo>
                    <a:pt x="42" y="88"/>
                  </a:lnTo>
                  <a:lnTo>
                    <a:pt x="34" y="84"/>
                  </a:lnTo>
                  <a:lnTo>
                    <a:pt x="32" y="82"/>
                  </a:lnTo>
                  <a:lnTo>
                    <a:pt x="22" y="80"/>
                  </a:lnTo>
                  <a:lnTo>
                    <a:pt x="12" y="76"/>
                  </a:lnTo>
                  <a:lnTo>
                    <a:pt x="2" y="72"/>
                  </a:lnTo>
                  <a:lnTo>
                    <a:pt x="0" y="72"/>
                  </a:lnTo>
                  <a:lnTo>
                    <a:pt x="0" y="364"/>
                  </a:lnTo>
                  <a:lnTo>
                    <a:pt x="12" y="364"/>
                  </a:lnTo>
                  <a:lnTo>
                    <a:pt x="20" y="370"/>
                  </a:lnTo>
                  <a:lnTo>
                    <a:pt x="30" y="376"/>
                  </a:lnTo>
                  <a:lnTo>
                    <a:pt x="40" y="384"/>
                  </a:lnTo>
                  <a:lnTo>
                    <a:pt x="50" y="392"/>
                  </a:lnTo>
                  <a:lnTo>
                    <a:pt x="58" y="398"/>
                  </a:lnTo>
                  <a:lnTo>
                    <a:pt x="60" y="400"/>
                  </a:lnTo>
                  <a:lnTo>
                    <a:pt x="64" y="400"/>
                  </a:lnTo>
                  <a:lnTo>
                    <a:pt x="70" y="396"/>
                  </a:lnTo>
                  <a:lnTo>
                    <a:pt x="74" y="394"/>
                  </a:lnTo>
                  <a:lnTo>
                    <a:pt x="78" y="390"/>
                  </a:lnTo>
                  <a:lnTo>
                    <a:pt x="80" y="388"/>
                  </a:lnTo>
                  <a:lnTo>
                    <a:pt x="82" y="388"/>
                  </a:lnTo>
                  <a:lnTo>
                    <a:pt x="88" y="392"/>
                  </a:lnTo>
                  <a:lnTo>
                    <a:pt x="96" y="402"/>
                  </a:lnTo>
                  <a:lnTo>
                    <a:pt x="106" y="414"/>
                  </a:lnTo>
                  <a:lnTo>
                    <a:pt x="116" y="428"/>
                  </a:lnTo>
                  <a:lnTo>
                    <a:pt x="124" y="440"/>
                  </a:lnTo>
                  <a:lnTo>
                    <a:pt x="130" y="448"/>
                  </a:lnTo>
                  <a:lnTo>
                    <a:pt x="132" y="452"/>
                  </a:lnTo>
                  <a:lnTo>
                    <a:pt x="136" y="460"/>
                  </a:lnTo>
                  <a:lnTo>
                    <a:pt x="140" y="466"/>
                  </a:lnTo>
                  <a:lnTo>
                    <a:pt x="146" y="472"/>
                  </a:lnTo>
                  <a:lnTo>
                    <a:pt x="150" y="476"/>
                  </a:lnTo>
                  <a:lnTo>
                    <a:pt x="152" y="478"/>
                  </a:lnTo>
                  <a:lnTo>
                    <a:pt x="154" y="478"/>
                  </a:lnTo>
                  <a:lnTo>
                    <a:pt x="154" y="486"/>
                  </a:lnTo>
                  <a:lnTo>
                    <a:pt x="152" y="496"/>
                  </a:lnTo>
                  <a:lnTo>
                    <a:pt x="150" y="508"/>
                  </a:lnTo>
                  <a:lnTo>
                    <a:pt x="148" y="516"/>
                  </a:lnTo>
                  <a:lnTo>
                    <a:pt x="146" y="520"/>
                  </a:lnTo>
                  <a:lnTo>
                    <a:pt x="146" y="526"/>
                  </a:lnTo>
                  <a:lnTo>
                    <a:pt x="146" y="532"/>
                  </a:lnTo>
                  <a:lnTo>
                    <a:pt x="148" y="536"/>
                  </a:lnTo>
                  <a:lnTo>
                    <a:pt x="150" y="538"/>
                  </a:lnTo>
                  <a:lnTo>
                    <a:pt x="150" y="540"/>
                  </a:lnTo>
                  <a:lnTo>
                    <a:pt x="156" y="542"/>
                  </a:lnTo>
                  <a:lnTo>
                    <a:pt x="160" y="548"/>
                  </a:lnTo>
                  <a:lnTo>
                    <a:pt x="164" y="552"/>
                  </a:lnTo>
                  <a:lnTo>
                    <a:pt x="166" y="558"/>
                  </a:lnTo>
                  <a:lnTo>
                    <a:pt x="168" y="562"/>
                  </a:lnTo>
                  <a:lnTo>
                    <a:pt x="170" y="568"/>
                  </a:lnTo>
                  <a:lnTo>
                    <a:pt x="172" y="570"/>
                  </a:lnTo>
                  <a:lnTo>
                    <a:pt x="172" y="572"/>
                  </a:lnTo>
                  <a:lnTo>
                    <a:pt x="188" y="584"/>
                  </a:lnTo>
                  <a:lnTo>
                    <a:pt x="200" y="594"/>
                  </a:lnTo>
                  <a:lnTo>
                    <a:pt x="210" y="598"/>
                  </a:lnTo>
                  <a:lnTo>
                    <a:pt x="214" y="600"/>
                  </a:lnTo>
                  <a:lnTo>
                    <a:pt x="220" y="606"/>
                  </a:lnTo>
                  <a:lnTo>
                    <a:pt x="224" y="612"/>
                  </a:lnTo>
                  <a:lnTo>
                    <a:pt x="228" y="618"/>
                  </a:lnTo>
                  <a:lnTo>
                    <a:pt x="230" y="622"/>
                  </a:lnTo>
                  <a:lnTo>
                    <a:pt x="230" y="626"/>
                  </a:lnTo>
                  <a:lnTo>
                    <a:pt x="230" y="626"/>
                  </a:lnTo>
                  <a:lnTo>
                    <a:pt x="592" y="626"/>
                  </a:lnTo>
                  <a:lnTo>
                    <a:pt x="604" y="636"/>
                  </a:lnTo>
                  <a:lnTo>
                    <a:pt x="628" y="638"/>
                  </a:lnTo>
                  <a:lnTo>
                    <a:pt x="630" y="642"/>
                  </a:lnTo>
                  <a:lnTo>
                    <a:pt x="634" y="644"/>
                  </a:lnTo>
                  <a:lnTo>
                    <a:pt x="638" y="646"/>
                  </a:lnTo>
                  <a:lnTo>
                    <a:pt x="642" y="646"/>
                  </a:lnTo>
                  <a:lnTo>
                    <a:pt x="644" y="646"/>
                  </a:lnTo>
                  <a:lnTo>
                    <a:pt x="646" y="646"/>
                  </a:lnTo>
                  <a:lnTo>
                    <a:pt x="652" y="644"/>
                  </a:lnTo>
                  <a:lnTo>
                    <a:pt x="658" y="642"/>
                  </a:lnTo>
                  <a:lnTo>
                    <a:pt x="662" y="640"/>
                  </a:lnTo>
                  <a:lnTo>
                    <a:pt x="666" y="638"/>
                  </a:lnTo>
                  <a:lnTo>
                    <a:pt x="668" y="636"/>
                  </a:lnTo>
                  <a:lnTo>
                    <a:pt x="668" y="634"/>
                  </a:lnTo>
                  <a:lnTo>
                    <a:pt x="682" y="632"/>
                  </a:lnTo>
                  <a:lnTo>
                    <a:pt x="694" y="634"/>
                  </a:lnTo>
                  <a:lnTo>
                    <a:pt x="702" y="638"/>
                  </a:lnTo>
                  <a:lnTo>
                    <a:pt x="706" y="644"/>
                  </a:lnTo>
                  <a:lnTo>
                    <a:pt x="708" y="646"/>
                  </a:lnTo>
                  <a:lnTo>
                    <a:pt x="716" y="646"/>
                  </a:lnTo>
                  <a:lnTo>
                    <a:pt x="720" y="648"/>
                  </a:lnTo>
                  <a:lnTo>
                    <a:pt x="724" y="650"/>
                  </a:lnTo>
                  <a:lnTo>
                    <a:pt x="726" y="652"/>
                  </a:lnTo>
                  <a:lnTo>
                    <a:pt x="726" y="654"/>
                  </a:lnTo>
                  <a:lnTo>
                    <a:pt x="726" y="656"/>
                  </a:lnTo>
                  <a:lnTo>
                    <a:pt x="724" y="658"/>
                  </a:lnTo>
                  <a:lnTo>
                    <a:pt x="724" y="660"/>
                  </a:lnTo>
                  <a:lnTo>
                    <a:pt x="724" y="660"/>
                  </a:lnTo>
                  <a:lnTo>
                    <a:pt x="726" y="668"/>
                  </a:lnTo>
                  <a:lnTo>
                    <a:pt x="728" y="674"/>
                  </a:lnTo>
                  <a:lnTo>
                    <a:pt x="730" y="674"/>
                  </a:lnTo>
                  <a:lnTo>
                    <a:pt x="734" y="674"/>
                  </a:lnTo>
                  <a:lnTo>
                    <a:pt x="738" y="674"/>
                  </a:lnTo>
                  <a:lnTo>
                    <a:pt x="744" y="674"/>
                  </a:lnTo>
                  <a:lnTo>
                    <a:pt x="748" y="674"/>
                  </a:lnTo>
                  <a:lnTo>
                    <a:pt x="752" y="672"/>
                  </a:lnTo>
                  <a:lnTo>
                    <a:pt x="756" y="672"/>
                  </a:lnTo>
                  <a:lnTo>
                    <a:pt x="762" y="672"/>
                  </a:lnTo>
                  <a:lnTo>
                    <a:pt x="768" y="674"/>
                  </a:lnTo>
                  <a:lnTo>
                    <a:pt x="772" y="676"/>
                  </a:lnTo>
                  <a:lnTo>
                    <a:pt x="776" y="678"/>
                  </a:lnTo>
                  <a:lnTo>
                    <a:pt x="780" y="682"/>
                  </a:lnTo>
                  <a:lnTo>
                    <a:pt x="784" y="684"/>
                  </a:lnTo>
                  <a:lnTo>
                    <a:pt x="788" y="688"/>
                  </a:lnTo>
                  <a:lnTo>
                    <a:pt x="790" y="690"/>
                  </a:lnTo>
                  <a:lnTo>
                    <a:pt x="790" y="692"/>
                  </a:lnTo>
                  <a:lnTo>
                    <a:pt x="788" y="694"/>
                  </a:lnTo>
                  <a:lnTo>
                    <a:pt x="788" y="694"/>
                  </a:lnTo>
                  <a:lnTo>
                    <a:pt x="790" y="698"/>
                  </a:lnTo>
                  <a:lnTo>
                    <a:pt x="790" y="698"/>
                  </a:lnTo>
                  <a:lnTo>
                    <a:pt x="788" y="700"/>
                  </a:lnTo>
                  <a:lnTo>
                    <a:pt x="786" y="702"/>
                  </a:lnTo>
                  <a:lnTo>
                    <a:pt x="784" y="704"/>
                  </a:lnTo>
                  <a:lnTo>
                    <a:pt x="780" y="704"/>
                  </a:lnTo>
                  <a:lnTo>
                    <a:pt x="778" y="702"/>
                  </a:lnTo>
                  <a:lnTo>
                    <a:pt x="774" y="702"/>
                  </a:lnTo>
                  <a:lnTo>
                    <a:pt x="772" y="702"/>
                  </a:lnTo>
                  <a:lnTo>
                    <a:pt x="770" y="702"/>
                  </a:lnTo>
                  <a:lnTo>
                    <a:pt x="764" y="696"/>
                  </a:lnTo>
                  <a:lnTo>
                    <a:pt x="764" y="696"/>
                  </a:lnTo>
                  <a:lnTo>
                    <a:pt x="766" y="700"/>
                  </a:lnTo>
                  <a:lnTo>
                    <a:pt x="766" y="702"/>
                  </a:lnTo>
                  <a:lnTo>
                    <a:pt x="768" y="706"/>
                  </a:lnTo>
                  <a:lnTo>
                    <a:pt x="766" y="712"/>
                  </a:lnTo>
                  <a:lnTo>
                    <a:pt x="766" y="716"/>
                  </a:lnTo>
                  <a:lnTo>
                    <a:pt x="762" y="718"/>
                  </a:lnTo>
                  <a:lnTo>
                    <a:pt x="760" y="718"/>
                  </a:lnTo>
                  <a:lnTo>
                    <a:pt x="756" y="720"/>
                  </a:lnTo>
                  <a:lnTo>
                    <a:pt x="752" y="722"/>
                  </a:lnTo>
                  <a:lnTo>
                    <a:pt x="750" y="724"/>
                  </a:lnTo>
                  <a:lnTo>
                    <a:pt x="750" y="726"/>
                  </a:lnTo>
                  <a:lnTo>
                    <a:pt x="752" y="728"/>
                  </a:lnTo>
                  <a:lnTo>
                    <a:pt x="752" y="730"/>
                  </a:lnTo>
                  <a:lnTo>
                    <a:pt x="752" y="732"/>
                  </a:lnTo>
                  <a:lnTo>
                    <a:pt x="752" y="730"/>
                  </a:lnTo>
                  <a:lnTo>
                    <a:pt x="754" y="730"/>
                  </a:lnTo>
                  <a:lnTo>
                    <a:pt x="754" y="730"/>
                  </a:lnTo>
                  <a:lnTo>
                    <a:pt x="756" y="732"/>
                  </a:lnTo>
                  <a:lnTo>
                    <a:pt x="758" y="736"/>
                  </a:lnTo>
                  <a:lnTo>
                    <a:pt x="756" y="738"/>
                  </a:lnTo>
                  <a:lnTo>
                    <a:pt x="756" y="740"/>
                  </a:lnTo>
                  <a:lnTo>
                    <a:pt x="754" y="740"/>
                  </a:lnTo>
                  <a:lnTo>
                    <a:pt x="752" y="742"/>
                  </a:lnTo>
                  <a:lnTo>
                    <a:pt x="752" y="742"/>
                  </a:lnTo>
                  <a:lnTo>
                    <a:pt x="750" y="744"/>
                  </a:lnTo>
                  <a:lnTo>
                    <a:pt x="748" y="746"/>
                  </a:lnTo>
                  <a:lnTo>
                    <a:pt x="748" y="746"/>
                  </a:lnTo>
                  <a:lnTo>
                    <a:pt x="752" y="746"/>
                  </a:lnTo>
                  <a:lnTo>
                    <a:pt x="754" y="746"/>
                  </a:lnTo>
                  <a:lnTo>
                    <a:pt x="760" y="744"/>
                  </a:lnTo>
                  <a:lnTo>
                    <a:pt x="764" y="740"/>
                  </a:lnTo>
                  <a:lnTo>
                    <a:pt x="768" y="736"/>
                  </a:lnTo>
                  <a:lnTo>
                    <a:pt x="770" y="734"/>
                  </a:lnTo>
                  <a:lnTo>
                    <a:pt x="770" y="730"/>
                  </a:lnTo>
                  <a:lnTo>
                    <a:pt x="772" y="728"/>
                  </a:lnTo>
                  <a:lnTo>
                    <a:pt x="774" y="724"/>
                  </a:lnTo>
                  <a:lnTo>
                    <a:pt x="776" y="722"/>
                  </a:lnTo>
                  <a:lnTo>
                    <a:pt x="782" y="722"/>
                  </a:lnTo>
                  <a:lnTo>
                    <a:pt x="788" y="722"/>
                  </a:lnTo>
                  <a:lnTo>
                    <a:pt x="794" y="722"/>
                  </a:lnTo>
                  <a:lnTo>
                    <a:pt x="798" y="722"/>
                  </a:lnTo>
                  <a:lnTo>
                    <a:pt x="802" y="722"/>
                  </a:lnTo>
                  <a:lnTo>
                    <a:pt x="802" y="722"/>
                  </a:lnTo>
                  <a:lnTo>
                    <a:pt x="800" y="722"/>
                  </a:lnTo>
                  <a:lnTo>
                    <a:pt x="798" y="720"/>
                  </a:lnTo>
                  <a:lnTo>
                    <a:pt x="798" y="718"/>
                  </a:lnTo>
                  <a:lnTo>
                    <a:pt x="798" y="714"/>
                  </a:lnTo>
                  <a:lnTo>
                    <a:pt x="800" y="712"/>
                  </a:lnTo>
                  <a:lnTo>
                    <a:pt x="804" y="708"/>
                  </a:lnTo>
                  <a:lnTo>
                    <a:pt x="806" y="704"/>
                  </a:lnTo>
                  <a:lnTo>
                    <a:pt x="810" y="700"/>
                  </a:lnTo>
                  <a:lnTo>
                    <a:pt x="814" y="698"/>
                  </a:lnTo>
                  <a:lnTo>
                    <a:pt x="820" y="696"/>
                  </a:lnTo>
                  <a:lnTo>
                    <a:pt x="826" y="696"/>
                  </a:lnTo>
                  <a:lnTo>
                    <a:pt x="832" y="696"/>
                  </a:lnTo>
                  <a:lnTo>
                    <a:pt x="838" y="696"/>
                  </a:lnTo>
                  <a:lnTo>
                    <a:pt x="840" y="698"/>
                  </a:lnTo>
                  <a:lnTo>
                    <a:pt x="842" y="698"/>
                  </a:lnTo>
                  <a:lnTo>
                    <a:pt x="846" y="700"/>
                  </a:lnTo>
                  <a:lnTo>
                    <a:pt x="848" y="700"/>
                  </a:lnTo>
                  <a:lnTo>
                    <a:pt x="850" y="70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1" name="Freeform 187"/>
            <p:cNvSpPr>
              <a:spLocks/>
            </p:cNvSpPr>
            <p:nvPr/>
          </p:nvSpPr>
          <p:spPr bwMode="gray">
            <a:xfrm>
              <a:off x="3313" y="1796"/>
              <a:ext cx="492" cy="498"/>
            </a:xfrm>
            <a:custGeom>
              <a:avLst/>
              <a:gdLst/>
              <a:ahLst/>
              <a:cxnLst>
                <a:cxn ang="0">
                  <a:pos x="318" y="44"/>
                </a:cxn>
                <a:cxn ang="0">
                  <a:pos x="282" y="40"/>
                </a:cxn>
                <a:cxn ang="0">
                  <a:pos x="262" y="32"/>
                </a:cxn>
                <a:cxn ang="0">
                  <a:pos x="242" y="24"/>
                </a:cxn>
                <a:cxn ang="0">
                  <a:pos x="230" y="28"/>
                </a:cxn>
                <a:cxn ang="0">
                  <a:pos x="220" y="32"/>
                </a:cxn>
                <a:cxn ang="0">
                  <a:pos x="176" y="4"/>
                </a:cxn>
                <a:cxn ang="0">
                  <a:pos x="118" y="12"/>
                </a:cxn>
                <a:cxn ang="0">
                  <a:pos x="100" y="14"/>
                </a:cxn>
                <a:cxn ang="0">
                  <a:pos x="68" y="60"/>
                </a:cxn>
                <a:cxn ang="0">
                  <a:pos x="18" y="98"/>
                </a:cxn>
                <a:cxn ang="0">
                  <a:pos x="60" y="144"/>
                </a:cxn>
                <a:cxn ang="0">
                  <a:pos x="58" y="178"/>
                </a:cxn>
                <a:cxn ang="0">
                  <a:pos x="8" y="182"/>
                </a:cxn>
                <a:cxn ang="0">
                  <a:pos x="62" y="228"/>
                </a:cxn>
                <a:cxn ang="0">
                  <a:pos x="86" y="220"/>
                </a:cxn>
                <a:cxn ang="0">
                  <a:pos x="86" y="236"/>
                </a:cxn>
                <a:cxn ang="0">
                  <a:pos x="76" y="260"/>
                </a:cxn>
                <a:cxn ang="0">
                  <a:pos x="52" y="284"/>
                </a:cxn>
                <a:cxn ang="0">
                  <a:pos x="18" y="308"/>
                </a:cxn>
                <a:cxn ang="0">
                  <a:pos x="28" y="328"/>
                </a:cxn>
                <a:cxn ang="0">
                  <a:pos x="38" y="352"/>
                </a:cxn>
                <a:cxn ang="0">
                  <a:pos x="68" y="362"/>
                </a:cxn>
                <a:cxn ang="0">
                  <a:pos x="74" y="386"/>
                </a:cxn>
                <a:cxn ang="0">
                  <a:pos x="92" y="382"/>
                </a:cxn>
                <a:cxn ang="0">
                  <a:pos x="102" y="394"/>
                </a:cxn>
                <a:cxn ang="0">
                  <a:pos x="124" y="390"/>
                </a:cxn>
                <a:cxn ang="0">
                  <a:pos x="138" y="384"/>
                </a:cxn>
                <a:cxn ang="0">
                  <a:pos x="104" y="434"/>
                </a:cxn>
                <a:cxn ang="0">
                  <a:pos x="68" y="464"/>
                </a:cxn>
                <a:cxn ang="0">
                  <a:pos x="86" y="466"/>
                </a:cxn>
                <a:cxn ang="0">
                  <a:pos x="160" y="412"/>
                </a:cxn>
                <a:cxn ang="0">
                  <a:pos x="186" y="390"/>
                </a:cxn>
                <a:cxn ang="0">
                  <a:pos x="178" y="374"/>
                </a:cxn>
                <a:cxn ang="0">
                  <a:pos x="206" y="326"/>
                </a:cxn>
                <a:cxn ang="0">
                  <a:pos x="250" y="322"/>
                </a:cxn>
                <a:cxn ang="0">
                  <a:pos x="212" y="346"/>
                </a:cxn>
                <a:cxn ang="0">
                  <a:pos x="206" y="364"/>
                </a:cxn>
                <a:cxn ang="0">
                  <a:pos x="220" y="376"/>
                </a:cxn>
                <a:cxn ang="0">
                  <a:pos x="246" y="356"/>
                </a:cxn>
                <a:cxn ang="0">
                  <a:pos x="254" y="338"/>
                </a:cxn>
                <a:cxn ang="0">
                  <a:pos x="274" y="338"/>
                </a:cxn>
                <a:cxn ang="0">
                  <a:pos x="312" y="354"/>
                </a:cxn>
                <a:cxn ang="0">
                  <a:pos x="350" y="368"/>
                </a:cxn>
                <a:cxn ang="0">
                  <a:pos x="372" y="372"/>
                </a:cxn>
                <a:cxn ang="0">
                  <a:pos x="426" y="388"/>
                </a:cxn>
                <a:cxn ang="0">
                  <a:pos x="452" y="428"/>
                </a:cxn>
                <a:cxn ang="0">
                  <a:pos x="462" y="454"/>
                </a:cxn>
                <a:cxn ang="0">
                  <a:pos x="472" y="462"/>
                </a:cxn>
                <a:cxn ang="0">
                  <a:pos x="480" y="474"/>
                </a:cxn>
                <a:cxn ang="0">
                  <a:pos x="480" y="496"/>
                </a:cxn>
                <a:cxn ang="0">
                  <a:pos x="490" y="456"/>
                </a:cxn>
                <a:cxn ang="0">
                  <a:pos x="462" y="418"/>
                </a:cxn>
                <a:cxn ang="0">
                  <a:pos x="416" y="368"/>
                </a:cxn>
                <a:cxn ang="0">
                  <a:pos x="378" y="362"/>
                </a:cxn>
              </a:cxnLst>
              <a:rect l="0" t="0" r="r" b="b"/>
              <a:pathLst>
                <a:path w="492" h="498">
                  <a:moveTo>
                    <a:pt x="338" y="50"/>
                  </a:moveTo>
                  <a:lnTo>
                    <a:pt x="336" y="48"/>
                  </a:lnTo>
                  <a:lnTo>
                    <a:pt x="334" y="46"/>
                  </a:lnTo>
                  <a:lnTo>
                    <a:pt x="332" y="46"/>
                  </a:lnTo>
                  <a:lnTo>
                    <a:pt x="328" y="44"/>
                  </a:lnTo>
                  <a:lnTo>
                    <a:pt x="324" y="44"/>
                  </a:lnTo>
                  <a:lnTo>
                    <a:pt x="318" y="44"/>
                  </a:lnTo>
                  <a:lnTo>
                    <a:pt x="310" y="48"/>
                  </a:lnTo>
                  <a:lnTo>
                    <a:pt x="310" y="48"/>
                  </a:lnTo>
                  <a:lnTo>
                    <a:pt x="306" y="48"/>
                  </a:lnTo>
                  <a:lnTo>
                    <a:pt x="300" y="48"/>
                  </a:lnTo>
                  <a:lnTo>
                    <a:pt x="294" y="46"/>
                  </a:lnTo>
                  <a:lnTo>
                    <a:pt x="288" y="44"/>
                  </a:lnTo>
                  <a:lnTo>
                    <a:pt x="282" y="40"/>
                  </a:lnTo>
                  <a:lnTo>
                    <a:pt x="282" y="40"/>
                  </a:lnTo>
                  <a:lnTo>
                    <a:pt x="280" y="40"/>
                  </a:lnTo>
                  <a:lnTo>
                    <a:pt x="276" y="40"/>
                  </a:lnTo>
                  <a:lnTo>
                    <a:pt x="272" y="40"/>
                  </a:lnTo>
                  <a:lnTo>
                    <a:pt x="268" y="38"/>
                  </a:lnTo>
                  <a:lnTo>
                    <a:pt x="264" y="36"/>
                  </a:lnTo>
                  <a:lnTo>
                    <a:pt x="262" y="32"/>
                  </a:lnTo>
                  <a:lnTo>
                    <a:pt x="260" y="30"/>
                  </a:lnTo>
                  <a:lnTo>
                    <a:pt x="258" y="30"/>
                  </a:lnTo>
                  <a:lnTo>
                    <a:pt x="254" y="28"/>
                  </a:lnTo>
                  <a:lnTo>
                    <a:pt x="250" y="26"/>
                  </a:lnTo>
                  <a:lnTo>
                    <a:pt x="246" y="26"/>
                  </a:lnTo>
                  <a:lnTo>
                    <a:pt x="244" y="26"/>
                  </a:lnTo>
                  <a:lnTo>
                    <a:pt x="242" y="24"/>
                  </a:lnTo>
                  <a:lnTo>
                    <a:pt x="240" y="24"/>
                  </a:lnTo>
                  <a:lnTo>
                    <a:pt x="236" y="22"/>
                  </a:lnTo>
                  <a:lnTo>
                    <a:pt x="234" y="20"/>
                  </a:lnTo>
                  <a:lnTo>
                    <a:pt x="230" y="22"/>
                  </a:lnTo>
                  <a:lnTo>
                    <a:pt x="230" y="22"/>
                  </a:lnTo>
                  <a:lnTo>
                    <a:pt x="228" y="26"/>
                  </a:lnTo>
                  <a:lnTo>
                    <a:pt x="230" y="28"/>
                  </a:lnTo>
                  <a:lnTo>
                    <a:pt x="230" y="30"/>
                  </a:lnTo>
                  <a:lnTo>
                    <a:pt x="230" y="34"/>
                  </a:lnTo>
                  <a:lnTo>
                    <a:pt x="230" y="36"/>
                  </a:lnTo>
                  <a:lnTo>
                    <a:pt x="230" y="36"/>
                  </a:lnTo>
                  <a:lnTo>
                    <a:pt x="228" y="36"/>
                  </a:lnTo>
                  <a:lnTo>
                    <a:pt x="224" y="36"/>
                  </a:lnTo>
                  <a:lnTo>
                    <a:pt x="220" y="32"/>
                  </a:lnTo>
                  <a:lnTo>
                    <a:pt x="216" y="28"/>
                  </a:lnTo>
                  <a:lnTo>
                    <a:pt x="212" y="24"/>
                  </a:lnTo>
                  <a:lnTo>
                    <a:pt x="208" y="20"/>
                  </a:lnTo>
                  <a:lnTo>
                    <a:pt x="198" y="16"/>
                  </a:lnTo>
                  <a:lnTo>
                    <a:pt x="188" y="10"/>
                  </a:lnTo>
                  <a:lnTo>
                    <a:pt x="180" y="6"/>
                  </a:lnTo>
                  <a:lnTo>
                    <a:pt x="176" y="4"/>
                  </a:lnTo>
                  <a:lnTo>
                    <a:pt x="172" y="4"/>
                  </a:lnTo>
                  <a:lnTo>
                    <a:pt x="164" y="0"/>
                  </a:lnTo>
                  <a:lnTo>
                    <a:pt x="150" y="0"/>
                  </a:lnTo>
                  <a:lnTo>
                    <a:pt x="134" y="4"/>
                  </a:lnTo>
                  <a:lnTo>
                    <a:pt x="128" y="8"/>
                  </a:lnTo>
                  <a:lnTo>
                    <a:pt x="122" y="10"/>
                  </a:lnTo>
                  <a:lnTo>
                    <a:pt x="118" y="12"/>
                  </a:lnTo>
                  <a:lnTo>
                    <a:pt x="116" y="12"/>
                  </a:lnTo>
                  <a:lnTo>
                    <a:pt x="114" y="12"/>
                  </a:lnTo>
                  <a:lnTo>
                    <a:pt x="112" y="12"/>
                  </a:lnTo>
                  <a:lnTo>
                    <a:pt x="110" y="12"/>
                  </a:lnTo>
                  <a:lnTo>
                    <a:pt x="108" y="12"/>
                  </a:lnTo>
                  <a:lnTo>
                    <a:pt x="104" y="12"/>
                  </a:lnTo>
                  <a:lnTo>
                    <a:pt x="100" y="14"/>
                  </a:lnTo>
                  <a:lnTo>
                    <a:pt x="94" y="16"/>
                  </a:lnTo>
                  <a:lnTo>
                    <a:pt x="88" y="20"/>
                  </a:lnTo>
                  <a:lnTo>
                    <a:pt x="86" y="22"/>
                  </a:lnTo>
                  <a:lnTo>
                    <a:pt x="84" y="28"/>
                  </a:lnTo>
                  <a:lnTo>
                    <a:pt x="80" y="36"/>
                  </a:lnTo>
                  <a:lnTo>
                    <a:pt x="74" y="48"/>
                  </a:lnTo>
                  <a:lnTo>
                    <a:pt x="68" y="60"/>
                  </a:lnTo>
                  <a:lnTo>
                    <a:pt x="58" y="70"/>
                  </a:lnTo>
                  <a:lnTo>
                    <a:pt x="50" y="74"/>
                  </a:lnTo>
                  <a:lnTo>
                    <a:pt x="38" y="76"/>
                  </a:lnTo>
                  <a:lnTo>
                    <a:pt x="28" y="78"/>
                  </a:lnTo>
                  <a:lnTo>
                    <a:pt x="20" y="84"/>
                  </a:lnTo>
                  <a:lnTo>
                    <a:pt x="18" y="92"/>
                  </a:lnTo>
                  <a:lnTo>
                    <a:pt x="18" y="98"/>
                  </a:lnTo>
                  <a:lnTo>
                    <a:pt x="20" y="102"/>
                  </a:lnTo>
                  <a:lnTo>
                    <a:pt x="22" y="106"/>
                  </a:lnTo>
                  <a:lnTo>
                    <a:pt x="26" y="110"/>
                  </a:lnTo>
                  <a:lnTo>
                    <a:pt x="32" y="114"/>
                  </a:lnTo>
                  <a:lnTo>
                    <a:pt x="38" y="120"/>
                  </a:lnTo>
                  <a:lnTo>
                    <a:pt x="48" y="130"/>
                  </a:lnTo>
                  <a:lnTo>
                    <a:pt x="60" y="144"/>
                  </a:lnTo>
                  <a:lnTo>
                    <a:pt x="70" y="156"/>
                  </a:lnTo>
                  <a:lnTo>
                    <a:pt x="76" y="168"/>
                  </a:lnTo>
                  <a:lnTo>
                    <a:pt x="72" y="178"/>
                  </a:lnTo>
                  <a:lnTo>
                    <a:pt x="68" y="180"/>
                  </a:lnTo>
                  <a:lnTo>
                    <a:pt x="64" y="180"/>
                  </a:lnTo>
                  <a:lnTo>
                    <a:pt x="62" y="180"/>
                  </a:lnTo>
                  <a:lnTo>
                    <a:pt x="58" y="178"/>
                  </a:lnTo>
                  <a:lnTo>
                    <a:pt x="54" y="176"/>
                  </a:lnTo>
                  <a:lnTo>
                    <a:pt x="52" y="172"/>
                  </a:lnTo>
                  <a:lnTo>
                    <a:pt x="50" y="170"/>
                  </a:lnTo>
                  <a:lnTo>
                    <a:pt x="46" y="168"/>
                  </a:lnTo>
                  <a:lnTo>
                    <a:pt x="34" y="168"/>
                  </a:lnTo>
                  <a:lnTo>
                    <a:pt x="20" y="172"/>
                  </a:lnTo>
                  <a:lnTo>
                    <a:pt x="8" y="182"/>
                  </a:lnTo>
                  <a:lnTo>
                    <a:pt x="2" y="192"/>
                  </a:lnTo>
                  <a:lnTo>
                    <a:pt x="0" y="200"/>
                  </a:lnTo>
                  <a:lnTo>
                    <a:pt x="0" y="208"/>
                  </a:lnTo>
                  <a:lnTo>
                    <a:pt x="8" y="216"/>
                  </a:lnTo>
                  <a:lnTo>
                    <a:pt x="26" y="226"/>
                  </a:lnTo>
                  <a:lnTo>
                    <a:pt x="44" y="232"/>
                  </a:lnTo>
                  <a:lnTo>
                    <a:pt x="62" y="228"/>
                  </a:lnTo>
                  <a:lnTo>
                    <a:pt x="64" y="228"/>
                  </a:lnTo>
                  <a:lnTo>
                    <a:pt x="66" y="226"/>
                  </a:lnTo>
                  <a:lnTo>
                    <a:pt x="70" y="224"/>
                  </a:lnTo>
                  <a:lnTo>
                    <a:pt x="74" y="222"/>
                  </a:lnTo>
                  <a:lnTo>
                    <a:pt x="78" y="222"/>
                  </a:lnTo>
                  <a:lnTo>
                    <a:pt x="82" y="220"/>
                  </a:lnTo>
                  <a:lnTo>
                    <a:pt x="86" y="220"/>
                  </a:lnTo>
                  <a:lnTo>
                    <a:pt x="88" y="222"/>
                  </a:lnTo>
                  <a:lnTo>
                    <a:pt x="90" y="224"/>
                  </a:lnTo>
                  <a:lnTo>
                    <a:pt x="88" y="226"/>
                  </a:lnTo>
                  <a:lnTo>
                    <a:pt x="86" y="228"/>
                  </a:lnTo>
                  <a:lnTo>
                    <a:pt x="86" y="230"/>
                  </a:lnTo>
                  <a:lnTo>
                    <a:pt x="84" y="234"/>
                  </a:lnTo>
                  <a:lnTo>
                    <a:pt x="86" y="236"/>
                  </a:lnTo>
                  <a:lnTo>
                    <a:pt x="88" y="240"/>
                  </a:lnTo>
                  <a:lnTo>
                    <a:pt x="90" y="242"/>
                  </a:lnTo>
                  <a:lnTo>
                    <a:pt x="92" y="246"/>
                  </a:lnTo>
                  <a:lnTo>
                    <a:pt x="92" y="248"/>
                  </a:lnTo>
                  <a:lnTo>
                    <a:pt x="90" y="252"/>
                  </a:lnTo>
                  <a:lnTo>
                    <a:pt x="86" y="256"/>
                  </a:lnTo>
                  <a:lnTo>
                    <a:pt x="76" y="260"/>
                  </a:lnTo>
                  <a:lnTo>
                    <a:pt x="64" y="266"/>
                  </a:lnTo>
                  <a:lnTo>
                    <a:pt x="56" y="274"/>
                  </a:lnTo>
                  <a:lnTo>
                    <a:pt x="52" y="284"/>
                  </a:lnTo>
                  <a:lnTo>
                    <a:pt x="54" y="284"/>
                  </a:lnTo>
                  <a:lnTo>
                    <a:pt x="54" y="284"/>
                  </a:lnTo>
                  <a:lnTo>
                    <a:pt x="54" y="284"/>
                  </a:lnTo>
                  <a:lnTo>
                    <a:pt x="52" y="284"/>
                  </a:lnTo>
                  <a:lnTo>
                    <a:pt x="52" y="286"/>
                  </a:lnTo>
                  <a:lnTo>
                    <a:pt x="48" y="288"/>
                  </a:lnTo>
                  <a:lnTo>
                    <a:pt x="44" y="290"/>
                  </a:lnTo>
                  <a:lnTo>
                    <a:pt x="36" y="296"/>
                  </a:lnTo>
                  <a:lnTo>
                    <a:pt x="28" y="300"/>
                  </a:lnTo>
                  <a:lnTo>
                    <a:pt x="22" y="304"/>
                  </a:lnTo>
                  <a:lnTo>
                    <a:pt x="18" y="308"/>
                  </a:lnTo>
                  <a:lnTo>
                    <a:pt x="16" y="312"/>
                  </a:lnTo>
                  <a:lnTo>
                    <a:pt x="14" y="316"/>
                  </a:lnTo>
                  <a:lnTo>
                    <a:pt x="16" y="320"/>
                  </a:lnTo>
                  <a:lnTo>
                    <a:pt x="22" y="324"/>
                  </a:lnTo>
                  <a:lnTo>
                    <a:pt x="22" y="326"/>
                  </a:lnTo>
                  <a:lnTo>
                    <a:pt x="24" y="326"/>
                  </a:lnTo>
                  <a:lnTo>
                    <a:pt x="28" y="328"/>
                  </a:lnTo>
                  <a:lnTo>
                    <a:pt x="34" y="330"/>
                  </a:lnTo>
                  <a:lnTo>
                    <a:pt x="38" y="332"/>
                  </a:lnTo>
                  <a:lnTo>
                    <a:pt x="38" y="332"/>
                  </a:lnTo>
                  <a:lnTo>
                    <a:pt x="38" y="336"/>
                  </a:lnTo>
                  <a:lnTo>
                    <a:pt x="38" y="340"/>
                  </a:lnTo>
                  <a:lnTo>
                    <a:pt x="38" y="346"/>
                  </a:lnTo>
                  <a:lnTo>
                    <a:pt x="38" y="352"/>
                  </a:lnTo>
                  <a:lnTo>
                    <a:pt x="42" y="358"/>
                  </a:lnTo>
                  <a:lnTo>
                    <a:pt x="48" y="362"/>
                  </a:lnTo>
                  <a:lnTo>
                    <a:pt x="50" y="362"/>
                  </a:lnTo>
                  <a:lnTo>
                    <a:pt x="54" y="362"/>
                  </a:lnTo>
                  <a:lnTo>
                    <a:pt x="58" y="362"/>
                  </a:lnTo>
                  <a:lnTo>
                    <a:pt x="64" y="362"/>
                  </a:lnTo>
                  <a:lnTo>
                    <a:pt x="68" y="362"/>
                  </a:lnTo>
                  <a:lnTo>
                    <a:pt x="68" y="364"/>
                  </a:lnTo>
                  <a:lnTo>
                    <a:pt x="70" y="366"/>
                  </a:lnTo>
                  <a:lnTo>
                    <a:pt x="70" y="370"/>
                  </a:lnTo>
                  <a:lnTo>
                    <a:pt x="72" y="374"/>
                  </a:lnTo>
                  <a:lnTo>
                    <a:pt x="74" y="380"/>
                  </a:lnTo>
                  <a:lnTo>
                    <a:pt x="74" y="386"/>
                  </a:lnTo>
                  <a:lnTo>
                    <a:pt x="74" y="386"/>
                  </a:lnTo>
                  <a:lnTo>
                    <a:pt x="76" y="388"/>
                  </a:lnTo>
                  <a:lnTo>
                    <a:pt x="80" y="388"/>
                  </a:lnTo>
                  <a:lnTo>
                    <a:pt x="82" y="388"/>
                  </a:lnTo>
                  <a:lnTo>
                    <a:pt x="86" y="386"/>
                  </a:lnTo>
                  <a:lnTo>
                    <a:pt x="90" y="382"/>
                  </a:lnTo>
                  <a:lnTo>
                    <a:pt x="90" y="382"/>
                  </a:lnTo>
                  <a:lnTo>
                    <a:pt x="92" y="382"/>
                  </a:lnTo>
                  <a:lnTo>
                    <a:pt x="94" y="382"/>
                  </a:lnTo>
                  <a:lnTo>
                    <a:pt x="96" y="382"/>
                  </a:lnTo>
                  <a:lnTo>
                    <a:pt x="98" y="384"/>
                  </a:lnTo>
                  <a:lnTo>
                    <a:pt x="98" y="388"/>
                  </a:lnTo>
                  <a:lnTo>
                    <a:pt x="100" y="390"/>
                  </a:lnTo>
                  <a:lnTo>
                    <a:pt x="100" y="392"/>
                  </a:lnTo>
                  <a:lnTo>
                    <a:pt x="102" y="394"/>
                  </a:lnTo>
                  <a:lnTo>
                    <a:pt x="104" y="396"/>
                  </a:lnTo>
                  <a:lnTo>
                    <a:pt x="106" y="398"/>
                  </a:lnTo>
                  <a:lnTo>
                    <a:pt x="110" y="398"/>
                  </a:lnTo>
                  <a:lnTo>
                    <a:pt x="116" y="396"/>
                  </a:lnTo>
                  <a:lnTo>
                    <a:pt x="120" y="392"/>
                  </a:lnTo>
                  <a:lnTo>
                    <a:pt x="122" y="392"/>
                  </a:lnTo>
                  <a:lnTo>
                    <a:pt x="124" y="390"/>
                  </a:lnTo>
                  <a:lnTo>
                    <a:pt x="126" y="388"/>
                  </a:lnTo>
                  <a:lnTo>
                    <a:pt x="128" y="384"/>
                  </a:lnTo>
                  <a:lnTo>
                    <a:pt x="130" y="382"/>
                  </a:lnTo>
                  <a:lnTo>
                    <a:pt x="134" y="380"/>
                  </a:lnTo>
                  <a:lnTo>
                    <a:pt x="136" y="380"/>
                  </a:lnTo>
                  <a:lnTo>
                    <a:pt x="138" y="380"/>
                  </a:lnTo>
                  <a:lnTo>
                    <a:pt x="138" y="384"/>
                  </a:lnTo>
                  <a:lnTo>
                    <a:pt x="138" y="388"/>
                  </a:lnTo>
                  <a:lnTo>
                    <a:pt x="136" y="396"/>
                  </a:lnTo>
                  <a:lnTo>
                    <a:pt x="132" y="408"/>
                  </a:lnTo>
                  <a:lnTo>
                    <a:pt x="126" y="418"/>
                  </a:lnTo>
                  <a:lnTo>
                    <a:pt x="122" y="420"/>
                  </a:lnTo>
                  <a:lnTo>
                    <a:pt x="114" y="426"/>
                  </a:lnTo>
                  <a:lnTo>
                    <a:pt x="104" y="434"/>
                  </a:lnTo>
                  <a:lnTo>
                    <a:pt x="94" y="444"/>
                  </a:lnTo>
                  <a:lnTo>
                    <a:pt x="86" y="454"/>
                  </a:lnTo>
                  <a:lnTo>
                    <a:pt x="84" y="456"/>
                  </a:lnTo>
                  <a:lnTo>
                    <a:pt x="82" y="456"/>
                  </a:lnTo>
                  <a:lnTo>
                    <a:pt x="78" y="458"/>
                  </a:lnTo>
                  <a:lnTo>
                    <a:pt x="74" y="462"/>
                  </a:lnTo>
                  <a:lnTo>
                    <a:pt x="68" y="464"/>
                  </a:lnTo>
                  <a:lnTo>
                    <a:pt x="64" y="470"/>
                  </a:lnTo>
                  <a:lnTo>
                    <a:pt x="62" y="474"/>
                  </a:lnTo>
                  <a:lnTo>
                    <a:pt x="64" y="474"/>
                  </a:lnTo>
                  <a:lnTo>
                    <a:pt x="66" y="472"/>
                  </a:lnTo>
                  <a:lnTo>
                    <a:pt x="72" y="470"/>
                  </a:lnTo>
                  <a:lnTo>
                    <a:pt x="78" y="468"/>
                  </a:lnTo>
                  <a:lnTo>
                    <a:pt x="86" y="466"/>
                  </a:lnTo>
                  <a:lnTo>
                    <a:pt x="94" y="464"/>
                  </a:lnTo>
                  <a:lnTo>
                    <a:pt x="106" y="458"/>
                  </a:lnTo>
                  <a:lnTo>
                    <a:pt x="120" y="450"/>
                  </a:lnTo>
                  <a:lnTo>
                    <a:pt x="134" y="436"/>
                  </a:lnTo>
                  <a:lnTo>
                    <a:pt x="148" y="424"/>
                  </a:lnTo>
                  <a:lnTo>
                    <a:pt x="160" y="412"/>
                  </a:lnTo>
                  <a:lnTo>
                    <a:pt x="160" y="412"/>
                  </a:lnTo>
                  <a:lnTo>
                    <a:pt x="164" y="410"/>
                  </a:lnTo>
                  <a:lnTo>
                    <a:pt x="168" y="408"/>
                  </a:lnTo>
                  <a:lnTo>
                    <a:pt x="172" y="404"/>
                  </a:lnTo>
                  <a:lnTo>
                    <a:pt x="176" y="402"/>
                  </a:lnTo>
                  <a:lnTo>
                    <a:pt x="180" y="398"/>
                  </a:lnTo>
                  <a:lnTo>
                    <a:pt x="184" y="394"/>
                  </a:lnTo>
                  <a:lnTo>
                    <a:pt x="186" y="390"/>
                  </a:lnTo>
                  <a:lnTo>
                    <a:pt x="184" y="386"/>
                  </a:lnTo>
                  <a:lnTo>
                    <a:pt x="182" y="382"/>
                  </a:lnTo>
                  <a:lnTo>
                    <a:pt x="180" y="382"/>
                  </a:lnTo>
                  <a:lnTo>
                    <a:pt x="178" y="380"/>
                  </a:lnTo>
                  <a:lnTo>
                    <a:pt x="178" y="378"/>
                  </a:lnTo>
                  <a:lnTo>
                    <a:pt x="176" y="376"/>
                  </a:lnTo>
                  <a:lnTo>
                    <a:pt x="178" y="374"/>
                  </a:lnTo>
                  <a:lnTo>
                    <a:pt x="182" y="372"/>
                  </a:lnTo>
                  <a:lnTo>
                    <a:pt x="184" y="368"/>
                  </a:lnTo>
                  <a:lnTo>
                    <a:pt x="188" y="360"/>
                  </a:lnTo>
                  <a:lnTo>
                    <a:pt x="194" y="350"/>
                  </a:lnTo>
                  <a:lnTo>
                    <a:pt x="200" y="340"/>
                  </a:lnTo>
                  <a:lnTo>
                    <a:pt x="204" y="328"/>
                  </a:lnTo>
                  <a:lnTo>
                    <a:pt x="206" y="326"/>
                  </a:lnTo>
                  <a:lnTo>
                    <a:pt x="214" y="322"/>
                  </a:lnTo>
                  <a:lnTo>
                    <a:pt x="226" y="318"/>
                  </a:lnTo>
                  <a:lnTo>
                    <a:pt x="244" y="318"/>
                  </a:lnTo>
                  <a:lnTo>
                    <a:pt x="244" y="318"/>
                  </a:lnTo>
                  <a:lnTo>
                    <a:pt x="246" y="320"/>
                  </a:lnTo>
                  <a:lnTo>
                    <a:pt x="248" y="322"/>
                  </a:lnTo>
                  <a:lnTo>
                    <a:pt x="250" y="322"/>
                  </a:lnTo>
                  <a:lnTo>
                    <a:pt x="252" y="324"/>
                  </a:lnTo>
                  <a:lnTo>
                    <a:pt x="252" y="326"/>
                  </a:lnTo>
                  <a:lnTo>
                    <a:pt x="248" y="328"/>
                  </a:lnTo>
                  <a:lnTo>
                    <a:pt x="244" y="328"/>
                  </a:lnTo>
                  <a:lnTo>
                    <a:pt x="232" y="332"/>
                  </a:lnTo>
                  <a:lnTo>
                    <a:pt x="220" y="336"/>
                  </a:lnTo>
                  <a:lnTo>
                    <a:pt x="212" y="346"/>
                  </a:lnTo>
                  <a:lnTo>
                    <a:pt x="212" y="348"/>
                  </a:lnTo>
                  <a:lnTo>
                    <a:pt x="212" y="350"/>
                  </a:lnTo>
                  <a:lnTo>
                    <a:pt x="210" y="354"/>
                  </a:lnTo>
                  <a:lnTo>
                    <a:pt x="208" y="358"/>
                  </a:lnTo>
                  <a:lnTo>
                    <a:pt x="206" y="360"/>
                  </a:lnTo>
                  <a:lnTo>
                    <a:pt x="206" y="362"/>
                  </a:lnTo>
                  <a:lnTo>
                    <a:pt x="206" y="364"/>
                  </a:lnTo>
                  <a:lnTo>
                    <a:pt x="206" y="366"/>
                  </a:lnTo>
                  <a:lnTo>
                    <a:pt x="206" y="370"/>
                  </a:lnTo>
                  <a:lnTo>
                    <a:pt x="208" y="372"/>
                  </a:lnTo>
                  <a:lnTo>
                    <a:pt x="208" y="376"/>
                  </a:lnTo>
                  <a:lnTo>
                    <a:pt x="212" y="376"/>
                  </a:lnTo>
                  <a:lnTo>
                    <a:pt x="214" y="376"/>
                  </a:lnTo>
                  <a:lnTo>
                    <a:pt x="220" y="376"/>
                  </a:lnTo>
                  <a:lnTo>
                    <a:pt x="220" y="374"/>
                  </a:lnTo>
                  <a:lnTo>
                    <a:pt x="224" y="372"/>
                  </a:lnTo>
                  <a:lnTo>
                    <a:pt x="228" y="370"/>
                  </a:lnTo>
                  <a:lnTo>
                    <a:pt x="232" y="368"/>
                  </a:lnTo>
                  <a:lnTo>
                    <a:pt x="236" y="364"/>
                  </a:lnTo>
                  <a:lnTo>
                    <a:pt x="242" y="360"/>
                  </a:lnTo>
                  <a:lnTo>
                    <a:pt x="246" y="356"/>
                  </a:lnTo>
                  <a:lnTo>
                    <a:pt x="248" y="354"/>
                  </a:lnTo>
                  <a:lnTo>
                    <a:pt x="250" y="350"/>
                  </a:lnTo>
                  <a:lnTo>
                    <a:pt x="250" y="348"/>
                  </a:lnTo>
                  <a:lnTo>
                    <a:pt x="250" y="346"/>
                  </a:lnTo>
                  <a:lnTo>
                    <a:pt x="252" y="344"/>
                  </a:lnTo>
                  <a:lnTo>
                    <a:pt x="252" y="340"/>
                  </a:lnTo>
                  <a:lnTo>
                    <a:pt x="254" y="338"/>
                  </a:lnTo>
                  <a:lnTo>
                    <a:pt x="256" y="334"/>
                  </a:lnTo>
                  <a:lnTo>
                    <a:pt x="258" y="334"/>
                  </a:lnTo>
                  <a:lnTo>
                    <a:pt x="262" y="332"/>
                  </a:lnTo>
                  <a:lnTo>
                    <a:pt x="266" y="334"/>
                  </a:lnTo>
                  <a:lnTo>
                    <a:pt x="270" y="338"/>
                  </a:lnTo>
                  <a:lnTo>
                    <a:pt x="272" y="338"/>
                  </a:lnTo>
                  <a:lnTo>
                    <a:pt x="274" y="338"/>
                  </a:lnTo>
                  <a:lnTo>
                    <a:pt x="280" y="338"/>
                  </a:lnTo>
                  <a:lnTo>
                    <a:pt x="284" y="340"/>
                  </a:lnTo>
                  <a:lnTo>
                    <a:pt x="290" y="342"/>
                  </a:lnTo>
                  <a:lnTo>
                    <a:pt x="294" y="346"/>
                  </a:lnTo>
                  <a:lnTo>
                    <a:pt x="296" y="350"/>
                  </a:lnTo>
                  <a:lnTo>
                    <a:pt x="300" y="352"/>
                  </a:lnTo>
                  <a:lnTo>
                    <a:pt x="312" y="354"/>
                  </a:lnTo>
                  <a:lnTo>
                    <a:pt x="330" y="358"/>
                  </a:lnTo>
                  <a:lnTo>
                    <a:pt x="332" y="358"/>
                  </a:lnTo>
                  <a:lnTo>
                    <a:pt x="336" y="358"/>
                  </a:lnTo>
                  <a:lnTo>
                    <a:pt x="340" y="362"/>
                  </a:lnTo>
                  <a:lnTo>
                    <a:pt x="344" y="364"/>
                  </a:lnTo>
                  <a:lnTo>
                    <a:pt x="348" y="370"/>
                  </a:lnTo>
                  <a:lnTo>
                    <a:pt x="350" y="368"/>
                  </a:lnTo>
                  <a:lnTo>
                    <a:pt x="350" y="366"/>
                  </a:lnTo>
                  <a:lnTo>
                    <a:pt x="354" y="364"/>
                  </a:lnTo>
                  <a:lnTo>
                    <a:pt x="356" y="362"/>
                  </a:lnTo>
                  <a:lnTo>
                    <a:pt x="360" y="362"/>
                  </a:lnTo>
                  <a:lnTo>
                    <a:pt x="364" y="362"/>
                  </a:lnTo>
                  <a:lnTo>
                    <a:pt x="366" y="366"/>
                  </a:lnTo>
                  <a:lnTo>
                    <a:pt x="372" y="372"/>
                  </a:lnTo>
                  <a:lnTo>
                    <a:pt x="380" y="382"/>
                  </a:lnTo>
                  <a:lnTo>
                    <a:pt x="390" y="392"/>
                  </a:lnTo>
                  <a:lnTo>
                    <a:pt x="398" y="402"/>
                  </a:lnTo>
                  <a:lnTo>
                    <a:pt x="406" y="408"/>
                  </a:lnTo>
                  <a:lnTo>
                    <a:pt x="408" y="410"/>
                  </a:lnTo>
                  <a:lnTo>
                    <a:pt x="424" y="386"/>
                  </a:lnTo>
                  <a:lnTo>
                    <a:pt x="426" y="388"/>
                  </a:lnTo>
                  <a:lnTo>
                    <a:pt x="432" y="398"/>
                  </a:lnTo>
                  <a:lnTo>
                    <a:pt x="438" y="408"/>
                  </a:lnTo>
                  <a:lnTo>
                    <a:pt x="442" y="418"/>
                  </a:lnTo>
                  <a:lnTo>
                    <a:pt x="444" y="418"/>
                  </a:lnTo>
                  <a:lnTo>
                    <a:pt x="446" y="420"/>
                  </a:lnTo>
                  <a:lnTo>
                    <a:pt x="448" y="424"/>
                  </a:lnTo>
                  <a:lnTo>
                    <a:pt x="452" y="428"/>
                  </a:lnTo>
                  <a:lnTo>
                    <a:pt x="456" y="432"/>
                  </a:lnTo>
                  <a:lnTo>
                    <a:pt x="458" y="436"/>
                  </a:lnTo>
                  <a:lnTo>
                    <a:pt x="458" y="436"/>
                  </a:lnTo>
                  <a:lnTo>
                    <a:pt x="458" y="440"/>
                  </a:lnTo>
                  <a:lnTo>
                    <a:pt x="458" y="444"/>
                  </a:lnTo>
                  <a:lnTo>
                    <a:pt x="460" y="450"/>
                  </a:lnTo>
                  <a:lnTo>
                    <a:pt x="462" y="454"/>
                  </a:lnTo>
                  <a:lnTo>
                    <a:pt x="466" y="458"/>
                  </a:lnTo>
                  <a:lnTo>
                    <a:pt x="466" y="460"/>
                  </a:lnTo>
                  <a:lnTo>
                    <a:pt x="466" y="460"/>
                  </a:lnTo>
                  <a:lnTo>
                    <a:pt x="466" y="462"/>
                  </a:lnTo>
                  <a:lnTo>
                    <a:pt x="468" y="462"/>
                  </a:lnTo>
                  <a:lnTo>
                    <a:pt x="470" y="462"/>
                  </a:lnTo>
                  <a:lnTo>
                    <a:pt x="472" y="462"/>
                  </a:lnTo>
                  <a:lnTo>
                    <a:pt x="476" y="458"/>
                  </a:lnTo>
                  <a:lnTo>
                    <a:pt x="476" y="458"/>
                  </a:lnTo>
                  <a:lnTo>
                    <a:pt x="476" y="460"/>
                  </a:lnTo>
                  <a:lnTo>
                    <a:pt x="478" y="460"/>
                  </a:lnTo>
                  <a:lnTo>
                    <a:pt x="478" y="464"/>
                  </a:lnTo>
                  <a:lnTo>
                    <a:pt x="478" y="468"/>
                  </a:lnTo>
                  <a:lnTo>
                    <a:pt x="480" y="474"/>
                  </a:lnTo>
                  <a:lnTo>
                    <a:pt x="478" y="474"/>
                  </a:lnTo>
                  <a:lnTo>
                    <a:pt x="478" y="476"/>
                  </a:lnTo>
                  <a:lnTo>
                    <a:pt x="476" y="480"/>
                  </a:lnTo>
                  <a:lnTo>
                    <a:pt x="476" y="484"/>
                  </a:lnTo>
                  <a:lnTo>
                    <a:pt x="476" y="488"/>
                  </a:lnTo>
                  <a:lnTo>
                    <a:pt x="478" y="494"/>
                  </a:lnTo>
                  <a:lnTo>
                    <a:pt x="480" y="496"/>
                  </a:lnTo>
                  <a:lnTo>
                    <a:pt x="484" y="498"/>
                  </a:lnTo>
                  <a:lnTo>
                    <a:pt x="486" y="494"/>
                  </a:lnTo>
                  <a:lnTo>
                    <a:pt x="488" y="486"/>
                  </a:lnTo>
                  <a:lnTo>
                    <a:pt x="490" y="474"/>
                  </a:lnTo>
                  <a:lnTo>
                    <a:pt x="492" y="464"/>
                  </a:lnTo>
                  <a:lnTo>
                    <a:pt x="492" y="456"/>
                  </a:lnTo>
                  <a:lnTo>
                    <a:pt x="490" y="456"/>
                  </a:lnTo>
                  <a:lnTo>
                    <a:pt x="488" y="454"/>
                  </a:lnTo>
                  <a:lnTo>
                    <a:pt x="484" y="450"/>
                  </a:lnTo>
                  <a:lnTo>
                    <a:pt x="478" y="444"/>
                  </a:lnTo>
                  <a:lnTo>
                    <a:pt x="474" y="438"/>
                  </a:lnTo>
                  <a:lnTo>
                    <a:pt x="470" y="430"/>
                  </a:lnTo>
                  <a:lnTo>
                    <a:pt x="468" y="426"/>
                  </a:lnTo>
                  <a:lnTo>
                    <a:pt x="462" y="418"/>
                  </a:lnTo>
                  <a:lnTo>
                    <a:pt x="454" y="406"/>
                  </a:lnTo>
                  <a:lnTo>
                    <a:pt x="444" y="392"/>
                  </a:lnTo>
                  <a:lnTo>
                    <a:pt x="434" y="380"/>
                  </a:lnTo>
                  <a:lnTo>
                    <a:pt x="426" y="370"/>
                  </a:lnTo>
                  <a:lnTo>
                    <a:pt x="420" y="366"/>
                  </a:lnTo>
                  <a:lnTo>
                    <a:pt x="418" y="366"/>
                  </a:lnTo>
                  <a:lnTo>
                    <a:pt x="416" y="368"/>
                  </a:lnTo>
                  <a:lnTo>
                    <a:pt x="412" y="372"/>
                  </a:lnTo>
                  <a:lnTo>
                    <a:pt x="408" y="374"/>
                  </a:lnTo>
                  <a:lnTo>
                    <a:pt x="402" y="378"/>
                  </a:lnTo>
                  <a:lnTo>
                    <a:pt x="398" y="378"/>
                  </a:lnTo>
                  <a:lnTo>
                    <a:pt x="396" y="376"/>
                  </a:lnTo>
                  <a:lnTo>
                    <a:pt x="388" y="370"/>
                  </a:lnTo>
                  <a:lnTo>
                    <a:pt x="378" y="362"/>
                  </a:lnTo>
                  <a:lnTo>
                    <a:pt x="368" y="354"/>
                  </a:lnTo>
                  <a:lnTo>
                    <a:pt x="358" y="348"/>
                  </a:lnTo>
                  <a:lnTo>
                    <a:pt x="350" y="342"/>
                  </a:lnTo>
                  <a:lnTo>
                    <a:pt x="338" y="342"/>
                  </a:lnTo>
                  <a:lnTo>
                    <a:pt x="338" y="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2" name="Freeform 188"/>
            <p:cNvSpPr>
              <a:spLocks/>
            </p:cNvSpPr>
            <p:nvPr/>
          </p:nvSpPr>
          <p:spPr bwMode="gray">
            <a:xfrm>
              <a:off x="3863" y="2400"/>
              <a:ext cx="738" cy="404"/>
            </a:xfrm>
            <a:custGeom>
              <a:avLst/>
              <a:gdLst/>
              <a:ahLst/>
              <a:cxnLst>
                <a:cxn ang="0">
                  <a:pos x="704" y="42"/>
                </a:cxn>
                <a:cxn ang="0">
                  <a:pos x="724" y="30"/>
                </a:cxn>
                <a:cxn ang="0">
                  <a:pos x="724" y="64"/>
                </a:cxn>
                <a:cxn ang="0">
                  <a:pos x="738" y="74"/>
                </a:cxn>
                <a:cxn ang="0">
                  <a:pos x="726" y="82"/>
                </a:cxn>
                <a:cxn ang="0">
                  <a:pos x="702" y="96"/>
                </a:cxn>
                <a:cxn ang="0">
                  <a:pos x="684" y="114"/>
                </a:cxn>
                <a:cxn ang="0">
                  <a:pos x="688" y="126"/>
                </a:cxn>
                <a:cxn ang="0">
                  <a:pos x="696" y="136"/>
                </a:cxn>
                <a:cxn ang="0">
                  <a:pos x="668" y="140"/>
                </a:cxn>
                <a:cxn ang="0">
                  <a:pos x="644" y="142"/>
                </a:cxn>
                <a:cxn ang="0">
                  <a:pos x="646" y="162"/>
                </a:cxn>
                <a:cxn ang="0">
                  <a:pos x="642" y="192"/>
                </a:cxn>
                <a:cxn ang="0">
                  <a:pos x="630" y="184"/>
                </a:cxn>
                <a:cxn ang="0">
                  <a:pos x="622" y="186"/>
                </a:cxn>
                <a:cxn ang="0">
                  <a:pos x="626" y="204"/>
                </a:cxn>
                <a:cxn ang="0">
                  <a:pos x="616" y="218"/>
                </a:cxn>
                <a:cxn ang="0">
                  <a:pos x="624" y="234"/>
                </a:cxn>
                <a:cxn ang="0">
                  <a:pos x="610" y="240"/>
                </a:cxn>
                <a:cxn ang="0">
                  <a:pos x="556" y="296"/>
                </a:cxn>
                <a:cxn ang="0">
                  <a:pos x="550" y="320"/>
                </a:cxn>
                <a:cxn ang="0">
                  <a:pos x="572" y="368"/>
                </a:cxn>
                <a:cxn ang="0">
                  <a:pos x="566" y="404"/>
                </a:cxn>
                <a:cxn ang="0">
                  <a:pos x="528" y="348"/>
                </a:cxn>
                <a:cxn ang="0">
                  <a:pos x="516" y="326"/>
                </a:cxn>
                <a:cxn ang="0">
                  <a:pos x="446" y="324"/>
                </a:cxn>
                <a:cxn ang="0">
                  <a:pos x="382" y="334"/>
                </a:cxn>
                <a:cxn ang="0">
                  <a:pos x="344" y="376"/>
                </a:cxn>
                <a:cxn ang="0">
                  <a:pos x="308" y="350"/>
                </a:cxn>
                <a:cxn ang="0">
                  <a:pos x="288" y="336"/>
                </a:cxn>
                <a:cxn ang="0">
                  <a:pos x="262" y="334"/>
                </a:cxn>
                <a:cxn ang="0">
                  <a:pos x="228" y="296"/>
                </a:cxn>
                <a:cxn ang="0">
                  <a:pos x="176" y="306"/>
                </a:cxn>
                <a:cxn ang="0">
                  <a:pos x="112" y="288"/>
                </a:cxn>
                <a:cxn ang="0">
                  <a:pos x="84" y="272"/>
                </a:cxn>
                <a:cxn ang="0">
                  <a:pos x="52" y="252"/>
                </a:cxn>
                <a:cxn ang="0">
                  <a:pos x="2" y="156"/>
                </a:cxn>
                <a:cxn ang="0">
                  <a:pos x="6" y="102"/>
                </a:cxn>
                <a:cxn ang="0">
                  <a:pos x="6" y="62"/>
                </a:cxn>
                <a:cxn ang="0">
                  <a:pos x="14" y="22"/>
                </a:cxn>
                <a:cxn ang="0">
                  <a:pos x="416" y="12"/>
                </a:cxn>
                <a:cxn ang="0">
                  <a:pos x="432" y="22"/>
                </a:cxn>
                <a:cxn ang="0">
                  <a:pos x="416" y="40"/>
                </a:cxn>
                <a:cxn ang="0">
                  <a:pos x="454" y="42"/>
                </a:cxn>
                <a:cxn ang="0">
                  <a:pos x="484" y="42"/>
                </a:cxn>
                <a:cxn ang="0">
                  <a:pos x="502" y="44"/>
                </a:cxn>
                <a:cxn ang="0">
                  <a:pos x="490" y="60"/>
                </a:cxn>
                <a:cxn ang="0">
                  <a:pos x="472" y="66"/>
                </a:cxn>
                <a:cxn ang="0">
                  <a:pos x="476" y="84"/>
                </a:cxn>
                <a:cxn ang="0">
                  <a:pos x="472" y="134"/>
                </a:cxn>
                <a:cxn ang="0">
                  <a:pos x="490" y="108"/>
                </a:cxn>
                <a:cxn ang="0">
                  <a:pos x="504" y="64"/>
                </a:cxn>
                <a:cxn ang="0">
                  <a:pos x="520" y="64"/>
                </a:cxn>
                <a:cxn ang="0">
                  <a:pos x="518" y="90"/>
                </a:cxn>
                <a:cxn ang="0">
                  <a:pos x="530" y="92"/>
                </a:cxn>
                <a:cxn ang="0">
                  <a:pos x="536" y="120"/>
                </a:cxn>
                <a:cxn ang="0">
                  <a:pos x="546" y="128"/>
                </a:cxn>
                <a:cxn ang="0">
                  <a:pos x="586" y="114"/>
                </a:cxn>
                <a:cxn ang="0">
                  <a:pos x="596" y="94"/>
                </a:cxn>
                <a:cxn ang="0">
                  <a:pos x="634" y="82"/>
                </a:cxn>
              </a:cxnLst>
              <a:rect l="0" t="0" r="r" b="b"/>
              <a:pathLst>
                <a:path w="738" h="404">
                  <a:moveTo>
                    <a:pt x="640" y="76"/>
                  </a:moveTo>
                  <a:lnTo>
                    <a:pt x="650" y="64"/>
                  </a:lnTo>
                  <a:lnTo>
                    <a:pt x="664" y="58"/>
                  </a:lnTo>
                  <a:lnTo>
                    <a:pt x="680" y="54"/>
                  </a:lnTo>
                  <a:lnTo>
                    <a:pt x="694" y="52"/>
                  </a:lnTo>
                  <a:lnTo>
                    <a:pt x="698" y="52"/>
                  </a:lnTo>
                  <a:lnTo>
                    <a:pt x="704" y="42"/>
                  </a:lnTo>
                  <a:lnTo>
                    <a:pt x="708" y="36"/>
                  </a:lnTo>
                  <a:lnTo>
                    <a:pt x="712" y="32"/>
                  </a:lnTo>
                  <a:lnTo>
                    <a:pt x="716" y="30"/>
                  </a:lnTo>
                  <a:lnTo>
                    <a:pt x="720" y="28"/>
                  </a:lnTo>
                  <a:lnTo>
                    <a:pt x="722" y="28"/>
                  </a:lnTo>
                  <a:lnTo>
                    <a:pt x="724" y="30"/>
                  </a:lnTo>
                  <a:lnTo>
                    <a:pt x="724" y="30"/>
                  </a:lnTo>
                  <a:lnTo>
                    <a:pt x="726" y="30"/>
                  </a:lnTo>
                  <a:lnTo>
                    <a:pt x="732" y="32"/>
                  </a:lnTo>
                  <a:lnTo>
                    <a:pt x="734" y="40"/>
                  </a:lnTo>
                  <a:lnTo>
                    <a:pt x="732" y="48"/>
                  </a:lnTo>
                  <a:lnTo>
                    <a:pt x="728" y="56"/>
                  </a:lnTo>
                  <a:lnTo>
                    <a:pt x="726" y="62"/>
                  </a:lnTo>
                  <a:lnTo>
                    <a:pt x="724" y="64"/>
                  </a:lnTo>
                  <a:lnTo>
                    <a:pt x="724" y="64"/>
                  </a:lnTo>
                  <a:lnTo>
                    <a:pt x="726" y="66"/>
                  </a:lnTo>
                  <a:lnTo>
                    <a:pt x="728" y="68"/>
                  </a:lnTo>
                  <a:lnTo>
                    <a:pt x="732" y="70"/>
                  </a:lnTo>
                  <a:lnTo>
                    <a:pt x="734" y="72"/>
                  </a:lnTo>
                  <a:lnTo>
                    <a:pt x="738" y="74"/>
                  </a:lnTo>
                  <a:lnTo>
                    <a:pt x="738" y="74"/>
                  </a:lnTo>
                  <a:lnTo>
                    <a:pt x="738" y="74"/>
                  </a:lnTo>
                  <a:lnTo>
                    <a:pt x="738" y="76"/>
                  </a:lnTo>
                  <a:lnTo>
                    <a:pt x="736" y="76"/>
                  </a:lnTo>
                  <a:lnTo>
                    <a:pt x="734" y="78"/>
                  </a:lnTo>
                  <a:lnTo>
                    <a:pt x="730" y="80"/>
                  </a:lnTo>
                  <a:lnTo>
                    <a:pt x="730" y="82"/>
                  </a:lnTo>
                  <a:lnTo>
                    <a:pt x="726" y="82"/>
                  </a:lnTo>
                  <a:lnTo>
                    <a:pt x="722" y="84"/>
                  </a:lnTo>
                  <a:lnTo>
                    <a:pt x="718" y="86"/>
                  </a:lnTo>
                  <a:lnTo>
                    <a:pt x="712" y="86"/>
                  </a:lnTo>
                  <a:lnTo>
                    <a:pt x="708" y="88"/>
                  </a:lnTo>
                  <a:lnTo>
                    <a:pt x="706" y="90"/>
                  </a:lnTo>
                  <a:lnTo>
                    <a:pt x="704" y="92"/>
                  </a:lnTo>
                  <a:lnTo>
                    <a:pt x="702" y="96"/>
                  </a:lnTo>
                  <a:lnTo>
                    <a:pt x="698" y="100"/>
                  </a:lnTo>
                  <a:lnTo>
                    <a:pt x="696" y="104"/>
                  </a:lnTo>
                  <a:lnTo>
                    <a:pt x="692" y="106"/>
                  </a:lnTo>
                  <a:lnTo>
                    <a:pt x="692" y="108"/>
                  </a:lnTo>
                  <a:lnTo>
                    <a:pt x="690" y="108"/>
                  </a:lnTo>
                  <a:lnTo>
                    <a:pt x="688" y="110"/>
                  </a:lnTo>
                  <a:lnTo>
                    <a:pt x="684" y="114"/>
                  </a:lnTo>
                  <a:lnTo>
                    <a:pt x="682" y="116"/>
                  </a:lnTo>
                  <a:lnTo>
                    <a:pt x="680" y="118"/>
                  </a:lnTo>
                  <a:lnTo>
                    <a:pt x="680" y="122"/>
                  </a:lnTo>
                  <a:lnTo>
                    <a:pt x="680" y="124"/>
                  </a:lnTo>
                  <a:lnTo>
                    <a:pt x="684" y="124"/>
                  </a:lnTo>
                  <a:lnTo>
                    <a:pt x="686" y="124"/>
                  </a:lnTo>
                  <a:lnTo>
                    <a:pt x="688" y="126"/>
                  </a:lnTo>
                  <a:lnTo>
                    <a:pt x="692" y="126"/>
                  </a:lnTo>
                  <a:lnTo>
                    <a:pt x="694" y="126"/>
                  </a:lnTo>
                  <a:lnTo>
                    <a:pt x="698" y="128"/>
                  </a:lnTo>
                  <a:lnTo>
                    <a:pt x="700" y="130"/>
                  </a:lnTo>
                  <a:lnTo>
                    <a:pt x="702" y="132"/>
                  </a:lnTo>
                  <a:lnTo>
                    <a:pt x="700" y="134"/>
                  </a:lnTo>
                  <a:lnTo>
                    <a:pt x="696" y="136"/>
                  </a:lnTo>
                  <a:lnTo>
                    <a:pt x="692" y="138"/>
                  </a:lnTo>
                  <a:lnTo>
                    <a:pt x="688" y="138"/>
                  </a:lnTo>
                  <a:lnTo>
                    <a:pt x="682" y="138"/>
                  </a:lnTo>
                  <a:lnTo>
                    <a:pt x="676" y="138"/>
                  </a:lnTo>
                  <a:lnTo>
                    <a:pt x="676" y="138"/>
                  </a:lnTo>
                  <a:lnTo>
                    <a:pt x="672" y="138"/>
                  </a:lnTo>
                  <a:lnTo>
                    <a:pt x="668" y="140"/>
                  </a:lnTo>
                  <a:lnTo>
                    <a:pt x="662" y="142"/>
                  </a:lnTo>
                  <a:lnTo>
                    <a:pt x="656" y="142"/>
                  </a:lnTo>
                  <a:lnTo>
                    <a:pt x="650" y="142"/>
                  </a:lnTo>
                  <a:lnTo>
                    <a:pt x="646" y="140"/>
                  </a:lnTo>
                  <a:lnTo>
                    <a:pt x="646" y="142"/>
                  </a:lnTo>
                  <a:lnTo>
                    <a:pt x="644" y="142"/>
                  </a:lnTo>
                  <a:lnTo>
                    <a:pt x="644" y="142"/>
                  </a:lnTo>
                  <a:lnTo>
                    <a:pt x="642" y="144"/>
                  </a:lnTo>
                  <a:lnTo>
                    <a:pt x="642" y="146"/>
                  </a:lnTo>
                  <a:lnTo>
                    <a:pt x="642" y="150"/>
                  </a:lnTo>
                  <a:lnTo>
                    <a:pt x="646" y="152"/>
                  </a:lnTo>
                  <a:lnTo>
                    <a:pt x="646" y="154"/>
                  </a:lnTo>
                  <a:lnTo>
                    <a:pt x="646" y="158"/>
                  </a:lnTo>
                  <a:lnTo>
                    <a:pt x="646" y="162"/>
                  </a:lnTo>
                  <a:lnTo>
                    <a:pt x="646" y="168"/>
                  </a:lnTo>
                  <a:lnTo>
                    <a:pt x="646" y="174"/>
                  </a:lnTo>
                  <a:lnTo>
                    <a:pt x="646" y="178"/>
                  </a:lnTo>
                  <a:lnTo>
                    <a:pt x="646" y="182"/>
                  </a:lnTo>
                  <a:lnTo>
                    <a:pt x="644" y="186"/>
                  </a:lnTo>
                  <a:lnTo>
                    <a:pt x="644" y="190"/>
                  </a:lnTo>
                  <a:lnTo>
                    <a:pt x="642" y="192"/>
                  </a:lnTo>
                  <a:lnTo>
                    <a:pt x="640" y="194"/>
                  </a:lnTo>
                  <a:lnTo>
                    <a:pt x="638" y="192"/>
                  </a:lnTo>
                  <a:lnTo>
                    <a:pt x="638" y="188"/>
                  </a:lnTo>
                  <a:lnTo>
                    <a:pt x="638" y="184"/>
                  </a:lnTo>
                  <a:lnTo>
                    <a:pt x="638" y="184"/>
                  </a:lnTo>
                  <a:lnTo>
                    <a:pt x="634" y="176"/>
                  </a:lnTo>
                  <a:lnTo>
                    <a:pt x="630" y="184"/>
                  </a:lnTo>
                  <a:lnTo>
                    <a:pt x="620" y="176"/>
                  </a:lnTo>
                  <a:lnTo>
                    <a:pt x="620" y="176"/>
                  </a:lnTo>
                  <a:lnTo>
                    <a:pt x="620" y="178"/>
                  </a:lnTo>
                  <a:lnTo>
                    <a:pt x="620" y="178"/>
                  </a:lnTo>
                  <a:lnTo>
                    <a:pt x="620" y="180"/>
                  </a:lnTo>
                  <a:lnTo>
                    <a:pt x="620" y="182"/>
                  </a:lnTo>
                  <a:lnTo>
                    <a:pt x="622" y="186"/>
                  </a:lnTo>
                  <a:lnTo>
                    <a:pt x="622" y="186"/>
                  </a:lnTo>
                  <a:lnTo>
                    <a:pt x="624" y="188"/>
                  </a:lnTo>
                  <a:lnTo>
                    <a:pt x="626" y="192"/>
                  </a:lnTo>
                  <a:lnTo>
                    <a:pt x="628" y="196"/>
                  </a:lnTo>
                  <a:lnTo>
                    <a:pt x="628" y="202"/>
                  </a:lnTo>
                  <a:lnTo>
                    <a:pt x="626" y="202"/>
                  </a:lnTo>
                  <a:lnTo>
                    <a:pt x="626" y="204"/>
                  </a:lnTo>
                  <a:lnTo>
                    <a:pt x="624" y="204"/>
                  </a:lnTo>
                  <a:lnTo>
                    <a:pt x="620" y="206"/>
                  </a:lnTo>
                  <a:lnTo>
                    <a:pt x="612" y="206"/>
                  </a:lnTo>
                  <a:lnTo>
                    <a:pt x="612" y="208"/>
                  </a:lnTo>
                  <a:lnTo>
                    <a:pt x="614" y="210"/>
                  </a:lnTo>
                  <a:lnTo>
                    <a:pt x="614" y="214"/>
                  </a:lnTo>
                  <a:lnTo>
                    <a:pt x="616" y="218"/>
                  </a:lnTo>
                  <a:lnTo>
                    <a:pt x="618" y="226"/>
                  </a:lnTo>
                  <a:lnTo>
                    <a:pt x="618" y="226"/>
                  </a:lnTo>
                  <a:lnTo>
                    <a:pt x="620" y="228"/>
                  </a:lnTo>
                  <a:lnTo>
                    <a:pt x="622" y="228"/>
                  </a:lnTo>
                  <a:lnTo>
                    <a:pt x="624" y="230"/>
                  </a:lnTo>
                  <a:lnTo>
                    <a:pt x="624" y="232"/>
                  </a:lnTo>
                  <a:lnTo>
                    <a:pt x="624" y="234"/>
                  </a:lnTo>
                  <a:lnTo>
                    <a:pt x="622" y="234"/>
                  </a:lnTo>
                  <a:lnTo>
                    <a:pt x="618" y="236"/>
                  </a:lnTo>
                  <a:lnTo>
                    <a:pt x="618" y="236"/>
                  </a:lnTo>
                  <a:lnTo>
                    <a:pt x="616" y="236"/>
                  </a:lnTo>
                  <a:lnTo>
                    <a:pt x="614" y="236"/>
                  </a:lnTo>
                  <a:lnTo>
                    <a:pt x="612" y="238"/>
                  </a:lnTo>
                  <a:lnTo>
                    <a:pt x="610" y="240"/>
                  </a:lnTo>
                  <a:lnTo>
                    <a:pt x="610" y="246"/>
                  </a:lnTo>
                  <a:lnTo>
                    <a:pt x="606" y="250"/>
                  </a:lnTo>
                  <a:lnTo>
                    <a:pt x="602" y="252"/>
                  </a:lnTo>
                  <a:lnTo>
                    <a:pt x="594" y="260"/>
                  </a:lnTo>
                  <a:lnTo>
                    <a:pt x="582" y="270"/>
                  </a:lnTo>
                  <a:lnTo>
                    <a:pt x="570" y="284"/>
                  </a:lnTo>
                  <a:lnTo>
                    <a:pt x="556" y="296"/>
                  </a:lnTo>
                  <a:lnTo>
                    <a:pt x="556" y="296"/>
                  </a:lnTo>
                  <a:lnTo>
                    <a:pt x="554" y="300"/>
                  </a:lnTo>
                  <a:lnTo>
                    <a:pt x="552" y="304"/>
                  </a:lnTo>
                  <a:lnTo>
                    <a:pt x="552" y="308"/>
                  </a:lnTo>
                  <a:lnTo>
                    <a:pt x="550" y="316"/>
                  </a:lnTo>
                  <a:lnTo>
                    <a:pt x="550" y="316"/>
                  </a:lnTo>
                  <a:lnTo>
                    <a:pt x="550" y="320"/>
                  </a:lnTo>
                  <a:lnTo>
                    <a:pt x="550" y="324"/>
                  </a:lnTo>
                  <a:lnTo>
                    <a:pt x="552" y="332"/>
                  </a:lnTo>
                  <a:lnTo>
                    <a:pt x="554" y="338"/>
                  </a:lnTo>
                  <a:lnTo>
                    <a:pt x="558" y="346"/>
                  </a:lnTo>
                  <a:lnTo>
                    <a:pt x="560" y="348"/>
                  </a:lnTo>
                  <a:lnTo>
                    <a:pt x="566" y="356"/>
                  </a:lnTo>
                  <a:lnTo>
                    <a:pt x="572" y="368"/>
                  </a:lnTo>
                  <a:lnTo>
                    <a:pt x="574" y="382"/>
                  </a:lnTo>
                  <a:lnTo>
                    <a:pt x="572" y="398"/>
                  </a:lnTo>
                  <a:lnTo>
                    <a:pt x="572" y="400"/>
                  </a:lnTo>
                  <a:lnTo>
                    <a:pt x="570" y="400"/>
                  </a:lnTo>
                  <a:lnTo>
                    <a:pt x="570" y="402"/>
                  </a:lnTo>
                  <a:lnTo>
                    <a:pt x="568" y="404"/>
                  </a:lnTo>
                  <a:lnTo>
                    <a:pt x="566" y="404"/>
                  </a:lnTo>
                  <a:lnTo>
                    <a:pt x="562" y="404"/>
                  </a:lnTo>
                  <a:lnTo>
                    <a:pt x="558" y="400"/>
                  </a:lnTo>
                  <a:lnTo>
                    <a:pt x="554" y="394"/>
                  </a:lnTo>
                  <a:lnTo>
                    <a:pt x="550" y="392"/>
                  </a:lnTo>
                  <a:lnTo>
                    <a:pt x="542" y="384"/>
                  </a:lnTo>
                  <a:lnTo>
                    <a:pt x="532" y="368"/>
                  </a:lnTo>
                  <a:lnTo>
                    <a:pt x="528" y="348"/>
                  </a:lnTo>
                  <a:lnTo>
                    <a:pt x="528" y="346"/>
                  </a:lnTo>
                  <a:lnTo>
                    <a:pt x="528" y="344"/>
                  </a:lnTo>
                  <a:lnTo>
                    <a:pt x="528" y="340"/>
                  </a:lnTo>
                  <a:lnTo>
                    <a:pt x="526" y="336"/>
                  </a:lnTo>
                  <a:lnTo>
                    <a:pt x="524" y="332"/>
                  </a:lnTo>
                  <a:lnTo>
                    <a:pt x="520" y="330"/>
                  </a:lnTo>
                  <a:lnTo>
                    <a:pt x="516" y="326"/>
                  </a:lnTo>
                  <a:lnTo>
                    <a:pt x="510" y="326"/>
                  </a:lnTo>
                  <a:lnTo>
                    <a:pt x="504" y="324"/>
                  </a:lnTo>
                  <a:lnTo>
                    <a:pt x="490" y="324"/>
                  </a:lnTo>
                  <a:lnTo>
                    <a:pt x="472" y="322"/>
                  </a:lnTo>
                  <a:lnTo>
                    <a:pt x="456" y="322"/>
                  </a:lnTo>
                  <a:lnTo>
                    <a:pt x="446" y="324"/>
                  </a:lnTo>
                  <a:lnTo>
                    <a:pt x="446" y="324"/>
                  </a:lnTo>
                  <a:lnTo>
                    <a:pt x="444" y="328"/>
                  </a:lnTo>
                  <a:lnTo>
                    <a:pt x="438" y="330"/>
                  </a:lnTo>
                  <a:lnTo>
                    <a:pt x="426" y="332"/>
                  </a:lnTo>
                  <a:lnTo>
                    <a:pt x="406" y="332"/>
                  </a:lnTo>
                  <a:lnTo>
                    <a:pt x="402" y="332"/>
                  </a:lnTo>
                  <a:lnTo>
                    <a:pt x="394" y="332"/>
                  </a:lnTo>
                  <a:lnTo>
                    <a:pt x="382" y="334"/>
                  </a:lnTo>
                  <a:lnTo>
                    <a:pt x="372" y="340"/>
                  </a:lnTo>
                  <a:lnTo>
                    <a:pt x="354" y="348"/>
                  </a:lnTo>
                  <a:lnTo>
                    <a:pt x="342" y="366"/>
                  </a:lnTo>
                  <a:lnTo>
                    <a:pt x="342" y="368"/>
                  </a:lnTo>
                  <a:lnTo>
                    <a:pt x="344" y="370"/>
                  </a:lnTo>
                  <a:lnTo>
                    <a:pt x="344" y="372"/>
                  </a:lnTo>
                  <a:lnTo>
                    <a:pt x="344" y="376"/>
                  </a:lnTo>
                  <a:lnTo>
                    <a:pt x="344" y="378"/>
                  </a:lnTo>
                  <a:lnTo>
                    <a:pt x="344" y="382"/>
                  </a:lnTo>
                  <a:lnTo>
                    <a:pt x="340" y="382"/>
                  </a:lnTo>
                  <a:lnTo>
                    <a:pt x="338" y="382"/>
                  </a:lnTo>
                  <a:lnTo>
                    <a:pt x="330" y="376"/>
                  </a:lnTo>
                  <a:lnTo>
                    <a:pt x="320" y="366"/>
                  </a:lnTo>
                  <a:lnTo>
                    <a:pt x="308" y="350"/>
                  </a:lnTo>
                  <a:lnTo>
                    <a:pt x="308" y="350"/>
                  </a:lnTo>
                  <a:lnTo>
                    <a:pt x="306" y="348"/>
                  </a:lnTo>
                  <a:lnTo>
                    <a:pt x="304" y="344"/>
                  </a:lnTo>
                  <a:lnTo>
                    <a:pt x="300" y="342"/>
                  </a:lnTo>
                  <a:lnTo>
                    <a:pt x="296" y="338"/>
                  </a:lnTo>
                  <a:lnTo>
                    <a:pt x="292" y="336"/>
                  </a:lnTo>
                  <a:lnTo>
                    <a:pt x="288" y="336"/>
                  </a:lnTo>
                  <a:lnTo>
                    <a:pt x="286" y="338"/>
                  </a:lnTo>
                  <a:lnTo>
                    <a:pt x="284" y="338"/>
                  </a:lnTo>
                  <a:lnTo>
                    <a:pt x="282" y="340"/>
                  </a:lnTo>
                  <a:lnTo>
                    <a:pt x="278" y="340"/>
                  </a:lnTo>
                  <a:lnTo>
                    <a:pt x="272" y="340"/>
                  </a:lnTo>
                  <a:lnTo>
                    <a:pt x="266" y="336"/>
                  </a:lnTo>
                  <a:lnTo>
                    <a:pt x="262" y="334"/>
                  </a:lnTo>
                  <a:lnTo>
                    <a:pt x="254" y="328"/>
                  </a:lnTo>
                  <a:lnTo>
                    <a:pt x="246" y="316"/>
                  </a:lnTo>
                  <a:lnTo>
                    <a:pt x="242" y="300"/>
                  </a:lnTo>
                  <a:lnTo>
                    <a:pt x="240" y="298"/>
                  </a:lnTo>
                  <a:lnTo>
                    <a:pt x="238" y="298"/>
                  </a:lnTo>
                  <a:lnTo>
                    <a:pt x="234" y="296"/>
                  </a:lnTo>
                  <a:lnTo>
                    <a:pt x="228" y="296"/>
                  </a:lnTo>
                  <a:lnTo>
                    <a:pt x="224" y="296"/>
                  </a:lnTo>
                  <a:lnTo>
                    <a:pt x="218" y="296"/>
                  </a:lnTo>
                  <a:lnTo>
                    <a:pt x="214" y="300"/>
                  </a:lnTo>
                  <a:lnTo>
                    <a:pt x="210" y="302"/>
                  </a:lnTo>
                  <a:lnTo>
                    <a:pt x="198" y="306"/>
                  </a:lnTo>
                  <a:lnTo>
                    <a:pt x="180" y="306"/>
                  </a:lnTo>
                  <a:lnTo>
                    <a:pt x="176" y="306"/>
                  </a:lnTo>
                  <a:lnTo>
                    <a:pt x="166" y="304"/>
                  </a:lnTo>
                  <a:lnTo>
                    <a:pt x="152" y="300"/>
                  </a:lnTo>
                  <a:lnTo>
                    <a:pt x="140" y="296"/>
                  </a:lnTo>
                  <a:lnTo>
                    <a:pt x="130" y="290"/>
                  </a:lnTo>
                  <a:lnTo>
                    <a:pt x="128" y="288"/>
                  </a:lnTo>
                  <a:lnTo>
                    <a:pt x="124" y="286"/>
                  </a:lnTo>
                  <a:lnTo>
                    <a:pt x="112" y="288"/>
                  </a:lnTo>
                  <a:lnTo>
                    <a:pt x="98" y="296"/>
                  </a:lnTo>
                  <a:lnTo>
                    <a:pt x="96" y="294"/>
                  </a:lnTo>
                  <a:lnTo>
                    <a:pt x="96" y="292"/>
                  </a:lnTo>
                  <a:lnTo>
                    <a:pt x="94" y="288"/>
                  </a:lnTo>
                  <a:lnTo>
                    <a:pt x="90" y="282"/>
                  </a:lnTo>
                  <a:lnTo>
                    <a:pt x="88" y="276"/>
                  </a:lnTo>
                  <a:lnTo>
                    <a:pt x="84" y="272"/>
                  </a:lnTo>
                  <a:lnTo>
                    <a:pt x="80" y="268"/>
                  </a:lnTo>
                  <a:lnTo>
                    <a:pt x="74" y="266"/>
                  </a:lnTo>
                  <a:lnTo>
                    <a:pt x="74" y="266"/>
                  </a:lnTo>
                  <a:lnTo>
                    <a:pt x="70" y="264"/>
                  </a:lnTo>
                  <a:lnTo>
                    <a:pt x="66" y="262"/>
                  </a:lnTo>
                  <a:lnTo>
                    <a:pt x="60" y="258"/>
                  </a:lnTo>
                  <a:lnTo>
                    <a:pt x="52" y="252"/>
                  </a:lnTo>
                  <a:lnTo>
                    <a:pt x="46" y="242"/>
                  </a:lnTo>
                  <a:lnTo>
                    <a:pt x="42" y="240"/>
                  </a:lnTo>
                  <a:lnTo>
                    <a:pt x="36" y="230"/>
                  </a:lnTo>
                  <a:lnTo>
                    <a:pt x="26" y="216"/>
                  </a:lnTo>
                  <a:lnTo>
                    <a:pt x="16" y="200"/>
                  </a:lnTo>
                  <a:lnTo>
                    <a:pt x="8" y="180"/>
                  </a:lnTo>
                  <a:lnTo>
                    <a:pt x="2" y="156"/>
                  </a:lnTo>
                  <a:lnTo>
                    <a:pt x="2" y="152"/>
                  </a:lnTo>
                  <a:lnTo>
                    <a:pt x="0" y="140"/>
                  </a:lnTo>
                  <a:lnTo>
                    <a:pt x="0" y="124"/>
                  </a:lnTo>
                  <a:lnTo>
                    <a:pt x="0" y="110"/>
                  </a:lnTo>
                  <a:lnTo>
                    <a:pt x="4" y="104"/>
                  </a:lnTo>
                  <a:lnTo>
                    <a:pt x="6" y="102"/>
                  </a:lnTo>
                  <a:lnTo>
                    <a:pt x="6" y="102"/>
                  </a:lnTo>
                  <a:lnTo>
                    <a:pt x="8" y="100"/>
                  </a:lnTo>
                  <a:lnTo>
                    <a:pt x="10" y="96"/>
                  </a:lnTo>
                  <a:lnTo>
                    <a:pt x="10" y="92"/>
                  </a:lnTo>
                  <a:lnTo>
                    <a:pt x="10" y="86"/>
                  </a:lnTo>
                  <a:lnTo>
                    <a:pt x="8" y="80"/>
                  </a:lnTo>
                  <a:lnTo>
                    <a:pt x="8" y="76"/>
                  </a:lnTo>
                  <a:lnTo>
                    <a:pt x="6" y="62"/>
                  </a:lnTo>
                  <a:lnTo>
                    <a:pt x="6" y="46"/>
                  </a:lnTo>
                  <a:lnTo>
                    <a:pt x="4" y="30"/>
                  </a:lnTo>
                  <a:lnTo>
                    <a:pt x="4" y="20"/>
                  </a:lnTo>
                  <a:lnTo>
                    <a:pt x="6" y="20"/>
                  </a:lnTo>
                  <a:lnTo>
                    <a:pt x="8" y="20"/>
                  </a:lnTo>
                  <a:lnTo>
                    <a:pt x="10" y="22"/>
                  </a:lnTo>
                  <a:lnTo>
                    <a:pt x="14" y="22"/>
                  </a:lnTo>
                  <a:lnTo>
                    <a:pt x="16" y="20"/>
                  </a:lnTo>
                  <a:lnTo>
                    <a:pt x="18" y="18"/>
                  </a:lnTo>
                  <a:lnTo>
                    <a:pt x="18" y="14"/>
                  </a:lnTo>
                  <a:lnTo>
                    <a:pt x="18" y="0"/>
                  </a:lnTo>
                  <a:lnTo>
                    <a:pt x="380" y="0"/>
                  </a:lnTo>
                  <a:lnTo>
                    <a:pt x="392" y="10"/>
                  </a:lnTo>
                  <a:lnTo>
                    <a:pt x="416" y="12"/>
                  </a:lnTo>
                  <a:lnTo>
                    <a:pt x="418" y="16"/>
                  </a:lnTo>
                  <a:lnTo>
                    <a:pt x="422" y="18"/>
                  </a:lnTo>
                  <a:lnTo>
                    <a:pt x="426" y="20"/>
                  </a:lnTo>
                  <a:lnTo>
                    <a:pt x="430" y="20"/>
                  </a:lnTo>
                  <a:lnTo>
                    <a:pt x="432" y="20"/>
                  </a:lnTo>
                  <a:lnTo>
                    <a:pt x="434" y="20"/>
                  </a:lnTo>
                  <a:lnTo>
                    <a:pt x="432" y="22"/>
                  </a:lnTo>
                  <a:lnTo>
                    <a:pt x="432" y="24"/>
                  </a:lnTo>
                  <a:lnTo>
                    <a:pt x="428" y="28"/>
                  </a:lnTo>
                  <a:lnTo>
                    <a:pt x="424" y="32"/>
                  </a:lnTo>
                  <a:lnTo>
                    <a:pt x="422" y="34"/>
                  </a:lnTo>
                  <a:lnTo>
                    <a:pt x="420" y="36"/>
                  </a:lnTo>
                  <a:lnTo>
                    <a:pt x="416" y="38"/>
                  </a:lnTo>
                  <a:lnTo>
                    <a:pt x="416" y="40"/>
                  </a:lnTo>
                  <a:lnTo>
                    <a:pt x="416" y="42"/>
                  </a:lnTo>
                  <a:lnTo>
                    <a:pt x="418" y="42"/>
                  </a:lnTo>
                  <a:lnTo>
                    <a:pt x="422" y="44"/>
                  </a:lnTo>
                  <a:lnTo>
                    <a:pt x="428" y="44"/>
                  </a:lnTo>
                  <a:lnTo>
                    <a:pt x="432" y="44"/>
                  </a:lnTo>
                  <a:lnTo>
                    <a:pt x="442" y="44"/>
                  </a:lnTo>
                  <a:lnTo>
                    <a:pt x="454" y="42"/>
                  </a:lnTo>
                  <a:lnTo>
                    <a:pt x="464" y="38"/>
                  </a:lnTo>
                  <a:lnTo>
                    <a:pt x="464" y="38"/>
                  </a:lnTo>
                  <a:lnTo>
                    <a:pt x="466" y="40"/>
                  </a:lnTo>
                  <a:lnTo>
                    <a:pt x="468" y="40"/>
                  </a:lnTo>
                  <a:lnTo>
                    <a:pt x="470" y="42"/>
                  </a:lnTo>
                  <a:lnTo>
                    <a:pt x="476" y="42"/>
                  </a:lnTo>
                  <a:lnTo>
                    <a:pt x="484" y="42"/>
                  </a:lnTo>
                  <a:lnTo>
                    <a:pt x="484" y="42"/>
                  </a:lnTo>
                  <a:lnTo>
                    <a:pt x="486" y="42"/>
                  </a:lnTo>
                  <a:lnTo>
                    <a:pt x="490" y="40"/>
                  </a:lnTo>
                  <a:lnTo>
                    <a:pt x="492" y="40"/>
                  </a:lnTo>
                  <a:lnTo>
                    <a:pt x="496" y="40"/>
                  </a:lnTo>
                  <a:lnTo>
                    <a:pt x="500" y="42"/>
                  </a:lnTo>
                  <a:lnTo>
                    <a:pt x="502" y="44"/>
                  </a:lnTo>
                  <a:lnTo>
                    <a:pt x="502" y="46"/>
                  </a:lnTo>
                  <a:lnTo>
                    <a:pt x="502" y="48"/>
                  </a:lnTo>
                  <a:lnTo>
                    <a:pt x="502" y="50"/>
                  </a:lnTo>
                  <a:lnTo>
                    <a:pt x="502" y="52"/>
                  </a:lnTo>
                  <a:lnTo>
                    <a:pt x="498" y="56"/>
                  </a:lnTo>
                  <a:lnTo>
                    <a:pt x="496" y="58"/>
                  </a:lnTo>
                  <a:lnTo>
                    <a:pt x="490" y="60"/>
                  </a:lnTo>
                  <a:lnTo>
                    <a:pt x="490" y="58"/>
                  </a:lnTo>
                  <a:lnTo>
                    <a:pt x="488" y="58"/>
                  </a:lnTo>
                  <a:lnTo>
                    <a:pt x="484" y="58"/>
                  </a:lnTo>
                  <a:lnTo>
                    <a:pt x="482" y="58"/>
                  </a:lnTo>
                  <a:lnTo>
                    <a:pt x="478" y="58"/>
                  </a:lnTo>
                  <a:lnTo>
                    <a:pt x="476" y="62"/>
                  </a:lnTo>
                  <a:lnTo>
                    <a:pt x="472" y="66"/>
                  </a:lnTo>
                  <a:lnTo>
                    <a:pt x="470" y="72"/>
                  </a:lnTo>
                  <a:lnTo>
                    <a:pt x="472" y="72"/>
                  </a:lnTo>
                  <a:lnTo>
                    <a:pt x="472" y="72"/>
                  </a:lnTo>
                  <a:lnTo>
                    <a:pt x="474" y="74"/>
                  </a:lnTo>
                  <a:lnTo>
                    <a:pt x="476" y="76"/>
                  </a:lnTo>
                  <a:lnTo>
                    <a:pt x="476" y="80"/>
                  </a:lnTo>
                  <a:lnTo>
                    <a:pt x="476" y="84"/>
                  </a:lnTo>
                  <a:lnTo>
                    <a:pt x="474" y="90"/>
                  </a:lnTo>
                  <a:lnTo>
                    <a:pt x="472" y="92"/>
                  </a:lnTo>
                  <a:lnTo>
                    <a:pt x="470" y="102"/>
                  </a:lnTo>
                  <a:lnTo>
                    <a:pt x="468" y="114"/>
                  </a:lnTo>
                  <a:lnTo>
                    <a:pt x="468" y="126"/>
                  </a:lnTo>
                  <a:lnTo>
                    <a:pt x="472" y="134"/>
                  </a:lnTo>
                  <a:lnTo>
                    <a:pt x="472" y="134"/>
                  </a:lnTo>
                  <a:lnTo>
                    <a:pt x="474" y="134"/>
                  </a:lnTo>
                  <a:lnTo>
                    <a:pt x="478" y="132"/>
                  </a:lnTo>
                  <a:lnTo>
                    <a:pt x="480" y="130"/>
                  </a:lnTo>
                  <a:lnTo>
                    <a:pt x="484" y="126"/>
                  </a:lnTo>
                  <a:lnTo>
                    <a:pt x="486" y="122"/>
                  </a:lnTo>
                  <a:lnTo>
                    <a:pt x="488" y="116"/>
                  </a:lnTo>
                  <a:lnTo>
                    <a:pt x="490" y="108"/>
                  </a:lnTo>
                  <a:lnTo>
                    <a:pt x="494" y="82"/>
                  </a:lnTo>
                  <a:lnTo>
                    <a:pt x="500" y="78"/>
                  </a:lnTo>
                  <a:lnTo>
                    <a:pt x="500" y="78"/>
                  </a:lnTo>
                  <a:lnTo>
                    <a:pt x="500" y="74"/>
                  </a:lnTo>
                  <a:lnTo>
                    <a:pt x="500" y="72"/>
                  </a:lnTo>
                  <a:lnTo>
                    <a:pt x="502" y="68"/>
                  </a:lnTo>
                  <a:lnTo>
                    <a:pt x="504" y="64"/>
                  </a:lnTo>
                  <a:lnTo>
                    <a:pt x="506" y="62"/>
                  </a:lnTo>
                  <a:lnTo>
                    <a:pt x="508" y="62"/>
                  </a:lnTo>
                  <a:lnTo>
                    <a:pt x="508" y="62"/>
                  </a:lnTo>
                  <a:lnTo>
                    <a:pt x="510" y="62"/>
                  </a:lnTo>
                  <a:lnTo>
                    <a:pt x="514" y="62"/>
                  </a:lnTo>
                  <a:lnTo>
                    <a:pt x="516" y="64"/>
                  </a:lnTo>
                  <a:lnTo>
                    <a:pt x="520" y="64"/>
                  </a:lnTo>
                  <a:lnTo>
                    <a:pt x="522" y="68"/>
                  </a:lnTo>
                  <a:lnTo>
                    <a:pt x="524" y="72"/>
                  </a:lnTo>
                  <a:lnTo>
                    <a:pt x="524" y="76"/>
                  </a:lnTo>
                  <a:lnTo>
                    <a:pt x="520" y="86"/>
                  </a:lnTo>
                  <a:lnTo>
                    <a:pt x="520" y="88"/>
                  </a:lnTo>
                  <a:lnTo>
                    <a:pt x="520" y="88"/>
                  </a:lnTo>
                  <a:lnTo>
                    <a:pt x="518" y="90"/>
                  </a:lnTo>
                  <a:lnTo>
                    <a:pt x="518" y="92"/>
                  </a:lnTo>
                  <a:lnTo>
                    <a:pt x="520" y="92"/>
                  </a:lnTo>
                  <a:lnTo>
                    <a:pt x="524" y="92"/>
                  </a:lnTo>
                  <a:lnTo>
                    <a:pt x="526" y="90"/>
                  </a:lnTo>
                  <a:lnTo>
                    <a:pt x="528" y="88"/>
                  </a:lnTo>
                  <a:lnTo>
                    <a:pt x="528" y="90"/>
                  </a:lnTo>
                  <a:lnTo>
                    <a:pt x="530" y="92"/>
                  </a:lnTo>
                  <a:lnTo>
                    <a:pt x="534" y="96"/>
                  </a:lnTo>
                  <a:lnTo>
                    <a:pt x="536" y="100"/>
                  </a:lnTo>
                  <a:lnTo>
                    <a:pt x="536" y="104"/>
                  </a:lnTo>
                  <a:lnTo>
                    <a:pt x="536" y="108"/>
                  </a:lnTo>
                  <a:lnTo>
                    <a:pt x="536" y="114"/>
                  </a:lnTo>
                  <a:lnTo>
                    <a:pt x="536" y="118"/>
                  </a:lnTo>
                  <a:lnTo>
                    <a:pt x="536" y="120"/>
                  </a:lnTo>
                  <a:lnTo>
                    <a:pt x="534" y="122"/>
                  </a:lnTo>
                  <a:lnTo>
                    <a:pt x="534" y="124"/>
                  </a:lnTo>
                  <a:lnTo>
                    <a:pt x="534" y="126"/>
                  </a:lnTo>
                  <a:lnTo>
                    <a:pt x="536" y="126"/>
                  </a:lnTo>
                  <a:lnTo>
                    <a:pt x="536" y="128"/>
                  </a:lnTo>
                  <a:lnTo>
                    <a:pt x="540" y="128"/>
                  </a:lnTo>
                  <a:lnTo>
                    <a:pt x="546" y="128"/>
                  </a:lnTo>
                  <a:lnTo>
                    <a:pt x="554" y="128"/>
                  </a:lnTo>
                  <a:lnTo>
                    <a:pt x="560" y="128"/>
                  </a:lnTo>
                  <a:lnTo>
                    <a:pt x="568" y="126"/>
                  </a:lnTo>
                  <a:lnTo>
                    <a:pt x="572" y="124"/>
                  </a:lnTo>
                  <a:lnTo>
                    <a:pt x="576" y="122"/>
                  </a:lnTo>
                  <a:lnTo>
                    <a:pt x="582" y="118"/>
                  </a:lnTo>
                  <a:lnTo>
                    <a:pt x="586" y="114"/>
                  </a:lnTo>
                  <a:lnTo>
                    <a:pt x="590" y="110"/>
                  </a:lnTo>
                  <a:lnTo>
                    <a:pt x="592" y="106"/>
                  </a:lnTo>
                  <a:lnTo>
                    <a:pt x="594" y="104"/>
                  </a:lnTo>
                  <a:lnTo>
                    <a:pt x="592" y="102"/>
                  </a:lnTo>
                  <a:lnTo>
                    <a:pt x="592" y="98"/>
                  </a:lnTo>
                  <a:lnTo>
                    <a:pt x="594" y="96"/>
                  </a:lnTo>
                  <a:lnTo>
                    <a:pt x="596" y="94"/>
                  </a:lnTo>
                  <a:lnTo>
                    <a:pt x="600" y="92"/>
                  </a:lnTo>
                  <a:lnTo>
                    <a:pt x="606" y="90"/>
                  </a:lnTo>
                  <a:lnTo>
                    <a:pt x="614" y="90"/>
                  </a:lnTo>
                  <a:lnTo>
                    <a:pt x="620" y="90"/>
                  </a:lnTo>
                  <a:lnTo>
                    <a:pt x="626" y="88"/>
                  </a:lnTo>
                  <a:lnTo>
                    <a:pt x="630" y="86"/>
                  </a:lnTo>
                  <a:lnTo>
                    <a:pt x="634" y="82"/>
                  </a:lnTo>
                  <a:lnTo>
                    <a:pt x="638" y="78"/>
                  </a:lnTo>
                  <a:lnTo>
                    <a:pt x="640" y="7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3" name="Freeform 189"/>
            <p:cNvSpPr>
              <a:spLocks/>
            </p:cNvSpPr>
            <p:nvPr/>
          </p:nvSpPr>
          <p:spPr bwMode="gray">
            <a:xfrm>
              <a:off x="5012" y="2016"/>
              <a:ext cx="136" cy="98"/>
            </a:xfrm>
            <a:custGeom>
              <a:avLst/>
              <a:gdLst/>
              <a:ahLst/>
              <a:cxnLst>
                <a:cxn ang="0">
                  <a:pos x="0" y="32"/>
                </a:cxn>
                <a:cxn ang="0">
                  <a:pos x="22" y="48"/>
                </a:cxn>
                <a:cxn ang="0">
                  <a:pos x="6" y="54"/>
                </a:cxn>
                <a:cxn ang="0">
                  <a:pos x="2" y="54"/>
                </a:cxn>
                <a:cxn ang="0">
                  <a:pos x="0" y="58"/>
                </a:cxn>
                <a:cxn ang="0">
                  <a:pos x="2" y="64"/>
                </a:cxn>
                <a:cxn ang="0">
                  <a:pos x="20" y="68"/>
                </a:cxn>
                <a:cxn ang="0">
                  <a:pos x="56" y="98"/>
                </a:cxn>
                <a:cxn ang="0">
                  <a:pos x="60" y="96"/>
                </a:cxn>
                <a:cxn ang="0">
                  <a:pos x="70" y="92"/>
                </a:cxn>
                <a:cxn ang="0">
                  <a:pos x="76" y="88"/>
                </a:cxn>
                <a:cxn ang="0">
                  <a:pos x="86" y="86"/>
                </a:cxn>
                <a:cxn ang="0">
                  <a:pos x="94" y="88"/>
                </a:cxn>
                <a:cxn ang="0">
                  <a:pos x="100" y="86"/>
                </a:cxn>
                <a:cxn ang="0">
                  <a:pos x="122" y="72"/>
                </a:cxn>
                <a:cxn ang="0">
                  <a:pos x="136" y="44"/>
                </a:cxn>
                <a:cxn ang="0">
                  <a:pos x="134" y="40"/>
                </a:cxn>
                <a:cxn ang="0">
                  <a:pos x="130" y="32"/>
                </a:cxn>
                <a:cxn ang="0">
                  <a:pos x="124" y="24"/>
                </a:cxn>
                <a:cxn ang="0">
                  <a:pos x="118" y="22"/>
                </a:cxn>
                <a:cxn ang="0">
                  <a:pos x="118" y="20"/>
                </a:cxn>
                <a:cxn ang="0">
                  <a:pos x="118" y="16"/>
                </a:cxn>
                <a:cxn ang="0">
                  <a:pos x="114" y="10"/>
                </a:cxn>
                <a:cxn ang="0">
                  <a:pos x="106" y="8"/>
                </a:cxn>
                <a:cxn ang="0">
                  <a:pos x="102" y="10"/>
                </a:cxn>
                <a:cxn ang="0">
                  <a:pos x="94" y="14"/>
                </a:cxn>
                <a:cxn ang="0">
                  <a:pos x="86" y="18"/>
                </a:cxn>
                <a:cxn ang="0">
                  <a:pos x="82" y="22"/>
                </a:cxn>
                <a:cxn ang="0">
                  <a:pos x="76" y="20"/>
                </a:cxn>
                <a:cxn ang="0">
                  <a:pos x="70" y="16"/>
                </a:cxn>
                <a:cxn ang="0">
                  <a:pos x="68" y="12"/>
                </a:cxn>
                <a:cxn ang="0">
                  <a:pos x="60" y="6"/>
                </a:cxn>
                <a:cxn ang="0">
                  <a:pos x="50" y="8"/>
                </a:cxn>
                <a:cxn ang="0">
                  <a:pos x="44" y="16"/>
                </a:cxn>
                <a:cxn ang="0">
                  <a:pos x="44" y="24"/>
                </a:cxn>
                <a:cxn ang="0">
                  <a:pos x="44" y="28"/>
                </a:cxn>
                <a:cxn ang="0">
                  <a:pos x="40" y="28"/>
                </a:cxn>
                <a:cxn ang="0">
                  <a:pos x="34" y="22"/>
                </a:cxn>
                <a:cxn ang="0">
                  <a:pos x="32" y="16"/>
                </a:cxn>
                <a:cxn ang="0">
                  <a:pos x="26" y="8"/>
                </a:cxn>
                <a:cxn ang="0">
                  <a:pos x="18" y="0"/>
                </a:cxn>
                <a:cxn ang="0">
                  <a:pos x="14" y="0"/>
                </a:cxn>
              </a:cxnLst>
              <a:rect l="0" t="0" r="r" b="b"/>
              <a:pathLst>
                <a:path w="136" h="98">
                  <a:moveTo>
                    <a:pt x="12" y="4"/>
                  </a:moveTo>
                  <a:lnTo>
                    <a:pt x="0" y="32"/>
                  </a:lnTo>
                  <a:lnTo>
                    <a:pt x="16" y="36"/>
                  </a:lnTo>
                  <a:lnTo>
                    <a:pt x="22" y="48"/>
                  </a:lnTo>
                  <a:lnTo>
                    <a:pt x="6" y="54"/>
                  </a:lnTo>
                  <a:lnTo>
                    <a:pt x="6" y="54"/>
                  </a:lnTo>
                  <a:lnTo>
                    <a:pt x="4" y="54"/>
                  </a:lnTo>
                  <a:lnTo>
                    <a:pt x="2" y="54"/>
                  </a:lnTo>
                  <a:lnTo>
                    <a:pt x="2" y="56"/>
                  </a:lnTo>
                  <a:lnTo>
                    <a:pt x="0" y="58"/>
                  </a:lnTo>
                  <a:lnTo>
                    <a:pt x="0" y="60"/>
                  </a:lnTo>
                  <a:lnTo>
                    <a:pt x="2" y="64"/>
                  </a:lnTo>
                  <a:lnTo>
                    <a:pt x="6" y="68"/>
                  </a:lnTo>
                  <a:lnTo>
                    <a:pt x="20" y="68"/>
                  </a:lnTo>
                  <a:lnTo>
                    <a:pt x="38" y="86"/>
                  </a:lnTo>
                  <a:lnTo>
                    <a:pt x="56" y="98"/>
                  </a:lnTo>
                  <a:lnTo>
                    <a:pt x="58" y="98"/>
                  </a:lnTo>
                  <a:lnTo>
                    <a:pt x="60" y="96"/>
                  </a:lnTo>
                  <a:lnTo>
                    <a:pt x="66" y="94"/>
                  </a:lnTo>
                  <a:lnTo>
                    <a:pt x="70" y="92"/>
                  </a:lnTo>
                  <a:lnTo>
                    <a:pt x="74" y="90"/>
                  </a:lnTo>
                  <a:lnTo>
                    <a:pt x="76" y="88"/>
                  </a:lnTo>
                  <a:lnTo>
                    <a:pt x="82" y="86"/>
                  </a:lnTo>
                  <a:lnTo>
                    <a:pt x="86" y="86"/>
                  </a:lnTo>
                  <a:lnTo>
                    <a:pt x="90" y="86"/>
                  </a:lnTo>
                  <a:lnTo>
                    <a:pt x="94" y="88"/>
                  </a:lnTo>
                  <a:lnTo>
                    <a:pt x="96" y="88"/>
                  </a:lnTo>
                  <a:lnTo>
                    <a:pt x="100" y="86"/>
                  </a:lnTo>
                  <a:lnTo>
                    <a:pt x="110" y="80"/>
                  </a:lnTo>
                  <a:lnTo>
                    <a:pt x="122" y="72"/>
                  </a:lnTo>
                  <a:lnTo>
                    <a:pt x="132" y="58"/>
                  </a:lnTo>
                  <a:lnTo>
                    <a:pt x="136" y="44"/>
                  </a:lnTo>
                  <a:lnTo>
                    <a:pt x="136" y="42"/>
                  </a:lnTo>
                  <a:lnTo>
                    <a:pt x="134" y="40"/>
                  </a:lnTo>
                  <a:lnTo>
                    <a:pt x="132" y="36"/>
                  </a:lnTo>
                  <a:lnTo>
                    <a:pt x="130" y="32"/>
                  </a:lnTo>
                  <a:lnTo>
                    <a:pt x="126" y="28"/>
                  </a:lnTo>
                  <a:lnTo>
                    <a:pt x="124" y="24"/>
                  </a:lnTo>
                  <a:lnTo>
                    <a:pt x="120" y="22"/>
                  </a:lnTo>
                  <a:lnTo>
                    <a:pt x="118" y="22"/>
                  </a:lnTo>
                  <a:lnTo>
                    <a:pt x="118" y="20"/>
                  </a:lnTo>
                  <a:lnTo>
                    <a:pt x="118" y="20"/>
                  </a:lnTo>
                  <a:lnTo>
                    <a:pt x="118" y="18"/>
                  </a:lnTo>
                  <a:lnTo>
                    <a:pt x="118" y="16"/>
                  </a:lnTo>
                  <a:lnTo>
                    <a:pt x="118" y="12"/>
                  </a:lnTo>
                  <a:lnTo>
                    <a:pt x="114" y="10"/>
                  </a:lnTo>
                  <a:lnTo>
                    <a:pt x="112" y="10"/>
                  </a:lnTo>
                  <a:lnTo>
                    <a:pt x="106" y="8"/>
                  </a:lnTo>
                  <a:lnTo>
                    <a:pt x="104" y="10"/>
                  </a:lnTo>
                  <a:lnTo>
                    <a:pt x="102" y="10"/>
                  </a:lnTo>
                  <a:lnTo>
                    <a:pt x="98" y="12"/>
                  </a:lnTo>
                  <a:lnTo>
                    <a:pt x="94" y="14"/>
                  </a:lnTo>
                  <a:lnTo>
                    <a:pt x="90" y="16"/>
                  </a:lnTo>
                  <a:lnTo>
                    <a:pt x="86" y="18"/>
                  </a:lnTo>
                  <a:lnTo>
                    <a:pt x="84" y="20"/>
                  </a:lnTo>
                  <a:lnTo>
                    <a:pt x="82" y="22"/>
                  </a:lnTo>
                  <a:lnTo>
                    <a:pt x="78" y="22"/>
                  </a:lnTo>
                  <a:lnTo>
                    <a:pt x="76" y="20"/>
                  </a:lnTo>
                  <a:lnTo>
                    <a:pt x="72" y="18"/>
                  </a:lnTo>
                  <a:lnTo>
                    <a:pt x="70" y="16"/>
                  </a:lnTo>
                  <a:lnTo>
                    <a:pt x="70" y="14"/>
                  </a:lnTo>
                  <a:lnTo>
                    <a:pt x="68" y="12"/>
                  </a:lnTo>
                  <a:lnTo>
                    <a:pt x="64" y="8"/>
                  </a:lnTo>
                  <a:lnTo>
                    <a:pt x="60" y="6"/>
                  </a:lnTo>
                  <a:lnTo>
                    <a:pt x="56" y="6"/>
                  </a:lnTo>
                  <a:lnTo>
                    <a:pt x="50" y="8"/>
                  </a:lnTo>
                  <a:lnTo>
                    <a:pt x="46" y="12"/>
                  </a:lnTo>
                  <a:lnTo>
                    <a:pt x="44" y="16"/>
                  </a:lnTo>
                  <a:lnTo>
                    <a:pt x="44" y="20"/>
                  </a:lnTo>
                  <a:lnTo>
                    <a:pt x="44" y="24"/>
                  </a:lnTo>
                  <a:lnTo>
                    <a:pt x="44" y="26"/>
                  </a:lnTo>
                  <a:lnTo>
                    <a:pt x="44" y="28"/>
                  </a:lnTo>
                  <a:lnTo>
                    <a:pt x="42" y="28"/>
                  </a:lnTo>
                  <a:lnTo>
                    <a:pt x="40" y="28"/>
                  </a:lnTo>
                  <a:lnTo>
                    <a:pt x="38" y="24"/>
                  </a:lnTo>
                  <a:lnTo>
                    <a:pt x="34" y="22"/>
                  </a:lnTo>
                  <a:lnTo>
                    <a:pt x="34" y="18"/>
                  </a:lnTo>
                  <a:lnTo>
                    <a:pt x="32" y="16"/>
                  </a:lnTo>
                  <a:lnTo>
                    <a:pt x="28" y="12"/>
                  </a:lnTo>
                  <a:lnTo>
                    <a:pt x="26" y="8"/>
                  </a:lnTo>
                  <a:lnTo>
                    <a:pt x="22" y="4"/>
                  </a:lnTo>
                  <a:lnTo>
                    <a:pt x="18" y="0"/>
                  </a:lnTo>
                  <a:lnTo>
                    <a:pt x="16" y="0"/>
                  </a:lnTo>
                  <a:lnTo>
                    <a:pt x="14" y="0"/>
                  </a:lnTo>
                  <a:lnTo>
                    <a:pt x="12"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grpSp>
      <p:sp>
        <p:nvSpPr>
          <p:cNvPr id="16" name="标题 1"/>
          <p:cNvSpPr txBox="1">
            <a:spLocks/>
          </p:cNvSpPr>
          <p:nvPr/>
        </p:nvSpPr>
        <p:spPr>
          <a:xfrm>
            <a:off x="4879976" y="628653"/>
            <a:ext cx="6159500" cy="936625"/>
          </a:xfrm>
          <a:prstGeom prst="rect">
            <a:avLst/>
          </a:prstGeom>
          <a:gradFill>
            <a:gsLst>
              <a:gs pos="0">
                <a:schemeClr val="accent1">
                  <a:lumMod val="50000"/>
                </a:schemeClr>
              </a:gs>
              <a:gs pos="80000">
                <a:schemeClr val="accent1">
                  <a:lumMod val="75000"/>
                </a:schemeClr>
              </a:gs>
              <a:gs pos="100000">
                <a:schemeClr val="accent1">
                  <a:lumMod val="75000"/>
                </a:schemeClr>
              </a:gs>
            </a:gsLst>
          </a:gradFill>
          <a:ln/>
        </p:spPr>
        <p:style>
          <a:lnRef idx="1">
            <a:schemeClr val="accent1"/>
          </a:lnRef>
          <a:fillRef idx="3">
            <a:schemeClr val="accent1"/>
          </a:fillRef>
          <a:effectRef idx="2">
            <a:schemeClr val="accent1"/>
          </a:effectRef>
          <a:fontRef idx="minor">
            <a:schemeClr val="lt1"/>
          </a:fontRef>
        </p:style>
        <p:txBody>
          <a:bodyPr anchor="ctr">
            <a:normAutofit/>
          </a:bodyPr>
          <a:lstStyle>
            <a:lvl1pPr algn="l" defTabSz="914400" rtl="0" eaLnBrk="1" latinLnBrk="0" hangingPunct="1">
              <a:spcBef>
                <a:spcPct val="0"/>
              </a:spcBef>
              <a:buNone/>
              <a:defRPr sz="4000" b="1" kern="1200" cap="all">
                <a:solidFill>
                  <a:schemeClr val="tx1"/>
                </a:solidFill>
                <a:latin typeface="+mj-lt"/>
                <a:ea typeface="+mj-ea"/>
                <a:cs typeface="+mj-cs"/>
              </a:defRPr>
            </a:lvl1pPr>
          </a:lstStyle>
          <a:p>
            <a:pPr fontAlgn="auto">
              <a:lnSpc>
                <a:spcPct val="120000"/>
              </a:lnSpc>
              <a:spcAft>
                <a:spcPts val="0"/>
              </a:spcAft>
              <a:defRPr/>
            </a:pPr>
            <a:r>
              <a:rPr lang="zh-CN" altLang="en-US" sz="4401" b="0" dirty="0">
                <a:solidFill>
                  <a:schemeClr val="bg1"/>
                </a:solidFill>
                <a:latin typeface="微软雅黑" pitchFamily="34" charset="-122"/>
                <a:ea typeface="微软雅黑" pitchFamily="34" charset="-122"/>
              </a:rPr>
              <a:t>         汇报内容</a:t>
            </a:r>
          </a:p>
        </p:txBody>
      </p:sp>
      <p:pic>
        <p:nvPicPr>
          <p:cNvPr id="9220" name="Picture 73"/>
          <p:cNvPicPr>
            <a:picLocks noChangeAspect="1" noChangeArrowheads="1"/>
          </p:cNvPicPr>
          <p:nvPr/>
        </p:nvPicPr>
        <p:blipFill>
          <a:blip r:embed="rId3" cstate="screen"/>
          <a:srcRect/>
          <a:stretch>
            <a:fillRect/>
          </a:stretch>
        </p:blipFill>
        <p:spPr bwMode="auto">
          <a:xfrm>
            <a:off x="5213352" y="687392"/>
            <a:ext cx="941389" cy="814387"/>
          </a:xfrm>
          <a:prstGeom prst="rect">
            <a:avLst/>
          </a:prstGeom>
          <a:noFill/>
          <a:ln w="9525">
            <a:noFill/>
            <a:miter lim="800000"/>
            <a:headEnd/>
            <a:tailEnd/>
          </a:ln>
        </p:spPr>
      </p:pic>
      <p:sp>
        <p:nvSpPr>
          <p:cNvPr id="205" name="内容占位符 2"/>
          <p:cNvSpPr txBox="1">
            <a:spLocks/>
          </p:cNvSpPr>
          <p:nvPr/>
        </p:nvSpPr>
        <p:spPr bwMode="auto">
          <a:xfrm>
            <a:off x="2518247" y="2145106"/>
            <a:ext cx="8075785" cy="3871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457200" indent="-457200"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lnSpc>
                <a:spcPct val="150000"/>
              </a:lnSpc>
              <a:spcBef>
                <a:spcPts val="1800"/>
              </a:spcBef>
              <a:defRPr/>
            </a:pPr>
            <a:r>
              <a:rPr lang="zh-CN" altLang="en-US" sz="3200" b="1" dirty="0">
                <a:solidFill>
                  <a:srgbClr val="FF0000"/>
                </a:solidFill>
                <a:latin typeface="微软雅黑" pitchFamily="34" charset="-122"/>
                <a:ea typeface="微软雅黑" pitchFamily="34" charset="-122"/>
              </a:rPr>
              <a:t>一、智慧水利</a:t>
            </a:r>
            <a:endParaRPr lang="en-US" altLang="zh-CN" sz="3200" b="1" dirty="0">
              <a:solidFill>
                <a:srgbClr val="FF0000"/>
              </a:solidFill>
              <a:latin typeface="微软雅黑" pitchFamily="34" charset="-122"/>
              <a:ea typeface="微软雅黑" pitchFamily="34" charset="-122"/>
            </a:endParaRPr>
          </a:p>
          <a:p>
            <a:pPr eaLnBrk="1" hangingPunct="1">
              <a:lnSpc>
                <a:spcPct val="150000"/>
              </a:lnSpc>
              <a:spcBef>
                <a:spcPts val="1800"/>
              </a:spcBef>
              <a:defRPr/>
            </a:pPr>
            <a:r>
              <a:rPr lang="zh-CN" altLang="en-US" sz="3200" b="1" dirty="0">
                <a:solidFill>
                  <a:srgbClr val="0070C0"/>
                </a:solidFill>
                <a:latin typeface="微软雅黑" pitchFamily="34" charset="-122"/>
                <a:ea typeface="微软雅黑" pitchFamily="34" charset="-122"/>
              </a:rPr>
              <a:t>二、技术进展</a:t>
            </a:r>
            <a:endParaRPr lang="en-US" altLang="zh-CN" sz="3200" b="1" dirty="0">
              <a:solidFill>
                <a:srgbClr val="0070C0"/>
              </a:solidFill>
              <a:latin typeface="微软雅黑" pitchFamily="34" charset="-122"/>
              <a:ea typeface="微软雅黑" pitchFamily="34" charset="-122"/>
            </a:endParaRPr>
          </a:p>
        </p:txBody>
      </p:sp>
    </p:spTree>
    <p:extLst>
      <p:ext uri="{BB962C8B-B14F-4D97-AF65-F5344CB8AC3E}">
        <p14:creationId xmlns:p14="http://schemas.microsoft.com/office/powerpoint/2010/main" xmlns="" val="3922601235"/>
      </p:ext>
    </p:extLst>
  </p:cSld>
  <p:clrMapOvr>
    <a:masterClrMapping/>
  </p:clrMapOvr>
  <p:transition spd="slow">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8" name="矩形 14"/>
          <p:cNvSpPr/>
          <p:nvPr/>
        </p:nvSpPr>
        <p:spPr>
          <a:xfrm>
            <a:off x="3461150" y="1007866"/>
            <a:ext cx="4288353" cy="707886"/>
          </a:xfrm>
          <a:prstGeom prst="rect">
            <a:avLst/>
          </a:prstGeom>
          <a:noFill/>
          <a:ln w="9525">
            <a:noFill/>
          </a:ln>
        </p:spPr>
        <p:txBody>
          <a:bodyPr wrap="none">
            <a:spAutoFit/>
            <a:scene3d>
              <a:camera prst="orthographicFront"/>
              <a:lightRig rig="threePt" dir="t"/>
            </a:scene3d>
          </a:bodyPr>
          <a:lstStyle/>
          <a:p>
            <a:pPr eaLnBrk="0" hangingPunct="0"/>
            <a:r>
              <a:rPr lang="zh-CN" altLang="en-US" sz="4000" b="1" dirty="0">
                <a:gradFill>
                  <a:gsLst>
                    <a:gs pos="21000">
                      <a:srgbClr val="53575C"/>
                    </a:gs>
                    <a:gs pos="88000">
                      <a:srgbClr val="C5C7CA"/>
                    </a:gs>
                  </a:gsLst>
                  <a:lin ang="5400000"/>
                </a:gradFill>
                <a:latin typeface="Verdana" panose="020B0604030504040204" pitchFamily="34" charset="0"/>
                <a:ea typeface="微软雅黑" panose="020B0503020204020204" charset="-122"/>
              </a:rPr>
              <a:t>水利工程安全监测</a:t>
            </a:r>
          </a:p>
        </p:txBody>
      </p:sp>
      <p:cxnSp>
        <p:nvCxnSpPr>
          <p:cNvPr id="16" name="直接连接符 15"/>
          <p:cNvCxnSpPr/>
          <p:nvPr/>
        </p:nvCxnSpPr>
        <p:spPr>
          <a:xfrm flipV="1">
            <a:off x="2761734" y="1670688"/>
            <a:ext cx="7101364" cy="6985"/>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22"/>
          <p:cNvSpPr>
            <a:spLocks noChangeArrowheads="1"/>
          </p:cNvSpPr>
          <p:nvPr/>
        </p:nvSpPr>
        <p:spPr bwMode="auto">
          <a:xfrm>
            <a:off x="2559484" y="1715751"/>
            <a:ext cx="2424904" cy="786042"/>
          </a:xfrm>
          <a:prstGeom prst="roundRect">
            <a:avLst/>
          </a:prstGeom>
          <a:solidFill>
            <a:schemeClr val="accent1"/>
          </a:solidFill>
          <a:ln>
            <a:solidFill>
              <a:schemeClr val="bg1"/>
            </a:solidFill>
          </a:ln>
          <a:effectLst>
            <a:outerShdw blurRad="63500" sx="102000" sy="102000" algn="ctr" rotWithShape="0">
              <a:prstClr val="black">
                <a:alpha val="40000"/>
              </a:prstClr>
            </a:outerShdw>
          </a:effectLst>
        </p:spPr>
        <p:txBody>
          <a:bodyPr/>
          <a:lstStyle/>
          <a:p>
            <a:pPr algn="ctr" defTabSz="914423" eaLnBrk="0" hangingPunct="0">
              <a:defRPr/>
            </a:pPr>
            <a:r>
              <a:rPr lang="en-US" altLang="zh-CN"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 </a:t>
            </a:r>
            <a:r>
              <a:rPr lang="zh-CN" altLang="en-US"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内观仪器</a:t>
            </a:r>
          </a:p>
        </p:txBody>
      </p:sp>
      <p:graphicFrame>
        <p:nvGraphicFramePr>
          <p:cNvPr id="2" name="表格 1"/>
          <p:cNvGraphicFramePr/>
          <p:nvPr>
            <p:extLst>
              <p:ext uri="{D42A27DB-BD31-4B8C-83A1-F6EECF244321}">
                <p14:modId xmlns:p14="http://schemas.microsoft.com/office/powerpoint/2010/main" xmlns="" val="1943587897"/>
              </p:ext>
            </p:extLst>
          </p:nvPr>
        </p:nvGraphicFramePr>
        <p:xfrm>
          <a:off x="2531391" y="2501793"/>
          <a:ext cx="7246857" cy="4221480"/>
        </p:xfrm>
        <a:graphic>
          <a:graphicData uri="http://schemas.openxmlformats.org/drawingml/2006/table">
            <a:tbl>
              <a:tblPr firstRow="1" bandRow="1">
                <a:tableStyleId>{5C22544A-7EE6-4342-B048-85BDC9FD1C3A}</a:tableStyleId>
              </a:tblPr>
              <a:tblGrid>
                <a:gridCol w="2482691">
                  <a:extLst>
                    <a:ext uri="{9D8B030D-6E8A-4147-A177-3AD203B41FA5}">
                      <a16:colId xmlns:a16="http://schemas.microsoft.com/office/drawing/2014/main" xmlns="" val="20000"/>
                    </a:ext>
                  </a:extLst>
                </a:gridCol>
                <a:gridCol w="2382083">
                  <a:extLst>
                    <a:ext uri="{9D8B030D-6E8A-4147-A177-3AD203B41FA5}">
                      <a16:colId xmlns:a16="http://schemas.microsoft.com/office/drawing/2014/main" xmlns="" val="20001"/>
                    </a:ext>
                  </a:extLst>
                </a:gridCol>
                <a:gridCol w="2382083">
                  <a:extLst>
                    <a:ext uri="{9D8B030D-6E8A-4147-A177-3AD203B41FA5}">
                      <a16:colId xmlns:a16="http://schemas.microsoft.com/office/drawing/2014/main" xmlns="" val="20002"/>
                    </a:ext>
                  </a:extLst>
                </a:gridCol>
              </a:tblGrid>
              <a:tr h="685800">
                <a:tc>
                  <a:txBody>
                    <a:bodyPr/>
                    <a:lstStyle/>
                    <a:p>
                      <a:pPr algn="ctr">
                        <a:buNone/>
                      </a:pPr>
                      <a:r>
                        <a:rPr lang="zh-CN" altLang="en-US" sz="2400" b="1" dirty="0"/>
                        <a:t>仪器类型</a:t>
                      </a:r>
                    </a:p>
                  </a:txBody>
                  <a:tcPr marL="74295" marR="74295" anchor="ctr"/>
                </a:tc>
                <a:tc>
                  <a:txBody>
                    <a:bodyPr/>
                    <a:lstStyle/>
                    <a:p>
                      <a:pPr algn="ctr">
                        <a:buNone/>
                      </a:pPr>
                      <a:r>
                        <a:rPr lang="zh-CN" altLang="en-US" sz="2400" b="1"/>
                        <a:t>优点</a:t>
                      </a:r>
                    </a:p>
                  </a:txBody>
                  <a:tcPr marL="74295" marR="74295" anchor="ctr"/>
                </a:tc>
                <a:tc>
                  <a:txBody>
                    <a:bodyPr/>
                    <a:lstStyle/>
                    <a:p>
                      <a:pPr algn="ctr">
                        <a:buNone/>
                      </a:pPr>
                      <a:r>
                        <a:rPr lang="zh-CN" altLang="en-US" sz="2400" b="1"/>
                        <a:t>缺点</a:t>
                      </a:r>
                    </a:p>
                  </a:txBody>
                  <a:tcPr marL="74295" marR="74295" anchor="ctr"/>
                </a:tc>
                <a:extLst>
                  <a:ext uri="{0D108BD9-81ED-4DB2-BD59-A6C34878D82A}">
                    <a16:rowId xmlns:a16="http://schemas.microsoft.com/office/drawing/2014/main" xmlns="" val="10000"/>
                  </a:ext>
                </a:extLst>
              </a:tr>
              <a:tr h="1639253">
                <a:tc>
                  <a:txBody>
                    <a:bodyPr/>
                    <a:lstStyle/>
                    <a:p>
                      <a:pPr algn="ctr">
                        <a:buNone/>
                      </a:pPr>
                      <a:r>
                        <a:rPr lang="zh-CN" altLang="en-US" sz="2400"/>
                        <a:t>差动电阻式</a:t>
                      </a:r>
                    </a:p>
                  </a:txBody>
                  <a:tcPr marL="74295" marR="74295" anchor="ctr"/>
                </a:tc>
                <a:tc>
                  <a:txBody>
                    <a:bodyPr/>
                    <a:lstStyle/>
                    <a:p>
                      <a:pPr>
                        <a:buNone/>
                      </a:pPr>
                      <a:r>
                        <a:rPr lang="zh-CN" altLang="en-US" sz="2000" dirty="0">
                          <a:sym typeface="+mn-ea"/>
                        </a:rPr>
                        <a:t>密封性能好；长期稳定性好；可靠度高；测试方法简单；可兼测温度；动态性能好。</a:t>
                      </a:r>
                    </a:p>
                  </a:txBody>
                  <a:tcPr marL="74295" marR="74295"/>
                </a:tc>
                <a:tc>
                  <a:txBody>
                    <a:bodyPr/>
                    <a:lstStyle/>
                    <a:p>
                      <a:pPr>
                        <a:buNone/>
                      </a:pPr>
                      <a:r>
                        <a:rPr lang="zh-CN" altLang="en-US" sz="2000" dirty="0">
                          <a:sym typeface="+mn-ea"/>
                        </a:rPr>
                        <a:t>内阻低导致电缆电阻及其变差影响测值；仪器灵敏度偏低；测量量程较小。</a:t>
                      </a:r>
                    </a:p>
                  </a:txBody>
                  <a:tcPr marL="74295" marR="74295"/>
                </a:tc>
                <a:extLst>
                  <a:ext uri="{0D108BD9-81ED-4DB2-BD59-A6C34878D82A}">
                    <a16:rowId xmlns:a16="http://schemas.microsoft.com/office/drawing/2014/main" xmlns="" val="10001"/>
                  </a:ext>
                </a:extLst>
              </a:tr>
              <a:tr h="1948815">
                <a:tc>
                  <a:txBody>
                    <a:bodyPr/>
                    <a:lstStyle/>
                    <a:p>
                      <a:pPr algn="ctr">
                        <a:buNone/>
                      </a:pPr>
                      <a:r>
                        <a:rPr lang="zh-CN" altLang="en-US" sz="2400"/>
                        <a:t>振弦式（钢弦式）</a:t>
                      </a:r>
                    </a:p>
                  </a:txBody>
                  <a:tcPr marL="74295" marR="74295" anchor="ctr"/>
                </a:tc>
                <a:tc>
                  <a:txBody>
                    <a:bodyPr/>
                    <a:lstStyle/>
                    <a:p>
                      <a:pPr>
                        <a:buNone/>
                      </a:pPr>
                      <a:r>
                        <a:rPr lang="zh-CN" altLang="en-US" sz="2000" dirty="0">
                          <a:latin typeface="宋体" panose="02010600030101010101" pitchFamily="2" charset="-122"/>
                          <a:sym typeface="+mn-ea"/>
                        </a:rPr>
                        <a:t>精度高、分辨率高；量程大；受环境影响小、可长距离传输；便于进行自动化观测；且传感器可做得很小。</a:t>
                      </a:r>
                    </a:p>
                  </a:txBody>
                  <a:tcPr marL="74295" marR="74295"/>
                </a:tc>
                <a:tc>
                  <a:txBody>
                    <a:bodyPr/>
                    <a:lstStyle/>
                    <a:p>
                      <a:pPr>
                        <a:buNone/>
                      </a:pPr>
                      <a:r>
                        <a:rPr lang="zh-CN" altLang="en-US" sz="2000" dirty="0">
                          <a:sym typeface="+mn-ea"/>
                        </a:rPr>
                        <a:t>长期稳定性与动态性能稍差。</a:t>
                      </a:r>
                    </a:p>
                  </a:txBody>
                  <a:tcPr marL="74295" marR="74295"/>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620976792"/>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接连接符 15"/>
          <p:cNvCxnSpPr/>
          <p:nvPr/>
        </p:nvCxnSpPr>
        <p:spPr>
          <a:xfrm flipV="1">
            <a:off x="2676882" y="1677673"/>
            <a:ext cx="7101364" cy="6985"/>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22"/>
          <p:cNvSpPr>
            <a:spLocks noChangeArrowheads="1"/>
          </p:cNvSpPr>
          <p:nvPr/>
        </p:nvSpPr>
        <p:spPr bwMode="auto">
          <a:xfrm>
            <a:off x="2559484" y="1923943"/>
            <a:ext cx="2424904" cy="577850"/>
          </a:xfrm>
          <a:prstGeom prst="roundRect">
            <a:avLst/>
          </a:prstGeom>
          <a:solidFill>
            <a:schemeClr val="accent1"/>
          </a:solidFill>
          <a:ln>
            <a:solidFill>
              <a:schemeClr val="bg1"/>
            </a:solidFill>
          </a:ln>
          <a:effectLst>
            <a:outerShdw blurRad="63500" sx="102000" sy="102000" algn="ctr" rotWithShape="0">
              <a:prstClr val="black">
                <a:alpha val="40000"/>
              </a:prstClr>
            </a:outerShdw>
          </a:effectLst>
        </p:spPr>
        <p:txBody>
          <a:bodyPr/>
          <a:lstStyle/>
          <a:p>
            <a:pPr algn="ctr" defTabSz="914423" eaLnBrk="0" hangingPunct="0">
              <a:defRPr/>
            </a:pPr>
            <a:r>
              <a:rPr lang="en-US" altLang="zh-CN"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 </a:t>
            </a:r>
            <a:r>
              <a:rPr lang="zh-CN" altLang="en-US"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内观仪器</a:t>
            </a:r>
          </a:p>
        </p:txBody>
      </p:sp>
      <p:pic>
        <p:nvPicPr>
          <p:cNvPr id="65540" name="图片 65539"/>
          <p:cNvPicPr>
            <a:picLocks noChangeAspect="1"/>
          </p:cNvPicPr>
          <p:nvPr/>
        </p:nvPicPr>
        <p:blipFill>
          <a:blip r:embed="rId3" cstate="print"/>
          <a:stretch>
            <a:fillRect/>
          </a:stretch>
        </p:blipFill>
        <p:spPr>
          <a:xfrm>
            <a:off x="7998264" y="1772288"/>
            <a:ext cx="2565757" cy="1786255"/>
          </a:xfrm>
          <a:prstGeom prst="rect">
            <a:avLst/>
          </a:prstGeom>
          <a:noFill/>
          <a:ln w="9525">
            <a:noFill/>
          </a:ln>
        </p:spPr>
      </p:pic>
      <p:pic>
        <p:nvPicPr>
          <p:cNvPr id="4" name="图片 3"/>
          <p:cNvPicPr/>
          <p:nvPr/>
        </p:nvPicPr>
        <p:blipFill>
          <a:blip r:embed="rId4" cstate="print"/>
          <a:stretch>
            <a:fillRect/>
          </a:stretch>
        </p:blipFill>
        <p:spPr>
          <a:xfrm>
            <a:off x="5363885" y="1772288"/>
            <a:ext cx="2280444" cy="1786255"/>
          </a:xfrm>
          <a:prstGeom prst="rect">
            <a:avLst/>
          </a:prstGeom>
        </p:spPr>
      </p:pic>
      <p:pic>
        <p:nvPicPr>
          <p:cNvPr id="5" name="图片 4"/>
          <p:cNvPicPr>
            <a:picLocks noChangeAspect="1"/>
          </p:cNvPicPr>
          <p:nvPr/>
        </p:nvPicPr>
        <p:blipFill>
          <a:blip r:embed="rId5" cstate="print"/>
          <a:stretch>
            <a:fillRect/>
          </a:stretch>
        </p:blipFill>
        <p:spPr>
          <a:xfrm>
            <a:off x="4984155" y="3615693"/>
            <a:ext cx="2938264" cy="2887345"/>
          </a:xfrm>
          <a:prstGeom prst="rect">
            <a:avLst/>
          </a:prstGeom>
        </p:spPr>
      </p:pic>
      <p:pic>
        <p:nvPicPr>
          <p:cNvPr id="68612" name="图片 68611"/>
          <p:cNvPicPr>
            <a:picLocks noChangeAspect="1"/>
          </p:cNvPicPr>
          <p:nvPr/>
        </p:nvPicPr>
        <p:blipFill>
          <a:blip r:embed="rId6" cstate="print"/>
          <a:srcRect l="42855" t="10700" r="17952" b="33692"/>
          <a:stretch>
            <a:fillRect/>
          </a:stretch>
        </p:blipFill>
        <p:spPr>
          <a:xfrm>
            <a:off x="7998264" y="3608705"/>
            <a:ext cx="2565757" cy="2922270"/>
          </a:xfrm>
          <a:prstGeom prst="rect">
            <a:avLst/>
          </a:prstGeom>
          <a:noFill/>
          <a:ln w="9525">
            <a:noFill/>
          </a:ln>
        </p:spPr>
      </p:pic>
      <p:pic>
        <p:nvPicPr>
          <p:cNvPr id="7" name="图片 6"/>
          <p:cNvPicPr>
            <a:picLocks noChangeAspect="1"/>
          </p:cNvPicPr>
          <p:nvPr/>
        </p:nvPicPr>
        <p:blipFill>
          <a:blip r:embed="rId7" cstate="print"/>
          <a:stretch>
            <a:fillRect/>
          </a:stretch>
        </p:blipFill>
        <p:spPr>
          <a:xfrm>
            <a:off x="4692136" y="2770507"/>
            <a:ext cx="521613" cy="718185"/>
          </a:xfrm>
          <a:prstGeom prst="rect">
            <a:avLst/>
          </a:prstGeom>
        </p:spPr>
      </p:pic>
      <p:sp>
        <p:nvSpPr>
          <p:cNvPr id="8" name="文本框 7"/>
          <p:cNvSpPr txBox="1"/>
          <p:nvPr/>
        </p:nvSpPr>
        <p:spPr>
          <a:xfrm>
            <a:off x="2452450" y="3558540"/>
            <a:ext cx="2877711" cy="1751442"/>
          </a:xfrm>
          <a:prstGeom prst="rect">
            <a:avLst/>
          </a:prstGeom>
          <a:noFill/>
        </p:spPr>
        <p:txBody>
          <a:bodyPr wrap="none" rtlCol="0" anchor="t">
            <a:spAutoFit/>
          </a:bodyPr>
          <a:lstStyle/>
          <a:p>
            <a:pPr>
              <a:lnSpc>
                <a:spcPct val="140000"/>
              </a:lnSpc>
            </a:pPr>
            <a:r>
              <a:rPr lang="en-US" altLang="zh-CN" sz="2000" dirty="0">
                <a:latin typeface="宋体" panose="02010600030101010101" pitchFamily="2" charset="-122"/>
                <a:ea typeface="宋体" panose="02010600030101010101" pitchFamily="2" charset="-122"/>
                <a:cs typeface="宋体" panose="02010600030101010101" pitchFamily="2" charset="-122"/>
                <a:sym typeface="+mn-ea"/>
              </a:rPr>
              <a:t>1</a:t>
            </a:r>
            <a:r>
              <a:rPr lang="zh-CN" altLang="en-US" sz="2000" dirty="0">
                <a:latin typeface="宋体" panose="02010600030101010101" pitchFamily="2" charset="-122"/>
                <a:ea typeface="宋体" panose="02010600030101010101" pitchFamily="2" charset="-122"/>
                <a:cs typeface="宋体" panose="02010600030101010101" pitchFamily="2" charset="-122"/>
                <a:sym typeface="+mn-ea"/>
              </a:rPr>
              <a:t>：振弦式测缝计</a:t>
            </a:r>
          </a:p>
          <a:p>
            <a:pPr>
              <a:lnSpc>
                <a:spcPct val="140000"/>
              </a:lnSpc>
            </a:pPr>
            <a:r>
              <a:rPr lang="en-US" altLang="zh-CN" sz="2000" dirty="0">
                <a:latin typeface="宋体" panose="02010600030101010101" pitchFamily="2" charset="-122"/>
                <a:ea typeface="宋体" panose="02010600030101010101" pitchFamily="2" charset="-122"/>
                <a:cs typeface="宋体" panose="02010600030101010101" pitchFamily="2" charset="-122"/>
                <a:sym typeface="+mn-ea"/>
              </a:rPr>
              <a:t>2</a:t>
            </a:r>
            <a:r>
              <a:rPr lang="zh-CN" altLang="en-US" sz="2000" dirty="0">
                <a:latin typeface="宋体" panose="02010600030101010101" pitchFamily="2" charset="-122"/>
                <a:ea typeface="宋体" panose="02010600030101010101" pitchFamily="2" charset="-122"/>
                <a:cs typeface="宋体" panose="02010600030101010101" pitchFamily="2" charset="-122"/>
                <a:sym typeface="+mn-ea"/>
              </a:rPr>
              <a:t>：差动电阻式测缝计</a:t>
            </a:r>
          </a:p>
          <a:p>
            <a:pPr>
              <a:lnSpc>
                <a:spcPct val="140000"/>
              </a:lnSpc>
            </a:pPr>
            <a:r>
              <a:rPr lang="en-US" altLang="zh-CN" sz="2000" dirty="0">
                <a:latin typeface="宋体" panose="02010600030101010101" pitchFamily="2" charset="-122"/>
                <a:ea typeface="宋体" panose="02010600030101010101" pitchFamily="2" charset="-122"/>
                <a:cs typeface="宋体" panose="02010600030101010101" pitchFamily="2" charset="-122"/>
                <a:sym typeface="+mn-ea"/>
              </a:rPr>
              <a:t>3</a:t>
            </a:r>
            <a:r>
              <a:rPr lang="zh-CN" altLang="en-US" sz="2000" dirty="0">
                <a:latin typeface="宋体" panose="02010600030101010101" pitchFamily="2" charset="-122"/>
                <a:ea typeface="宋体" panose="02010600030101010101" pitchFamily="2" charset="-122"/>
                <a:cs typeface="宋体" panose="02010600030101010101" pitchFamily="2" charset="-122"/>
                <a:sym typeface="+mn-ea"/>
              </a:rPr>
              <a:t>：振弦式应变计</a:t>
            </a:r>
          </a:p>
          <a:p>
            <a:pPr>
              <a:lnSpc>
                <a:spcPct val="140000"/>
              </a:lnSpc>
            </a:pPr>
            <a:r>
              <a:rPr lang="en-US" altLang="zh-CN" sz="2000" dirty="0">
                <a:latin typeface="宋体" panose="02010600030101010101" pitchFamily="2" charset="-122"/>
                <a:ea typeface="宋体" panose="02010600030101010101" pitchFamily="2" charset="-122"/>
                <a:cs typeface="宋体" panose="02010600030101010101" pitchFamily="2" charset="-122"/>
                <a:sym typeface="+mn-ea"/>
              </a:rPr>
              <a:t>4</a:t>
            </a:r>
            <a:r>
              <a:rPr lang="zh-CN" altLang="en-US" sz="2000" dirty="0">
                <a:latin typeface="宋体" panose="02010600030101010101" pitchFamily="2" charset="-122"/>
                <a:ea typeface="宋体" panose="02010600030101010101" pitchFamily="2" charset="-122"/>
                <a:cs typeface="宋体" panose="02010600030101010101" pitchFamily="2" charset="-122"/>
                <a:sym typeface="+mn-ea"/>
              </a:rPr>
              <a:t>：差动电阻式应变计组</a:t>
            </a:r>
          </a:p>
        </p:txBody>
      </p:sp>
      <p:sp>
        <p:nvSpPr>
          <p:cNvPr id="2" name="文本框 1">
            <a:extLst>
              <a:ext uri="{FF2B5EF4-FFF2-40B4-BE49-F238E27FC236}">
                <a16:creationId xmlns:a16="http://schemas.microsoft.com/office/drawing/2014/main" xmlns="" id="{EF70EC3A-B82D-49EC-B899-6C999BDC8D2C}"/>
              </a:ext>
            </a:extLst>
          </p:cNvPr>
          <p:cNvSpPr txBox="1"/>
          <p:nvPr/>
        </p:nvSpPr>
        <p:spPr>
          <a:xfrm>
            <a:off x="1900239" y="285750"/>
            <a:ext cx="4872037" cy="861774"/>
          </a:xfrm>
          <a:prstGeom prst="rect">
            <a:avLst/>
          </a:prstGeom>
          <a:noFill/>
        </p:spPr>
        <p:txBody>
          <a:bodyPr wrap="square" rtlCol="0">
            <a:spAutoFit/>
          </a:bodyPr>
          <a:lstStyle/>
          <a:p>
            <a:r>
              <a:rPr lang="zh-CN" altLang="en-US" sz="3200" b="1" dirty="0">
                <a:gradFill>
                  <a:gsLst>
                    <a:gs pos="21000">
                      <a:srgbClr val="53575C"/>
                    </a:gs>
                    <a:gs pos="88000">
                      <a:srgbClr val="C5C7CA"/>
                    </a:gs>
                  </a:gsLst>
                  <a:lin ang="5400000"/>
                </a:gradFill>
                <a:latin typeface="宋体" panose="02010600030101010101" pitchFamily="2" charset="-122"/>
                <a:ea typeface="宋体" panose="02010600030101010101" pitchFamily="2" charset="-122"/>
              </a:rPr>
              <a:t>水利工程安全监测</a:t>
            </a:r>
          </a:p>
          <a:p>
            <a:endParaRPr lang="zh-CN" altLang="en-US" dirty="0"/>
          </a:p>
        </p:txBody>
      </p:sp>
    </p:spTree>
    <p:extLst>
      <p:ext uri="{BB962C8B-B14F-4D97-AF65-F5344CB8AC3E}">
        <p14:creationId xmlns:p14="http://schemas.microsoft.com/office/powerpoint/2010/main" xmlns="" val="343770252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接连接符 15"/>
          <p:cNvCxnSpPr/>
          <p:nvPr/>
        </p:nvCxnSpPr>
        <p:spPr>
          <a:xfrm flipV="1">
            <a:off x="2676882" y="1677673"/>
            <a:ext cx="7101364" cy="6985"/>
          </a:xfrm>
          <a:prstGeom prst="line">
            <a:avLst/>
          </a:prstGeom>
        </p:spPr>
        <p:style>
          <a:lnRef idx="1">
            <a:schemeClr val="accent1"/>
          </a:lnRef>
          <a:fillRef idx="0">
            <a:schemeClr val="accent1"/>
          </a:fillRef>
          <a:effectRef idx="0">
            <a:schemeClr val="accent1"/>
          </a:effectRef>
          <a:fontRef idx="minor">
            <a:schemeClr val="tx1"/>
          </a:fontRef>
        </p:style>
      </p:cxnSp>
      <p:sp>
        <p:nvSpPr>
          <p:cNvPr id="26631" name="TextBox 1"/>
          <p:cNvSpPr txBox="1"/>
          <p:nvPr/>
        </p:nvSpPr>
        <p:spPr>
          <a:xfrm>
            <a:off x="2677914" y="2800352"/>
            <a:ext cx="7099816" cy="2905026"/>
          </a:xfrm>
          <a:prstGeom prst="rect">
            <a:avLst/>
          </a:prstGeom>
          <a:noFill/>
          <a:ln w="9525">
            <a:noFill/>
          </a:ln>
        </p:spPr>
        <p:txBody>
          <a:bodyPr wrap="square">
            <a:spAutoFit/>
          </a:bodyPr>
          <a:lstStyle/>
          <a:p>
            <a:pPr marL="898548" indent="-457212" eaLnBrk="0" hangingPunct="0">
              <a:lnSpc>
                <a:spcPct val="130000"/>
              </a:lnSpc>
              <a:buClr>
                <a:srgbClr val="92D050"/>
              </a:buClr>
              <a:buFont typeface="Wingdings" panose="05000000000000000000" charset="0"/>
              <a:buChar char="n"/>
            </a:pPr>
            <a:r>
              <a:rPr sz="2400" dirty="0">
                <a:latin typeface="宋体" panose="02010600030101010101" pitchFamily="2" charset="-122"/>
              </a:rPr>
              <a:t>传统测绘仪器</a:t>
            </a:r>
            <a:r>
              <a:rPr lang="zh-CN" altLang="en-US" sz="2400" dirty="0">
                <a:latin typeface="宋体" panose="02010600030101010101" pitchFamily="2" charset="-122"/>
              </a:rPr>
              <a:t>：经纬仪、水准仪、全站仪等</a:t>
            </a:r>
            <a:endParaRPr sz="2400" dirty="0">
              <a:latin typeface="宋体" panose="02010600030101010101" pitchFamily="2" charset="-122"/>
            </a:endParaRPr>
          </a:p>
          <a:p>
            <a:pPr marL="898548" indent="-457212" eaLnBrk="0" hangingPunct="0">
              <a:lnSpc>
                <a:spcPct val="130000"/>
              </a:lnSpc>
              <a:buClr>
                <a:srgbClr val="92D050"/>
              </a:buClr>
              <a:buFont typeface="Wingdings" panose="05000000000000000000" charset="0"/>
              <a:buChar char="n"/>
            </a:pPr>
            <a:r>
              <a:rPr sz="2400" dirty="0">
                <a:latin typeface="宋体" panose="02010600030101010101" pitchFamily="2" charset="-122"/>
                <a:sym typeface="+mn-ea"/>
              </a:rPr>
              <a:t>测量机器人、</a:t>
            </a:r>
            <a:r>
              <a:rPr sz="2400" dirty="0">
                <a:latin typeface="宋体" panose="02010600030101010101" pitchFamily="2" charset="-122"/>
              </a:rPr>
              <a:t>三维激光扫描仪、I</a:t>
            </a:r>
            <a:r>
              <a:rPr lang="en-US" sz="2400" dirty="0">
                <a:latin typeface="宋体" panose="02010600030101010101" pitchFamily="2" charset="-122"/>
              </a:rPr>
              <a:t>n</a:t>
            </a:r>
            <a:r>
              <a:rPr sz="2400" dirty="0">
                <a:latin typeface="宋体" panose="02010600030101010101" pitchFamily="2" charset="-122"/>
              </a:rPr>
              <a:t>SAR</a:t>
            </a:r>
          </a:p>
          <a:p>
            <a:pPr marL="898548" indent="-457212" eaLnBrk="0" hangingPunct="0">
              <a:lnSpc>
                <a:spcPct val="130000"/>
              </a:lnSpc>
              <a:buClr>
                <a:srgbClr val="92D050"/>
              </a:buClr>
              <a:buFont typeface="Wingdings" panose="05000000000000000000" charset="0"/>
              <a:buChar char="n"/>
            </a:pPr>
            <a:r>
              <a:rPr sz="2400" dirty="0">
                <a:latin typeface="宋体" panose="02010600030101010101" pitchFamily="2" charset="-122"/>
              </a:rPr>
              <a:t>GNSS表面位移测量系统</a:t>
            </a:r>
            <a:r>
              <a:rPr lang="zh-CN" altLang="en-US" sz="2400" dirty="0">
                <a:latin typeface="宋体" panose="02010600030101010101" pitchFamily="2" charset="-122"/>
              </a:rPr>
              <a:t>（毫米级）</a:t>
            </a:r>
            <a:endParaRPr sz="2400" dirty="0">
              <a:latin typeface="宋体" panose="02010600030101010101" pitchFamily="2" charset="-122"/>
            </a:endParaRPr>
          </a:p>
          <a:p>
            <a:pPr marL="898548" indent="-457212" eaLnBrk="0" hangingPunct="0">
              <a:lnSpc>
                <a:spcPct val="130000"/>
              </a:lnSpc>
              <a:buClr>
                <a:srgbClr val="92D050"/>
              </a:buClr>
              <a:buFont typeface="Wingdings" panose="05000000000000000000" charset="0"/>
              <a:buChar char="n"/>
            </a:pPr>
            <a:r>
              <a:rPr sz="2400" dirty="0">
                <a:latin typeface="宋体" panose="02010600030101010101" pitchFamily="2" charset="-122"/>
              </a:rPr>
              <a:t>垂线坐标仪、引张线仪、静力水准仪、激光准直系统、双金属标</a:t>
            </a:r>
            <a:r>
              <a:rPr lang="zh-CN" altLang="en-US" sz="2400" dirty="0">
                <a:latin typeface="宋体" panose="02010600030101010101" pitchFamily="2" charset="-122"/>
              </a:rPr>
              <a:t>等</a:t>
            </a:r>
            <a:endParaRPr sz="2400" dirty="0">
              <a:latin typeface="宋体" panose="02010600030101010101" pitchFamily="2" charset="-122"/>
            </a:endParaRPr>
          </a:p>
          <a:p>
            <a:pPr marL="898548" indent="-457212" eaLnBrk="0" hangingPunct="0">
              <a:lnSpc>
                <a:spcPct val="130000"/>
              </a:lnSpc>
              <a:buClr>
                <a:srgbClr val="92D050"/>
              </a:buClr>
              <a:buFont typeface="Wingdings" panose="05000000000000000000" charset="0"/>
              <a:buChar char="n"/>
            </a:pPr>
            <a:endParaRPr sz="2400" dirty="0">
              <a:latin typeface="宋体" panose="02010600030101010101" pitchFamily="2" charset="-122"/>
            </a:endParaRPr>
          </a:p>
        </p:txBody>
      </p:sp>
      <p:sp>
        <p:nvSpPr>
          <p:cNvPr id="43" name="Oval 22"/>
          <p:cNvSpPr>
            <a:spLocks noChangeArrowheads="1"/>
          </p:cNvSpPr>
          <p:nvPr/>
        </p:nvSpPr>
        <p:spPr bwMode="auto">
          <a:xfrm>
            <a:off x="2559484" y="1923943"/>
            <a:ext cx="2424904" cy="577850"/>
          </a:xfrm>
          <a:prstGeom prst="roundRect">
            <a:avLst/>
          </a:prstGeom>
          <a:solidFill>
            <a:schemeClr val="accent1"/>
          </a:solidFill>
          <a:ln>
            <a:solidFill>
              <a:schemeClr val="bg1"/>
            </a:solidFill>
          </a:ln>
          <a:effectLst>
            <a:outerShdw blurRad="63500" sx="102000" sy="102000" algn="ctr" rotWithShape="0">
              <a:prstClr val="black">
                <a:alpha val="40000"/>
              </a:prstClr>
            </a:outerShdw>
          </a:effectLst>
        </p:spPr>
        <p:txBody>
          <a:bodyPr/>
          <a:lstStyle/>
          <a:p>
            <a:pPr algn="ctr" defTabSz="914423" eaLnBrk="0" hangingPunct="0">
              <a:defRPr/>
            </a:pPr>
            <a:r>
              <a:rPr lang="en-US" altLang="zh-CN"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 </a:t>
            </a:r>
            <a:r>
              <a:rPr lang="zh-CN" altLang="en-US" sz="28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外观仪器</a:t>
            </a:r>
          </a:p>
        </p:txBody>
      </p:sp>
    </p:spTree>
    <p:extLst>
      <p:ext uri="{BB962C8B-B14F-4D97-AF65-F5344CB8AC3E}">
        <p14:creationId xmlns:p14="http://schemas.microsoft.com/office/powerpoint/2010/main" xmlns="" val="745730692"/>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圆角矩形 29"/>
          <p:cNvSpPr/>
          <p:nvPr/>
        </p:nvSpPr>
        <p:spPr>
          <a:xfrm>
            <a:off x="1460059" y="594400"/>
            <a:ext cx="614163" cy="5760640"/>
          </a:xfrm>
          <a:prstGeom prst="roundRect">
            <a:avLst/>
          </a:prstGeom>
          <a:solidFill>
            <a:srgbClr val="FFFFFF"/>
          </a:solidFill>
          <a:ln>
            <a:noFill/>
          </a:ln>
          <a:effectLst>
            <a:reflection blurRad="6350" stA="2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lIns="80381" tIns="40191" rIns="80381" bIns="40191" rtlCol="0" anchor="ctr"/>
          <a:lstStyle/>
          <a:p>
            <a:pPr algn="ctr"/>
            <a:r>
              <a:rPr lang="zh-CN" altLang="en-US" dirty="0"/>
              <a:t>统组成</a:t>
            </a:r>
          </a:p>
          <a:p>
            <a:pPr algn="ctr"/>
            <a:endParaRPr lang="zh-CN" altLang="en-US" dirty="0"/>
          </a:p>
        </p:txBody>
      </p:sp>
      <p:pic>
        <p:nvPicPr>
          <p:cNvPr id="72706" name="Picture 2" descr="D:\用户目录\我的文档\Tencent Files\171013323\FileRecv\监测系统2.jpg"/>
          <p:cNvPicPr>
            <a:picLocks noChangeAspect="1" noChangeArrowheads="1"/>
          </p:cNvPicPr>
          <p:nvPr/>
        </p:nvPicPr>
        <p:blipFill>
          <a:blip r:embed="rId3" cstate="print"/>
          <a:srcRect/>
          <a:stretch>
            <a:fillRect/>
          </a:stretch>
        </p:blipFill>
        <p:spPr bwMode="auto">
          <a:xfrm>
            <a:off x="2371396" y="45720"/>
            <a:ext cx="8677604" cy="6858000"/>
          </a:xfrm>
          <a:prstGeom prst="rect">
            <a:avLst/>
          </a:prstGeom>
          <a:noFill/>
        </p:spPr>
      </p:pic>
      <p:sp>
        <p:nvSpPr>
          <p:cNvPr id="6" name="矩形 5"/>
          <p:cNvSpPr/>
          <p:nvPr/>
        </p:nvSpPr>
        <p:spPr>
          <a:xfrm>
            <a:off x="1508401" y="1645948"/>
            <a:ext cx="503685" cy="2125912"/>
          </a:xfrm>
          <a:prstGeom prst="rect">
            <a:avLst/>
          </a:prstGeom>
          <a:noFill/>
        </p:spPr>
        <p:txBody>
          <a:bodyPr wrap="none" lIns="32713" tIns="16356" rIns="32713" bIns="16356">
            <a:spAutoFit/>
          </a:bodyPr>
          <a:lstStyle/>
          <a:p>
            <a:pPr algn="ctr"/>
            <a:r>
              <a:rPr lang="zh-CN" altLang="en-US"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系</a:t>
            </a:r>
            <a:endParaRPr lang="en-US" altLang="zh-CN"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a:p>
            <a:pPr algn="ctr"/>
            <a:r>
              <a:rPr lang="zh-CN" altLang="en-US"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统</a:t>
            </a:r>
            <a:endParaRPr lang="en-US" altLang="zh-CN"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a:p>
            <a:pPr algn="ctr"/>
            <a:r>
              <a:rPr lang="zh-CN" altLang="en-US"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组</a:t>
            </a:r>
            <a:endParaRPr lang="en-US" altLang="zh-CN"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a:p>
            <a:pPr algn="ctr"/>
            <a:r>
              <a:rPr lang="zh-CN" altLang="en-US" sz="3400"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成</a:t>
            </a:r>
          </a:p>
        </p:txBody>
      </p:sp>
    </p:spTree>
    <p:extLst>
      <p:ext uri="{BB962C8B-B14F-4D97-AF65-F5344CB8AC3E}">
        <p14:creationId xmlns:p14="http://schemas.microsoft.com/office/powerpoint/2010/main" xmlns="" val="3603731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3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2706"/>
                                        </p:tgtEl>
                                        <p:attrNameLst>
                                          <p:attrName>style.visibility</p:attrName>
                                        </p:attrNameLst>
                                      </p:cBhvr>
                                      <p:to>
                                        <p:strVal val="visible"/>
                                      </p:to>
                                    </p:set>
                                    <p:animEffect transition="in" filter="checkerboard(across)">
                                      <p:cBhvr>
                                        <p:cTn id="12" dur="500"/>
                                        <p:tgtEl>
                                          <p:spTgt spid="7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2" descr="C:\Documents and Settings\Administrator\桌面\守坝的人啊\6.png"/>
          <p:cNvPicPr>
            <a:picLocks noChangeAspect="1" noChangeArrowheads="1"/>
          </p:cNvPicPr>
          <p:nvPr/>
        </p:nvPicPr>
        <p:blipFill>
          <a:blip r:embed="rId4" cstate="print"/>
          <a:srcRect b="4666"/>
          <a:stretch>
            <a:fillRect/>
          </a:stretch>
        </p:blipFill>
        <p:spPr bwMode="auto">
          <a:xfrm>
            <a:off x="9246064" y="0"/>
            <a:ext cx="1802936" cy="6858000"/>
          </a:xfrm>
          <a:prstGeom prst="rect">
            <a:avLst/>
          </a:prstGeom>
          <a:noFill/>
          <a:ln w="9525">
            <a:noFill/>
            <a:miter lim="800000"/>
            <a:headEnd/>
            <a:tailEnd/>
          </a:ln>
        </p:spPr>
      </p:pic>
      <p:sp>
        <p:nvSpPr>
          <p:cNvPr id="4" name="矩形 3"/>
          <p:cNvSpPr/>
          <p:nvPr/>
        </p:nvSpPr>
        <p:spPr>
          <a:xfrm>
            <a:off x="3346883" y="2414030"/>
            <a:ext cx="4049588" cy="162018"/>
          </a:xfrm>
          <a:prstGeom prst="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lIns="80460" tIns="40230" rIns="80460" bIns="40230" rtlCol="0" anchor="ctr"/>
          <a:lstStyle/>
          <a:p>
            <a:pPr algn="ctr"/>
            <a:endParaRPr lang="zh-CN" altLang="en-US"/>
          </a:p>
        </p:txBody>
      </p:sp>
      <p:sp>
        <p:nvSpPr>
          <p:cNvPr id="13" name="矩形 12"/>
          <p:cNvSpPr/>
          <p:nvPr/>
        </p:nvSpPr>
        <p:spPr>
          <a:xfrm>
            <a:off x="3346883" y="2684061"/>
            <a:ext cx="4022860" cy="162018"/>
          </a:xfrm>
          <a:custGeom>
            <a:avLst/>
            <a:gdLst/>
            <a:ahLst/>
            <a:cxnLst/>
            <a:rect l="l" t="t" r="r" b="b"/>
            <a:pathLst>
              <a:path w="6885601" h="162018">
                <a:moveTo>
                  <a:pt x="0" y="0"/>
                </a:moveTo>
                <a:lnTo>
                  <a:pt x="6863886" y="0"/>
                </a:lnTo>
                <a:cubicBezTo>
                  <a:pt x="6867441" y="55065"/>
                  <a:pt x="6874351" y="109213"/>
                  <a:pt x="6885601" y="162018"/>
                </a:cubicBezTo>
                <a:lnTo>
                  <a:pt x="0" y="162018"/>
                </a:lnTo>
                <a:close/>
              </a:path>
            </a:pathLst>
          </a:cu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80460" tIns="40230" rIns="80460" bIns="40230" rtlCol="0" anchor="ctr"/>
          <a:lstStyle/>
          <a:p>
            <a:pPr algn="ctr"/>
            <a:endParaRPr lang="zh-CN" altLang="en-US"/>
          </a:p>
        </p:txBody>
      </p:sp>
      <p:grpSp>
        <p:nvGrpSpPr>
          <p:cNvPr id="3" name="组合 43"/>
          <p:cNvGrpSpPr/>
          <p:nvPr/>
        </p:nvGrpSpPr>
        <p:grpSpPr>
          <a:xfrm>
            <a:off x="7385174" y="1388773"/>
            <a:ext cx="1700822" cy="2592288"/>
            <a:chOff x="8404007" y="2276872"/>
            <a:chExt cx="2911157" cy="2592288"/>
          </a:xfrm>
        </p:grpSpPr>
        <p:sp>
          <p:nvSpPr>
            <p:cNvPr id="2" name="椭圆 1"/>
            <p:cNvSpPr/>
            <p:nvPr/>
          </p:nvSpPr>
          <p:spPr>
            <a:xfrm>
              <a:off x="8404007" y="2276872"/>
              <a:ext cx="2655206" cy="1242138"/>
            </a:xfrm>
            <a:custGeom>
              <a:avLst/>
              <a:gdLst>
                <a:gd name="connsiteX0" fmla="*/ 1045028 w 2655206"/>
                <a:gd name="connsiteY0" fmla="*/ 1755986 h 2671362"/>
                <a:gd name="connsiteX1" fmla="*/ 2655206 w 2655206"/>
                <a:gd name="connsiteY1" fmla="*/ 1422158 h 2671362"/>
                <a:gd name="connsiteX2" fmla="*/ 1327603 w 2655206"/>
                <a:gd name="connsiteY2" fmla="*/ 2664296 h 2671362"/>
                <a:gd name="connsiteX3" fmla="*/ 1045028 w 2655206"/>
                <a:gd name="connsiteY3" fmla="*/ 1755986 h 2671362"/>
                <a:gd name="connsiteX4" fmla="*/ 1327603 w 2655206"/>
                <a:gd name="connsiteY4" fmla="*/ 0 h 2671362"/>
                <a:gd name="connsiteX5" fmla="*/ 2655206 w 2655206"/>
                <a:gd name="connsiteY5" fmla="*/ 1242138 h 2671362"/>
                <a:gd name="connsiteX6" fmla="*/ 0 w 2655206"/>
                <a:gd name="connsiteY6" fmla="*/ 1242138 h 2671362"/>
                <a:gd name="connsiteX7" fmla="*/ 1327603 w 2655206"/>
                <a:gd name="connsiteY7" fmla="*/ 0 h 2671362"/>
                <a:gd name="connsiteX0" fmla="*/ 1327603 w 2655206"/>
                <a:gd name="connsiteY0" fmla="*/ 2664296 h 2664296"/>
                <a:gd name="connsiteX1" fmla="*/ 2655206 w 2655206"/>
                <a:gd name="connsiteY1" fmla="*/ 1422158 h 2664296"/>
                <a:gd name="connsiteX2" fmla="*/ 1327603 w 2655206"/>
                <a:gd name="connsiteY2" fmla="*/ 2664296 h 2664296"/>
                <a:gd name="connsiteX3" fmla="*/ 1327603 w 2655206"/>
                <a:gd name="connsiteY3" fmla="*/ 0 h 2664296"/>
                <a:gd name="connsiteX4" fmla="*/ 2655206 w 2655206"/>
                <a:gd name="connsiteY4" fmla="*/ 1242138 h 2664296"/>
                <a:gd name="connsiteX5" fmla="*/ 0 w 2655206"/>
                <a:gd name="connsiteY5" fmla="*/ 1242138 h 2664296"/>
                <a:gd name="connsiteX6" fmla="*/ 1327603 w 2655206"/>
                <a:gd name="connsiteY6" fmla="*/ 0 h 2664296"/>
                <a:gd name="connsiteX0" fmla="*/ 1327603 w 2655206"/>
                <a:gd name="connsiteY0" fmla="*/ 0 h 1242138"/>
                <a:gd name="connsiteX1" fmla="*/ 2655206 w 2655206"/>
                <a:gd name="connsiteY1" fmla="*/ 1242138 h 1242138"/>
                <a:gd name="connsiteX2" fmla="*/ 0 w 2655206"/>
                <a:gd name="connsiteY2" fmla="*/ 1242138 h 1242138"/>
                <a:gd name="connsiteX3" fmla="*/ 1327603 w 2655206"/>
                <a:gd name="connsiteY3" fmla="*/ 0 h 1242138"/>
              </a:gdLst>
              <a:ahLst/>
              <a:cxnLst>
                <a:cxn ang="0">
                  <a:pos x="connsiteX0" y="connsiteY0"/>
                </a:cxn>
                <a:cxn ang="0">
                  <a:pos x="connsiteX1" y="connsiteY1"/>
                </a:cxn>
                <a:cxn ang="0">
                  <a:pos x="connsiteX2" y="connsiteY2"/>
                </a:cxn>
                <a:cxn ang="0">
                  <a:pos x="connsiteX3" y="connsiteY3"/>
                </a:cxn>
              </a:cxnLst>
              <a:rect l="l" t="t" r="r" b="b"/>
              <a:pathLst>
                <a:path w="2655206" h="1242138">
                  <a:moveTo>
                    <a:pt x="1327603" y="0"/>
                  </a:moveTo>
                  <a:cubicBezTo>
                    <a:pt x="2033044" y="0"/>
                    <a:pt x="2610414" y="548333"/>
                    <a:pt x="2655206" y="1242138"/>
                  </a:cubicBezTo>
                  <a:lnTo>
                    <a:pt x="0" y="1242138"/>
                  </a:lnTo>
                  <a:cubicBezTo>
                    <a:pt x="44792" y="548333"/>
                    <a:pt x="622162" y="0"/>
                    <a:pt x="1327603" y="0"/>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
            <p:cNvSpPr/>
            <p:nvPr/>
          </p:nvSpPr>
          <p:spPr>
            <a:xfrm>
              <a:off x="8404007" y="3627022"/>
              <a:ext cx="2655206" cy="1242138"/>
            </a:xfrm>
            <a:custGeom>
              <a:avLst/>
              <a:gdLst>
                <a:gd name="connsiteX0" fmla="*/ 0 w 2655206"/>
                <a:gd name="connsiteY0" fmla="*/ 180020 h 1422158"/>
                <a:gd name="connsiteX1" fmla="*/ 2655206 w 2655206"/>
                <a:gd name="connsiteY1" fmla="*/ 180020 h 1422158"/>
                <a:gd name="connsiteX2" fmla="*/ 1327603 w 2655206"/>
                <a:gd name="connsiteY2" fmla="*/ 1422158 h 1422158"/>
                <a:gd name="connsiteX3" fmla="*/ 0 w 2655206"/>
                <a:gd name="connsiteY3" fmla="*/ 180020 h 1422158"/>
                <a:gd name="connsiteX4" fmla="*/ 0 w 2655206"/>
                <a:gd name="connsiteY4" fmla="*/ 0 h 1422158"/>
                <a:gd name="connsiteX5" fmla="*/ 2655206 w 2655206"/>
                <a:gd name="connsiteY5" fmla="*/ 0 h 1422158"/>
                <a:gd name="connsiteX6" fmla="*/ 0 w 2655206"/>
                <a:gd name="connsiteY6" fmla="*/ 0 h 1422158"/>
                <a:gd name="connsiteX0" fmla="*/ 0 w 2655206"/>
                <a:gd name="connsiteY0" fmla="*/ 0 h 1242138"/>
                <a:gd name="connsiteX1" fmla="*/ 2655206 w 2655206"/>
                <a:gd name="connsiteY1" fmla="*/ 0 h 1242138"/>
                <a:gd name="connsiteX2" fmla="*/ 1327603 w 2655206"/>
                <a:gd name="connsiteY2" fmla="*/ 1242138 h 1242138"/>
                <a:gd name="connsiteX3" fmla="*/ 0 w 2655206"/>
                <a:gd name="connsiteY3" fmla="*/ 0 h 1242138"/>
              </a:gdLst>
              <a:ahLst/>
              <a:cxnLst>
                <a:cxn ang="0">
                  <a:pos x="connsiteX0" y="connsiteY0"/>
                </a:cxn>
                <a:cxn ang="0">
                  <a:pos x="connsiteX1" y="connsiteY1"/>
                </a:cxn>
                <a:cxn ang="0">
                  <a:pos x="connsiteX2" y="connsiteY2"/>
                </a:cxn>
                <a:cxn ang="0">
                  <a:pos x="connsiteX3" y="connsiteY3"/>
                </a:cxn>
              </a:cxnLst>
              <a:rect l="l" t="t" r="r" b="b"/>
              <a:pathLst>
                <a:path w="2655206" h="1242138">
                  <a:moveTo>
                    <a:pt x="0" y="0"/>
                  </a:moveTo>
                  <a:lnTo>
                    <a:pt x="2655206" y="0"/>
                  </a:lnTo>
                  <a:cubicBezTo>
                    <a:pt x="2610414" y="693805"/>
                    <a:pt x="2033044" y="1242138"/>
                    <a:pt x="1327603" y="1242138"/>
                  </a:cubicBezTo>
                  <a:cubicBezTo>
                    <a:pt x="622162" y="1242138"/>
                    <a:pt x="44792" y="693805"/>
                    <a:pt x="0" y="0"/>
                  </a:cubicBezTo>
                  <a:close/>
                </a:path>
              </a:pathLst>
            </a:cu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73"/>
            <p:cNvGrpSpPr/>
            <p:nvPr>
              <p:custDataLst>
                <p:tags r:id="rId1"/>
              </p:custDataLst>
            </p:nvPr>
          </p:nvGrpSpPr>
          <p:grpSpPr>
            <a:xfrm>
              <a:off x="9167718" y="2905458"/>
              <a:ext cx="1127785" cy="451534"/>
              <a:chOff x="683122" y="3143325"/>
              <a:chExt cx="1092016" cy="428533"/>
            </a:xfrm>
          </p:grpSpPr>
          <p:pic>
            <p:nvPicPr>
              <p:cNvPr id="20" name="Picture 74"/>
              <p:cNvPicPr>
                <a:picLocks noChangeAspect="1"/>
              </p:cNvPicPr>
              <p:nvPr/>
            </p:nvPicPr>
            <p:blipFill rotWithShape="1">
              <a:blip r:embed="rId5" cstate="print">
                <a:extLst>
                  <a:ext uri="{28A0092B-C50C-407E-A947-70E740481C1C}">
                    <a14:useLocalDpi xmlns:a14="http://schemas.microsoft.com/office/drawing/2010/main" xmlns="" val="0"/>
                  </a:ext>
                </a:extLst>
              </a:blip>
              <a:srcRect/>
              <a:stretch/>
            </p:blipFill>
            <p:spPr>
              <a:xfrm>
                <a:off x="1022176" y="3143325"/>
                <a:ext cx="752962" cy="428533"/>
              </a:xfrm>
              <a:prstGeom prst="rect">
                <a:avLst/>
              </a:prstGeom>
            </p:spPr>
          </p:pic>
          <p:pic>
            <p:nvPicPr>
              <p:cNvPr id="21" name="Picture 75"/>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683122" y="3224792"/>
                <a:ext cx="339653" cy="265593"/>
              </a:xfrm>
              <a:prstGeom prst="rect">
                <a:avLst/>
              </a:prstGeom>
            </p:spPr>
          </p:pic>
        </p:grpSp>
        <p:pic>
          <p:nvPicPr>
            <p:cNvPr id="23" name="Picture 76"/>
            <p:cNvPicPr>
              <a:picLocks noChangeAspect="1"/>
            </p:cNvPicPr>
            <p:nvPr/>
          </p:nvPicPr>
          <p:blipFill>
            <a:blip r:embed="rId7" cstate="print">
              <a:extLst>
                <a:ext uri="{BEBA8EAE-BF5A-486C-A8C5-ECC9F3942E4B}">
                  <a14:imgProps xmlns:a14="http://schemas.microsoft.com/office/drawing/2010/main" xmlns="">
                    <a14:imgLayer r:embed="rId8">
                      <a14:imgEffect>
                        <a14:brightnessContrast bright="100000"/>
                      </a14:imgEffect>
                    </a14:imgLayer>
                  </a14:imgProps>
                </a:ext>
                <a:ext uri="{28A0092B-C50C-407E-A947-70E740481C1C}">
                  <a14:useLocalDpi xmlns:a14="http://schemas.microsoft.com/office/drawing/2010/main" xmlns="" val="0"/>
                </a:ext>
              </a:extLst>
            </a:blip>
            <a:stretch>
              <a:fillRect/>
            </a:stretch>
          </p:blipFill>
          <p:spPr>
            <a:xfrm>
              <a:off x="9320632" y="4087954"/>
              <a:ext cx="821956" cy="493174"/>
            </a:xfrm>
            <a:prstGeom prst="rect">
              <a:avLst/>
            </a:prstGeom>
          </p:spPr>
        </p:pic>
        <p:sp>
          <p:nvSpPr>
            <p:cNvPr id="24" name="矩形 23"/>
            <p:cNvSpPr/>
            <p:nvPr/>
          </p:nvSpPr>
          <p:spPr>
            <a:xfrm>
              <a:off x="8946778" y="2515182"/>
              <a:ext cx="2250408" cy="369332"/>
            </a:xfrm>
            <a:prstGeom prst="rect">
              <a:avLst/>
            </a:prstGeom>
          </p:spPr>
          <p:txBody>
            <a:bodyPr wrap="none">
              <a:spAutoFit/>
            </a:bodyPr>
            <a:lstStyle/>
            <a:p>
              <a:r>
                <a:rPr lang="zh-CN" altLang="en-US" dirty="0">
                  <a:solidFill>
                    <a:schemeClr val="bg1"/>
                  </a:solidFill>
                  <a:latin typeface="华文黑体" pitchFamily="2" charset="-122"/>
                  <a:ea typeface="华文黑体" pitchFamily="2" charset="-122"/>
                  <a:cs typeface="华文黑体" pitchFamily="2" charset="-122"/>
                </a:rPr>
                <a:t>   智能测站</a:t>
              </a:r>
              <a:endParaRPr lang="zh-CN" altLang="en-US" dirty="0">
                <a:solidFill>
                  <a:schemeClr val="bg1"/>
                </a:solidFill>
                <a:latin typeface="华文细黑" pitchFamily="2" charset="-122"/>
                <a:ea typeface="华文细黑" pitchFamily="2" charset="-122"/>
                <a:cs typeface="华文黑体" pitchFamily="2" charset="-122"/>
              </a:endParaRPr>
            </a:p>
          </p:txBody>
        </p:sp>
        <p:sp>
          <p:nvSpPr>
            <p:cNvPr id="25" name="矩形 24"/>
            <p:cNvSpPr/>
            <p:nvPr/>
          </p:nvSpPr>
          <p:spPr>
            <a:xfrm>
              <a:off x="8946778" y="3708031"/>
              <a:ext cx="2368386" cy="369332"/>
            </a:xfrm>
            <a:prstGeom prst="rect">
              <a:avLst/>
            </a:prstGeom>
          </p:spPr>
          <p:txBody>
            <a:bodyPr wrap="none">
              <a:spAutoFit/>
            </a:bodyPr>
            <a:lstStyle/>
            <a:p>
              <a:r>
                <a:rPr lang="zh-CN" altLang="en-US" dirty="0">
                  <a:solidFill>
                    <a:schemeClr val="bg1"/>
                  </a:solidFill>
                  <a:latin typeface="华文黑体" pitchFamily="2" charset="-122"/>
                  <a:ea typeface="华文黑体" pitchFamily="2" charset="-122"/>
                  <a:cs typeface="华文黑体" pitchFamily="2" charset="-122"/>
                </a:rPr>
                <a:t>    人工监测</a:t>
              </a:r>
              <a:endParaRPr lang="zh-CN" altLang="en-US" dirty="0">
                <a:solidFill>
                  <a:schemeClr val="bg1"/>
                </a:solidFill>
                <a:latin typeface="华文细黑" pitchFamily="2" charset="-122"/>
                <a:ea typeface="华文细黑" pitchFamily="2" charset="-122"/>
                <a:cs typeface="华文黑体" pitchFamily="2" charset="-122"/>
              </a:endParaRPr>
            </a:p>
          </p:txBody>
        </p:sp>
      </p:grpSp>
      <p:sp>
        <p:nvSpPr>
          <p:cNvPr id="26" name="Freeform 91"/>
          <p:cNvSpPr>
            <a:spLocks noEditPoints="1"/>
          </p:cNvSpPr>
          <p:nvPr/>
        </p:nvSpPr>
        <p:spPr bwMode="auto">
          <a:xfrm>
            <a:off x="3361983" y="901864"/>
            <a:ext cx="171284" cy="418025"/>
          </a:xfrm>
          <a:custGeom>
            <a:avLst/>
            <a:gdLst>
              <a:gd name="T0" fmla="*/ 8 w 348"/>
              <a:gd name="T1" fmla="*/ 0 h 414"/>
              <a:gd name="T2" fmla="*/ 0 w 348"/>
              <a:gd name="T3" fmla="*/ 406 h 414"/>
              <a:gd name="T4" fmla="*/ 340 w 348"/>
              <a:gd name="T5" fmla="*/ 414 h 414"/>
              <a:gd name="T6" fmla="*/ 348 w 348"/>
              <a:gd name="T7" fmla="*/ 8 h 414"/>
              <a:gd name="T8" fmla="*/ 333 w 348"/>
              <a:gd name="T9" fmla="*/ 399 h 414"/>
              <a:gd name="T10" fmla="*/ 15 w 348"/>
              <a:gd name="T11" fmla="*/ 15 h 414"/>
              <a:gd name="T12" fmla="*/ 333 w 348"/>
              <a:gd name="T13" fmla="*/ 399 h 414"/>
              <a:gd name="T14" fmla="*/ 33 w 348"/>
              <a:gd name="T15" fmla="*/ 43 h 414"/>
              <a:gd name="T16" fmla="*/ 307 w 348"/>
              <a:gd name="T17" fmla="*/ 36 h 414"/>
              <a:gd name="T18" fmla="*/ 315 w 348"/>
              <a:gd name="T19" fmla="*/ 104 h 414"/>
              <a:gd name="T20" fmla="*/ 41 w 348"/>
              <a:gd name="T21" fmla="*/ 111 h 414"/>
              <a:gd name="T22" fmla="*/ 108 w 348"/>
              <a:gd name="T23" fmla="*/ 141 h 414"/>
              <a:gd name="T24" fmla="*/ 123 w 348"/>
              <a:gd name="T25" fmla="*/ 203 h 414"/>
              <a:gd name="T26" fmla="*/ 53 w 348"/>
              <a:gd name="T27" fmla="*/ 210 h 414"/>
              <a:gd name="T28" fmla="*/ 108 w 348"/>
              <a:gd name="T29" fmla="*/ 195 h 414"/>
              <a:gd name="T30" fmla="*/ 198 w 348"/>
              <a:gd name="T31" fmla="*/ 141 h 414"/>
              <a:gd name="T32" fmla="*/ 212 w 348"/>
              <a:gd name="T33" fmla="*/ 203 h 414"/>
              <a:gd name="T34" fmla="*/ 143 w 348"/>
              <a:gd name="T35" fmla="*/ 210 h 414"/>
              <a:gd name="T36" fmla="*/ 198 w 348"/>
              <a:gd name="T37" fmla="*/ 195 h 414"/>
              <a:gd name="T38" fmla="*/ 287 w 348"/>
              <a:gd name="T39" fmla="*/ 141 h 414"/>
              <a:gd name="T40" fmla="*/ 302 w 348"/>
              <a:gd name="T41" fmla="*/ 203 h 414"/>
              <a:gd name="T42" fmla="*/ 233 w 348"/>
              <a:gd name="T43" fmla="*/ 210 h 414"/>
              <a:gd name="T44" fmla="*/ 287 w 348"/>
              <a:gd name="T45" fmla="*/ 195 h 414"/>
              <a:gd name="T46" fmla="*/ 108 w 348"/>
              <a:gd name="T47" fmla="*/ 314 h 414"/>
              <a:gd name="T48" fmla="*/ 123 w 348"/>
              <a:gd name="T49" fmla="*/ 376 h 414"/>
              <a:gd name="T50" fmla="*/ 53 w 348"/>
              <a:gd name="T51" fmla="*/ 384 h 414"/>
              <a:gd name="T52" fmla="*/ 108 w 348"/>
              <a:gd name="T53" fmla="*/ 369 h 414"/>
              <a:gd name="T54" fmla="*/ 198 w 348"/>
              <a:gd name="T55" fmla="*/ 314 h 414"/>
              <a:gd name="T56" fmla="*/ 212 w 348"/>
              <a:gd name="T57" fmla="*/ 376 h 414"/>
              <a:gd name="T58" fmla="*/ 143 w 348"/>
              <a:gd name="T59" fmla="*/ 384 h 414"/>
              <a:gd name="T60" fmla="*/ 198 w 348"/>
              <a:gd name="T61" fmla="*/ 369 h 414"/>
              <a:gd name="T62" fmla="*/ 287 w 348"/>
              <a:gd name="T63" fmla="*/ 314 h 414"/>
              <a:gd name="T64" fmla="*/ 302 w 348"/>
              <a:gd name="T65" fmla="*/ 376 h 414"/>
              <a:gd name="T66" fmla="*/ 233 w 348"/>
              <a:gd name="T67" fmla="*/ 384 h 414"/>
              <a:gd name="T68" fmla="*/ 287 w 348"/>
              <a:gd name="T69" fmla="*/ 369 h 414"/>
              <a:gd name="T70" fmla="*/ 108 w 348"/>
              <a:gd name="T71" fmla="*/ 227 h 414"/>
              <a:gd name="T72" fmla="*/ 123 w 348"/>
              <a:gd name="T73" fmla="*/ 289 h 414"/>
              <a:gd name="T74" fmla="*/ 53 w 348"/>
              <a:gd name="T75" fmla="*/ 297 h 414"/>
              <a:gd name="T76" fmla="*/ 108 w 348"/>
              <a:gd name="T77" fmla="*/ 282 h 414"/>
              <a:gd name="T78" fmla="*/ 198 w 348"/>
              <a:gd name="T79" fmla="*/ 227 h 414"/>
              <a:gd name="T80" fmla="*/ 212 w 348"/>
              <a:gd name="T81" fmla="*/ 289 h 414"/>
              <a:gd name="T82" fmla="*/ 143 w 348"/>
              <a:gd name="T83" fmla="*/ 297 h 414"/>
              <a:gd name="T84" fmla="*/ 198 w 348"/>
              <a:gd name="T85" fmla="*/ 282 h 414"/>
              <a:gd name="T86" fmla="*/ 287 w 348"/>
              <a:gd name="T87" fmla="*/ 227 h 414"/>
              <a:gd name="T88" fmla="*/ 302 w 348"/>
              <a:gd name="T89" fmla="*/ 289 h 414"/>
              <a:gd name="T90" fmla="*/ 233 w 348"/>
              <a:gd name="T91" fmla="*/ 297 h 414"/>
              <a:gd name="T92" fmla="*/ 287 w 348"/>
              <a:gd name="T93" fmla="*/ 28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414">
                <a:moveTo>
                  <a:pt x="340" y="0"/>
                </a:moveTo>
                <a:cubicBezTo>
                  <a:pt x="8" y="0"/>
                  <a:pt x="8" y="0"/>
                  <a:pt x="8" y="0"/>
                </a:cubicBezTo>
                <a:cubicBezTo>
                  <a:pt x="4" y="0"/>
                  <a:pt x="0" y="4"/>
                  <a:pt x="0" y="8"/>
                </a:cubicBezTo>
                <a:cubicBezTo>
                  <a:pt x="0" y="406"/>
                  <a:pt x="0" y="406"/>
                  <a:pt x="0" y="406"/>
                </a:cubicBezTo>
                <a:cubicBezTo>
                  <a:pt x="0" y="410"/>
                  <a:pt x="4" y="414"/>
                  <a:pt x="8" y="414"/>
                </a:cubicBezTo>
                <a:cubicBezTo>
                  <a:pt x="340" y="414"/>
                  <a:pt x="340" y="414"/>
                  <a:pt x="340" y="414"/>
                </a:cubicBezTo>
                <a:cubicBezTo>
                  <a:pt x="344" y="414"/>
                  <a:pt x="348" y="410"/>
                  <a:pt x="348" y="406"/>
                </a:cubicBezTo>
                <a:cubicBezTo>
                  <a:pt x="348" y="8"/>
                  <a:pt x="348" y="8"/>
                  <a:pt x="348" y="8"/>
                </a:cubicBezTo>
                <a:cubicBezTo>
                  <a:pt x="348" y="4"/>
                  <a:pt x="344" y="0"/>
                  <a:pt x="340" y="0"/>
                </a:cubicBezTo>
                <a:close/>
                <a:moveTo>
                  <a:pt x="333" y="399"/>
                </a:moveTo>
                <a:cubicBezTo>
                  <a:pt x="15" y="399"/>
                  <a:pt x="15" y="399"/>
                  <a:pt x="15" y="399"/>
                </a:cubicBezTo>
                <a:cubicBezTo>
                  <a:pt x="15" y="15"/>
                  <a:pt x="15" y="15"/>
                  <a:pt x="15" y="15"/>
                </a:cubicBezTo>
                <a:cubicBezTo>
                  <a:pt x="333" y="15"/>
                  <a:pt x="333" y="15"/>
                  <a:pt x="333" y="15"/>
                </a:cubicBezTo>
                <a:lnTo>
                  <a:pt x="333" y="399"/>
                </a:lnTo>
                <a:close/>
                <a:moveTo>
                  <a:pt x="33" y="104"/>
                </a:moveTo>
                <a:cubicBezTo>
                  <a:pt x="33" y="43"/>
                  <a:pt x="33" y="43"/>
                  <a:pt x="33" y="43"/>
                </a:cubicBezTo>
                <a:cubicBezTo>
                  <a:pt x="33" y="39"/>
                  <a:pt x="37" y="36"/>
                  <a:pt x="41" y="36"/>
                </a:cubicBezTo>
                <a:cubicBezTo>
                  <a:pt x="307" y="36"/>
                  <a:pt x="307" y="36"/>
                  <a:pt x="307" y="36"/>
                </a:cubicBezTo>
                <a:cubicBezTo>
                  <a:pt x="311" y="36"/>
                  <a:pt x="315" y="39"/>
                  <a:pt x="315" y="43"/>
                </a:cubicBezTo>
                <a:cubicBezTo>
                  <a:pt x="315" y="104"/>
                  <a:pt x="315" y="104"/>
                  <a:pt x="315" y="104"/>
                </a:cubicBezTo>
                <a:cubicBezTo>
                  <a:pt x="315" y="108"/>
                  <a:pt x="311" y="111"/>
                  <a:pt x="307" y="111"/>
                </a:cubicBezTo>
                <a:cubicBezTo>
                  <a:pt x="41" y="111"/>
                  <a:pt x="41" y="111"/>
                  <a:pt x="41" y="111"/>
                </a:cubicBezTo>
                <a:cubicBezTo>
                  <a:pt x="37" y="111"/>
                  <a:pt x="33" y="108"/>
                  <a:pt x="33" y="104"/>
                </a:cubicBezTo>
                <a:close/>
                <a:moveTo>
                  <a:pt x="108" y="141"/>
                </a:moveTo>
                <a:cubicBezTo>
                  <a:pt x="123" y="141"/>
                  <a:pt x="123" y="141"/>
                  <a:pt x="123" y="141"/>
                </a:cubicBezTo>
                <a:cubicBezTo>
                  <a:pt x="123" y="203"/>
                  <a:pt x="123" y="203"/>
                  <a:pt x="123" y="203"/>
                </a:cubicBezTo>
                <a:cubicBezTo>
                  <a:pt x="123" y="207"/>
                  <a:pt x="119" y="210"/>
                  <a:pt x="115" y="210"/>
                </a:cubicBezTo>
                <a:cubicBezTo>
                  <a:pt x="53" y="210"/>
                  <a:pt x="53" y="210"/>
                  <a:pt x="53" y="210"/>
                </a:cubicBezTo>
                <a:cubicBezTo>
                  <a:pt x="53" y="195"/>
                  <a:pt x="53" y="195"/>
                  <a:pt x="53" y="195"/>
                </a:cubicBezTo>
                <a:cubicBezTo>
                  <a:pt x="108" y="195"/>
                  <a:pt x="108" y="195"/>
                  <a:pt x="108" y="195"/>
                </a:cubicBezTo>
                <a:lnTo>
                  <a:pt x="108" y="141"/>
                </a:lnTo>
                <a:close/>
                <a:moveTo>
                  <a:pt x="198" y="141"/>
                </a:moveTo>
                <a:cubicBezTo>
                  <a:pt x="212" y="141"/>
                  <a:pt x="212" y="141"/>
                  <a:pt x="212" y="141"/>
                </a:cubicBezTo>
                <a:cubicBezTo>
                  <a:pt x="212" y="203"/>
                  <a:pt x="212" y="203"/>
                  <a:pt x="212" y="203"/>
                </a:cubicBezTo>
                <a:cubicBezTo>
                  <a:pt x="212" y="207"/>
                  <a:pt x="209" y="210"/>
                  <a:pt x="205" y="210"/>
                </a:cubicBezTo>
                <a:cubicBezTo>
                  <a:pt x="143" y="210"/>
                  <a:pt x="143" y="210"/>
                  <a:pt x="143" y="210"/>
                </a:cubicBezTo>
                <a:cubicBezTo>
                  <a:pt x="143" y="195"/>
                  <a:pt x="143" y="195"/>
                  <a:pt x="143" y="195"/>
                </a:cubicBezTo>
                <a:cubicBezTo>
                  <a:pt x="198" y="195"/>
                  <a:pt x="198" y="195"/>
                  <a:pt x="198" y="195"/>
                </a:cubicBezTo>
                <a:lnTo>
                  <a:pt x="198" y="141"/>
                </a:lnTo>
                <a:close/>
                <a:moveTo>
                  <a:pt x="287" y="141"/>
                </a:moveTo>
                <a:cubicBezTo>
                  <a:pt x="302" y="141"/>
                  <a:pt x="302" y="141"/>
                  <a:pt x="302" y="141"/>
                </a:cubicBezTo>
                <a:cubicBezTo>
                  <a:pt x="302" y="203"/>
                  <a:pt x="302" y="203"/>
                  <a:pt x="302" y="203"/>
                </a:cubicBezTo>
                <a:cubicBezTo>
                  <a:pt x="302" y="207"/>
                  <a:pt x="299" y="210"/>
                  <a:pt x="295" y="210"/>
                </a:cubicBezTo>
                <a:cubicBezTo>
                  <a:pt x="233" y="210"/>
                  <a:pt x="233" y="210"/>
                  <a:pt x="233" y="210"/>
                </a:cubicBezTo>
                <a:cubicBezTo>
                  <a:pt x="233" y="195"/>
                  <a:pt x="233" y="195"/>
                  <a:pt x="233" y="195"/>
                </a:cubicBezTo>
                <a:cubicBezTo>
                  <a:pt x="287" y="195"/>
                  <a:pt x="287" y="195"/>
                  <a:pt x="287" y="195"/>
                </a:cubicBezTo>
                <a:lnTo>
                  <a:pt x="287" y="141"/>
                </a:lnTo>
                <a:close/>
                <a:moveTo>
                  <a:pt x="108" y="314"/>
                </a:moveTo>
                <a:cubicBezTo>
                  <a:pt x="123" y="314"/>
                  <a:pt x="123" y="314"/>
                  <a:pt x="123" y="314"/>
                </a:cubicBezTo>
                <a:cubicBezTo>
                  <a:pt x="123" y="376"/>
                  <a:pt x="123" y="376"/>
                  <a:pt x="123" y="376"/>
                </a:cubicBezTo>
                <a:cubicBezTo>
                  <a:pt x="123" y="380"/>
                  <a:pt x="119" y="384"/>
                  <a:pt x="115" y="384"/>
                </a:cubicBezTo>
                <a:cubicBezTo>
                  <a:pt x="53" y="384"/>
                  <a:pt x="53" y="384"/>
                  <a:pt x="53" y="384"/>
                </a:cubicBezTo>
                <a:cubicBezTo>
                  <a:pt x="53" y="369"/>
                  <a:pt x="53" y="369"/>
                  <a:pt x="53" y="369"/>
                </a:cubicBezTo>
                <a:cubicBezTo>
                  <a:pt x="108" y="369"/>
                  <a:pt x="108" y="369"/>
                  <a:pt x="108" y="369"/>
                </a:cubicBezTo>
                <a:lnTo>
                  <a:pt x="108" y="314"/>
                </a:lnTo>
                <a:close/>
                <a:moveTo>
                  <a:pt x="198" y="314"/>
                </a:moveTo>
                <a:cubicBezTo>
                  <a:pt x="212" y="314"/>
                  <a:pt x="212" y="314"/>
                  <a:pt x="212" y="314"/>
                </a:cubicBezTo>
                <a:cubicBezTo>
                  <a:pt x="212" y="376"/>
                  <a:pt x="212" y="376"/>
                  <a:pt x="212" y="376"/>
                </a:cubicBezTo>
                <a:cubicBezTo>
                  <a:pt x="212" y="380"/>
                  <a:pt x="209" y="384"/>
                  <a:pt x="205" y="384"/>
                </a:cubicBezTo>
                <a:cubicBezTo>
                  <a:pt x="143" y="384"/>
                  <a:pt x="143" y="384"/>
                  <a:pt x="143" y="384"/>
                </a:cubicBezTo>
                <a:cubicBezTo>
                  <a:pt x="143" y="369"/>
                  <a:pt x="143" y="369"/>
                  <a:pt x="143" y="369"/>
                </a:cubicBezTo>
                <a:cubicBezTo>
                  <a:pt x="198" y="369"/>
                  <a:pt x="198" y="369"/>
                  <a:pt x="198" y="369"/>
                </a:cubicBezTo>
                <a:lnTo>
                  <a:pt x="198" y="314"/>
                </a:lnTo>
                <a:close/>
                <a:moveTo>
                  <a:pt x="287" y="314"/>
                </a:moveTo>
                <a:cubicBezTo>
                  <a:pt x="302" y="314"/>
                  <a:pt x="302" y="314"/>
                  <a:pt x="302" y="314"/>
                </a:cubicBezTo>
                <a:cubicBezTo>
                  <a:pt x="302" y="376"/>
                  <a:pt x="302" y="376"/>
                  <a:pt x="302" y="376"/>
                </a:cubicBezTo>
                <a:cubicBezTo>
                  <a:pt x="302" y="380"/>
                  <a:pt x="299" y="384"/>
                  <a:pt x="295" y="384"/>
                </a:cubicBezTo>
                <a:cubicBezTo>
                  <a:pt x="233" y="384"/>
                  <a:pt x="233" y="384"/>
                  <a:pt x="233" y="384"/>
                </a:cubicBezTo>
                <a:cubicBezTo>
                  <a:pt x="233" y="369"/>
                  <a:pt x="233" y="369"/>
                  <a:pt x="233" y="369"/>
                </a:cubicBezTo>
                <a:cubicBezTo>
                  <a:pt x="287" y="369"/>
                  <a:pt x="287" y="369"/>
                  <a:pt x="287" y="369"/>
                </a:cubicBezTo>
                <a:lnTo>
                  <a:pt x="287" y="314"/>
                </a:lnTo>
                <a:close/>
                <a:moveTo>
                  <a:pt x="108" y="227"/>
                </a:moveTo>
                <a:cubicBezTo>
                  <a:pt x="123" y="227"/>
                  <a:pt x="123" y="227"/>
                  <a:pt x="123" y="227"/>
                </a:cubicBezTo>
                <a:cubicBezTo>
                  <a:pt x="123" y="289"/>
                  <a:pt x="123" y="289"/>
                  <a:pt x="123" y="289"/>
                </a:cubicBezTo>
                <a:cubicBezTo>
                  <a:pt x="123" y="293"/>
                  <a:pt x="119" y="297"/>
                  <a:pt x="115" y="297"/>
                </a:cubicBezTo>
                <a:cubicBezTo>
                  <a:pt x="53" y="297"/>
                  <a:pt x="53" y="297"/>
                  <a:pt x="53" y="297"/>
                </a:cubicBezTo>
                <a:cubicBezTo>
                  <a:pt x="53" y="282"/>
                  <a:pt x="53" y="282"/>
                  <a:pt x="53" y="282"/>
                </a:cubicBezTo>
                <a:cubicBezTo>
                  <a:pt x="108" y="282"/>
                  <a:pt x="108" y="282"/>
                  <a:pt x="108" y="282"/>
                </a:cubicBezTo>
                <a:lnTo>
                  <a:pt x="108" y="227"/>
                </a:lnTo>
                <a:close/>
                <a:moveTo>
                  <a:pt x="198" y="227"/>
                </a:moveTo>
                <a:cubicBezTo>
                  <a:pt x="212" y="227"/>
                  <a:pt x="212" y="227"/>
                  <a:pt x="212" y="227"/>
                </a:cubicBezTo>
                <a:cubicBezTo>
                  <a:pt x="212" y="289"/>
                  <a:pt x="212" y="289"/>
                  <a:pt x="212" y="289"/>
                </a:cubicBezTo>
                <a:cubicBezTo>
                  <a:pt x="212" y="293"/>
                  <a:pt x="209" y="297"/>
                  <a:pt x="205" y="297"/>
                </a:cubicBezTo>
                <a:cubicBezTo>
                  <a:pt x="143" y="297"/>
                  <a:pt x="143" y="297"/>
                  <a:pt x="143" y="297"/>
                </a:cubicBezTo>
                <a:cubicBezTo>
                  <a:pt x="143" y="282"/>
                  <a:pt x="143" y="282"/>
                  <a:pt x="143" y="282"/>
                </a:cubicBezTo>
                <a:cubicBezTo>
                  <a:pt x="198" y="282"/>
                  <a:pt x="198" y="282"/>
                  <a:pt x="198" y="282"/>
                </a:cubicBezTo>
                <a:lnTo>
                  <a:pt x="198" y="227"/>
                </a:lnTo>
                <a:close/>
                <a:moveTo>
                  <a:pt x="287" y="227"/>
                </a:moveTo>
                <a:cubicBezTo>
                  <a:pt x="302" y="227"/>
                  <a:pt x="302" y="227"/>
                  <a:pt x="302" y="227"/>
                </a:cubicBezTo>
                <a:cubicBezTo>
                  <a:pt x="302" y="289"/>
                  <a:pt x="302" y="289"/>
                  <a:pt x="302" y="289"/>
                </a:cubicBezTo>
                <a:cubicBezTo>
                  <a:pt x="302" y="293"/>
                  <a:pt x="299" y="297"/>
                  <a:pt x="295" y="297"/>
                </a:cubicBezTo>
                <a:cubicBezTo>
                  <a:pt x="233" y="297"/>
                  <a:pt x="233" y="297"/>
                  <a:pt x="233" y="297"/>
                </a:cubicBezTo>
                <a:cubicBezTo>
                  <a:pt x="233" y="282"/>
                  <a:pt x="233" y="282"/>
                  <a:pt x="233" y="282"/>
                </a:cubicBezTo>
                <a:cubicBezTo>
                  <a:pt x="287" y="282"/>
                  <a:pt x="287" y="282"/>
                  <a:pt x="287" y="282"/>
                </a:cubicBezTo>
                <a:lnTo>
                  <a:pt x="287" y="227"/>
                </a:lnTo>
                <a:close/>
              </a:path>
            </a:pathLst>
          </a:custGeom>
          <a:solidFill>
            <a:schemeClr val="bg1"/>
          </a:solidFill>
          <a:ln>
            <a:noFill/>
          </a:ln>
        </p:spPr>
        <p:txBody>
          <a:bodyPr vert="horz" wrap="square" lIns="60337" tIns="30169" rIns="60337" bIns="30169" numCol="1" anchor="t" anchorCtr="0" compatLnSpc="1">
            <a:prstTxWarp prst="textNoShape">
              <a:avLst/>
            </a:prstTxWarp>
          </a:bodyPr>
          <a:lstStyle/>
          <a:p>
            <a:endParaRPr lang="en-US"/>
          </a:p>
        </p:txBody>
      </p:sp>
      <p:sp>
        <p:nvSpPr>
          <p:cNvPr id="27" name="Freeform 80"/>
          <p:cNvSpPr>
            <a:spLocks noEditPoints="1"/>
          </p:cNvSpPr>
          <p:nvPr/>
        </p:nvSpPr>
        <p:spPr bwMode="auto">
          <a:xfrm>
            <a:off x="3361983" y="3129236"/>
            <a:ext cx="171284" cy="416743"/>
          </a:xfrm>
          <a:custGeom>
            <a:avLst/>
            <a:gdLst>
              <a:gd name="T0" fmla="*/ 273 w 280"/>
              <a:gd name="T1" fmla="*/ 0 h 413"/>
              <a:gd name="T2" fmla="*/ 7 w 280"/>
              <a:gd name="T3" fmla="*/ 0 h 413"/>
              <a:gd name="T4" fmla="*/ 0 w 280"/>
              <a:gd name="T5" fmla="*/ 7 h 413"/>
              <a:gd name="T6" fmla="*/ 0 w 280"/>
              <a:gd name="T7" fmla="*/ 406 h 413"/>
              <a:gd name="T8" fmla="*/ 7 w 280"/>
              <a:gd name="T9" fmla="*/ 413 h 413"/>
              <a:gd name="T10" fmla="*/ 273 w 280"/>
              <a:gd name="T11" fmla="*/ 413 h 413"/>
              <a:gd name="T12" fmla="*/ 280 w 280"/>
              <a:gd name="T13" fmla="*/ 406 h 413"/>
              <a:gd name="T14" fmla="*/ 280 w 280"/>
              <a:gd name="T15" fmla="*/ 7 h 413"/>
              <a:gd name="T16" fmla="*/ 273 w 280"/>
              <a:gd name="T17" fmla="*/ 0 h 413"/>
              <a:gd name="T18" fmla="*/ 266 w 280"/>
              <a:gd name="T19" fmla="*/ 398 h 413"/>
              <a:gd name="T20" fmla="*/ 14 w 280"/>
              <a:gd name="T21" fmla="*/ 398 h 413"/>
              <a:gd name="T22" fmla="*/ 14 w 280"/>
              <a:gd name="T23" fmla="*/ 14 h 413"/>
              <a:gd name="T24" fmla="*/ 266 w 280"/>
              <a:gd name="T25" fmla="*/ 14 h 413"/>
              <a:gd name="T26" fmla="*/ 266 w 280"/>
              <a:gd name="T27" fmla="*/ 398 h 413"/>
              <a:gd name="T28" fmla="*/ 108 w 280"/>
              <a:gd name="T29" fmla="*/ 81 h 413"/>
              <a:gd name="T30" fmla="*/ 174 w 280"/>
              <a:gd name="T31" fmla="*/ 81 h 413"/>
              <a:gd name="T32" fmla="*/ 198 w 280"/>
              <a:gd name="T33" fmla="*/ 57 h 413"/>
              <a:gd name="T34" fmla="*/ 174 w 280"/>
              <a:gd name="T35" fmla="*/ 33 h 413"/>
              <a:gd name="T36" fmla="*/ 108 w 280"/>
              <a:gd name="T37" fmla="*/ 33 h 413"/>
              <a:gd name="T38" fmla="*/ 84 w 280"/>
              <a:gd name="T39" fmla="*/ 57 h 413"/>
              <a:gd name="T40" fmla="*/ 108 w 280"/>
              <a:gd name="T41" fmla="*/ 81 h 413"/>
              <a:gd name="T42" fmla="*/ 108 w 280"/>
              <a:gd name="T43" fmla="*/ 48 h 413"/>
              <a:gd name="T44" fmla="*/ 174 w 280"/>
              <a:gd name="T45" fmla="*/ 48 h 413"/>
              <a:gd name="T46" fmla="*/ 184 w 280"/>
              <a:gd name="T47" fmla="*/ 57 h 413"/>
              <a:gd name="T48" fmla="*/ 174 w 280"/>
              <a:gd name="T49" fmla="*/ 66 h 413"/>
              <a:gd name="T50" fmla="*/ 108 w 280"/>
              <a:gd name="T51" fmla="*/ 66 h 413"/>
              <a:gd name="T52" fmla="*/ 99 w 280"/>
              <a:gd name="T53" fmla="*/ 57 h 413"/>
              <a:gd name="T54" fmla="*/ 108 w 280"/>
              <a:gd name="T55" fmla="*/ 48 h 413"/>
              <a:gd name="T56" fmla="*/ 140 w 280"/>
              <a:gd name="T57" fmla="*/ 207 h 413"/>
              <a:gd name="T58" fmla="*/ 73 w 280"/>
              <a:gd name="T59" fmla="*/ 207 h 413"/>
              <a:gd name="T60" fmla="*/ 73 w 280"/>
              <a:gd name="T61" fmla="*/ 140 h 413"/>
              <a:gd name="T62" fmla="*/ 140 w 280"/>
              <a:gd name="T63" fmla="*/ 140 h 413"/>
              <a:gd name="T64" fmla="*/ 140 w 280"/>
              <a:gd name="T65" fmla="*/ 207 h 413"/>
              <a:gd name="T66" fmla="*/ 206 w 280"/>
              <a:gd name="T67" fmla="*/ 280 h 413"/>
              <a:gd name="T68" fmla="*/ 74 w 280"/>
              <a:gd name="T69" fmla="*/ 280 h 413"/>
              <a:gd name="T70" fmla="*/ 74 w 280"/>
              <a:gd name="T71" fmla="*/ 266 h 413"/>
              <a:gd name="T72" fmla="*/ 206 w 280"/>
              <a:gd name="T73" fmla="*/ 266 h 413"/>
              <a:gd name="T74" fmla="*/ 206 w 280"/>
              <a:gd name="T75" fmla="*/ 280 h 413"/>
              <a:gd name="T76" fmla="*/ 75 w 280"/>
              <a:gd name="T77" fmla="*/ 232 h 413"/>
              <a:gd name="T78" fmla="*/ 207 w 280"/>
              <a:gd name="T79" fmla="*/ 232 h 413"/>
              <a:gd name="T80" fmla="*/ 207 w 280"/>
              <a:gd name="T81" fmla="*/ 247 h 413"/>
              <a:gd name="T82" fmla="*/ 75 w 280"/>
              <a:gd name="T83" fmla="*/ 247 h 413"/>
              <a:gd name="T84" fmla="*/ 75 w 280"/>
              <a:gd name="T85" fmla="*/ 232 h 413"/>
              <a:gd name="T86" fmla="*/ 74 w 280"/>
              <a:gd name="T87" fmla="*/ 313 h 413"/>
              <a:gd name="T88" fmla="*/ 74 w 280"/>
              <a:gd name="T89" fmla="*/ 299 h 413"/>
              <a:gd name="T90" fmla="*/ 206 w 280"/>
              <a:gd name="T91" fmla="*/ 299 h 413"/>
              <a:gd name="T92" fmla="*/ 206 w 280"/>
              <a:gd name="T93" fmla="*/ 313 h 413"/>
              <a:gd name="T94" fmla="*/ 74 w 280"/>
              <a:gd name="T95" fmla="*/ 313 h 413"/>
              <a:gd name="T96" fmla="*/ 206 w 280"/>
              <a:gd name="T97" fmla="*/ 347 h 413"/>
              <a:gd name="T98" fmla="*/ 73 w 280"/>
              <a:gd name="T99" fmla="*/ 347 h 413"/>
              <a:gd name="T100" fmla="*/ 73 w 280"/>
              <a:gd name="T101" fmla="*/ 332 h 413"/>
              <a:gd name="T102" fmla="*/ 206 w 280"/>
              <a:gd name="T103" fmla="*/ 332 h 413"/>
              <a:gd name="T104" fmla="*/ 206 w 280"/>
              <a:gd name="T105" fmla="*/ 34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0" h="413">
                <a:moveTo>
                  <a:pt x="273" y="0"/>
                </a:moveTo>
                <a:cubicBezTo>
                  <a:pt x="7" y="0"/>
                  <a:pt x="7" y="0"/>
                  <a:pt x="7" y="0"/>
                </a:cubicBezTo>
                <a:cubicBezTo>
                  <a:pt x="3" y="0"/>
                  <a:pt x="0" y="3"/>
                  <a:pt x="0" y="7"/>
                </a:cubicBezTo>
                <a:cubicBezTo>
                  <a:pt x="0" y="406"/>
                  <a:pt x="0" y="406"/>
                  <a:pt x="0" y="406"/>
                </a:cubicBezTo>
                <a:cubicBezTo>
                  <a:pt x="0" y="410"/>
                  <a:pt x="3" y="413"/>
                  <a:pt x="7" y="413"/>
                </a:cubicBezTo>
                <a:cubicBezTo>
                  <a:pt x="273" y="413"/>
                  <a:pt x="273" y="413"/>
                  <a:pt x="273" y="413"/>
                </a:cubicBezTo>
                <a:cubicBezTo>
                  <a:pt x="277" y="413"/>
                  <a:pt x="280" y="410"/>
                  <a:pt x="280" y="406"/>
                </a:cubicBezTo>
                <a:cubicBezTo>
                  <a:pt x="280" y="7"/>
                  <a:pt x="280" y="7"/>
                  <a:pt x="280" y="7"/>
                </a:cubicBezTo>
                <a:cubicBezTo>
                  <a:pt x="280" y="3"/>
                  <a:pt x="277" y="0"/>
                  <a:pt x="273" y="0"/>
                </a:cubicBezTo>
                <a:close/>
                <a:moveTo>
                  <a:pt x="266" y="398"/>
                </a:moveTo>
                <a:cubicBezTo>
                  <a:pt x="14" y="398"/>
                  <a:pt x="14" y="398"/>
                  <a:pt x="14" y="398"/>
                </a:cubicBezTo>
                <a:cubicBezTo>
                  <a:pt x="14" y="14"/>
                  <a:pt x="14" y="14"/>
                  <a:pt x="14" y="14"/>
                </a:cubicBezTo>
                <a:cubicBezTo>
                  <a:pt x="266" y="14"/>
                  <a:pt x="266" y="14"/>
                  <a:pt x="266" y="14"/>
                </a:cubicBezTo>
                <a:lnTo>
                  <a:pt x="266" y="398"/>
                </a:lnTo>
                <a:close/>
                <a:moveTo>
                  <a:pt x="108" y="81"/>
                </a:moveTo>
                <a:cubicBezTo>
                  <a:pt x="174" y="81"/>
                  <a:pt x="174" y="81"/>
                  <a:pt x="174" y="81"/>
                </a:cubicBezTo>
                <a:cubicBezTo>
                  <a:pt x="187" y="81"/>
                  <a:pt x="198" y="70"/>
                  <a:pt x="198" y="57"/>
                </a:cubicBezTo>
                <a:cubicBezTo>
                  <a:pt x="198" y="44"/>
                  <a:pt x="187" y="33"/>
                  <a:pt x="174" y="33"/>
                </a:cubicBezTo>
                <a:cubicBezTo>
                  <a:pt x="108" y="33"/>
                  <a:pt x="108" y="33"/>
                  <a:pt x="108" y="33"/>
                </a:cubicBezTo>
                <a:cubicBezTo>
                  <a:pt x="95" y="33"/>
                  <a:pt x="84" y="44"/>
                  <a:pt x="84" y="57"/>
                </a:cubicBezTo>
                <a:cubicBezTo>
                  <a:pt x="84" y="70"/>
                  <a:pt x="95" y="81"/>
                  <a:pt x="108" y="81"/>
                </a:cubicBezTo>
                <a:close/>
                <a:moveTo>
                  <a:pt x="108" y="48"/>
                </a:moveTo>
                <a:cubicBezTo>
                  <a:pt x="174" y="48"/>
                  <a:pt x="174" y="48"/>
                  <a:pt x="174" y="48"/>
                </a:cubicBezTo>
                <a:cubicBezTo>
                  <a:pt x="179" y="48"/>
                  <a:pt x="184" y="52"/>
                  <a:pt x="184" y="57"/>
                </a:cubicBezTo>
                <a:cubicBezTo>
                  <a:pt x="184" y="62"/>
                  <a:pt x="179" y="66"/>
                  <a:pt x="174" y="66"/>
                </a:cubicBezTo>
                <a:cubicBezTo>
                  <a:pt x="108" y="66"/>
                  <a:pt x="108" y="66"/>
                  <a:pt x="108" y="66"/>
                </a:cubicBezTo>
                <a:cubicBezTo>
                  <a:pt x="103" y="66"/>
                  <a:pt x="99" y="62"/>
                  <a:pt x="99" y="57"/>
                </a:cubicBezTo>
                <a:cubicBezTo>
                  <a:pt x="99" y="52"/>
                  <a:pt x="103" y="48"/>
                  <a:pt x="108" y="48"/>
                </a:cubicBezTo>
                <a:close/>
                <a:moveTo>
                  <a:pt x="140" y="207"/>
                </a:moveTo>
                <a:cubicBezTo>
                  <a:pt x="73" y="207"/>
                  <a:pt x="73" y="207"/>
                  <a:pt x="73" y="207"/>
                </a:cubicBezTo>
                <a:cubicBezTo>
                  <a:pt x="73" y="140"/>
                  <a:pt x="73" y="140"/>
                  <a:pt x="73" y="140"/>
                </a:cubicBezTo>
                <a:cubicBezTo>
                  <a:pt x="140" y="140"/>
                  <a:pt x="140" y="140"/>
                  <a:pt x="140" y="140"/>
                </a:cubicBezTo>
                <a:lnTo>
                  <a:pt x="140" y="207"/>
                </a:lnTo>
                <a:close/>
                <a:moveTo>
                  <a:pt x="206" y="280"/>
                </a:moveTo>
                <a:cubicBezTo>
                  <a:pt x="74" y="280"/>
                  <a:pt x="74" y="280"/>
                  <a:pt x="74" y="280"/>
                </a:cubicBezTo>
                <a:cubicBezTo>
                  <a:pt x="74" y="266"/>
                  <a:pt x="74" y="266"/>
                  <a:pt x="74" y="266"/>
                </a:cubicBezTo>
                <a:cubicBezTo>
                  <a:pt x="206" y="266"/>
                  <a:pt x="206" y="266"/>
                  <a:pt x="206" y="266"/>
                </a:cubicBezTo>
                <a:lnTo>
                  <a:pt x="206" y="280"/>
                </a:lnTo>
                <a:close/>
                <a:moveTo>
                  <a:pt x="75" y="232"/>
                </a:moveTo>
                <a:cubicBezTo>
                  <a:pt x="207" y="232"/>
                  <a:pt x="207" y="232"/>
                  <a:pt x="207" y="232"/>
                </a:cubicBezTo>
                <a:cubicBezTo>
                  <a:pt x="207" y="247"/>
                  <a:pt x="207" y="247"/>
                  <a:pt x="207" y="247"/>
                </a:cubicBezTo>
                <a:cubicBezTo>
                  <a:pt x="75" y="247"/>
                  <a:pt x="75" y="247"/>
                  <a:pt x="75" y="247"/>
                </a:cubicBezTo>
                <a:lnTo>
                  <a:pt x="75" y="232"/>
                </a:lnTo>
                <a:close/>
                <a:moveTo>
                  <a:pt x="74" y="313"/>
                </a:moveTo>
                <a:cubicBezTo>
                  <a:pt x="74" y="299"/>
                  <a:pt x="74" y="299"/>
                  <a:pt x="74" y="299"/>
                </a:cubicBezTo>
                <a:cubicBezTo>
                  <a:pt x="206" y="299"/>
                  <a:pt x="206" y="299"/>
                  <a:pt x="206" y="299"/>
                </a:cubicBezTo>
                <a:cubicBezTo>
                  <a:pt x="206" y="313"/>
                  <a:pt x="206" y="313"/>
                  <a:pt x="206" y="313"/>
                </a:cubicBezTo>
                <a:lnTo>
                  <a:pt x="74" y="313"/>
                </a:lnTo>
                <a:close/>
                <a:moveTo>
                  <a:pt x="206" y="347"/>
                </a:moveTo>
                <a:cubicBezTo>
                  <a:pt x="73" y="347"/>
                  <a:pt x="73" y="347"/>
                  <a:pt x="73" y="347"/>
                </a:cubicBezTo>
                <a:cubicBezTo>
                  <a:pt x="73" y="332"/>
                  <a:pt x="73" y="332"/>
                  <a:pt x="73" y="332"/>
                </a:cubicBezTo>
                <a:cubicBezTo>
                  <a:pt x="206" y="332"/>
                  <a:pt x="206" y="332"/>
                  <a:pt x="206" y="332"/>
                </a:cubicBezTo>
                <a:lnTo>
                  <a:pt x="206" y="347"/>
                </a:lnTo>
                <a:close/>
              </a:path>
            </a:pathLst>
          </a:custGeom>
          <a:solidFill>
            <a:schemeClr val="bg1"/>
          </a:solidFill>
          <a:ln>
            <a:noFill/>
          </a:ln>
        </p:spPr>
        <p:txBody>
          <a:bodyPr vert="horz" wrap="square" lIns="60337" tIns="30169" rIns="60337" bIns="30169" numCol="1" anchor="t" anchorCtr="0" compatLnSpc="1">
            <a:prstTxWarp prst="textNoShape">
              <a:avLst/>
            </a:prstTxWarp>
          </a:bodyPr>
          <a:lstStyle/>
          <a:p>
            <a:endParaRPr lang="en-US"/>
          </a:p>
        </p:txBody>
      </p:sp>
      <p:sp>
        <p:nvSpPr>
          <p:cNvPr id="28" name="TextBox 27"/>
          <p:cNvSpPr txBox="1"/>
          <p:nvPr/>
        </p:nvSpPr>
        <p:spPr>
          <a:xfrm>
            <a:off x="3520477" y="411522"/>
            <a:ext cx="2420715" cy="635244"/>
          </a:xfrm>
          <a:prstGeom prst="rect">
            <a:avLst/>
          </a:prstGeom>
          <a:noFill/>
        </p:spPr>
        <p:txBody>
          <a:bodyPr wrap="square" lIns="80460" tIns="40230" rIns="80460" bIns="40230" rtlCol="0">
            <a:spAutoFit/>
          </a:bodyPr>
          <a:lstStyle/>
          <a:p>
            <a:r>
              <a:rPr lang="zh-CN" altLang="en-US" dirty="0">
                <a:solidFill>
                  <a:schemeClr val="bg1"/>
                </a:solidFill>
                <a:latin typeface="华文黑体" pitchFamily="2" charset="-122"/>
                <a:ea typeface="华文黑体" pitchFamily="2" charset="-122"/>
                <a:cs typeface="华文黑体" pitchFamily="2" charset="-122"/>
              </a:rPr>
              <a:t>智能监测</a:t>
            </a:r>
            <a:r>
              <a:rPr lang="en-US" altLang="zh-CN" dirty="0">
                <a:solidFill>
                  <a:schemeClr val="bg1"/>
                </a:solidFill>
                <a:latin typeface="华文黑体" pitchFamily="2" charset="-122"/>
                <a:ea typeface="华文黑体" pitchFamily="2" charset="-122"/>
                <a:cs typeface="华文黑体" pitchFamily="2" charset="-122"/>
              </a:rPr>
              <a:t>10</a:t>
            </a:r>
            <a:r>
              <a:rPr lang="zh-CN" altLang="en-US" dirty="0">
                <a:solidFill>
                  <a:schemeClr val="bg1"/>
                </a:solidFill>
                <a:latin typeface="华文黑体" pitchFamily="2" charset="-122"/>
                <a:ea typeface="华文黑体" pitchFamily="2" charset="-122"/>
                <a:cs typeface="华文黑体" pitchFamily="2" charset="-122"/>
              </a:rPr>
              <a:t>年总投入  </a:t>
            </a:r>
            <a:r>
              <a:rPr lang="en-US" altLang="zh-CN" dirty="0">
                <a:solidFill>
                  <a:schemeClr val="bg1"/>
                </a:solidFill>
                <a:latin typeface="华文黑体" pitchFamily="2" charset="-122"/>
                <a:ea typeface="华文黑体" pitchFamily="2" charset="-122"/>
                <a:cs typeface="华文黑体" pitchFamily="2" charset="-122"/>
              </a:rPr>
              <a:t>320</a:t>
            </a:r>
            <a:r>
              <a:rPr lang="zh-CN" altLang="en-US" dirty="0">
                <a:solidFill>
                  <a:schemeClr val="bg1"/>
                </a:solidFill>
                <a:latin typeface="华文黑体" pitchFamily="2" charset="-122"/>
                <a:ea typeface="华文黑体" pitchFamily="2" charset="-122"/>
                <a:cs typeface="华文黑体" pitchFamily="2" charset="-122"/>
              </a:rPr>
              <a:t>万</a:t>
            </a:r>
            <a:endParaRPr lang="zh-CN" altLang="en-US" dirty="0">
              <a:solidFill>
                <a:schemeClr val="bg1"/>
              </a:solidFill>
              <a:latin typeface="华文细黑" pitchFamily="2" charset="-122"/>
              <a:ea typeface="华文细黑" pitchFamily="2" charset="-122"/>
              <a:cs typeface="华文黑体" pitchFamily="2" charset="-122"/>
            </a:endParaRPr>
          </a:p>
        </p:txBody>
      </p:sp>
      <p:sp>
        <p:nvSpPr>
          <p:cNvPr id="29" name="TextBox 28"/>
          <p:cNvSpPr txBox="1"/>
          <p:nvPr/>
        </p:nvSpPr>
        <p:spPr>
          <a:xfrm>
            <a:off x="3518829" y="906645"/>
            <a:ext cx="4001048" cy="1466240"/>
          </a:xfrm>
          <a:prstGeom prst="rect">
            <a:avLst/>
          </a:prstGeom>
          <a:noFill/>
        </p:spPr>
        <p:txBody>
          <a:bodyPr wrap="square" lIns="80460" tIns="40230" rIns="80460" bIns="40230" rtlCol="0">
            <a:spAutoFit/>
          </a:bodyPr>
          <a:lstStyle/>
          <a:p>
            <a:r>
              <a:rPr lang="zh-CN" altLang="en-US" dirty="0">
                <a:solidFill>
                  <a:schemeClr val="bg1"/>
                </a:solidFill>
                <a:latin typeface="华文细黑" pitchFamily="2" charset="-122"/>
                <a:ea typeface="华文细黑" pitchFamily="2" charset="-122"/>
                <a:cs typeface="华文黑体" pitchFamily="2" charset="-122"/>
              </a:rPr>
              <a:t>一次性设备投入：智能测站两台套（</a:t>
            </a:r>
            <a:r>
              <a:rPr lang="en-US" altLang="zh-CN" dirty="0">
                <a:solidFill>
                  <a:schemeClr val="bg1"/>
                </a:solidFill>
                <a:latin typeface="华文细黑" pitchFamily="2" charset="-122"/>
                <a:ea typeface="华文细黑" pitchFamily="2" charset="-122"/>
                <a:cs typeface="华文黑体" pitchFamily="2" charset="-122"/>
              </a:rPr>
              <a:t>120</a:t>
            </a:r>
            <a:r>
              <a:rPr lang="zh-CN" altLang="en-US" dirty="0">
                <a:solidFill>
                  <a:schemeClr val="bg1"/>
                </a:solidFill>
                <a:latin typeface="华文细黑" pitchFamily="2" charset="-122"/>
                <a:ea typeface="华文细黑" pitchFamily="2" charset="-122"/>
                <a:cs typeface="华文黑体" pitchFamily="2" charset="-122"/>
              </a:rPr>
              <a:t>万）监测型全站仪</a:t>
            </a:r>
            <a:r>
              <a:rPr lang="en-US" altLang="zh-CN" dirty="0">
                <a:solidFill>
                  <a:schemeClr val="bg1"/>
                </a:solidFill>
                <a:latin typeface="华文细黑" pitchFamily="2" charset="-122"/>
                <a:ea typeface="华文细黑" pitchFamily="2" charset="-122"/>
                <a:cs typeface="华文黑体" pitchFamily="2" charset="-122"/>
              </a:rPr>
              <a:t>2</a:t>
            </a:r>
            <a:r>
              <a:rPr lang="zh-CN" altLang="en-US" dirty="0">
                <a:solidFill>
                  <a:schemeClr val="bg1"/>
                </a:solidFill>
                <a:latin typeface="华文细黑" pitchFamily="2" charset="-122"/>
                <a:ea typeface="华文细黑" pitchFamily="2" charset="-122"/>
                <a:cs typeface="华文黑体" pitchFamily="2" charset="-122"/>
              </a:rPr>
              <a:t>台（</a:t>
            </a:r>
            <a:r>
              <a:rPr lang="en-US" altLang="zh-CN" dirty="0">
                <a:solidFill>
                  <a:schemeClr val="bg1"/>
                </a:solidFill>
                <a:latin typeface="华文细黑" pitchFamily="2" charset="-122"/>
                <a:ea typeface="华文细黑" pitchFamily="2" charset="-122"/>
                <a:cs typeface="华文黑体" pitchFamily="2" charset="-122"/>
              </a:rPr>
              <a:t>80</a:t>
            </a:r>
            <a:r>
              <a:rPr lang="zh-CN" altLang="en-US" dirty="0">
                <a:solidFill>
                  <a:schemeClr val="bg1"/>
                </a:solidFill>
                <a:latin typeface="华文细黑" pitchFamily="2" charset="-122"/>
                <a:ea typeface="华文细黑" pitchFamily="2" charset="-122"/>
                <a:cs typeface="华文黑体" pitchFamily="2" charset="-122"/>
              </a:rPr>
              <a:t>万）前期土建费用</a:t>
            </a:r>
            <a:r>
              <a:rPr lang="en-US" altLang="zh-CN" dirty="0">
                <a:solidFill>
                  <a:schemeClr val="bg1"/>
                </a:solidFill>
                <a:latin typeface="华文细黑" pitchFamily="2" charset="-122"/>
                <a:ea typeface="华文细黑" pitchFamily="2" charset="-122"/>
                <a:cs typeface="华文黑体" pitchFamily="2" charset="-122"/>
              </a:rPr>
              <a:t>10</a:t>
            </a:r>
            <a:r>
              <a:rPr lang="zh-CN" altLang="en-US" dirty="0">
                <a:solidFill>
                  <a:schemeClr val="bg1"/>
                </a:solidFill>
                <a:latin typeface="华文细黑" pitchFamily="2" charset="-122"/>
                <a:ea typeface="华文细黑" pitchFamily="2" charset="-122"/>
                <a:cs typeface="华文黑体" pitchFamily="2" charset="-122"/>
              </a:rPr>
              <a:t>万初期建点观测费</a:t>
            </a:r>
            <a:r>
              <a:rPr lang="en-US" altLang="zh-CN" dirty="0">
                <a:solidFill>
                  <a:schemeClr val="bg1"/>
                </a:solidFill>
                <a:latin typeface="华文细黑" pitchFamily="2" charset="-122"/>
                <a:ea typeface="华文细黑" pitchFamily="2" charset="-122"/>
                <a:cs typeface="华文黑体" pitchFamily="2" charset="-122"/>
              </a:rPr>
              <a:t>20</a:t>
            </a:r>
            <a:r>
              <a:rPr lang="zh-CN" altLang="en-US" dirty="0">
                <a:solidFill>
                  <a:schemeClr val="bg1"/>
                </a:solidFill>
                <a:latin typeface="华文细黑" pitchFamily="2" charset="-122"/>
                <a:ea typeface="华文细黑" pitchFamily="2" charset="-122"/>
                <a:cs typeface="华文黑体" pitchFamily="2" charset="-122"/>
              </a:rPr>
              <a:t>万，（</a:t>
            </a:r>
            <a:r>
              <a:rPr lang="en-US" altLang="zh-CN" dirty="0">
                <a:solidFill>
                  <a:schemeClr val="bg1"/>
                </a:solidFill>
                <a:latin typeface="华文细黑" pitchFamily="2" charset="-122"/>
                <a:ea typeface="华文细黑" pitchFamily="2" charset="-122"/>
                <a:cs typeface="华文黑体" pitchFamily="2" charset="-122"/>
              </a:rPr>
              <a:t>70</a:t>
            </a:r>
            <a:r>
              <a:rPr lang="zh-CN" altLang="en-US" dirty="0">
                <a:solidFill>
                  <a:schemeClr val="bg1"/>
                </a:solidFill>
                <a:latin typeface="华文细黑" pitchFamily="2" charset="-122"/>
                <a:ea typeface="华文细黑" pitchFamily="2" charset="-122"/>
                <a:cs typeface="华文黑体" pitchFamily="2" charset="-122"/>
              </a:rPr>
              <a:t>个监测目标）以后每年运营维护费</a:t>
            </a:r>
            <a:r>
              <a:rPr lang="en-US" altLang="zh-CN" dirty="0">
                <a:solidFill>
                  <a:schemeClr val="bg1"/>
                </a:solidFill>
                <a:latin typeface="华文细黑" pitchFamily="2" charset="-122"/>
                <a:ea typeface="华文细黑" pitchFamily="2" charset="-122"/>
                <a:cs typeface="华文黑体" pitchFamily="2" charset="-122"/>
              </a:rPr>
              <a:t>10</a:t>
            </a:r>
            <a:r>
              <a:rPr lang="zh-CN" altLang="en-US" dirty="0">
                <a:solidFill>
                  <a:schemeClr val="bg1"/>
                </a:solidFill>
                <a:latin typeface="华文细黑" pitchFamily="2" charset="-122"/>
                <a:ea typeface="华文细黑" pitchFamily="2" charset="-122"/>
                <a:cs typeface="华文黑体" pitchFamily="2" charset="-122"/>
              </a:rPr>
              <a:t>万</a:t>
            </a:r>
            <a:r>
              <a:rPr lang="en-US" altLang="zh-CN" dirty="0">
                <a:solidFill>
                  <a:schemeClr val="bg1"/>
                </a:solidFill>
                <a:latin typeface="华文细黑" pitchFamily="2" charset="-122"/>
                <a:ea typeface="华文细黑" pitchFamily="2" charset="-122"/>
                <a:cs typeface="华文黑体" pitchFamily="2" charset="-122"/>
              </a:rPr>
              <a:t>/</a:t>
            </a:r>
            <a:r>
              <a:rPr lang="zh-CN" altLang="en-US" dirty="0">
                <a:solidFill>
                  <a:schemeClr val="bg1"/>
                </a:solidFill>
                <a:latin typeface="华文细黑" pitchFamily="2" charset="-122"/>
                <a:ea typeface="华文细黑" pitchFamily="2" charset="-122"/>
                <a:cs typeface="华文黑体" pitchFamily="2" charset="-122"/>
              </a:rPr>
              <a:t>年</a:t>
            </a:r>
          </a:p>
        </p:txBody>
      </p:sp>
      <p:sp>
        <p:nvSpPr>
          <p:cNvPr id="30" name="TextBox 29"/>
          <p:cNvSpPr txBox="1"/>
          <p:nvPr/>
        </p:nvSpPr>
        <p:spPr>
          <a:xfrm>
            <a:off x="3540287" y="2926087"/>
            <a:ext cx="2362688" cy="635244"/>
          </a:xfrm>
          <a:prstGeom prst="rect">
            <a:avLst/>
          </a:prstGeom>
          <a:noFill/>
        </p:spPr>
        <p:txBody>
          <a:bodyPr wrap="square" lIns="80460" tIns="40230" rIns="80460" bIns="40230" rtlCol="0">
            <a:spAutoFit/>
          </a:bodyPr>
          <a:lstStyle/>
          <a:p>
            <a:r>
              <a:rPr lang="zh-CN" altLang="en-US" dirty="0">
                <a:solidFill>
                  <a:schemeClr val="bg1"/>
                </a:solidFill>
                <a:latin typeface="华文黑体" pitchFamily="2" charset="-122"/>
                <a:ea typeface="华文黑体" pitchFamily="2" charset="-122"/>
                <a:cs typeface="华文黑体" pitchFamily="2" charset="-122"/>
              </a:rPr>
              <a:t>人工监测</a:t>
            </a:r>
            <a:r>
              <a:rPr lang="en-US" altLang="zh-CN" dirty="0">
                <a:solidFill>
                  <a:schemeClr val="bg1"/>
                </a:solidFill>
                <a:latin typeface="华文黑体" pitchFamily="2" charset="-122"/>
                <a:ea typeface="华文黑体" pitchFamily="2" charset="-122"/>
                <a:cs typeface="华文黑体" pitchFamily="2" charset="-122"/>
              </a:rPr>
              <a:t>10</a:t>
            </a:r>
            <a:r>
              <a:rPr lang="zh-CN" altLang="en-US" dirty="0">
                <a:solidFill>
                  <a:schemeClr val="bg1"/>
                </a:solidFill>
                <a:latin typeface="华文黑体" pitchFamily="2" charset="-122"/>
                <a:ea typeface="华文黑体" pitchFamily="2" charset="-122"/>
                <a:cs typeface="华文黑体" pitchFamily="2" charset="-122"/>
              </a:rPr>
              <a:t>年总投入  </a:t>
            </a:r>
            <a:r>
              <a:rPr lang="en-US" altLang="zh-CN" dirty="0">
                <a:solidFill>
                  <a:schemeClr val="bg1"/>
                </a:solidFill>
                <a:latin typeface="华文黑体" pitchFamily="2" charset="-122"/>
                <a:ea typeface="华文黑体" pitchFamily="2" charset="-122"/>
                <a:cs typeface="华文黑体" pitchFamily="2" charset="-122"/>
              </a:rPr>
              <a:t>1420</a:t>
            </a:r>
            <a:r>
              <a:rPr lang="zh-CN" altLang="en-US" dirty="0">
                <a:solidFill>
                  <a:schemeClr val="bg1"/>
                </a:solidFill>
                <a:latin typeface="华文黑体" pitchFamily="2" charset="-122"/>
                <a:ea typeface="华文黑体" pitchFamily="2" charset="-122"/>
                <a:cs typeface="华文黑体" pitchFamily="2" charset="-122"/>
              </a:rPr>
              <a:t>万</a:t>
            </a:r>
            <a:endParaRPr lang="zh-CN" altLang="en-US" dirty="0">
              <a:solidFill>
                <a:schemeClr val="bg1"/>
              </a:solidFill>
              <a:latin typeface="华文细黑" pitchFamily="2" charset="-122"/>
              <a:ea typeface="华文细黑" pitchFamily="2" charset="-122"/>
              <a:cs typeface="华文黑体" pitchFamily="2" charset="-122"/>
            </a:endParaRPr>
          </a:p>
        </p:txBody>
      </p:sp>
      <p:sp>
        <p:nvSpPr>
          <p:cNvPr id="31" name="TextBox 30"/>
          <p:cNvSpPr txBox="1"/>
          <p:nvPr/>
        </p:nvSpPr>
        <p:spPr>
          <a:xfrm>
            <a:off x="3163865" y="3619583"/>
            <a:ext cx="6398982" cy="1261056"/>
          </a:xfrm>
          <a:prstGeom prst="rect">
            <a:avLst/>
          </a:prstGeom>
          <a:noFill/>
        </p:spPr>
        <p:txBody>
          <a:bodyPr wrap="square" lIns="80460" tIns="40230" rIns="80460" bIns="40230" rtlCol="0">
            <a:spAutoFit/>
          </a:bodyPr>
          <a:lstStyle/>
          <a:p>
            <a:r>
              <a:rPr lang="zh-CN" altLang="en-US" dirty="0">
                <a:solidFill>
                  <a:schemeClr val="bg1"/>
                </a:solidFill>
                <a:latin typeface="华文细黑" pitchFamily="2" charset="-122"/>
                <a:ea typeface="华文细黑" pitchFamily="2" charset="-122"/>
                <a:cs typeface="华文黑体" pitchFamily="2" charset="-122"/>
              </a:rPr>
              <a:t>初期建点观测费</a:t>
            </a:r>
            <a:r>
              <a:rPr lang="en-US" altLang="zh-CN" dirty="0">
                <a:solidFill>
                  <a:schemeClr val="bg1"/>
                </a:solidFill>
                <a:latin typeface="华文细黑" pitchFamily="2" charset="-122"/>
                <a:ea typeface="华文细黑" pitchFamily="2" charset="-122"/>
                <a:cs typeface="华文黑体" pitchFamily="2" charset="-122"/>
              </a:rPr>
              <a:t>20</a:t>
            </a:r>
            <a:r>
              <a:rPr lang="zh-CN" altLang="en-US" dirty="0">
                <a:solidFill>
                  <a:schemeClr val="bg1"/>
                </a:solidFill>
                <a:latin typeface="华文细黑" pitchFamily="2" charset="-122"/>
                <a:ea typeface="华文细黑" pitchFamily="2" charset="-122"/>
                <a:cs typeface="华文黑体" pitchFamily="2" charset="-122"/>
              </a:rPr>
              <a:t>万  （</a:t>
            </a:r>
            <a:r>
              <a:rPr lang="en-US" altLang="zh-CN" dirty="0">
                <a:solidFill>
                  <a:schemeClr val="bg1"/>
                </a:solidFill>
                <a:latin typeface="华文细黑" pitchFamily="2" charset="-122"/>
                <a:ea typeface="华文细黑" pitchFamily="2" charset="-122"/>
                <a:cs typeface="华文黑体" pitchFamily="2" charset="-122"/>
              </a:rPr>
              <a:t>70</a:t>
            </a:r>
            <a:r>
              <a:rPr lang="zh-CN" altLang="en-US" dirty="0">
                <a:solidFill>
                  <a:schemeClr val="bg1"/>
                </a:solidFill>
                <a:latin typeface="华文细黑" pitchFamily="2" charset="-122"/>
                <a:ea typeface="华文细黑" pitchFamily="2" charset="-122"/>
                <a:cs typeface="华文黑体" pitchFamily="2" charset="-122"/>
              </a:rPr>
              <a:t>个监测目标）</a:t>
            </a:r>
            <a:endParaRPr lang="en-US" altLang="zh-CN" dirty="0">
              <a:solidFill>
                <a:schemeClr val="bg1"/>
              </a:solidFill>
              <a:latin typeface="华文细黑" pitchFamily="2" charset="-122"/>
              <a:ea typeface="华文细黑" pitchFamily="2" charset="-122"/>
              <a:cs typeface="华文黑体" pitchFamily="2" charset="-122"/>
            </a:endParaRPr>
          </a:p>
          <a:p>
            <a:pPr>
              <a:lnSpc>
                <a:spcPts val="824"/>
              </a:lnSpc>
            </a:pPr>
            <a:endParaRPr lang="en-US" altLang="zh-CN" dirty="0">
              <a:solidFill>
                <a:schemeClr val="bg1"/>
              </a:solidFill>
              <a:latin typeface="华文细黑" pitchFamily="2" charset="-122"/>
              <a:ea typeface="华文细黑" pitchFamily="2" charset="-122"/>
              <a:cs typeface="华文黑体" pitchFamily="2" charset="-122"/>
            </a:endParaRPr>
          </a:p>
          <a:p>
            <a:pPr>
              <a:lnSpc>
                <a:spcPts val="824"/>
              </a:lnSpc>
            </a:pPr>
            <a:r>
              <a:rPr lang="zh-CN" altLang="en-US" dirty="0">
                <a:solidFill>
                  <a:schemeClr val="bg1"/>
                </a:solidFill>
                <a:latin typeface="华文细黑" pitchFamily="2" charset="-122"/>
                <a:ea typeface="华文细黑" pitchFamily="2" charset="-122"/>
                <a:cs typeface="华文黑体" pitchFamily="2" charset="-122"/>
              </a:rPr>
              <a:t>每年观测费</a:t>
            </a:r>
            <a:r>
              <a:rPr lang="en-US" altLang="zh-CN" dirty="0">
                <a:solidFill>
                  <a:schemeClr val="bg1"/>
                </a:solidFill>
                <a:latin typeface="华文细黑" pitchFamily="2" charset="-122"/>
                <a:ea typeface="华文细黑" pitchFamily="2" charset="-122"/>
                <a:cs typeface="华文黑体" pitchFamily="2" charset="-122"/>
              </a:rPr>
              <a:t>140</a:t>
            </a:r>
            <a:r>
              <a:rPr lang="zh-CN" altLang="en-US" dirty="0">
                <a:solidFill>
                  <a:schemeClr val="bg1"/>
                </a:solidFill>
                <a:latin typeface="华文细黑" pitchFamily="2" charset="-122"/>
                <a:ea typeface="华文细黑" pitchFamily="2" charset="-122"/>
                <a:cs typeface="华文黑体" pitchFamily="2" charset="-122"/>
              </a:rPr>
              <a:t>万（每年观测</a:t>
            </a:r>
            <a:r>
              <a:rPr lang="en-US" altLang="zh-CN" dirty="0">
                <a:solidFill>
                  <a:schemeClr val="bg1"/>
                </a:solidFill>
                <a:latin typeface="华文细黑" pitchFamily="2" charset="-122"/>
                <a:ea typeface="华文细黑" pitchFamily="2" charset="-122"/>
                <a:cs typeface="华文黑体" pitchFamily="2" charset="-122"/>
              </a:rPr>
              <a:t>4</a:t>
            </a:r>
            <a:r>
              <a:rPr lang="zh-CN" altLang="en-US" dirty="0">
                <a:solidFill>
                  <a:schemeClr val="bg1"/>
                </a:solidFill>
                <a:latin typeface="华文细黑" pitchFamily="2" charset="-122"/>
                <a:ea typeface="华文细黑" pitchFamily="2" charset="-122"/>
                <a:cs typeface="华文黑体" pitchFamily="2" charset="-122"/>
              </a:rPr>
              <a:t>次）</a:t>
            </a:r>
            <a:r>
              <a:rPr lang="zh-CN" altLang="zh-CN" dirty="0">
                <a:solidFill>
                  <a:schemeClr val="bg1"/>
                </a:solidFill>
                <a:latin typeface="华文细黑" pitchFamily="2" charset="-122"/>
                <a:ea typeface="华文细黑" pitchFamily="2" charset="-122"/>
                <a:cs typeface="华文黑体" pitchFamily="2" charset="-122"/>
              </a:rPr>
              <a:t>根据《测绘生产成本费用定额》（</a:t>
            </a:r>
            <a:r>
              <a:rPr lang="en-US" altLang="zh-CN" dirty="0">
                <a:solidFill>
                  <a:schemeClr val="bg1"/>
                </a:solidFill>
                <a:latin typeface="华文细黑" pitchFamily="2" charset="-122"/>
                <a:ea typeface="华文细黑" pitchFamily="2" charset="-122"/>
                <a:cs typeface="华文黑体" pitchFamily="2" charset="-122"/>
              </a:rPr>
              <a:t>2009</a:t>
            </a:r>
            <a:r>
              <a:rPr lang="zh-CN" altLang="zh-CN" dirty="0">
                <a:solidFill>
                  <a:schemeClr val="bg1"/>
                </a:solidFill>
                <a:latin typeface="华文细黑" pitchFamily="2" charset="-122"/>
                <a:ea typeface="华文细黑" pitchFamily="2" charset="-122"/>
                <a:cs typeface="华文黑体" pitchFamily="2" charset="-122"/>
              </a:rPr>
              <a:t>年版）中</a:t>
            </a:r>
            <a:endParaRPr lang="en-US" altLang="zh-CN" dirty="0">
              <a:solidFill>
                <a:schemeClr val="bg1"/>
              </a:solidFill>
              <a:latin typeface="华文细黑" pitchFamily="2" charset="-122"/>
              <a:ea typeface="华文细黑" pitchFamily="2" charset="-122"/>
              <a:cs typeface="华文黑体" pitchFamily="2" charset="-122"/>
            </a:endParaRPr>
          </a:p>
          <a:p>
            <a:pPr>
              <a:lnSpc>
                <a:spcPts val="824"/>
              </a:lnSpc>
            </a:pPr>
            <a:endParaRPr lang="en-US" altLang="zh-CN" dirty="0">
              <a:solidFill>
                <a:schemeClr val="bg1"/>
              </a:solidFill>
              <a:latin typeface="华文细黑" pitchFamily="2" charset="-122"/>
              <a:ea typeface="华文细黑" pitchFamily="2" charset="-122"/>
              <a:cs typeface="华文黑体" pitchFamily="2" charset="-122"/>
            </a:endParaRPr>
          </a:p>
          <a:p>
            <a:pPr>
              <a:lnSpc>
                <a:spcPts val="824"/>
              </a:lnSpc>
            </a:pPr>
            <a:endParaRPr lang="en-US" altLang="zh-CN" dirty="0">
              <a:solidFill>
                <a:schemeClr val="bg1"/>
              </a:solidFill>
              <a:latin typeface="华文细黑" pitchFamily="2" charset="-122"/>
              <a:ea typeface="华文细黑" pitchFamily="2" charset="-122"/>
              <a:cs typeface="华文黑体" pitchFamily="2" charset="-122"/>
            </a:endParaRPr>
          </a:p>
          <a:p>
            <a:pPr>
              <a:lnSpc>
                <a:spcPts val="824"/>
              </a:lnSpc>
            </a:pPr>
            <a:r>
              <a:rPr lang="zh-CN" altLang="zh-CN" dirty="0">
                <a:solidFill>
                  <a:schemeClr val="bg1"/>
                </a:solidFill>
                <a:latin typeface="华文细黑" pitchFamily="2" charset="-122"/>
                <a:ea typeface="华文细黑" pitchFamily="2" charset="-122"/>
                <a:cs typeface="华文黑体" pitchFamily="2" charset="-122"/>
              </a:rPr>
              <a:t>工程测量部分定额，</a:t>
            </a:r>
            <a:r>
              <a:rPr lang="zh-CN" altLang="en-US" dirty="0">
                <a:solidFill>
                  <a:schemeClr val="bg1"/>
                </a:solidFill>
                <a:latin typeface="华文细黑" pitchFamily="2" charset="-122"/>
                <a:ea typeface="华文细黑" pitchFamily="2" charset="-122"/>
                <a:cs typeface="华文黑体" pitchFamily="2" charset="-122"/>
              </a:rPr>
              <a:t>原</a:t>
            </a:r>
            <a:r>
              <a:rPr lang="zh-CN" altLang="zh-CN" dirty="0">
                <a:solidFill>
                  <a:schemeClr val="bg1"/>
                </a:solidFill>
                <a:latin typeface="华文细黑" pitchFamily="2" charset="-122"/>
                <a:ea typeface="华文细黑" pitchFamily="2" charset="-122"/>
                <a:cs typeface="华文黑体" pitchFamily="2" charset="-122"/>
              </a:rPr>
              <a:t>表面变形监测点观测费</a:t>
            </a:r>
            <a:r>
              <a:rPr lang="en-US" altLang="zh-CN" dirty="0">
                <a:solidFill>
                  <a:schemeClr val="bg1"/>
                </a:solidFill>
                <a:latin typeface="华文细黑" pitchFamily="2" charset="-122"/>
                <a:ea typeface="华文细黑" pitchFamily="2" charset="-122"/>
                <a:cs typeface="华文黑体" pitchFamily="2" charset="-122"/>
              </a:rPr>
              <a:t>26572.69</a:t>
            </a:r>
            <a:r>
              <a:rPr lang="zh-CN" altLang="zh-CN" dirty="0">
                <a:solidFill>
                  <a:schemeClr val="bg1"/>
                </a:solidFill>
                <a:latin typeface="华文细黑" pitchFamily="2" charset="-122"/>
                <a:ea typeface="华文细黑" pitchFamily="2" charset="-122"/>
                <a:cs typeface="华文黑体" pitchFamily="2" charset="-122"/>
              </a:rPr>
              <a:t>元</a:t>
            </a:r>
            <a:r>
              <a:rPr lang="en-US" altLang="zh-CN" dirty="0">
                <a:solidFill>
                  <a:schemeClr val="bg1"/>
                </a:solidFill>
                <a:latin typeface="华文细黑" pitchFamily="2" charset="-122"/>
                <a:ea typeface="华文细黑" pitchFamily="2" charset="-122"/>
                <a:cs typeface="华文黑体" pitchFamily="2" charset="-122"/>
              </a:rPr>
              <a:t>/</a:t>
            </a:r>
            <a:r>
              <a:rPr lang="zh-CN" altLang="zh-CN" dirty="0">
                <a:solidFill>
                  <a:schemeClr val="bg1"/>
                </a:solidFill>
                <a:latin typeface="华文细黑" pitchFamily="2" charset="-122"/>
                <a:ea typeface="华文细黑" pitchFamily="2" charset="-122"/>
                <a:cs typeface="华文黑体" pitchFamily="2" charset="-122"/>
              </a:rPr>
              <a:t>点</a:t>
            </a:r>
            <a:r>
              <a:rPr lang="zh-CN" altLang="en-US" dirty="0">
                <a:solidFill>
                  <a:schemeClr val="bg1"/>
                </a:solidFill>
                <a:latin typeface="华文细黑" pitchFamily="2" charset="-122"/>
                <a:ea typeface="华文细黑" pitchFamily="2" charset="-122"/>
                <a:cs typeface="华文黑体" pitchFamily="2" charset="-122"/>
              </a:rPr>
              <a:t>，实际计算按</a:t>
            </a:r>
            <a:r>
              <a:rPr lang="en-US" altLang="zh-CN" dirty="0">
                <a:solidFill>
                  <a:schemeClr val="bg1"/>
                </a:solidFill>
                <a:latin typeface="华文细黑" pitchFamily="2" charset="-122"/>
                <a:ea typeface="华文细黑" pitchFamily="2" charset="-122"/>
                <a:cs typeface="华文黑体" pitchFamily="2" charset="-122"/>
              </a:rPr>
              <a:t>5000</a:t>
            </a:r>
            <a:r>
              <a:rPr lang="zh-CN" altLang="en-US" dirty="0">
                <a:solidFill>
                  <a:schemeClr val="bg1"/>
                </a:solidFill>
                <a:latin typeface="华文细黑" pitchFamily="2" charset="-122"/>
                <a:ea typeface="华文细黑" pitchFamily="2" charset="-122"/>
                <a:cs typeface="华文黑体" pitchFamily="2" charset="-122"/>
              </a:rPr>
              <a:t>元</a:t>
            </a:r>
            <a:r>
              <a:rPr lang="en-US" altLang="zh-CN" dirty="0">
                <a:solidFill>
                  <a:schemeClr val="bg1"/>
                </a:solidFill>
                <a:latin typeface="华文细黑" pitchFamily="2" charset="-122"/>
                <a:ea typeface="华文细黑" pitchFamily="2" charset="-122"/>
                <a:cs typeface="华文黑体" pitchFamily="2" charset="-122"/>
              </a:rPr>
              <a:t>/</a:t>
            </a:r>
            <a:r>
              <a:rPr lang="zh-CN" altLang="en-US" dirty="0">
                <a:solidFill>
                  <a:schemeClr val="bg1"/>
                </a:solidFill>
                <a:latin typeface="华文细黑" pitchFamily="2" charset="-122"/>
                <a:ea typeface="华文细黑" pitchFamily="2" charset="-122"/>
                <a:cs typeface="华文黑体" pitchFamily="2" charset="-122"/>
              </a:rPr>
              <a:t>点</a:t>
            </a:r>
            <a:endParaRPr lang="en-US" altLang="zh-CN" dirty="0">
              <a:solidFill>
                <a:schemeClr val="bg1"/>
              </a:solidFill>
              <a:latin typeface="华文细黑" pitchFamily="2" charset="-122"/>
              <a:ea typeface="华文细黑" pitchFamily="2" charset="-122"/>
              <a:cs typeface="华文黑体" pitchFamily="2" charset="-122"/>
            </a:endParaRPr>
          </a:p>
          <a:p>
            <a:endParaRPr lang="zh-CN" altLang="en-US" sz="1200" dirty="0">
              <a:solidFill>
                <a:schemeClr val="bg1"/>
              </a:solidFill>
              <a:latin typeface="华文细黑" pitchFamily="2" charset="-122"/>
              <a:ea typeface="华文细黑" pitchFamily="2" charset="-122"/>
              <a:cs typeface="华文黑体" pitchFamily="2" charset="-122"/>
            </a:endParaRPr>
          </a:p>
        </p:txBody>
      </p:sp>
      <p:grpSp>
        <p:nvGrpSpPr>
          <p:cNvPr id="6" name="组合 42"/>
          <p:cNvGrpSpPr/>
          <p:nvPr/>
        </p:nvGrpSpPr>
        <p:grpSpPr>
          <a:xfrm>
            <a:off x="3396906" y="148653"/>
            <a:ext cx="4817029" cy="1242138"/>
            <a:chOff x="1558702" y="1628800"/>
            <a:chExt cx="8244916" cy="720080"/>
          </a:xfrm>
        </p:grpSpPr>
        <p:cxnSp>
          <p:nvCxnSpPr>
            <p:cNvPr id="7" name="直接连接符 6"/>
            <p:cNvCxnSpPr/>
            <p:nvPr/>
          </p:nvCxnSpPr>
          <p:spPr>
            <a:xfrm>
              <a:off x="1558702" y="1628800"/>
              <a:ext cx="8172908" cy="648072"/>
            </a:xfrm>
            <a:prstGeom prst="bentConnector3">
              <a:avLst>
                <a:gd name="adj1" fmla="val 99935"/>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39" name="椭圆 38"/>
            <p:cNvSpPr/>
            <p:nvPr/>
          </p:nvSpPr>
          <p:spPr>
            <a:xfrm>
              <a:off x="9659602" y="2204864"/>
              <a:ext cx="144016" cy="144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41"/>
          <p:cNvGrpSpPr/>
          <p:nvPr/>
        </p:nvGrpSpPr>
        <p:grpSpPr>
          <a:xfrm flipV="1">
            <a:off x="3163867" y="3829085"/>
            <a:ext cx="4817029" cy="720080"/>
            <a:chOff x="1558702" y="5301208"/>
            <a:chExt cx="8244916" cy="720080"/>
          </a:xfrm>
        </p:grpSpPr>
        <p:cxnSp>
          <p:nvCxnSpPr>
            <p:cNvPr id="40" name="直接连接符 6"/>
            <p:cNvCxnSpPr/>
            <p:nvPr/>
          </p:nvCxnSpPr>
          <p:spPr>
            <a:xfrm>
              <a:off x="1558702" y="5301208"/>
              <a:ext cx="8172908" cy="648072"/>
            </a:xfrm>
            <a:prstGeom prst="bentConnector3">
              <a:avLst>
                <a:gd name="adj1" fmla="val 99935"/>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1" name="椭圆 40"/>
            <p:cNvSpPr/>
            <p:nvPr/>
          </p:nvSpPr>
          <p:spPr>
            <a:xfrm>
              <a:off x="9659602" y="5877272"/>
              <a:ext cx="144016" cy="144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圆角矩形 31"/>
          <p:cNvSpPr/>
          <p:nvPr/>
        </p:nvSpPr>
        <p:spPr>
          <a:xfrm>
            <a:off x="8370886" y="260650"/>
            <a:ext cx="2172186" cy="600163"/>
          </a:xfrm>
          <a:prstGeom prst="roundRect">
            <a:avLst/>
          </a:prstGeom>
          <a:solidFill>
            <a:srgbClr val="FFFFFF"/>
          </a:solidFill>
          <a:ln>
            <a:noFill/>
          </a:ln>
          <a:effectLst>
            <a:reflection blurRad="6350" stA="2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lIns="80460" tIns="40230" rIns="80460" bIns="40230" rtlCol="0" anchor="ctr"/>
          <a:lstStyle/>
          <a:p>
            <a:pPr algn="ctr"/>
            <a:endParaRPr lang="zh-CN" altLang="en-US"/>
          </a:p>
        </p:txBody>
      </p:sp>
      <p:sp>
        <p:nvSpPr>
          <p:cNvPr id="33" name="TextBox 32"/>
          <p:cNvSpPr txBox="1"/>
          <p:nvPr/>
        </p:nvSpPr>
        <p:spPr>
          <a:xfrm>
            <a:off x="8413933" y="289275"/>
            <a:ext cx="2086095" cy="465966"/>
          </a:xfrm>
          <a:prstGeom prst="rect">
            <a:avLst/>
          </a:prstGeom>
          <a:noFill/>
        </p:spPr>
        <p:txBody>
          <a:bodyPr wrap="none" lIns="80460" tIns="40230" rIns="80460" bIns="40230" rtlCol="0" anchor="ctr">
            <a:spAutoFit/>
          </a:bodyPr>
          <a:lstStyle>
            <a:defPPr>
              <a:defRPr lang="zh-CN"/>
            </a:defPPr>
            <a:lvl1pPr algn="ctr">
              <a:defRPr sz="7200">
                <a:gradFill>
                  <a:gsLst>
                    <a:gs pos="0">
                      <a:srgbClr val="2A4DFE"/>
                    </a:gs>
                    <a:gs pos="37000">
                      <a:srgbClr val="4F92FF"/>
                    </a:gs>
                    <a:gs pos="65000">
                      <a:srgbClr val="44028C"/>
                    </a:gs>
                    <a:gs pos="100000">
                      <a:srgbClr val="FF09A7"/>
                    </a:gs>
                    <a:gs pos="79000">
                      <a:srgbClr val="B00071"/>
                    </a:gs>
                  </a:gsLst>
                  <a:lin ang="5400000" scaled="0"/>
                </a:gradFill>
                <a:latin typeface="HelveticaNeueLT Pro 35 Th" pitchFamily="34" charset="0"/>
                <a:ea typeface="华文细黑" pitchFamily="2" charset="-122"/>
                <a:cs typeface="华文黑体" pitchFamily="2" charset="-122"/>
              </a:defRPr>
            </a:lvl1pPr>
          </a:lstStyle>
          <a:p>
            <a:r>
              <a:rPr lang="zh-CN" altLang="en-US" sz="2500" dirty="0"/>
              <a:t>经济效益分析</a:t>
            </a:r>
          </a:p>
        </p:txBody>
      </p:sp>
      <p:pic>
        <p:nvPicPr>
          <p:cNvPr id="34" name="Picture 3"/>
          <p:cNvPicPr>
            <a:picLocks noChangeAspect="1" noChangeArrowheads="1"/>
          </p:cNvPicPr>
          <p:nvPr/>
        </p:nvPicPr>
        <p:blipFill>
          <a:blip r:embed="rId9" cstate="print"/>
          <a:srcRect/>
          <a:stretch>
            <a:fillRect/>
          </a:stretch>
        </p:blipFill>
        <p:spPr bwMode="auto">
          <a:xfrm>
            <a:off x="1143000" y="0"/>
            <a:ext cx="1961430" cy="6858000"/>
          </a:xfrm>
          <a:prstGeom prst="rect">
            <a:avLst/>
          </a:prstGeom>
          <a:noFill/>
          <a:ln w="9525">
            <a:noFill/>
            <a:miter lim="800000"/>
            <a:headEnd/>
            <a:tailEnd/>
          </a:ln>
        </p:spPr>
      </p:pic>
    </p:spTree>
    <p:extLst>
      <p:ext uri="{BB962C8B-B14F-4D97-AF65-F5344CB8AC3E}">
        <p14:creationId xmlns:p14="http://schemas.microsoft.com/office/powerpoint/2010/main" xmlns="" val="2153892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3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childTnLst>
                          </p:cTn>
                        </p:par>
                        <p:par>
                          <p:cTn id="11" fill="hold">
                            <p:stCondLst>
                              <p:cond delay="300"/>
                            </p:stCondLst>
                            <p:childTnLst>
                              <p:par>
                                <p:cTn id="12" presetID="53" presetClass="entr" presetSubtype="16"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childTnLst>
                                </p:cTn>
                              </p:par>
                              <p:par>
                                <p:cTn id="17" presetID="22" presetClass="entr" presetSubtype="2" fill="hold" grpId="0" nodeType="withEffect">
                                  <p:stCondLst>
                                    <p:cond delay="50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par>
                                <p:cTn id="20" presetID="22" presetClass="entr" presetSubtype="2" fill="hold" grpId="0" nodeType="withEffect">
                                  <p:stCondLst>
                                    <p:cond delay="500"/>
                                  </p:stCondLst>
                                  <p:childTnLst>
                                    <p:set>
                                      <p:cBhvr>
                                        <p:cTn id="21" dur="1" fill="hold">
                                          <p:stCondLst>
                                            <p:cond delay="0"/>
                                          </p:stCondLst>
                                        </p:cTn>
                                        <p:tgtEl>
                                          <p:spTgt spid="13"/>
                                        </p:tgtEl>
                                        <p:attrNameLst>
                                          <p:attrName>style.visibility</p:attrName>
                                        </p:attrNameLst>
                                      </p:cBhvr>
                                      <p:to>
                                        <p:strVal val="visible"/>
                                      </p:to>
                                    </p:set>
                                    <p:animEffect transition="in" filter="wipe(right)">
                                      <p:cBhvr>
                                        <p:cTn id="22" dur="500"/>
                                        <p:tgtEl>
                                          <p:spTgt spid="13"/>
                                        </p:tgtEl>
                                      </p:cBhvr>
                                    </p:animEffect>
                                  </p:childTnLst>
                                </p:cTn>
                              </p:par>
                              <p:par>
                                <p:cTn id="23" presetID="22" presetClass="entr" presetSubtype="2" fill="hold" nodeType="withEffect">
                                  <p:stCondLst>
                                    <p:cond delay="500"/>
                                  </p:stCondLst>
                                  <p:childTnLst>
                                    <p:set>
                                      <p:cBhvr>
                                        <p:cTn id="24" dur="1" fill="hold">
                                          <p:stCondLst>
                                            <p:cond delay="0"/>
                                          </p:stCondLst>
                                        </p:cTn>
                                        <p:tgtEl>
                                          <p:spTgt spid="6"/>
                                        </p:tgtEl>
                                        <p:attrNameLst>
                                          <p:attrName>style.visibility</p:attrName>
                                        </p:attrNameLst>
                                      </p:cBhvr>
                                      <p:to>
                                        <p:strVal val="visible"/>
                                      </p:to>
                                    </p:set>
                                    <p:animEffect transition="in" filter="wipe(right)">
                                      <p:cBhvr>
                                        <p:cTn id="25" dur="500"/>
                                        <p:tgtEl>
                                          <p:spTgt spid="6"/>
                                        </p:tgtEl>
                                      </p:cBhvr>
                                    </p:animEffect>
                                  </p:childTnLst>
                                </p:cTn>
                              </p:par>
                              <p:par>
                                <p:cTn id="26" presetID="22" presetClass="entr" presetSubtype="2" fill="hold" nodeType="withEffect">
                                  <p:stCondLst>
                                    <p:cond delay="500"/>
                                  </p:stCondLst>
                                  <p:childTnLst>
                                    <p:set>
                                      <p:cBhvr>
                                        <p:cTn id="27" dur="1" fill="hold">
                                          <p:stCondLst>
                                            <p:cond delay="0"/>
                                          </p:stCondLst>
                                        </p:cTn>
                                        <p:tgtEl>
                                          <p:spTgt spid="8"/>
                                        </p:tgtEl>
                                        <p:attrNameLst>
                                          <p:attrName>style.visibility</p:attrName>
                                        </p:attrNameLst>
                                      </p:cBhvr>
                                      <p:to>
                                        <p:strVal val="visible"/>
                                      </p:to>
                                    </p:set>
                                    <p:animEffect transition="in" filter="wipe(right)">
                                      <p:cBhvr>
                                        <p:cTn id="28" dur="500"/>
                                        <p:tgtEl>
                                          <p:spTgt spid="8"/>
                                        </p:tgtEl>
                                      </p:cBhvr>
                                    </p:animEffect>
                                  </p:childTnLst>
                                </p:cTn>
                              </p:par>
                              <p:par>
                                <p:cTn id="29" presetID="22" presetClass="entr" presetSubtype="2" fill="hold" grpId="0" nodeType="withEffect">
                                  <p:stCondLst>
                                    <p:cond delay="800"/>
                                  </p:stCondLst>
                                  <p:childTnLst>
                                    <p:set>
                                      <p:cBhvr>
                                        <p:cTn id="30" dur="1" fill="hold">
                                          <p:stCondLst>
                                            <p:cond delay="0"/>
                                          </p:stCondLst>
                                        </p:cTn>
                                        <p:tgtEl>
                                          <p:spTgt spid="29"/>
                                        </p:tgtEl>
                                        <p:attrNameLst>
                                          <p:attrName>style.visibility</p:attrName>
                                        </p:attrNameLst>
                                      </p:cBhvr>
                                      <p:to>
                                        <p:strVal val="visible"/>
                                      </p:to>
                                    </p:set>
                                    <p:animEffect transition="in" filter="wipe(right)">
                                      <p:cBhvr>
                                        <p:cTn id="31" dur="500"/>
                                        <p:tgtEl>
                                          <p:spTgt spid="29"/>
                                        </p:tgtEl>
                                      </p:cBhvr>
                                    </p:animEffect>
                                  </p:childTnLst>
                                </p:cTn>
                              </p:par>
                              <p:par>
                                <p:cTn id="32" presetID="22" presetClass="entr" presetSubtype="2" fill="hold" grpId="0" nodeType="withEffect">
                                  <p:stCondLst>
                                    <p:cond delay="800"/>
                                  </p:stCondLst>
                                  <p:childTnLst>
                                    <p:set>
                                      <p:cBhvr>
                                        <p:cTn id="33" dur="1" fill="hold">
                                          <p:stCondLst>
                                            <p:cond delay="0"/>
                                          </p:stCondLst>
                                        </p:cTn>
                                        <p:tgtEl>
                                          <p:spTgt spid="31"/>
                                        </p:tgtEl>
                                        <p:attrNameLst>
                                          <p:attrName>style.visibility</p:attrName>
                                        </p:attrNameLst>
                                      </p:cBhvr>
                                      <p:to>
                                        <p:strVal val="visible"/>
                                      </p:to>
                                    </p:set>
                                    <p:animEffect transition="in" filter="wipe(right)">
                                      <p:cBhvr>
                                        <p:cTn id="34" dur="500"/>
                                        <p:tgtEl>
                                          <p:spTgt spid="31"/>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28"/>
                                        </p:tgtEl>
                                        <p:attrNameLst>
                                          <p:attrName>style.visibility</p:attrName>
                                        </p:attrNameLst>
                                      </p:cBhvr>
                                      <p:to>
                                        <p:strVal val="visible"/>
                                      </p:to>
                                    </p:set>
                                    <p:animEffect transition="in" filter="wipe(right)">
                                      <p:cBhvr>
                                        <p:cTn id="37" dur="500"/>
                                        <p:tgtEl>
                                          <p:spTgt spid="28"/>
                                        </p:tgtEl>
                                      </p:cBhvr>
                                    </p:animEffect>
                                  </p:childTnLst>
                                </p:cTn>
                              </p:par>
                              <p:par>
                                <p:cTn id="38" presetID="22" presetClass="entr" presetSubtype="2" fill="hold" grpId="0" nodeType="withEffect">
                                  <p:stCondLst>
                                    <p:cond delay="100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1000"/>
                                  </p:stCondLst>
                                  <p:childTnLst>
                                    <p:set>
                                      <p:cBhvr>
                                        <p:cTn id="42" dur="1" fill="hold">
                                          <p:stCondLst>
                                            <p:cond delay="0"/>
                                          </p:stCondLst>
                                        </p:cTn>
                                        <p:tgtEl>
                                          <p:spTgt spid="26"/>
                                        </p:tgtEl>
                                        <p:attrNameLst>
                                          <p:attrName>style.visibility</p:attrName>
                                        </p:attrNameLst>
                                      </p:cBhvr>
                                      <p:to>
                                        <p:strVal val="visible"/>
                                      </p:to>
                                    </p:set>
                                    <p:animEffect transition="in" filter="wipe(right)">
                                      <p:cBhvr>
                                        <p:cTn id="43" dur="500"/>
                                        <p:tgtEl>
                                          <p:spTgt spid="26"/>
                                        </p:tgtEl>
                                      </p:cBhvr>
                                    </p:animEffect>
                                  </p:childTnLst>
                                </p:cTn>
                              </p:par>
                              <p:par>
                                <p:cTn id="44" presetID="22" presetClass="entr" presetSubtype="2" fill="hold" grpId="0" nodeType="withEffect">
                                  <p:stCondLst>
                                    <p:cond delay="1000"/>
                                  </p:stCondLst>
                                  <p:childTnLst>
                                    <p:set>
                                      <p:cBhvr>
                                        <p:cTn id="45" dur="1" fill="hold">
                                          <p:stCondLst>
                                            <p:cond delay="0"/>
                                          </p:stCondLst>
                                        </p:cTn>
                                        <p:tgtEl>
                                          <p:spTgt spid="27"/>
                                        </p:tgtEl>
                                        <p:attrNameLst>
                                          <p:attrName>style.visibility</p:attrName>
                                        </p:attrNameLst>
                                      </p:cBhvr>
                                      <p:to>
                                        <p:strVal val="visible"/>
                                      </p:to>
                                    </p:set>
                                    <p:animEffect transition="in" filter="wipe(right)">
                                      <p:cBhvr>
                                        <p:cTn id="4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26" grpId="0" animBg="1"/>
      <p:bldP spid="27" grpId="0" animBg="1"/>
      <p:bldP spid="28" grpId="0"/>
      <p:bldP spid="29" grpId="0"/>
      <p:bldP spid="30" grpId="0"/>
      <p:bldP spid="31" grpId="0"/>
      <p:bldP spid="32" grpId="0" animBg="1"/>
      <p:bldP spid="3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r>
              <a:rPr lang="en-US" altLang="zh-CN" dirty="0">
                <a:solidFill>
                  <a:srgbClr val="0000FF"/>
                </a:solidFill>
              </a:rPr>
              <a:t/>
            </a:r>
            <a:br>
              <a:rPr lang="en-US" altLang="zh-CN" dirty="0">
                <a:solidFill>
                  <a:srgbClr val="0000FF"/>
                </a:solidFill>
              </a:rPr>
            </a:br>
            <a:endParaRPr lang="zh-CN" altLang="en-US" dirty="0">
              <a:solidFill>
                <a:srgbClr val="0000FF"/>
              </a:solidFill>
            </a:endParaRPr>
          </a:p>
        </p:txBody>
      </p:sp>
      <p:sp>
        <p:nvSpPr>
          <p:cNvPr id="2" name="矩形 1"/>
          <p:cNvSpPr/>
          <p:nvPr/>
        </p:nvSpPr>
        <p:spPr>
          <a:xfrm>
            <a:off x="1800226" y="1097595"/>
            <a:ext cx="8086725" cy="5339923"/>
          </a:xfrm>
          <a:prstGeom prst="rect">
            <a:avLst/>
          </a:prstGeom>
        </p:spPr>
        <p:txBody>
          <a:bodyPr wrap="square">
            <a:spAutoFit/>
          </a:bodyPr>
          <a:lstStyle/>
          <a:p>
            <a:pPr eaLnBrk="1" hangingPunct="1">
              <a:spcBef>
                <a:spcPct val="50000"/>
              </a:spcBef>
              <a:buFontTx/>
              <a:buNone/>
            </a:pPr>
            <a:r>
              <a:rPr lang="zh-CN" altLang="en-US" sz="2200" b="1" dirty="0">
                <a:latin typeface="宋体" panose="02010600030101010101" pitchFamily="2" charset="-122"/>
                <a:ea typeface="宋体" panose="02010600030101010101" pitchFamily="2" charset="-122"/>
              </a:rPr>
              <a:t>遥感可提取的与水利有关的信息：</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地表水体面积、水面高程、水深、水系、渠系、水温、水色、、悬移质泥沙含量、透明度、浑浊度、叶绿素</a:t>
            </a:r>
            <a:r>
              <a:rPr lang="en-US" altLang="zh-CN" sz="2200" b="1" dirty="0">
                <a:latin typeface="宋体" panose="02010600030101010101" pitchFamily="2" charset="-122"/>
                <a:ea typeface="宋体" panose="02010600030101010101" pitchFamily="2" charset="-122"/>
              </a:rPr>
              <a:t>a</a:t>
            </a:r>
            <a:r>
              <a:rPr lang="zh-CN" altLang="en-US" sz="2200" b="1" dirty="0">
                <a:latin typeface="宋体" panose="02010600030101010101" pitchFamily="2" charset="-122"/>
                <a:ea typeface="宋体" panose="02010600030101010101" pitchFamily="2" charset="-122"/>
              </a:rPr>
              <a:t>含量</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浅层地下水埋藏位置、地下水储量变化</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冰雪覆盖范围、雪线位置、雪的厚度和水当量</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降水量、蒸散发量、土壤含水量、洪涝淹没范围、旱情</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土地利用（建筑用地、林地、草地、水田、道路、旱地、裸地等）、不透水面积、土壤、植被覆盖度和绿度</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en-US" altLang="zh-CN" sz="2200" b="1" dirty="0">
                <a:latin typeface="宋体" panose="02010600030101010101" pitchFamily="2" charset="-122"/>
                <a:ea typeface="宋体" panose="02010600030101010101" pitchFamily="2" charset="-122"/>
              </a:rPr>
              <a:t>DEM</a:t>
            </a:r>
            <a:r>
              <a:rPr lang="zh-CN" altLang="en-US" sz="2200" b="1" dirty="0">
                <a:latin typeface="宋体" panose="02010600030101010101" pitchFamily="2" charset="-122"/>
                <a:ea typeface="宋体" panose="02010600030101010101" pitchFamily="2" charset="-122"/>
              </a:rPr>
              <a:t>、水平位移、地面沉降、地面温度、违法侵占水体、河滩地和湖泊保护区、行蓄洪区开发</a:t>
            </a:r>
            <a:endParaRPr lang="en-US" altLang="zh-CN" sz="2200" b="1" dirty="0">
              <a:latin typeface="宋体" panose="02010600030101010101" pitchFamily="2" charset="-122"/>
              <a:ea typeface="宋体" panose="02010600030101010101" pitchFamily="2" charset="-122"/>
            </a:endParaRPr>
          </a:p>
          <a:p>
            <a:pPr marL="342908" indent="-342908">
              <a:spcBef>
                <a:spcPct val="50000"/>
              </a:spcBef>
              <a:buFont typeface="Wingdings" panose="05000000000000000000" pitchFamily="2" charset="2"/>
              <a:buChar char="u"/>
            </a:pPr>
            <a:r>
              <a:rPr lang="zh-CN" altLang="en-US" sz="2200" b="1" dirty="0">
                <a:latin typeface="宋体" panose="02010600030101010101" pitchFamily="2" charset="-122"/>
                <a:ea typeface="宋体" panose="02010600030101010101" pitchFamily="2" charset="-122"/>
              </a:rPr>
              <a:t>河道河口变化、河道流凌封冻开河、滑坡位置、堰塞湖位置和面积变化</a:t>
            </a:r>
          </a:p>
        </p:txBody>
      </p:sp>
    </p:spTree>
    <p:extLst>
      <p:ext uri="{BB962C8B-B14F-4D97-AF65-F5344CB8AC3E}">
        <p14:creationId xmlns:p14="http://schemas.microsoft.com/office/powerpoint/2010/main" xmlns="" val="3105273508"/>
      </p:ext>
    </p:extLst>
  </p:cSld>
  <p:clrMapOvr>
    <a:masterClrMapping/>
  </p:clrMapOvr>
  <p:transition spd="slow">
    <p:pull/>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79"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0"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1"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2"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3"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9" name="标题 13"/>
          <p:cNvSpPr txBox="1">
            <a:spLocks/>
          </p:cNvSpPr>
          <p:nvPr/>
        </p:nvSpPr>
        <p:spPr bwMode="auto">
          <a:xfrm>
            <a:off x="1524000" y="231775"/>
            <a:ext cx="8366124"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lvl1pPr algn="l" rtl="0" eaLnBrk="0" fontAlgn="base" hangingPunct="0">
              <a:spcBef>
                <a:spcPct val="0"/>
              </a:spcBef>
              <a:spcAft>
                <a:spcPct val="0"/>
              </a:spcAft>
              <a:defRPr sz="3200" b="1">
                <a:solidFill>
                  <a:schemeClr val="tx1"/>
                </a:solidFill>
                <a:latin typeface="微软雅黑" pitchFamily="34" charset="-122"/>
                <a:ea typeface="微软雅黑" pitchFamily="34" charset="-122"/>
                <a:cs typeface="+mj-cs"/>
              </a:defRPr>
            </a:lvl1pPr>
            <a:lvl2pPr algn="l" rtl="0" eaLnBrk="0" fontAlgn="base" hangingPunct="0">
              <a:spcBef>
                <a:spcPct val="0"/>
              </a:spcBef>
              <a:spcAft>
                <a:spcPct val="0"/>
              </a:spcAft>
              <a:defRPr sz="2000" b="1">
                <a:solidFill>
                  <a:schemeClr val="tx1"/>
                </a:solidFill>
                <a:latin typeface="Arial" pitchFamily="34" charset="0"/>
              </a:defRPr>
            </a:lvl2pPr>
            <a:lvl3pPr algn="l" rtl="0" eaLnBrk="0" fontAlgn="base" hangingPunct="0">
              <a:spcBef>
                <a:spcPct val="0"/>
              </a:spcBef>
              <a:spcAft>
                <a:spcPct val="0"/>
              </a:spcAft>
              <a:defRPr sz="2000" b="1">
                <a:solidFill>
                  <a:schemeClr val="tx1"/>
                </a:solidFill>
                <a:latin typeface="Arial" pitchFamily="34" charset="0"/>
              </a:defRPr>
            </a:lvl3pPr>
            <a:lvl4pPr algn="l" rtl="0" eaLnBrk="0" fontAlgn="base" hangingPunct="0">
              <a:spcBef>
                <a:spcPct val="0"/>
              </a:spcBef>
              <a:spcAft>
                <a:spcPct val="0"/>
              </a:spcAft>
              <a:defRPr sz="2000" b="1">
                <a:solidFill>
                  <a:schemeClr val="tx1"/>
                </a:solidFill>
                <a:latin typeface="Arial" pitchFamily="34" charset="0"/>
              </a:defRPr>
            </a:lvl4pPr>
            <a:lvl5pPr algn="l" rtl="0" eaLnBrk="0" fontAlgn="base" hangingPunct="0">
              <a:spcBef>
                <a:spcPct val="0"/>
              </a:spcBef>
              <a:spcAft>
                <a:spcPct val="0"/>
              </a:spcAft>
              <a:defRPr sz="2000" b="1">
                <a:solidFill>
                  <a:schemeClr val="tx1"/>
                </a:solidFill>
                <a:latin typeface="Arial" pitchFamily="34" charset="0"/>
              </a:defRPr>
            </a:lvl5pPr>
            <a:lvl6pPr marL="457200" algn="l" rtl="0" eaLnBrk="0" fontAlgn="base" hangingPunct="0">
              <a:spcBef>
                <a:spcPct val="0"/>
              </a:spcBef>
              <a:spcAft>
                <a:spcPct val="0"/>
              </a:spcAft>
              <a:defRPr sz="2000" b="1">
                <a:solidFill>
                  <a:schemeClr val="tx1"/>
                </a:solidFill>
                <a:latin typeface="Arial" pitchFamily="34" charset="0"/>
              </a:defRPr>
            </a:lvl6pPr>
            <a:lvl7pPr marL="914400" algn="l" rtl="0" eaLnBrk="0" fontAlgn="base" hangingPunct="0">
              <a:spcBef>
                <a:spcPct val="0"/>
              </a:spcBef>
              <a:spcAft>
                <a:spcPct val="0"/>
              </a:spcAft>
              <a:defRPr sz="2000" b="1">
                <a:solidFill>
                  <a:schemeClr val="tx1"/>
                </a:solidFill>
                <a:latin typeface="Arial" pitchFamily="34" charset="0"/>
              </a:defRPr>
            </a:lvl7pPr>
            <a:lvl8pPr marL="1371600" algn="l" rtl="0" eaLnBrk="0" fontAlgn="base" hangingPunct="0">
              <a:spcBef>
                <a:spcPct val="0"/>
              </a:spcBef>
              <a:spcAft>
                <a:spcPct val="0"/>
              </a:spcAft>
              <a:defRPr sz="2000" b="1">
                <a:solidFill>
                  <a:schemeClr val="tx1"/>
                </a:solidFill>
                <a:latin typeface="Arial" pitchFamily="34" charset="0"/>
              </a:defRPr>
            </a:lvl8pPr>
            <a:lvl9pPr marL="1828800" algn="l" rtl="0" eaLnBrk="0" fontAlgn="base" hangingPunct="0">
              <a:spcBef>
                <a:spcPct val="0"/>
              </a:spcBef>
              <a:spcAft>
                <a:spcPct val="0"/>
              </a:spcAft>
              <a:defRPr sz="2000" b="1">
                <a:solidFill>
                  <a:schemeClr val="tx1"/>
                </a:solidFill>
                <a:latin typeface="Arial" pitchFamily="34" charset="0"/>
              </a:defRPr>
            </a:lvl9pPr>
          </a:lstStyle>
          <a:p>
            <a:r>
              <a:rPr lang="zh-CN" altLang="en-US" dirty="0">
                <a:solidFill>
                  <a:srgbClr val="0000FF"/>
                </a:solidFill>
              </a:rPr>
              <a:t>水利遥感技术进展</a:t>
            </a:r>
            <a:r>
              <a:rPr lang="en-US" altLang="zh-CN" kern="0" dirty="0">
                <a:solidFill>
                  <a:srgbClr val="0000FF"/>
                </a:solidFill>
              </a:rPr>
              <a:t>-</a:t>
            </a:r>
            <a:r>
              <a:rPr lang="zh-CN" altLang="en-US" kern="0" dirty="0">
                <a:solidFill>
                  <a:srgbClr val="0000FF"/>
                </a:solidFill>
              </a:rPr>
              <a:t>降水监测</a:t>
            </a:r>
          </a:p>
        </p:txBody>
      </p:sp>
      <p:sp>
        <p:nvSpPr>
          <p:cNvPr id="12" name="灯片编号占位符 4"/>
          <p:cNvSpPr txBox="1">
            <a:spLocks/>
          </p:cNvSpPr>
          <p:nvPr/>
        </p:nvSpPr>
        <p:spPr>
          <a:xfrm>
            <a:off x="4648200" y="6477000"/>
            <a:ext cx="2895600" cy="457200"/>
          </a:xfrm>
          <a:prstGeom prst="rect">
            <a:avLst/>
          </a:prstGeom>
          <a:noFill/>
        </p:spPr>
        <p:txBody>
          <a:bodyPr/>
          <a:lstStyle>
            <a:defPPr>
              <a:defRPr lang="en-US"/>
            </a:defPPr>
            <a:lvl1pPr algn="l" rtl="0" eaLnBrk="0" fontAlgn="base" hangingPunct="0">
              <a:spcBef>
                <a:spcPct val="20000"/>
              </a:spcBef>
              <a:spcAft>
                <a:spcPct val="0"/>
              </a:spcAft>
              <a:buChar char="•"/>
              <a:defRPr sz="3200" kern="1200">
                <a:solidFill>
                  <a:schemeClr val="tx1"/>
                </a:solidFill>
                <a:latin typeface="Times New Roman" panose="02020603050405020304" pitchFamily="18" charset="0"/>
                <a:ea typeface="宋体" panose="02010600030101010101" pitchFamily="2" charset="-122"/>
                <a:cs typeface="+mn-cs"/>
              </a:defRPr>
            </a:lvl1pPr>
            <a:lvl2pPr marL="742950" indent="-285750" algn="l" rtl="0" eaLnBrk="0" fontAlgn="base" hangingPunct="0">
              <a:spcBef>
                <a:spcPct val="20000"/>
              </a:spcBef>
              <a:spcAft>
                <a:spcPct val="0"/>
              </a:spcAft>
              <a:buChar char="–"/>
              <a:defRPr sz="2800" kern="1200">
                <a:solidFill>
                  <a:schemeClr val="tx1"/>
                </a:solidFill>
                <a:latin typeface="Times New Roman" panose="02020603050405020304" pitchFamily="18" charset="0"/>
                <a:ea typeface="宋体" panose="02010600030101010101" pitchFamily="2" charset="-122"/>
                <a:cs typeface="+mn-cs"/>
              </a:defRPr>
            </a:lvl2pPr>
            <a:lvl3pPr marL="1143000" indent="-228600" algn="l" rtl="0" eaLnBrk="0" fontAlgn="base" hangingPunct="0">
              <a:spcBef>
                <a:spcPct val="20000"/>
              </a:spcBef>
              <a:spcAft>
                <a:spcPct val="0"/>
              </a:spcAft>
              <a:buChar char="•"/>
              <a:defRPr sz="2400" kern="1200">
                <a:solidFill>
                  <a:schemeClr val="tx1"/>
                </a:solidFill>
                <a:latin typeface="Times New Roman" panose="02020603050405020304" pitchFamily="18" charset="0"/>
                <a:ea typeface="宋体" panose="02010600030101010101" pitchFamily="2" charset="-122"/>
                <a:cs typeface="+mn-cs"/>
              </a:defRPr>
            </a:lvl3pPr>
            <a:lvl4pPr marL="16002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4pPr>
            <a:lvl5pPr marL="20574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9pPr>
          </a:lstStyle>
          <a:p>
            <a:pPr algn="ctr" eaLnBrk="1" hangingPunct="1">
              <a:spcBef>
                <a:spcPct val="0"/>
              </a:spcBef>
              <a:buFontTx/>
              <a:buNone/>
            </a:pPr>
            <a:fld id="{ED4332E7-FC4C-468E-BB65-B5AF630D2BE4}" type="slidenum">
              <a:rPr lang="zh-CN" altLang="en-US" sz="1400"/>
              <a:pPr algn="ctr" eaLnBrk="1" hangingPunct="1">
                <a:spcBef>
                  <a:spcPct val="0"/>
                </a:spcBef>
                <a:buFontTx/>
                <a:buNone/>
              </a:pPr>
              <a:t>26</a:t>
            </a:fld>
            <a:endParaRPr lang="en-US" altLang="zh-CN" sz="2200">
              <a:solidFill>
                <a:srgbClr val="0000FF"/>
              </a:solidFill>
              <a:ea typeface="黑体" panose="02010609060101010101" pitchFamily="49" charset="-122"/>
            </a:endParaRPr>
          </a:p>
        </p:txBody>
      </p:sp>
      <p:sp>
        <p:nvSpPr>
          <p:cNvPr id="2" name="TextBox 1"/>
          <p:cNvSpPr txBox="1"/>
          <p:nvPr/>
        </p:nvSpPr>
        <p:spPr>
          <a:xfrm>
            <a:off x="1802173" y="1108280"/>
            <a:ext cx="8087953" cy="2677656"/>
          </a:xfrm>
          <a:prstGeom prst="rect">
            <a:avLst/>
          </a:prstGeom>
          <a:noFill/>
        </p:spPr>
        <p:txBody>
          <a:bodyPr wrap="square" rtlCol="0">
            <a:spAutoFit/>
          </a:bodyPr>
          <a:lstStyle/>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遥感技术应用于降水观测起始于上世纪</a:t>
            </a:r>
            <a:r>
              <a:rPr lang="en-US" altLang="zh-CN" sz="2400" b="1" dirty="0">
                <a:latin typeface="微软雅黑 Light" panose="020B0502040204020203" pitchFamily="34" charset="-122"/>
                <a:ea typeface="微软雅黑 Light" panose="020B0502040204020203" pitchFamily="34" charset="-122"/>
              </a:rPr>
              <a:t>70</a:t>
            </a:r>
            <a:r>
              <a:rPr lang="zh-CN" altLang="en-US" sz="2400" b="1" dirty="0">
                <a:latin typeface="微软雅黑 Light" panose="020B0502040204020203" pitchFamily="34" charset="-122"/>
                <a:ea typeface="微软雅黑 Light" panose="020B0502040204020203" pitchFamily="34" charset="-122"/>
              </a:rPr>
              <a:t>年代。</a:t>
            </a: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r>
              <a:rPr lang="en-US" altLang="zh-CN" sz="2400" b="1" dirty="0">
                <a:latin typeface="微软雅黑 Light" panose="020B0502040204020203" pitchFamily="34" charset="-122"/>
                <a:ea typeface="微软雅黑 Light" panose="020B0502040204020203" pitchFamily="34" charset="-122"/>
              </a:rPr>
              <a:t>TRMM </a:t>
            </a:r>
            <a:r>
              <a:rPr lang="zh-CN" altLang="en-US" sz="2400" b="1" dirty="0">
                <a:latin typeface="微软雅黑 Light" panose="020B0502040204020203" pitchFamily="34" charset="-122"/>
                <a:ea typeface="微软雅黑 Light" panose="020B0502040204020203" pitchFamily="34" charset="-122"/>
              </a:rPr>
              <a:t>卫星在降水量预报发挥的作用也被越来越多的人接受。</a:t>
            </a:r>
          </a:p>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新一代</a:t>
            </a:r>
            <a:r>
              <a:rPr lang="en-US" altLang="zh-CN" sz="2400" b="1" dirty="0">
                <a:latin typeface="微软雅黑 Light" panose="020B0502040204020203" pitchFamily="34" charset="-122"/>
                <a:ea typeface="微软雅黑 Light" panose="020B0502040204020203" pitchFamily="34" charset="-122"/>
              </a:rPr>
              <a:t>GPM</a:t>
            </a:r>
            <a:r>
              <a:rPr lang="zh-CN" altLang="en-US" sz="2400" b="1" dirty="0">
                <a:latin typeface="微软雅黑 Light" panose="020B0502040204020203" pitchFamily="34" charset="-122"/>
                <a:ea typeface="微软雅黑 Light" panose="020B0502040204020203" pitchFamily="34" charset="-122"/>
              </a:rPr>
              <a:t>可提供空间分辨率更高、传输渠道更快的降水资料。</a:t>
            </a:r>
          </a:p>
          <a:p>
            <a:pPr marL="457212" indent="-457212">
              <a:buFont typeface="Wingdings" panose="05000000000000000000" pitchFamily="2" charset="2"/>
              <a:buChar char="l"/>
            </a:pPr>
            <a:r>
              <a:rPr lang="en-US" altLang="zh-CN" sz="2400" b="1" dirty="0">
                <a:latin typeface="微软雅黑 Light" panose="020B0502040204020203" pitchFamily="34" charset="-122"/>
                <a:ea typeface="微软雅黑 Light" panose="020B0502040204020203" pitchFamily="34" charset="-122"/>
              </a:rPr>
              <a:t>GPS-RS</a:t>
            </a:r>
            <a:r>
              <a:rPr lang="zh-CN" altLang="en-US" sz="2400" b="1" dirty="0">
                <a:latin typeface="微软雅黑 Light" panose="020B0502040204020203" pitchFamily="34" charset="-122"/>
                <a:ea typeface="微软雅黑 Light" panose="020B0502040204020203" pitchFamily="34" charset="-122"/>
              </a:rPr>
              <a:t>利用雨衰原理预报降雨已经达到一定精度，利用我国北斗系统进行降雨预报的研究正在进行。</a:t>
            </a:r>
          </a:p>
        </p:txBody>
      </p:sp>
      <p:pic>
        <p:nvPicPr>
          <p:cNvPr id="1433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347417" y="3898604"/>
            <a:ext cx="4986492" cy="2806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pic>
        <p:nvPicPr>
          <p:cNvPr id="14339"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524002" y="4352756"/>
            <a:ext cx="3438525" cy="212424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Tree>
    <p:extLst>
      <p:ext uri="{BB962C8B-B14F-4D97-AF65-F5344CB8AC3E}">
        <p14:creationId xmlns:p14="http://schemas.microsoft.com/office/powerpoint/2010/main" xmlns="" val="62291963"/>
      </p:ext>
    </p:extLst>
  </p:cSld>
  <p:clrMapOvr>
    <a:masterClrMapping/>
  </p:clrMapOvr>
  <p:transition>
    <p:cu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79"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0"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1"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2"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3"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9" name="标题 13"/>
          <p:cNvSpPr txBox="1">
            <a:spLocks/>
          </p:cNvSpPr>
          <p:nvPr/>
        </p:nvSpPr>
        <p:spPr bwMode="auto">
          <a:xfrm>
            <a:off x="1524000" y="231775"/>
            <a:ext cx="8366124"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lvl1pPr algn="l" rtl="0" eaLnBrk="0" fontAlgn="base" hangingPunct="0">
              <a:spcBef>
                <a:spcPct val="0"/>
              </a:spcBef>
              <a:spcAft>
                <a:spcPct val="0"/>
              </a:spcAft>
              <a:defRPr sz="3200" b="1">
                <a:solidFill>
                  <a:schemeClr val="tx1"/>
                </a:solidFill>
                <a:latin typeface="微软雅黑" pitchFamily="34" charset="-122"/>
                <a:ea typeface="微软雅黑" pitchFamily="34" charset="-122"/>
                <a:cs typeface="+mj-cs"/>
              </a:defRPr>
            </a:lvl1pPr>
            <a:lvl2pPr algn="l" rtl="0" eaLnBrk="0" fontAlgn="base" hangingPunct="0">
              <a:spcBef>
                <a:spcPct val="0"/>
              </a:spcBef>
              <a:spcAft>
                <a:spcPct val="0"/>
              </a:spcAft>
              <a:defRPr sz="2000" b="1">
                <a:solidFill>
                  <a:schemeClr val="tx1"/>
                </a:solidFill>
                <a:latin typeface="Arial" pitchFamily="34" charset="0"/>
              </a:defRPr>
            </a:lvl2pPr>
            <a:lvl3pPr algn="l" rtl="0" eaLnBrk="0" fontAlgn="base" hangingPunct="0">
              <a:spcBef>
                <a:spcPct val="0"/>
              </a:spcBef>
              <a:spcAft>
                <a:spcPct val="0"/>
              </a:spcAft>
              <a:defRPr sz="2000" b="1">
                <a:solidFill>
                  <a:schemeClr val="tx1"/>
                </a:solidFill>
                <a:latin typeface="Arial" pitchFamily="34" charset="0"/>
              </a:defRPr>
            </a:lvl3pPr>
            <a:lvl4pPr algn="l" rtl="0" eaLnBrk="0" fontAlgn="base" hangingPunct="0">
              <a:spcBef>
                <a:spcPct val="0"/>
              </a:spcBef>
              <a:spcAft>
                <a:spcPct val="0"/>
              </a:spcAft>
              <a:defRPr sz="2000" b="1">
                <a:solidFill>
                  <a:schemeClr val="tx1"/>
                </a:solidFill>
                <a:latin typeface="Arial" pitchFamily="34" charset="0"/>
              </a:defRPr>
            </a:lvl4pPr>
            <a:lvl5pPr algn="l" rtl="0" eaLnBrk="0" fontAlgn="base" hangingPunct="0">
              <a:spcBef>
                <a:spcPct val="0"/>
              </a:spcBef>
              <a:spcAft>
                <a:spcPct val="0"/>
              </a:spcAft>
              <a:defRPr sz="2000" b="1">
                <a:solidFill>
                  <a:schemeClr val="tx1"/>
                </a:solidFill>
                <a:latin typeface="Arial" pitchFamily="34" charset="0"/>
              </a:defRPr>
            </a:lvl5pPr>
            <a:lvl6pPr marL="457200" algn="l" rtl="0" eaLnBrk="0" fontAlgn="base" hangingPunct="0">
              <a:spcBef>
                <a:spcPct val="0"/>
              </a:spcBef>
              <a:spcAft>
                <a:spcPct val="0"/>
              </a:spcAft>
              <a:defRPr sz="2000" b="1">
                <a:solidFill>
                  <a:schemeClr val="tx1"/>
                </a:solidFill>
                <a:latin typeface="Arial" pitchFamily="34" charset="0"/>
              </a:defRPr>
            </a:lvl6pPr>
            <a:lvl7pPr marL="914400" algn="l" rtl="0" eaLnBrk="0" fontAlgn="base" hangingPunct="0">
              <a:spcBef>
                <a:spcPct val="0"/>
              </a:spcBef>
              <a:spcAft>
                <a:spcPct val="0"/>
              </a:spcAft>
              <a:defRPr sz="2000" b="1">
                <a:solidFill>
                  <a:schemeClr val="tx1"/>
                </a:solidFill>
                <a:latin typeface="Arial" pitchFamily="34" charset="0"/>
              </a:defRPr>
            </a:lvl7pPr>
            <a:lvl8pPr marL="1371600" algn="l" rtl="0" eaLnBrk="0" fontAlgn="base" hangingPunct="0">
              <a:spcBef>
                <a:spcPct val="0"/>
              </a:spcBef>
              <a:spcAft>
                <a:spcPct val="0"/>
              </a:spcAft>
              <a:defRPr sz="2000" b="1">
                <a:solidFill>
                  <a:schemeClr val="tx1"/>
                </a:solidFill>
                <a:latin typeface="Arial" pitchFamily="34" charset="0"/>
              </a:defRPr>
            </a:lvl8pPr>
            <a:lvl9pPr marL="1828800" algn="l" rtl="0" eaLnBrk="0" fontAlgn="base" hangingPunct="0">
              <a:spcBef>
                <a:spcPct val="0"/>
              </a:spcBef>
              <a:spcAft>
                <a:spcPct val="0"/>
              </a:spcAft>
              <a:defRPr sz="2000" b="1">
                <a:solidFill>
                  <a:schemeClr val="tx1"/>
                </a:solidFill>
                <a:latin typeface="Arial" pitchFamily="34" charset="0"/>
              </a:defRPr>
            </a:lvl9pPr>
          </a:lstStyle>
          <a:p>
            <a:r>
              <a:rPr lang="zh-CN" altLang="en-US" dirty="0">
                <a:solidFill>
                  <a:srgbClr val="0000FF"/>
                </a:solidFill>
              </a:rPr>
              <a:t>水利遥感技术进展</a:t>
            </a:r>
            <a:r>
              <a:rPr lang="en-US" altLang="zh-CN" kern="0" dirty="0">
                <a:solidFill>
                  <a:srgbClr val="0000FF"/>
                </a:solidFill>
              </a:rPr>
              <a:t>-</a:t>
            </a:r>
            <a:r>
              <a:rPr lang="zh-CN" altLang="en-US" kern="0" dirty="0">
                <a:solidFill>
                  <a:srgbClr val="0000FF"/>
                </a:solidFill>
              </a:rPr>
              <a:t>水深监测</a:t>
            </a:r>
          </a:p>
        </p:txBody>
      </p:sp>
      <p:sp>
        <p:nvSpPr>
          <p:cNvPr id="12" name="灯片编号占位符 4"/>
          <p:cNvSpPr txBox="1">
            <a:spLocks/>
          </p:cNvSpPr>
          <p:nvPr/>
        </p:nvSpPr>
        <p:spPr>
          <a:xfrm>
            <a:off x="4648200" y="6477000"/>
            <a:ext cx="2895600" cy="457200"/>
          </a:xfrm>
          <a:prstGeom prst="rect">
            <a:avLst/>
          </a:prstGeom>
          <a:noFill/>
        </p:spPr>
        <p:txBody>
          <a:bodyPr/>
          <a:lstStyle>
            <a:defPPr>
              <a:defRPr lang="en-US"/>
            </a:defPPr>
            <a:lvl1pPr algn="l" rtl="0" eaLnBrk="0" fontAlgn="base" hangingPunct="0">
              <a:spcBef>
                <a:spcPct val="20000"/>
              </a:spcBef>
              <a:spcAft>
                <a:spcPct val="0"/>
              </a:spcAft>
              <a:buChar char="•"/>
              <a:defRPr sz="3200" kern="1200">
                <a:solidFill>
                  <a:schemeClr val="tx1"/>
                </a:solidFill>
                <a:latin typeface="Times New Roman" panose="02020603050405020304" pitchFamily="18" charset="0"/>
                <a:ea typeface="宋体" panose="02010600030101010101" pitchFamily="2" charset="-122"/>
                <a:cs typeface="+mn-cs"/>
              </a:defRPr>
            </a:lvl1pPr>
            <a:lvl2pPr marL="742950" indent="-285750" algn="l" rtl="0" eaLnBrk="0" fontAlgn="base" hangingPunct="0">
              <a:spcBef>
                <a:spcPct val="20000"/>
              </a:spcBef>
              <a:spcAft>
                <a:spcPct val="0"/>
              </a:spcAft>
              <a:buChar char="–"/>
              <a:defRPr sz="2800" kern="1200">
                <a:solidFill>
                  <a:schemeClr val="tx1"/>
                </a:solidFill>
                <a:latin typeface="Times New Roman" panose="02020603050405020304" pitchFamily="18" charset="0"/>
                <a:ea typeface="宋体" panose="02010600030101010101" pitchFamily="2" charset="-122"/>
                <a:cs typeface="+mn-cs"/>
              </a:defRPr>
            </a:lvl2pPr>
            <a:lvl3pPr marL="1143000" indent="-228600" algn="l" rtl="0" eaLnBrk="0" fontAlgn="base" hangingPunct="0">
              <a:spcBef>
                <a:spcPct val="20000"/>
              </a:spcBef>
              <a:spcAft>
                <a:spcPct val="0"/>
              </a:spcAft>
              <a:buChar char="•"/>
              <a:defRPr sz="2400" kern="1200">
                <a:solidFill>
                  <a:schemeClr val="tx1"/>
                </a:solidFill>
                <a:latin typeface="Times New Roman" panose="02020603050405020304" pitchFamily="18" charset="0"/>
                <a:ea typeface="宋体" panose="02010600030101010101" pitchFamily="2" charset="-122"/>
                <a:cs typeface="+mn-cs"/>
              </a:defRPr>
            </a:lvl3pPr>
            <a:lvl4pPr marL="16002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4pPr>
            <a:lvl5pPr marL="20574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9pPr>
          </a:lstStyle>
          <a:p>
            <a:pPr algn="ctr" eaLnBrk="1" hangingPunct="1">
              <a:spcBef>
                <a:spcPct val="0"/>
              </a:spcBef>
              <a:buFontTx/>
              <a:buNone/>
            </a:pPr>
            <a:fld id="{ED4332E7-FC4C-468E-BB65-B5AF630D2BE4}" type="slidenum">
              <a:rPr lang="zh-CN" altLang="en-US" sz="1400"/>
              <a:pPr algn="ctr" eaLnBrk="1" hangingPunct="1">
                <a:spcBef>
                  <a:spcPct val="0"/>
                </a:spcBef>
                <a:buFontTx/>
                <a:buNone/>
              </a:pPr>
              <a:t>27</a:t>
            </a:fld>
            <a:endParaRPr lang="en-US" altLang="zh-CN" sz="2200">
              <a:solidFill>
                <a:srgbClr val="0000FF"/>
              </a:solidFill>
              <a:ea typeface="黑体" panose="02010609060101010101" pitchFamily="49" charset="-122"/>
            </a:endParaRPr>
          </a:p>
        </p:txBody>
      </p:sp>
      <p:sp>
        <p:nvSpPr>
          <p:cNvPr id="2" name="TextBox 1"/>
          <p:cNvSpPr txBox="1"/>
          <p:nvPr/>
        </p:nvSpPr>
        <p:spPr>
          <a:xfrm>
            <a:off x="1754547" y="1457325"/>
            <a:ext cx="8087953" cy="4154984"/>
          </a:xfrm>
          <a:prstGeom prst="rect">
            <a:avLst/>
          </a:prstGeom>
          <a:noFill/>
        </p:spPr>
        <p:txBody>
          <a:bodyPr wrap="square" rtlCol="0">
            <a:spAutoFit/>
          </a:bodyPr>
          <a:lstStyle/>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地表水体面积并不是水资源量，除了有蓄水量、水位、面积关系曲线的水库或重要湖泊外，从面积转换到水量还必须解决水深的问题。</a:t>
            </a: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目前，就定性问题，例如同一水体哪儿深哪儿浅，遥感是可以解决的。就定量问题，水深在</a:t>
            </a:r>
            <a:r>
              <a:rPr lang="en-US" altLang="zh-CN" sz="2400" b="1" dirty="0">
                <a:latin typeface="微软雅黑 Light" panose="020B0502040204020203" pitchFamily="34" charset="-122"/>
                <a:ea typeface="微软雅黑 Light" panose="020B0502040204020203" pitchFamily="34" charset="-122"/>
              </a:rPr>
              <a:t>30</a:t>
            </a:r>
            <a:r>
              <a:rPr lang="zh-CN" altLang="en-US" sz="2400" b="1" dirty="0">
                <a:latin typeface="微软雅黑 Light" panose="020B0502040204020203" pitchFamily="34" charset="-122"/>
                <a:ea typeface="微软雅黑 Light" panose="020B0502040204020203" pitchFamily="34" charset="-122"/>
              </a:rPr>
              <a:t>米内时，遥感反演误差能控制在</a:t>
            </a:r>
            <a:r>
              <a:rPr lang="en-US" altLang="zh-CN" sz="2400" b="1" dirty="0">
                <a:latin typeface="微软雅黑 Light" panose="020B0502040204020203" pitchFamily="34" charset="-122"/>
                <a:ea typeface="微软雅黑 Light" panose="020B0502040204020203" pitchFamily="34" charset="-122"/>
              </a:rPr>
              <a:t>1</a:t>
            </a:r>
            <a:r>
              <a:rPr lang="zh-CN" altLang="en-US" sz="2400" b="1" dirty="0">
                <a:latin typeface="微软雅黑 Light" panose="020B0502040204020203" pitchFamily="34" charset="-122"/>
                <a:ea typeface="微软雅黑 Light" panose="020B0502040204020203" pitchFamily="34" charset="-122"/>
              </a:rPr>
              <a:t>米以内。</a:t>
            </a:r>
            <a:endParaRPr lang="en-US" altLang="zh-CN" sz="2400" b="1" dirty="0">
              <a:latin typeface="微软雅黑 Light" panose="020B0502040204020203" pitchFamily="34" charset="-122"/>
              <a:ea typeface="微软雅黑 Light" panose="020B0502040204020203" pitchFamily="34" charset="-122"/>
            </a:endParaRPr>
          </a:p>
          <a:p>
            <a:endParaRPr lang="zh-CN" altLang="en-US"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遥感技术在水库和湖泊的库容曲线的建立、修正和更新方面却已有较长的历史。其快速、低廉和能满足实用的精度具有很大的吸引力。</a:t>
            </a:r>
          </a:p>
        </p:txBody>
      </p:sp>
    </p:spTree>
    <p:extLst>
      <p:ext uri="{BB962C8B-B14F-4D97-AF65-F5344CB8AC3E}">
        <p14:creationId xmlns:p14="http://schemas.microsoft.com/office/powerpoint/2010/main" xmlns="" val="3873153698"/>
      </p:ext>
    </p:extLst>
  </p:cSld>
  <p:clrMapOvr>
    <a:masterClrMapping/>
  </p:clrMapOvr>
  <p:transition>
    <p:cu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79"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0"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1"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2"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3"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9" name="标题 13"/>
          <p:cNvSpPr txBox="1">
            <a:spLocks/>
          </p:cNvSpPr>
          <p:nvPr/>
        </p:nvSpPr>
        <p:spPr bwMode="auto">
          <a:xfrm>
            <a:off x="1524000" y="231775"/>
            <a:ext cx="8366124"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lvl1pPr algn="l" rtl="0" eaLnBrk="0" fontAlgn="base" hangingPunct="0">
              <a:spcBef>
                <a:spcPct val="0"/>
              </a:spcBef>
              <a:spcAft>
                <a:spcPct val="0"/>
              </a:spcAft>
              <a:defRPr sz="3200" b="1">
                <a:solidFill>
                  <a:schemeClr val="tx1"/>
                </a:solidFill>
                <a:latin typeface="微软雅黑" pitchFamily="34" charset="-122"/>
                <a:ea typeface="微软雅黑" pitchFamily="34" charset="-122"/>
                <a:cs typeface="+mj-cs"/>
              </a:defRPr>
            </a:lvl1pPr>
            <a:lvl2pPr algn="l" rtl="0" eaLnBrk="0" fontAlgn="base" hangingPunct="0">
              <a:spcBef>
                <a:spcPct val="0"/>
              </a:spcBef>
              <a:spcAft>
                <a:spcPct val="0"/>
              </a:spcAft>
              <a:defRPr sz="2000" b="1">
                <a:solidFill>
                  <a:schemeClr val="tx1"/>
                </a:solidFill>
                <a:latin typeface="Arial" pitchFamily="34" charset="0"/>
              </a:defRPr>
            </a:lvl2pPr>
            <a:lvl3pPr algn="l" rtl="0" eaLnBrk="0" fontAlgn="base" hangingPunct="0">
              <a:spcBef>
                <a:spcPct val="0"/>
              </a:spcBef>
              <a:spcAft>
                <a:spcPct val="0"/>
              </a:spcAft>
              <a:defRPr sz="2000" b="1">
                <a:solidFill>
                  <a:schemeClr val="tx1"/>
                </a:solidFill>
                <a:latin typeface="Arial" pitchFamily="34" charset="0"/>
              </a:defRPr>
            </a:lvl3pPr>
            <a:lvl4pPr algn="l" rtl="0" eaLnBrk="0" fontAlgn="base" hangingPunct="0">
              <a:spcBef>
                <a:spcPct val="0"/>
              </a:spcBef>
              <a:spcAft>
                <a:spcPct val="0"/>
              </a:spcAft>
              <a:defRPr sz="2000" b="1">
                <a:solidFill>
                  <a:schemeClr val="tx1"/>
                </a:solidFill>
                <a:latin typeface="Arial" pitchFamily="34" charset="0"/>
              </a:defRPr>
            </a:lvl4pPr>
            <a:lvl5pPr algn="l" rtl="0" eaLnBrk="0" fontAlgn="base" hangingPunct="0">
              <a:spcBef>
                <a:spcPct val="0"/>
              </a:spcBef>
              <a:spcAft>
                <a:spcPct val="0"/>
              </a:spcAft>
              <a:defRPr sz="2000" b="1">
                <a:solidFill>
                  <a:schemeClr val="tx1"/>
                </a:solidFill>
                <a:latin typeface="Arial" pitchFamily="34" charset="0"/>
              </a:defRPr>
            </a:lvl5pPr>
            <a:lvl6pPr marL="457200" algn="l" rtl="0" eaLnBrk="0" fontAlgn="base" hangingPunct="0">
              <a:spcBef>
                <a:spcPct val="0"/>
              </a:spcBef>
              <a:spcAft>
                <a:spcPct val="0"/>
              </a:spcAft>
              <a:defRPr sz="2000" b="1">
                <a:solidFill>
                  <a:schemeClr val="tx1"/>
                </a:solidFill>
                <a:latin typeface="Arial" pitchFamily="34" charset="0"/>
              </a:defRPr>
            </a:lvl6pPr>
            <a:lvl7pPr marL="914400" algn="l" rtl="0" eaLnBrk="0" fontAlgn="base" hangingPunct="0">
              <a:spcBef>
                <a:spcPct val="0"/>
              </a:spcBef>
              <a:spcAft>
                <a:spcPct val="0"/>
              </a:spcAft>
              <a:defRPr sz="2000" b="1">
                <a:solidFill>
                  <a:schemeClr val="tx1"/>
                </a:solidFill>
                <a:latin typeface="Arial" pitchFamily="34" charset="0"/>
              </a:defRPr>
            </a:lvl7pPr>
            <a:lvl8pPr marL="1371600" algn="l" rtl="0" eaLnBrk="0" fontAlgn="base" hangingPunct="0">
              <a:spcBef>
                <a:spcPct val="0"/>
              </a:spcBef>
              <a:spcAft>
                <a:spcPct val="0"/>
              </a:spcAft>
              <a:defRPr sz="2000" b="1">
                <a:solidFill>
                  <a:schemeClr val="tx1"/>
                </a:solidFill>
                <a:latin typeface="Arial" pitchFamily="34" charset="0"/>
              </a:defRPr>
            </a:lvl8pPr>
            <a:lvl9pPr marL="1828800" algn="l" rtl="0" eaLnBrk="0" fontAlgn="base" hangingPunct="0">
              <a:spcBef>
                <a:spcPct val="0"/>
              </a:spcBef>
              <a:spcAft>
                <a:spcPct val="0"/>
              </a:spcAft>
              <a:defRPr sz="2000" b="1">
                <a:solidFill>
                  <a:schemeClr val="tx1"/>
                </a:solidFill>
                <a:latin typeface="Arial" pitchFamily="34" charset="0"/>
              </a:defRPr>
            </a:lvl9pPr>
          </a:lstStyle>
          <a:p>
            <a:r>
              <a:rPr lang="zh-CN" altLang="en-US" dirty="0">
                <a:solidFill>
                  <a:srgbClr val="0000FF"/>
                </a:solidFill>
              </a:rPr>
              <a:t>水利遥感技术进展</a:t>
            </a:r>
            <a:r>
              <a:rPr lang="en-US" altLang="zh-CN" kern="0" dirty="0">
                <a:solidFill>
                  <a:srgbClr val="0000FF"/>
                </a:solidFill>
              </a:rPr>
              <a:t>-</a:t>
            </a:r>
            <a:r>
              <a:rPr lang="zh-CN" altLang="en-US" kern="0" dirty="0">
                <a:solidFill>
                  <a:srgbClr val="0000FF"/>
                </a:solidFill>
              </a:rPr>
              <a:t>地下水监测</a:t>
            </a:r>
          </a:p>
        </p:txBody>
      </p:sp>
      <p:sp>
        <p:nvSpPr>
          <p:cNvPr id="12" name="灯片编号占位符 4"/>
          <p:cNvSpPr txBox="1">
            <a:spLocks/>
          </p:cNvSpPr>
          <p:nvPr/>
        </p:nvSpPr>
        <p:spPr>
          <a:xfrm>
            <a:off x="4648200" y="6477000"/>
            <a:ext cx="2895600" cy="457200"/>
          </a:xfrm>
          <a:prstGeom prst="rect">
            <a:avLst/>
          </a:prstGeom>
          <a:noFill/>
        </p:spPr>
        <p:txBody>
          <a:bodyPr/>
          <a:lstStyle>
            <a:defPPr>
              <a:defRPr lang="en-US"/>
            </a:defPPr>
            <a:lvl1pPr algn="l" rtl="0" eaLnBrk="0" fontAlgn="base" hangingPunct="0">
              <a:spcBef>
                <a:spcPct val="20000"/>
              </a:spcBef>
              <a:spcAft>
                <a:spcPct val="0"/>
              </a:spcAft>
              <a:buChar char="•"/>
              <a:defRPr sz="3200" kern="1200">
                <a:solidFill>
                  <a:schemeClr val="tx1"/>
                </a:solidFill>
                <a:latin typeface="Times New Roman" panose="02020603050405020304" pitchFamily="18" charset="0"/>
                <a:ea typeface="宋体" panose="02010600030101010101" pitchFamily="2" charset="-122"/>
                <a:cs typeface="+mn-cs"/>
              </a:defRPr>
            </a:lvl1pPr>
            <a:lvl2pPr marL="742950" indent="-285750" algn="l" rtl="0" eaLnBrk="0" fontAlgn="base" hangingPunct="0">
              <a:spcBef>
                <a:spcPct val="20000"/>
              </a:spcBef>
              <a:spcAft>
                <a:spcPct val="0"/>
              </a:spcAft>
              <a:buChar char="–"/>
              <a:defRPr sz="2800" kern="1200">
                <a:solidFill>
                  <a:schemeClr val="tx1"/>
                </a:solidFill>
                <a:latin typeface="Times New Roman" panose="02020603050405020304" pitchFamily="18" charset="0"/>
                <a:ea typeface="宋体" panose="02010600030101010101" pitchFamily="2" charset="-122"/>
                <a:cs typeface="+mn-cs"/>
              </a:defRPr>
            </a:lvl2pPr>
            <a:lvl3pPr marL="1143000" indent="-228600" algn="l" rtl="0" eaLnBrk="0" fontAlgn="base" hangingPunct="0">
              <a:spcBef>
                <a:spcPct val="20000"/>
              </a:spcBef>
              <a:spcAft>
                <a:spcPct val="0"/>
              </a:spcAft>
              <a:buChar char="•"/>
              <a:defRPr sz="2400" kern="1200">
                <a:solidFill>
                  <a:schemeClr val="tx1"/>
                </a:solidFill>
                <a:latin typeface="Times New Roman" panose="02020603050405020304" pitchFamily="18" charset="0"/>
                <a:ea typeface="宋体" panose="02010600030101010101" pitchFamily="2" charset="-122"/>
                <a:cs typeface="+mn-cs"/>
              </a:defRPr>
            </a:lvl3pPr>
            <a:lvl4pPr marL="16002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4pPr>
            <a:lvl5pPr marL="20574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9pPr>
          </a:lstStyle>
          <a:p>
            <a:pPr algn="ctr" eaLnBrk="1" hangingPunct="1">
              <a:spcBef>
                <a:spcPct val="0"/>
              </a:spcBef>
              <a:buFontTx/>
              <a:buNone/>
            </a:pPr>
            <a:fld id="{ED4332E7-FC4C-468E-BB65-B5AF630D2BE4}" type="slidenum">
              <a:rPr lang="zh-CN" altLang="en-US" sz="1400"/>
              <a:pPr algn="ctr" eaLnBrk="1" hangingPunct="1">
                <a:spcBef>
                  <a:spcPct val="0"/>
                </a:spcBef>
                <a:buFontTx/>
                <a:buNone/>
              </a:pPr>
              <a:t>28</a:t>
            </a:fld>
            <a:endParaRPr lang="en-US" altLang="zh-CN" sz="2200">
              <a:solidFill>
                <a:srgbClr val="0000FF"/>
              </a:solidFill>
              <a:ea typeface="黑体" panose="02010609060101010101" pitchFamily="49" charset="-122"/>
            </a:endParaRPr>
          </a:p>
        </p:txBody>
      </p:sp>
      <p:sp>
        <p:nvSpPr>
          <p:cNvPr id="2" name="TextBox 1"/>
          <p:cNvSpPr txBox="1"/>
          <p:nvPr/>
        </p:nvSpPr>
        <p:spPr>
          <a:xfrm>
            <a:off x="1708152" y="1276350"/>
            <a:ext cx="8087953" cy="4154984"/>
          </a:xfrm>
          <a:prstGeom prst="rect">
            <a:avLst/>
          </a:prstGeom>
          <a:noFill/>
        </p:spPr>
        <p:txBody>
          <a:bodyPr wrap="square" rtlCol="0">
            <a:spAutoFit/>
          </a:bodyPr>
          <a:lstStyle/>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遥感技术在地下水中的应用研究已有半个世纪的历史了，但很长时间来一直应用在通过地质、地貌、植被找寻地下水方面。</a:t>
            </a: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r>
              <a:rPr lang="en-US" altLang="zh-CN" sz="2400" b="1" dirty="0">
                <a:latin typeface="微软雅黑 Light" panose="020B0502040204020203" pitchFamily="34" charset="-122"/>
                <a:ea typeface="微软雅黑 Light" panose="020B0502040204020203" pitchFamily="34" charset="-122"/>
              </a:rPr>
              <a:t>GRACE</a:t>
            </a:r>
            <a:r>
              <a:rPr lang="zh-CN" altLang="zh-CN" sz="2400" b="1" dirty="0">
                <a:latin typeface="微软雅黑 Light" panose="020B0502040204020203" pitchFamily="34" charset="-122"/>
                <a:ea typeface="微软雅黑 Light" panose="020B0502040204020203" pitchFamily="34" charset="-122"/>
              </a:rPr>
              <a:t>重力卫星可以提供全球尺度上阶次数达到</a:t>
            </a:r>
            <a:r>
              <a:rPr lang="en-US" altLang="zh-CN" sz="2400" b="1" dirty="0">
                <a:latin typeface="微软雅黑 Light" panose="020B0502040204020203" pitchFamily="34" charset="-122"/>
                <a:ea typeface="微软雅黑 Light" panose="020B0502040204020203" pitchFamily="34" charset="-122"/>
              </a:rPr>
              <a:t>120</a:t>
            </a:r>
            <a:r>
              <a:rPr lang="zh-CN" altLang="zh-CN" sz="2400" b="1" dirty="0">
                <a:latin typeface="微软雅黑 Light" panose="020B0502040204020203" pitchFamily="34" charset="-122"/>
                <a:ea typeface="微软雅黑 Light" panose="020B0502040204020203" pitchFamily="34" charset="-122"/>
              </a:rPr>
              <a:t>、时间分辨率为</a:t>
            </a:r>
            <a:r>
              <a:rPr lang="en-US" altLang="zh-CN" sz="2400" b="1" dirty="0">
                <a:latin typeface="微软雅黑 Light" panose="020B0502040204020203" pitchFamily="34" charset="-122"/>
                <a:ea typeface="微软雅黑 Light" panose="020B0502040204020203" pitchFamily="34" charset="-122"/>
              </a:rPr>
              <a:t>1</a:t>
            </a:r>
            <a:r>
              <a:rPr lang="zh-CN" altLang="zh-CN" sz="2400" b="1" dirty="0">
                <a:latin typeface="微软雅黑 Light" panose="020B0502040204020203" pitchFamily="34" charset="-122"/>
                <a:ea typeface="微软雅黑 Light" panose="020B0502040204020203" pitchFamily="34" charset="-122"/>
              </a:rPr>
              <a:t>个月或</a:t>
            </a:r>
            <a:r>
              <a:rPr lang="en-US" altLang="zh-CN" sz="2400" b="1" dirty="0">
                <a:latin typeface="微软雅黑 Light" panose="020B0502040204020203" pitchFamily="34" charset="-122"/>
                <a:ea typeface="微软雅黑 Light" panose="020B0502040204020203" pitchFamily="34" charset="-122"/>
              </a:rPr>
              <a:t>1</a:t>
            </a:r>
            <a:r>
              <a:rPr lang="zh-CN" altLang="zh-CN" sz="2400" b="1" dirty="0">
                <a:latin typeface="微软雅黑 Light" panose="020B0502040204020203" pitchFamily="34" charset="-122"/>
                <a:ea typeface="微软雅黑 Light" panose="020B0502040204020203" pitchFamily="34" charset="-122"/>
              </a:rPr>
              <a:t>周的地球重力场模型时变序，基于时变序列可以反演得到陆地水储量变化值，特别是对于数百</a:t>
            </a:r>
            <a:r>
              <a:rPr lang="en-US" altLang="zh-CN" sz="2400" b="1" dirty="0">
                <a:latin typeface="微软雅黑 Light" panose="020B0502040204020203" pitchFamily="34" charset="-122"/>
                <a:ea typeface="微软雅黑 Light" panose="020B0502040204020203" pitchFamily="34" charset="-122"/>
              </a:rPr>
              <a:t>km</a:t>
            </a:r>
            <a:r>
              <a:rPr lang="en-US" altLang="zh-CN" sz="2400" b="1" baseline="30000" dirty="0">
                <a:latin typeface="微软雅黑 Light" panose="020B0502040204020203" pitchFamily="34" charset="-122"/>
                <a:ea typeface="微软雅黑 Light" panose="020B0502040204020203" pitchFamily="34" charset="-122"/>
              </a:rPr>
              <a:t>2</a:t>
            </a:r>
            <a:r>
              <a:rPr lang="zh-CN" altLang="zh-CN" sz="2400" b="1" dirty="0">
                <a:latin typeface="微软雅黑 Light" panose="020B0502040204020203" pitchFamily="34" charset="-122"/>
                <a:ea typeface="微软雅黑 Light" panose="020B0502040204020203" pitchFamily="34" charset="-122"/>
              </a:rPr>
              <a:t>和更大空间尺度，可以反演到平均小于</a:t>
            </a:r>
            <a:r>
              <a:rPr lang="en-US" altLang="zh-CN" sz="2400" b="1" dirty="0">
                <a:latin typeface="微软雅黑 Light" panose="020B0502040204020203" pitchFamily="34" charset="-122"/>
                <a:ea typeface="微软雅黑 Light" panose="020B0502040204020203" pitchFamily="34" charset="-122"/>
              </a:rPr>
              <a:t>1cm</a:t>
            </a:r>
            <a:r>
              <a:rPr lang="zh-CN" altLang="zh-CN" sz="2400" b="1" dirty="0">
                <a:latin typeface="微软雅黑 Light" panose="020B0502040204020203" pitchFamily="34" charset="-122"/>
                <a:ea typeface="微软雅黑 Light" panose="020B0502040204020203" pitchFamily="34" charset="-122"/>
              </a:rPr>
              <a:t>的陆地水储量变化。</a:t>
            </a: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r>
              <a:rPr lang="zh-CN" altLang="en-US" sz="2400" b="1" dirty="0">
                <a:latin typeface="微软雅黑 Light" panose="020B0502040204020203" pitchFamily="34" charset="-122"/>
                <a:ea typeface="微软雅黑 Light" panose="020B0502040204020203" pitchFamily="34" charset="-122"/>
              </a:rPr>
              <a:t>新卫星可在更小的空间范围内实现对地下水储量变化的监测。</a:t>
            </a:r>
          </a:p>
          <a:p>
            <a:pPr marL="457212" indent="-457212">
              <a:buFont typeface="Wingdings" panose="05000000000000000000" pitchFamily="2" charset="2"/>
              <a:buChar char="l"/>
            </a:pPr>
            <a:endParaRPr lang="zh-CN" altLang="zh-CN" sz="2400" b="1" dirty="0">
              <a:latin typeface="微软雅黑 Light" panose="020B0502040204020203" pitchFamily="34" charset="-122"/>
              <a:ea typeface="微软雅黑 Light" panose="020B0502040204020203" pitchFamily="34" charset="-122"/>
            </a:endParaRPr>
          </a:p>
        </p:txBody>
      </p:sp>
      <p:sp>
        <p:nvSpPr>
          <p:cNvPr id="3" name="AutoShape 2" descr="data:image/jpeg;base64,/9j/4AAQSkZJRgABAQAAAQABAAD/2wCEAAkGBxISEhUTExMVFhUWGB0YGBgYFxcYGBgWFRcXGBUVFxcYHyggGBolHRgVITEhJSkrLi4uFx8zODMtNygtLisBCgoKDg0OGxAQGy8lICU3Ly0tLzAtLS8tLS0tLS0tLS0tLS0tLS0tLS0tLS0tLS0tLS0tLS0vLS0tLS0tLS0tLf/AABEIAKwBJQMBIgACEQEDEQH/xAAbAAABBQEBAAAAAAAAAAAAAAAEAAEDBQYCB//EAEYQAAIBAgQDBQMICQEIAgMAAAECEQADBBIhMQVBUQYTImFxMoGRBxQ0c6GywdEjQlJTYpKx4fByFRYXJDNUgpND8aLC0v/EABoBAAIDAQEAAAAAAAAAAAAAAAADAQIEBQb/xAAxEQACAgEEAQIEBQIHAAAAAAAAAQIDEQQSITETQVEUImFxFTJCkbGB8AUjM0NSoeH/2gAMAwEAAhEDEQA/APHeP/SsR9dc++1AgUdx/wClYj66599q9B7A8DsYXCtxPFqDAm0pgwAYDAHd2bQUjUahUQ3Pl9JerfsXhBzeDE4Tspjri5kwt0r1ykT5iYmq3F4O5aYpcRkYbqylT8DW4xPyrY0uSi2VSdEKltPNpkn0ijO2/avA4/AoZjFrlIXI/hJMXFzxBWJO/IUiN+qU4qytYfs84+5dwrw8MwGA4RiL4Js2blwDQlFLAE8jFFf7r43/ALS//wCtvyr075Pm+Z8Hu4nme8u688oyIPPUfbVDwj5TOIXb1u3ksvndVyhGkgkTENppzpL1eonOaqimovGWy3igktzeWef4rCvbJW4rIw3VgVI9xqOzbLMFUEsTAA1JJ2AFen/Le9vPhgI72GJ6934cs+/NHoaF+SXgKl2x16Bbsg5Cds4Hif0VftPlTY65fCrUSWPp9elj7lXV/mbEYbH8HxFhQ12zctgmAXUqCYmBPOgK9p+U66uJ4UmIT2c1u4vWHldf5q877BdnPn2JFtpFpBnuEfsgwFB5EnT40abXKyh22Lbtzn+gTqxPbHkquG8GxGI/6Nm5cjcqpIHq2wp+J8ExOGjvrNy3PNlMembavSO1vb75nc+aYG3bVbXhZssgMN1UbacyZ1mieA9ucPjMLdtcRa0hPh2IDqRowGsMD08qX8Xqdqs8fyv6/Nh+uMFvHDrPP/R5RguHXbxK2bb3CBJCKWIHXSjP918d/wBpf/8AW35V6H8imDCrib52lbYPkoLN/VarL/yi8UzNlsrlk5ZsPOWdJ16VM9ZdK6ddUU9uM5eOyFXFRTk+zD47g2IsgNds3LYJgF1KgneBNAGtJ2r7V4vGBLeJCr3ZJChChlhEkE9P61mzW+pzcE7Ek/oKljPA1KlSq5UVKlSoAVKlT0ANSp6VADUqelQA1KnpUAKlSpUAKlT0qAFSpU9ACFKnpUAIClXaLPOKaoDAXx76ViPrbn32r1X5SbJXhFhbWttTazRtkyeE+k5fjXlPHz/zWI+uuffat32P+US3bsDC4xC9sDKrABvB+w6HcDr6Vg19djddlazteWvcdTJcp8ZKTsFxPCWWdcRhWxFy6VW2AiPEZpgMdySPhWk+V7C4exZsJasW7buxY5VUHKixlJHKW+ymxHbPheFlsBhR3xGjlMoWd/aM+4QKzvbPtTax2KsXAlwWbYUFSFzHx5rkAEjUQB6UiMLbdTG7a4pZzl98ccehduMYOOUz0jG8VThXDcMHt954Ut5JiWKlmOoPOa47E9s7WOuvaTDdyyoWzAqdJAiQBB1+ysP8p3ab52LCizetKmcxdULmJygRBOwH20L8nfauxw9rzXbdxjcCgFMugUksDmI3JHwrL+HN6WU3HNjy+/r+3RfzfOknwC9oeGXL3FLuHV2uu13KHcyessRyUT7lr1jjPZdzgFwOFdbagBXZgfEo1bbmzan3jnXnnZ3tPhsJjMTir1q+1y4zd3ogKq7EtMt7UgLpMQaoOLcRxmIe5ij3wRmJlc4RQDAURoANBWq3T32zgk9qgly13L7fQpGcIpvvP8Hq3GOCtZ4Jcw7sGa1aJzCYOR84ifKBVR8idkCxiXHtF1X3KhI+1jVF2Z7dWrOBuYW+t24z94AwykZXUAAlmnQz9lU/YXtY3D7jEqXtXAA6gwZHsss8xJ9Z9KT8FqPh7q3y28r0z1n7FvJDfFr2M9jGYu5f2izFp/aJM/bNXd3sdilwnzxwi2oBAZochjCwsbn151ucR2r4E7d+2GzXTrHdalvPXIT51ku2/bV8eQir3dhDKpOpOwZyNNOQG1bq777ZRSr2r1b/AIQqUIJN5ybrsniv9n8E+cFQWIa5B2LO+S2D6jLVD/xfxH/b2v5no2x8o3Dhh7eHfDXnREVcrLbZTkAAMFuorqz2m4UzFF4S5YbgYe1I9ROlcyFD3zldQ5NtvOV16eo9zWEoywebdoeKvisRcvuAGuGYGoEAAAT5Cq2rLjpz3rl0Wjatu7FFy5Qq5iFWNpERpzBqvivQQWIrHBjfLOaVdMhBgiCOVEXsBdRQzW3VTEEggGdRFWIBqUU8U6oTJA21PkOpoA5ilSrpVJ2/yN6AOaVPFKgBqeKVPFAHNPTxSoAaKVPT0Ac08U8UqAGp6VPQA1PSp6AEKVKlRgArj/0rEfXXPvtQE0fx/wClYj66599qr6AHmi+F4kW7qXGWQrAkc9Onnz91DW7ZYgAEk6ADcmtVhewWIcCXtqSPZJMjy0FRlZwyeewe3xiwiqiq51OZ8qKzKzKX8MsA0LEzrPKpL3aCyxB7okjJBKgbZxd0zHdWhddIHQUaPk4v/vbfwb8qf/hve/fW/g1W8D9iPIiux3GUayfCC5CogMTbXK/enTkSwy+p00rnB8ftqqI1oFVtqmwzE94HuS0+yRmEc9BVoPk4u/v7f8rV0fk5ufv1/kb86PA8YwR5EVz9oLTGSjbgMAiDvU8PhcszER+kga7jURUZ47a0zWzcIKQzBFJAz94WUSBKvlAnSBVp/wAO3/fr/IfzqS38nROvzhfTLr/WodG1ZaLKeXwV6cetPdXwhUzAuSoBa0uYm2BLGTmIAmNF5aUFwnjFq3de49s6wFVQCoQfq7jomusiZGtW57Bx/wDN/wDj/em/3IX98f5R+dXWlljhFfKgKx2gtAQUYBSMhCoWVVFtSokjVgrgn+LnrQS8Ttv3ned4M90XfBl8UZoRiSMoGbQiY102qbiXZS9b1T9IPLRvhz91UVy2VMEEEciIPvFUdTjwyVPJpLfaK2MkI0rlknKSQChcSddSg/mbrT4btBZg50cllVWhV1KqgkHMI2uRIO67RWYimiq+NFtzNBxnjaXreULqWzOcoBnxFmBzHVi3QaCJNT3uOWDe73uyywRlNu2ukBRLAnPlA6DUDzrM0qNi6DczWNx6whywbgAUBsi+FlQBmUAqWzEsSZEabxQr9oE1i3GhK6LAdjdbN5+JrfuTzrOxSio2INzNUvaa3mLG0Zk5SQDAJU5dCu+USddzoZNDPx9e7dFUqSmRICwAURGGmsMBcJ9RvFZ6nqdiDcxNTU9KKsVGilFdUqAOaenilQA1KKeKVACpU9KgBqVPSoAVI0opUAODTVPhcQyTHOOU7T+dKoyyTvj/ANKxH11z77UEiEkACSdgN5o3j/0rEfXXPvtR3Y9JvEgCVQkSJ1kDTz1qJy2xbCKy8Gl7GcES2O9eGumYH7AETHnqNa0Yw7OhD6GZBG4EyB6gGK0fyWC2ty+HAl1UrInwkkXIHrkn3UFjERbtxU9kMQPSdK5d25pWN/8AhrhhPaDYfEsuWZZdpPtD86PtOrSQQY005HoelU2MkMQJ8SFh5Mn9iKGwd9zcHdAwwnms+EEkz7PPen0a+df5+UUs08ZdcM0ZWmK1VrxltR3ckc8wE6dOvpTNxO4dhbXXmXJjXWMoMacutdL46rGcmT4eZZG3Ub2vtoS7eu913wuplz5PChkNE65j0qsbHuZm6wEb6DXp4RUfHw6SYeBrllw1mh7lsfnQl26gBOZrmZQVJuOIJGoK6TBBEDypuA8PW9cb9E7wNkAgnqzt4VHr00qn4mvYutK/c6uug3ZfiKr8Xw+zf3t5+hVWJ+KitHxCzgcEguYu7A9pcOpV2uGNgABKfxGBXn3aTt9icSps2v0GH5JbAUkdHZd/QaVENdbd+WPHuyHTCD7K7jWEw9r2crGYyywYdef5VU97a/dkej/mKgyGlkNWaL+V/T9kTzZPK4Peppitr9px/wCIP41BkPSkEqMB5F7In7m3+8+KH8DTfN1/eL7ww/CoslNFGGG9P0/km+bfxp8fzFcnCt1U+jL+dR0ooDMfYk+bN0+0VbdmuB/ObpV8wVVJMRJ5ACfOqSvTuwHDmXC5lBFy6+aTAHdiQBJ21k+8UnUTlCD29l64xlIuuz/BcLYy5baBvZLEZs0gmMx2Om1Lj3ZuxOZVtqTrBUZSeekaUbi8HcgkKB4vDmZTMRzQnbblvVXiFxbu9vEXrdoFCE8duGkwMoUydcoM9a59C1EZ70/vkfY68YaM1iuEWQxBtW5/hiPcVNUXEOz5Em0ZH7JOvuPOjrHaK1hcwsi5cY75oRJH8OrHXrFVeK7S4lwyhwitMrbVVBneSNT8a7fncliUF9zDsS9SpdCCQRBG4NcxTsee9NSyRUqUUqAFFKlSoAVPSNNQB0kc5pUlpqjBITx/6ViPrrn32qx7GXAt4sRoF5eZqu4/9KxH11z77Va9jLZLXNtAs9dztS7/APTZav8AMj0b5+brK4hO70UrKnKfz/CpbDTzB6xMg9DPPb41T4BlJOpIAhZA94nrU+Ca4WcohhtidhoNST0rjvMuDZwg7GXFGp32jnEz8Nqjw3GGtrcXKCLm45xroDvB5+lLC8ILtndmy82Ck+5FAOY+ulWmE4Jm1tpd1kE3ZmOuUez6VdU5XPJVzKbA465aY3FQBohWYSE6lQdJ8zNRY27edgz3CzRuZ29enpWt4rwYBe8m2pQSyKFZiqgSSTMRQoFu8gzh7aiIbRGZYkqxJMgNOvOKvWpOW3aVk1jKKbgDqTcs3A2W6BHIC4slYnWdxMHzoHD4MvdRSsI05jqxULvKgCT/AJrV3ie03D8N/wDIhbb2musPQLotRcT7a93btNaV3S6CVIhFBGjIxicwM/CtUdK8i3akTYHgtrXEXmIsWyTNxe5QxtrJLenlyqr7Q/KKSO44cmVRp3xXL/6rc6f6mk+VUvEFxPELga8zZB7FssWVPSeZ1M71bYTgtmyPGQPLn8KfDQwi91jyZ5aiUvlgjFpwW9eYvcLOzalmJJPqTVphuyLHcVp7nEFXS0oB6mDQ74q8d3MeWn9KfLUVw65Lw0d0+XwVq9jj0rlux9WltnO0n1J+yp1wx5jXzP8AekPXxX6Rn4e1+oz7djz0px2PPStGuGJ5kejGiVwzhYzt5Gdqp+Jw9YlHopf8jGYjsiw5VXYjs045V6EuHvqQe9JEbEZvU60cLc/ssPgan8U0+cMS9PYumeO3+DOOVA3cKw5V7PfwlltCIP5b1VY3s1bf2INaYW0W/kkLbnHtHkxWKmTF3AIFxwBsAzAD0E1sMZ2TYbCqfE9n3HKmOpllavUqDjLv725/O351G19iQxZiw2JJJEbQTRd7hrruKEe0Ryqji0XUkx8VczuzRGYz7zq32zUVPSqpYVKlTCgBUqemoAelSpqAFSilSoAcUqQpqACuP/SsR9dc++1XfYS0zNcCiScojnuTp8KpOP8A0rEfXXPvtRHZ/j93BsXtAZjG8xpPTeqWRcouKLQeHk9f4RwezmVb7MH1YW1GoUaS5/Vkjl+NXzHCWF9hABrN1tNNQTP+CvD+Idt8fekG+UB5WwE+0a/bVDfvM5l2Zj1Ykn4mlw08IlpWNnu/E/lJwlvTvwx6Wlze6f71kuJ/KtOlqyzedx9PXKv515kBT05RSKbmajG9v8dckB0tg8kQf1aTVLfxd++f0lx3/wBTEj4bVzgsEXMRW24D2YmCRTY15Ezsxwig4TwFnO1bnBcINu2lt2/RqSwSBMkakc6MxV21hFAADXDy6ebflVKLzs5uMTm+0TyA5Cl3WwjhLs0abSTs+aXCCbvFjMWhlXkeZoZgSfExJPIan312lxhogCk89CfjRWEwpPpufPzmssnObyzop1Ux+RHOEw38J+wUQbQGugA66/bRJtHqT6kn4VG5TQOpIn2dTPu6VjbUpYLyse3JxZe46yqDKD7R8M+lSJiVX9kN0I0+I1psXiVWIRp6zoOgA2ojBXBcglG3GsD4itXjpUdzMErrM4yMuLv3RlDKo5lVIY+8nSoLtgpveYepBH2iY99WPFcY9uFtIrnfORov271SYrCXrrAvdRi2wJyj7dKKXXYsqPAuTfuEYbjOQlX1H7SDN8RvHpVguKRhmQgjqNv7GqXht4IWAtqWgg6qdPI9a5xOJOsKpDCGAXIT55gN6zX/AOHRlLMOP4De/UtMbi1VSznQdevIDzrixjpiVZehMfDQ6Vn72KunksbRoQwG2nJvhXScWuDSF9NQYqi0E4rjv7i22zRHGOP1lcfxD/8AZfyqD/a2HY5WUT/Dr79OVZ9Ma0kGVDEwxOgPSeQ86rcRh2VjM5p0I0j4VvoV0eJSF7E+zZ3eGYe4PCw1286o+JdkuYFAZbmVT3jAbSIIGux6H4UQvEb9sgC+WUc9CRyMg71rhbP9WGVdPsVGJ7LuORqqxHBnXka9Gs4+8RmHd4hP4PC6/wCpTrXFviNm42W5ZZDMTEieh5imZgyNs0eW3MIw5VCVr1jFdnbVz2SD5c/hvWX4t2YZJgUOvPQK1rsx1KisVg2U7UKRSmmhykmNSinpVBI1KlSoAcGlU2GvBZlA0xvyiaVQB3x76ViPrrn32oGj+PfSsR9dc++1BVIDCnpU8UAIUbw/BlyNKgw9osYr0HslwSYJpkI55FWTx0F9mezuxIq44txMWh3Vn2tiw5dQPOuuKcSCDubW/wCs3TyBqlS1Jnpz6T/U0m+/9MTdo9H/ALlhElvmdSdSfxojD2CYnToOfqaMw+HjUqfKY+2unkctSelc6U+TqN+hzZsrMtAH+aGu+IcQRZ5eQigcTiGD92i52PIfaTXXDOC3cQ/IxvrlUHpI1Pun3VthB7ezk22Jy6Izjr7n9GoXoX1+AFRnF311cg8tBH9ZrQJgLihoNq2qSGMFi0epoREI8RcFuXh0E76a1Maa49IXKyUu2V1rjgWA6Zf/ABn+lEni73B+iCiOZOv8saUTcsDLLAsx5zHwoG7grh0iV2J0zr5EjcVEtPXLloN8iLur1wQxDAEnlMnqYk10mDuDSYB3mI9Ose+p34CV1RmDD9kwf71E6IpzEN56tvzOvOmKKS4RTJKcEWA/Rrp+sJE/AaVImDSIywfUkfaamsYmRNq6PQfiK6W4WMkesaH186sADf4eToSrDyGgqH5jcUAqA4HUeIejcx61o1wJIBXY/wCQaBv4R7DAknI0A8x8eRoAy92yylkbSIjrlOo/EVLanYnMOsajz8xVtxrByVZZ579Pwqra3B2j8fI0AK7aZTmA02PTyOnKo2ykjNHqOU8/zFEW7xWDrG3XT8eYrt0s3NHMA/rx7J5ZvL8aAIjgyh7yy+V16GQR6HcetK8b+IBfPaB0GgK5o2gyYIrg4Lu3CH/xdenI/wBqls27iuVDAFhqDEOOq9DQAOcNfXxSwPXMTr75FWOG4pfELiEzKecQ3rOxri1holWd1I8590U1y2R/EvUCD7xUptdENJ9hWM4FbvKShB8uY91Y/i3ZxknSrq4LinPbDx1n/NKs8Hxy26hMQCGOmYjTymmqaf5hLrceYnmF/DlTQ9ekcV4Cl0FrRDDqCDWNx/CWQnSolX6omNnoyppV06EU1KHDClTzTUAGce+k4j66599qBo/jv0nEfXXPvtQMUAKnApGpcPbkipSIbwi87N8PzsNK9Ju3hh7QVfbYaeQjU1R9kcEFXO2gUSaMk3G7xv1joPLYCo1Nqrht9y+jp8s3KXSIbFnQk8/iTRTrlXbznoPLzp0UkwNT9g86kuYFrlwIr+EasT13ArmRzOWDr2WbY5BsOjMGdzcMeyoJAHrTPZLEAXG92voATRvzNWdrYYtlEseU8hVgtnYE6DkNPtrVbKEF0c+tTsbeeAPBcOWzPiktudjHSanu3s6ZLfgVDAKkh58iKlu2wBoI/wA3ru2AFVEExz6k86yu+Ty8mjwxWFgqLK4hDBdriudiAWkba9KtsNhFKlngEST1AFG8PsNmJ2iRrrr0onFYHvEYbFhBI5g7053YafT6EOC5j6dlCtxpzWhmA5uIHu01rtuI3z4f0RnnGo+H40RgsTmlAP8Ap+H30RcwtzdADPL8Saf5cycI9iNmI7mc4TAtAZnDHn0+Aqc8KcvJCNbO8e1tVfbwuIViGzKOikfHUGh7trEA+B2aP1WOh98Vl8WpTck0WcoPhIm4xhcJaIPsvG+qn3dftqrHEV3Rg8bxGb3gVc4fE3zGawGynbPIny0091A8SF64+Z7SIQZUA5bhX/WdGPlT9NKzbtsXIuSXoG4DFuNPCADrrv5gUTisfmQzbLL1WDHuoVTbZBOp2nZgY9k9G8qEv3AsjMw9Rr9m9LjfNWbZIW5NMl406MFZQRyPvEiR7qAOFzKSDBB1BE70Rh8RbZCubxc+W3ka7wdweJCdY0PWtpcz96yyHbwnUjz51L81tuJBIPMdauL9pScr6g7HoelCjhzKM1uLi80OjR5HnFAAGO4dlRXS4QJ1zD2QeasIkTEjlXQslllgrxzT2vWD+FWuBwNu77JdYgFWOYDN5UImBvYdsjKSJJVhBXbSDyPkY2oAbA4mSU8Lg820YQAI119x8qke0AdqExWj5tVLc4j3HyqytEuoaRPMfjNAHFkAadareIYUIZiVPL9k1cDDz5Ur2HuFSp19YI9xoAy9jDtbcPaOWdx+o0/dq++a28SplQrjddOexHUHXXyquWbZhlMTqD/UV1if0Ti9aaR+so3g8x5+XlQ7JQWUVcFLsznHezxUkgVlb1kqda9mFwXhlcCSNDyP5VjO03ACpJAq8JwujugKalW8SMPTVLetEGKVVwOyEcd+k4j66599qCo7jv0m/wDXXPvtQIqCRVbcCw+ZxVVWq7JWJcUytci7XhG2uWsllLY3c6+gif61zmyAddgKsMVbEj+FftY/kKCF8Bi0T+qo8zzFcfWW7rmjo6Rba0ifD4c6Dr4j5nkB5V21/KLmTxv/AA6gNsFJ5UI1u490oWyCAWI3IJMIp5bHWtJawyKuVFCqo09/P1plGncluZN1+HtRSYDh94qZIQEyQBqfU1c4TgiRquYxuSd/Qmi8xywootWyJvrW1QivQyOcn6lFhcHbzEMIK+Zqwt2xmkADpVNxO47voYHM+VWWFuNtpA67mkamqUoYgi9U1F5YVhxl26mfUmaLs2p0zRPKoluiI0moAt1ycuUAczP2ACuO4W2SaS5Hykkgfh/D+7u3F/acv/MauVQqDAqvw92Hi6QDtIo7E8UtgQDJ6DeqK+2uWX2Lc044Ibt3KyljCtpr15aU9+8ikCPamPdqa4R+9ZWZYVdhOpPWmFgXbhdgDkGVPL9o+p0Huro6bV2XT2/uKcUkdd90BHpXV7CpeTxKCeRjY011spFT2LgnSuoLMlxvhzpLqzq4Ex+o2TWD5xzotRaxSKSwBjkYIPurS3bKuCGrMcTwaIYcMF1yOoB/8W/CkW1OTUl2isot9FXxLBPauRc8SnZwPF/5DYnzqO5hm3VgRymV93lUyYNCQ3fvcEbF4y+78DNcX8Z3JGcSp0zjUejedOWccljvDjvFORxnGjWrmxjUZW69KgUYhSXSy+mjD19PLn5VI2Lw/hu96qspGogt/pYcxXeJ41ZuSiYjKrmWLIwE6btGg2pirk1lIq5xXDZE3FwbYjKzzB8DgAg6IDpLRmM1p3P/ACoDEN4Rm11I56jYka1nMdwa8VAtMt1WM50IESIIPlBMGpL+FMsPBmtjKEY5Y1kEaHTbWqPgsTXMMcoy5WXXLm1zAHY9DvUNnD5SctuJ1heR8uo9KXz+VCEJbnXwEEkn+CN5pYa/eQDOjlT7JKw0Dbw/hQBPak6AEk8uf9q7W1dEyIjkdT9lR98sz3mu8HQ+YiiLWNRWB3GxPSevlQAFhUDtctlejD38p5UZdwlhPE4Goy6ifU/3rjGYfI4uKPaMGP2f1THka6v2ZIYTIOvOs11MrPXgF2VeO4e2H8aElJ2/Z6RXVrEJiAbbe0FzL/Ep/EHlWhRluKVjfkf81qlxvDyhV0EZD0/V6f0rBpdVKqfzrn1GuHkjgwPGuClbmgp635w63wGjUaEdDSr0EZ1zW5MwuNkXg8f479Jv/XXPvtQNHcc+k4j66599qCrOaR1rb9ibXiFYqwsmvS+xGE2NNr45EW+xoOJXNSNsoiaHLJaGYz1Wd/hyipLrqX8XsyWPu2FBpaN+8Hb2B7K8o6/0rg1Q81zfodNT2VoIw6llZjMk5ifdoKueFuSkHcb+lQYq5lUhRv8AhTYe8LCSx1j7a7CSSwjHlvlllfxAQEjkP/qq3EcQLDflJqk4jxd7krbEZjqT0ovBcHuFRLHxHUnmPKpAIRGaenXmT+VHWFIHKTzPSprGCKxIO/OmxnIcyaAJ8GizM++jWuECF511asDKBtXa4cciajCzknJD/sxX/wCpr61G2CVH/RkkDkdV+2jbj+cVAl1QdNT5UudUZv5kGR1ztodp5UPhL0lyJhWyDpK7/aamZS3UCibWEVJy+ydY8+Z99V3QrmoYxn+8AZjtv2nGEsqcga65IQHQae0zeQkaeYrCNx7jPdm+FdbUZ83cJlyftglZKajxajzq8+Vvhbulq+oJW3mV41yhoIb00IPqKznaftJh8dkvOl5L6YdbOVCndMUnK8nxKuplI6a16HSVQ2RajnPb7EybyE4DtRxm+rNaLOqaMy2bRAME5Zy6tAJga6VDw/tdxbEN3dljcIUsVWzabwjdj4dtRTdj+1lrCWL1m7ba8l0kmywtm0xyZVaT4kYHmJkcgdaruy3GrWGuO120biNZa3lBiWJQq0yI1Ua1olDG7Fa4647Jjh9stcP2gxNu73eMtQQRJKC265tiV0ldRyrYcQwqdwMQkQp8Y5ECQwI61gOOYj/aWN/5dbgDhFVGyyiooWPDpkFeoYjhUWb1tCP0lo+HT2wsBgOpiudq6oxcW1hvtFvR4PP4LG5ca1HskLkMBXaBAiPIH1phg3uEqltw49q2A2g0JIG8DTQ+tXr9rg1uzbaxPctbgzBa3aTKbT6bZyxnlmI86Kxva1fnHzjI0XbSK6q6/pGtMDLSC1s+EAxroCK0b7FhRiY66apfNZLgA7K427ZYWc+VL7ZRKlgrc2WdCeUbTE1tOJcHEBkElRzMk9SSdzWXfjq3UtYcWIFq6l62Q5JQRnugyNQZbbbSrLtX85xVtbWFu20R/wDqElg7Dmmg8K9eZrnaiLUsy7ZtjdCS21rEV+/9X/aMVxK9hg7FL6KQds8wR0I85qtu9sMQ/cj5we6t3VIUmWbLrmcnxFR0Jqbi9q4LptMmGnDlUSyiP+ld1zA9WgHUsYonEdlsWrd6VsFm2ABOQa+ELseeutZySxt4wYssFxCs5ObKAsgr+soGwpsVisQtm6qj9MF8BUQWGmYZebASQRrUnZ7gxsMhE+Mw7kASx1GnIeVaPFcMYjMIDIQZHODP+etAGMuY7D2rFl1Fm7chM83mGI7wkZswEnQ7gkdNqs+1pYvg1DAhr0akhWBC6NlIJWtbaxBZYYCecan4ig8NYyErMpPhkajyqyhL2KeSPuVojD22ZxbRNe8y5ssHT9Yk6jTeqnhDYfE3xiO8tWkBy2cOLw7x2n27i5pknZf8OrGGIkAmPQ/bXfDkKsynYgEeREzE61m1UJRrcki8LIt9lbfw7z4CQdmgxMeyfhSozHJJBU6Hp5Uq4SuceMm/KfoeNcd+k4j66599qBr1HiPYTDPeuMXvSzsxgpEliTHgoYfJ/hv3l/8AmT/+K9IYDDcLsZnFet8Bsi1ZzeX4VX8K7EYdGBD3j6lPwStFxvBraFpFJg7zH4Cq6mzx6eTXYqMd1iM9xQ6Kv6zSfcv9yKtuH28ltOv4DSgLloPiFB2FskD3ijbNw5RWXQxSpT9zTY/mwSviAvmdqpr1w3WjZQfsG9FkwZ560uCoGEnrHxkn+lbBYbheGgqug1YH3A1ed8FuAHYjSnuiNBsAKq7zk4lFO2Qn3yBQBeJMGqbE3MrgRJO3u3q6UaVW4mwC08wdKALDh4Y+0CPXpRL6U2CMgE7xQ+JuETQBy5nSp7KgDUVDh0BOtG5ABpQBBefaNddqItkEZTp/nKki0zb1n1UN0PtygOXVYymNv8mqG72awba/NrOad+7WD9laG6Kr8xAPkabp7ZOtSz2GDMcS7O4UEEYe0J5BBFT2+zOFyg/NrR1/drz91WOKEsJqwwI8NOlZZJY3P9ysoJoqcLgBa0s2Vt/6EC+8xRVjF29FjxKNes+fOrsIKq+0dkBVuAQysBPUMwUg9RSJbu85FuLjHKZkOOdng5NyywDMZZCCASeankefSqWz2ZxeYDIFnYllj7DP2Vvi+USIkPHuosmTJ9a1U662KxwZnBWSWTN8L4L3BJc52IOedhtIX4D4Ch+C4zubozk93ck+a66VpH8WYHnM+8UBi8IhyaedLnNze5myEVFYRXcP4ZZuX7uKBUvcI1kEqFAUKBy2k0PiuDY17tx0JAzErN2JSEhVSfCZDGYH20U/C7clhIOswYmDoTR/CbWpEtAVjvzBFVLsy+BwV5caDdDCyrSFzyB+jyKdCVPinlMmZrZcQNxUJtkZmiC0QIZQ2v8Apn4VXZYLLMiZ132B3qyzHInn+BoAzmOwBt5XIUwRndSVJJZg2k7AFY3nXap0VyEEIZbxGSIUGAV1Pijej8WJQ0JgRCgjrQBxN3xwqZgYSWMEZzq8fw5feT0mrHBfOO9BCJ3egYljmgjxQNjqfsPWu7KAmTyqysCudrdS4xcEEcNgF2yZgIGA6nrSo3EWhNKuP55PtI1JcH//2Q=="/>
          <p:cNvSpPr>
            <a:spLocks noChangeAspect="1" noChangeArrowheads="1"/>
          </p:cNvSpPr>
          <p:nvPr/>
        </p:nvSpPr>
        <p:spPr bwMode="auto">
          <a:xfrm>
            <a:off x="1298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pic>
        <p:nvPicPr>
          <p:cNvPr id="15363" name="Picture 3"/>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6161089" y="4706136"/>
            <a:ext cx="3729037" cy="2189059"/>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Tree>
    <p:extLst>
      <p:ext uri="{BB962C8B-B14F-4D97-AF65-F5344CB8AC3E}">
        <p14:creationId xmlns:p14="http://schemas.microsoft.com/office/powerpoint/2010/main" xmlns="" val="2675231920"/>
      </p:ext>
    </p:extLst>
  </p:cSld>
  <p:clrMapOvr>
    <a:masterClrMapping/>
  </p:clrMapOvr>
  <p:transition>
    <p:cu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79"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0"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1"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2" name="Rectangle 4"/>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24583" name="Rectangle 2"/>
          <p:cNvSpPr>
            <a:spLocks noChangeArrowheads="1"/>
          </p:cNvSpPr>
          <p:nvPr/>
        </p:nvSpPr>
        <p:spPr bwMode="auto">
          <a:xfrm>
            <a:off x="1524001" y="-15905"/>
            <a:ext cx="1847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zh-CN" altLang="en-US" sz="2000"/>
          </a:p>
        </p:txBody>
      </p:sp>
      <p:sp>
        <p:nvSpPr>
          <p:cNvPr id="9" name="标题 13"/>
          <p:cNvSpPr txBox="1">
            <a:spLocks/>
          </p:cNvSpPr>
          <p:nvPr/>
        </p:nvSpPr>
        <p:spPr bwMode="auto">
          <a:xfrm>
            <a:off x="1524000" y="231775"/>
            <a:ext cx="8366124"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lvl1pPr algn="l" rtl="0" eaLnBrk="0" fontAlgn="base" hangingPunct="0">
              <a:spcBef>
                <a:spcPct val="0"/>
              </a:spcBef>
              <a:spcAft>
                <a:spcPct val="0"/>
              </a:spcAft>
              <a:defRPr sz="3200" b="1">
                <a:solidFill>
                  <a:schemeClr val="tx1"/>
                </a:solidFill>
                <a:latin typeface="微软雅黑" pitchFamily="34" charset="-122"/>
                <a:ea typeface="微软雅黑" pitchFamily="34" charset="-122"/>
                <a:cs typeface="+mj-cs"/>
              </a:defRPr>
            </a:lvl1pPr>
            <a:lvl2pPr algn="l" rtl="0" eaLnBrk="0" fontAlgn="base" hangingPunct="0">
              <a:spcBef>
                <a:spcPct val="0"/>
              </a:spcBef>
              <a:spcAft>
                <a:spcPct val="0"/>
              </a:spcAft>
              <a:defRPr sz="2000" b="1">
                <a:solidFill>
                  <a:schemeClr val="tx1"/>
                </a:solidFill>
                <a:latin typeface="Arial" pitchFamily="34" charset="0"/>
              </a:defRPr>
            </a:lvl2pPr>
            <a:lvl3pPr algn="l" rtl="0" eaLnBrk="0" fontAlgn="base" hangingPunct="0">
              <a:spcBef>
                <a:spcPct val="0"/>
              </a:spcBef>
              <a:spcAft>
                <a:spcPct val="0"/>
              </a:spcAft>
              <a:defRPr sz="2000" b="1">
                <a:solidFill>
                  <a:schemeClr val="tx1"/>
                </a:solidFill>
                <a:latin typeface="Arial" pitchFamily="34" charset="0"/>
              </a:defRPr>
            </a:lvl3pPr>
            <a:lvl4pPr algn="l" rtl="0" eaLnBrk="0" fontAlgn="base" hangingPunct="0">
              <a:spcBef>
                <a:spcPct val="0"/>
              </a:spcBef>
              <a:spcAft>
                <a:spcPct val="0"/>
              </a:spcAft>
              <a:defRPr sz="2000" b="1">
                <a:solidFill>
                  <a:schemeClr val="tx1"/>
                </a:solidFill>
                <a:latin typeface="Arial" pitchFamily="34" charset="0"/>
              </a:defRPr>
            </a:lvl4pPr>
            <a:lvl5pPr algn="l" rtl="0" eaLnBrk="0" fontAlgn="base" hangingPunct="0">
              <a:spcBef>
                <a:spcPct val="0"/>
              </a:spcBef>
              <a:spcAft>
                <a:spcPct val="0"/>
              </a:spcAft>
              <a:defRPr sz="2000" b="1">
                <a:solidFill>
                  <a:schemeClr val="tx1"/>
                </a:solidFill>
                <a:latin typeface="Arial" pitchFamily="34" charset="0"/>
              </a:defRPr>
            </a:lvl5pPr>
            <a:lvl6pPr marL="457200" algn="l" rtl="0" eaLnBrk="0" fontAlgn="base" hangingPunct="0">
              <a:spcBef>
                <a:spcPct val="0"/>
              </a:spcBef>
              <a:spcAft>
                <a:spcPct val="0"/>
              </a:spcAft>
              <a:defRPr sz="2000" b="1">
                <a:solidFill>
                  <a:schemeClr val="tx1"/>
                </a:solidFill>
                <a:latin typeface="Arial" pitchFamily="34" charset="0"/>
              </a:defRPr>
            </a:lvl6pPr>
            <a:lvl7pPr marL="914400" algn="l" rtl="0" eaLnBrk="0" fontAlgn="base" hangingPunct="0">
              <a:spcBef>
                <a:spcPct val="0"/>
              </a:spcBef>
              <a:spcAft>
                <a:spcPct val="0"/>
              </a:spcAft>
              <a:defRPr sz="2000" b="1">
                <a:solidFill>
                  <a:schemeClr val="tx1"/>
                </a:solidFill>
                <a:latin typeface="Arial" pitchFamily="34" charset="0"/>
              </a:defRPr>
            </a:lvl7pPr>
            <a:lvl8pPr marL="1371600" algn="l" rtl="0" eaLnBrk="0" fontAlgn="base" hangingPunct="0">
              <a:spcBef>
                <a:spcPct val="0"/>
              </a:spcBef>
              <a:spcAft>
                <a:spcPct val="0"/>
              </a:spcAft>
              <a:defRPr sz="2000" b="1">
                <a:solidFill>
                  <a:schemeClr val="tx1"/>
                </a:solidFill>
                <a:latin typeface="Arial" pitchFamily="34" charset="0"/>
              </a:defRPr>
            </a:lvl8pPr>
            <a:lvl9pPr marL="1828800" algn="l" rtl="0" eaLnBrk="0" fontAlgn="base" hangingPunct="0">
              <a:spcBef>
                <a:spcPct val="0"/>
              </a:spcBef>
              <a:spcAft>
                <a:spcPct val="0"/>
              </a:spcAft>
              <a:defRPr sz="2000" b="1">
                <a:solidFill>
                  <a:schemeClr val="tx1"/>
                </a:solidFill>
                <a:latin typeface="Arial" pitchFamily="34" charset="0"/>
              </a:defRPr>
            </a:lvl9pPr>
          </a:lstStyle>
          <a:p>
            <a:r>
              <a:rPr lang="zh-CN" altLang="en-US" dirty="0">
                <a:solidFill>
                  <a:srgbClr val="0000FF"/>
                </a:solidFill>
              </a:rPr>
              <a:t>水利遥感技术进展</a:t>
            </a:r>
            <a:r>
              <a:rPr lang="en-US" altLang="zh-CN" kern="0" dirty="0">
                <a:solidFill>
                  <a:srgbClr val="0000FF"/>
                </a:solidFill>
              </a:rPr>
              <a:t>-</a:t>
            </a:r>
            <a:r>
              <a:rPr lang="zh-CN" altLang="en-US" kern="0" dirty="0">
                <a:solidFill>
                  <a:srgbClr val="0000FF"/>
                </a:solidFill>
              </a:rPr>
              <a:t>高度计</a:t>
            </a:r>
          </a:p>
        </p:txBody>
      </p:sp>
      <p:sp>
        <p:nvSpPr>
          <p:cNvPr id="12" name="灯片编号占位符 4"/>
          <p:cNvSpPr txBox="1">
            <a:spLocks/>
          </p:cNvSpPr>
          <p:nvPr/>
        </p:nvSpPr>
        <p:spPr>
          <a:xfrm>
            <a:off x="4648200" y="6477000"/>
            <a:ext cx="2895600" cy="457200"/>
          </a:xfrm>
          <a:prstGeom prst="rect">
            <a:avLst/>
          </a:prstGeom>
          <a:noFill/>
        </p:spPr>
        <p:txBody>
          <a:bodyPr/>
          <a:lstStyle>
            <a:defPPr>
              <a:defRPr lang="en-US"/>
            </a:defPPr>
            <a:lvl1pPr algn="l" rtl="0" eaLnBrk="0" fontAlgn="base" hangingPunct="0">
              <a:spcBef>
                <a:spcPct val="20000"/>
              </a:spcBef>
              <a:spcAft>
                <a:spcPct val="0"/>
              </a:spcAft>
              <a:buChar char="•"/>
              <a:defRPr sz="3200" kern="1200">
                <a:solidFill>
                  <a:schemeClr val="tx1"/>
                </a:solidFill>
                <a:latin typeface="Times New Roman" panose="02020603050405020304" pitchFamily="18" charset="0"/>
                <a:ea typeface="宋体" panose="02010600030101010101" pitchFamily="2" charset="-122"/>
                <a:cs typeface="+mn-cs"/>
              </a:defRPr>
            </a:lvl1pPr>
            <a:lvl2pPr marL="742950" indent="-285750" algn="l" rtl="0" eaLnBrk="0" fontAlgn="base" hangingPunct="0">
              <a:spcBef>
                <a:spcPct val="20000"/>
              </a:spcBef>
              <a:spcAft>
                <a:spcPct val="0"/>
              </a:spcAft>
              <a:buChar char="–"/>
              <a:defRPr sz="2800" kern="1200">
                <a:solidFill>
                  <a:schemeClr val="tx1"/>
                </a:solidFill>
                <a:latin typeface="Times New Roman" panose="02020603050405020304" pitchFamily="18" charset="0"/>
                <a:ea typeface="宋体" panose="02010600030101010101" pitchFamily="2" charset="-122"/>
                <a:cs typeface="+mn-cs"/>
              </a:defRPr>
            </a:lvl2pPr>
            <a:lvl3pPr marL="1143000" indent="-228600" algn="l" rtl="0" eaLnBrk="0" fontAlgn="base" hangingPunct="0">
              <a:spcBef>
                <a:spcPct val="20000"/>
              </a:spcBef>
              <a:spcAft>
                <a:spcPct val="0"/>
              </a:spcAft>
              <a:buChar char="•"/>
              <a:defRPr sz="2400" kern="1200">
                <a:solidFill>
                  <a:schemeClr val="tx1"/>
                </a:solidFill>
                <a:latin typeface="Times New Roman" panose="02020603050405020304" pitchFamily="18" charset="0"/>
                <a:ea typeface="宋体" panose="02010600030101010101" pitchFamily="2" charset="-122"/>
                <a:cs typeface="+mn-cs"/>
              </a:defRPr>
            </a:lvl3pPr>
            <a:lvl4pPr marL="16002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4pPr>
            <a:lvl5pPr marL="2057400" indent="-228600" algn="l" rtl="0" eaLnBrk="0" fontAlgn="base"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Times New Roman" panose="02020603050405020304" pitchFamily="18" charset="0"/>
                <a:ea typeface="宋体" panose="02010600030101010101" pitchFamily="2" charset="-122"/>
                <a:cs typeface="+mn-cs"/>
              </a:defRPr>
            </a:lvl9pPr>
          </a:lstStyle>
          <a:p>
            <a:pPr algn="ctr" eaLnBrk="1" hangingPunct="1">
              <a:spcBef>
                <a:spcPct val="0"/>
              </a:spcBef>
              <a:buFontTx/>
              <a:buNone/>
            </a:pPr>
            <a:fld id="{ED4332E7-FC4C-468E-BB65-B5AF630D2BE4}" type="slidenum">
              <a:rPr lang="zh-CN" altLang="en-US" sz="1400"/>
              <a:pPr algn="ctr" eaLnBrk="1" hangingPunct="1">
                <a:spcBef>
                  <a:spcPct val="0"/>
                </a:spcBef>
                <a:buFontTx/>
                <a:buNone/>
              </a:pPr>
              <a:t>29</a:t>
            </a:fld>
            <a:endParaRPr lang="en-US" altLang="zh-CN" sz="2200">
              <a:solidFill>
                <a:srgbClr val="0000FF"/>
              </a:solidFill>
              <a:ea typeface="黑体" panose="02010609060101010101" pitchFamily="49" charset="-122"/>
            </a:endParaRPr>
          </a:p>
        </p:txBody>
      </p:sp>
      <p:sp>
        <p:nvSpPr>
          <p:cNvPr id="2" name="TextBox 1"/>
          <p:cNvSpPr txBox="1"/>
          <p:nvPr/>
        </p:nvSpPr>
        <p:spPr>
          <a:xfrm>
            <a:off x="1802173" y="1542165"/>
            <a:ext cx="8087953" cy="3785652"/>
          </a:xfrm>
          <a:prstGeom prst="rect">
            <a:avLst/>
          </a:prstGeom>
          <a:noFill/>
        </p:spPr>
        <p:txBody>
          <a:bodyPr wrap="square" rtlCol="0">
            <a:spAutoFit/>
          </a:bodyPr>
          <a:lstStyle/>
          <a:p>
            <a:r>
              <a:rPr lang="zh-CN" altLang="en-US" sz="2400" b="1" dirty="0">
                <a:latin typeface="微软雅黑 Light" panose="020B0502040204020203" pitchFamily="34" charset="-122"/>
                <a:ea typeface="微软雅黑 Light" panose="020B0502040204020203" pitchFamily="34" charset="-122"/>
              </a:rPr>
              <a:t>微波遥感测量水面高程的进展：</a:t>
            </a:r>
            <a:endParaRPr lang="en-US" altLang="zh-CN" sz="2400" b="1" dirty="0">
              <a:latin typeface="微软雅黑 Light" panose="020B0502040204020203" pitchFamily="34" charset="-122"/>
              <a:ea typeface="微软雅黑 Light" panose="020B0502040204020203" pitchFamily="34" charset="-122"/>
            </a:endParaRPr>
          </a:p>
          <a:p>
            <a:endParaRPr lang="en-US" altLang="zh-CN" sz="2400" b="1" dirty="0">
              <a:latin typeface="微软雅黑 Light" panose="020B0502040204020203" pitchFamily="34" charset="-122"/>
              <a:ea typeface="微软雅黑 Light" panose="020B0502040204020203" pitchFamily="34" charset="-122"/>
            </a:endParaRPr>
          </a:p>
          <a:p>
            <a:r>
              <a:rPr lang="en-US" altLang="zh-CN" sz="2400" b="1" dirty="0">
                <a:latin typeface="微软雅黑 Light" panose="020B0502040204020203" pitchFamily="34" charset="-122"/>
                <a:ea typeface="微软雅黑 Light" panose="020B0502040204020203" pitchFamily="34" charset="-122"/>
              </a:rPr>
              <a:t>1</a:t>
            </a:r>
            <a:r>
              <a:rPr lang="zh-CN" altLang="en-US" sz="2400" b="1" dirty="0">
                <a:latin typeface="微软雅黑 Light" panose="020B0502040204020203" pitchFamily="34" charset="-122"/>
                <a:ea typeface="微软雅黑 Light" panose="020B0502040204020203" pitchFamily="34" charset="-122"/>
              </a:rPr>
              <a:t>）精度提高到了厘米级；</a:t>
            </a:r>
            <a:endParaRPr lang="en-US" altLang="zh-CN" sz="2400" b="1" dirty="0">
              <a:latin typeface="微软雅黑 Light" panose="020B0502040204020203" pitchFamily="34" charset="-122"/>
              <a:ea typeface="微软雅黑 Light" panose="020B0502040204020203" pitchFamily="34" charset="-122"/>
            </a:endParaRPr>
          </a:p>
          <a:p>
            <a:endParaRPr lang="en-US" altLang="zh-CN" sz="2400" b="1" dirty="0">
              <a:latin typeface="微软雅黑 Light" panose="020B0502040204020203" pitchFamily="34" charset="-122"/>
              <a:ea typeface="微软雅黑 Light" panose="020B0502040204020203" pitchFamily="34" charset="-122"/>
            </a:endParaRPr>
          </a:p>
          <a:p>
            <a:r>
              <a:rPr lang="en-US" altLang="zh-CN" sz="2400" b="1" dirty="0">
                <a:latin typeface="微软雅黑 Light" panose="020B0502040204020203" pitchFamily="34" charset="-122"/>
                <a:ea typeface="微软雅黑 Light" panose="020B0502040204020203" pitchFamily="34" charset="-122"/>
              </a:rPr>
              <a:t>2</a:t>
            </a:r>
            <a:r>
              <a:rPr lang="zh-CN" altLang="en-US" sz="2400" b="1" dirty="0">
                <a:latin typeface="微软雅黑 Light" panose="020B0502040204020203" pitchFamily="34" charset="-122"/>
                <a:ea typeface="微软雅黑 Light" panose="020B0502040204020203" pitchFamily="34" charset="-122"/>
              </a:rPr>
              <a:t>）可以在较小的水域测量水面高程。</a:t>
            </a:r>
            <a:endParaRPr lang="en-US" altLang="zh-CN" sz="2400" b="1" dirty="0">
              <a:latin typeface="微软雅黑 Light" panose="020B0502040204020203" pitchFamily="34" charset="-122"/>
              <a:ea typeface="微软雅黑 Light" panose="020B0502040204020203" pitchFamily="34" charset="-122"/>
            </a:endParaRPr>
          </a:p>
          <a:p>
            <a:endParaRPr lang="en-US" altLang="zh-CN" sz="2400" b="1" dirty="0">
              <a:latin typeface="微软雅黑 Light" panose="020B0502040204020203" pitchFamily="34" charset="-122"/>
              <a:ea typeface="微软雅黑 Light" panose="020B0502040204020203" pitchFamily="34" charset="-122"/>
            </a:endParaRPr>
          </a:p>
          <a:p>
            <a:r>
              <a:rPr lang="zh-CN" altLang="en-US" sz="2400" b="1" dirty="0">
                <a:latin typeface="微软雅黑 Light" panose="020B0502040204020203" pitchFamily="34" charset="-122"/>
                <a:ea typeface="微软雅黑 Light" panose="020B0502040204020203" pitchFamily="34" charset="-122"/>
              </a:rPr>
              <a:t>为监测高原湖泊的水位，以及水库及湖泊的动水位提供条</a:t>
            </a:r>
            <a:endParaRPr lang="en-US" altLang="zh-CN" sz="2400" b="1" dirty="0">
              <a:latin typeface="微软雅黑 Light" panose="020B0502040204020203" pitchFamily="34" charset="-122"/>
              <a:ea typeface="微软雅黑 Light" panose="020B0502040204020203" pitchFamily="34" charset="-122"/>
            </a:endParaRPr>
          </a:p>
          <a:p>
            <a:endParaRPr lang="en-US" altLang="zh-CN" sz="2400" b="1" dirty="0">
              <a:latin typeface="微软雅黑 Light" panose="020B0502040204020203" pitchFamily="34" charset="-122"/>
              <a:ea typeface="微软雅黑 Light" panose="020B0502040204020203" pitchFamily="34" charset="-122"/>
            </a:endParaRPr>
          </a:p>
          <a:p>
            <a:r>
              <a:rPr lang="zh-CN" altLang="en-US" sz="2400" b="1" dirty="0">
                <a:latin typeface="微软雅黑 Light" panose="020B0502040204020203" pitchFamily="34" charset="-122"/>
                <a:ea typeface="微软雅黑 Light" panose="020B0502040204020203" pitchFamily="34" charset="-122"/>
              </a:rPr>
              <a:t>件，为数模的率定提供了依据。</a:t>
            </a:r>
            <a:endParaRPr lang="en-US" altLang="zh-CN" sz="2400" b="1" dirty="0">
              <a:latin typeface="微软雅黑 Light" panose="020B0502040204020203" pitchFamily="34" charset="-122"/>
              <a:ea typeface="微软雅黑 Light" panose="020B0502040204020203" pitchFamily="34" charset="-122"/>
            </a:endParaRPr>
          </a:p>
          <a:p>
            <a:pPr marL="457212" indent="-457212">
              <a:buFont typeface="Wingdings" panose="05000000000000000000" pitchFamily="2" charset="2"/>
              <a:buChar char="l"/>
            </a:pPr>
            <a:endParaRPr lang="zh-CN" altLang="en-US" sz="2400" b="1" dirty="0">
              <a:latin typeface="微软雅黑 Light" panose="020B0502040204020203" pitchFamily="34" charset="-122"/>
              <a:ea typeface="微软雅黑 Light" panose="020B0502040204020203" pitchFamily="34" charset="-122"/>
            </a:endParaRPr>
          </a:p>
        </p:txBody>
      </p:sp>
    </p:spTree>
    <p:extLst>
      <p:ext uri="{BB962C8B-B14F-4D97-AF65-F5344CB8AC3E}">
        <p14:creationId xmlns:p14="http://schemas.microsoft.com/office/powerpoint/2010/main" xmlns="" val="3572262269"/>
      </p:ext>
    </p:extLst>
  </p:cSld>
  <p:clrMapOvr>
    <a:masterClrMapping/>
  </p:clrMapOvr>
  <p:transition>
    <p:cu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a:xfrm>
            <a:off x="1752601" y="1188853"/>
            <a:ext cx="8778948" cy="4991914"/>
          </a:xfrm>
        </p:spPr>
        <p:txBody>
          <a:bodyPr/>
          <a:lstStyle/>
          <a:p>
            <a:pPr>
              <a:buNone/>
            </a:pPr>
            <a:r>
              <a:rPr lang="en-US" altLang="zh-CN" sz="2800" b="1" dirty="0">
                <a:latin typeface="宋体" panose="02010600030101010101" pitchFamily="2" charset="-122"/>
                <a:ea typeface="宋体" panose="02010600030101010101" pitchFamily="2" charset="-122"/>
              </a:rPr>
              <a:t>    </a:t>
            </a:r>
            <a:r>
              <a:rPr lang="zh-CN" altLang="en-US" sz="2800" b="1" dirty="0">
                <a:latin typeface="宋体" panose="02010600030101010101" pitchFamily="2" charset="-122"/>
                <a:ea typeface="宋体" panose="02010600030101010101" pitchFamily="2" charset="-122"/>
              </a:rPr>
              <a:t>水利部网信办依据</a:t>
            </a:r>
            <a:r>
              <a:rPr lang="en-US" altLang="zh-CN" sz="2800" b="1" dirty="0">
                <a:latin typeface="宋体" panose="02010600030101010101" pitchFamily="2" charset="-122"/>
                <a:ea typeface="宋体" panose="02010600030101010101" pitchFamily="2" charset="-122"/>
              </a:rPr>
              <a:t>《</a:t>
            </a:r>
            <a:r>
              <a:rPr lang="zh-CN" altLang="en-US" sz="2800" b="1" dirty="0">
                <a:latin typeface="宋体" panose="02010600030101010101" pitchFamily="2" charset="-122"/>
                <a:ea typeface="宋体" panose="02010600030101010101" pitchFamily="2" charset="-122"/>
              </a:rPr>
              <a:t>智慧水利总体方案</a:t>
            </a:r>
            <a:r>
              <a:rPr lang="en-US" altLang="zh-CN" sz="2800" b="1" dirty="0">
                <a:latin typeface="宋体" panose="02010600030101010101" pitchFamily="2" charset="-122"/>
                <a:ea typeface="宋体" panose="02010600030101010101" pitchFamily="2" charset="-122"/>
              </a:rPr>
              <a:t>》</a:t>
            </a:r>
            <a:r>
              <a:rPr lang="zh-CN" altLang="en-US" sz="2800" b="1" dirty="0">
                <a:latin typeface="宋体" panose="02010600030101010101" pitchFamily="2" charset="-122"/>
                <a:ea typeface="宋体" panose="02010600030101010101" pitchFamily="2" charset="-122"/>
              </a:rPr>
              <a:t>组织编写了 </a:t>
            </a:r>
            <a:r>
              <a:rPr lang="en-US" altLang="zh-CN" sz="2800" b="1" dirty="0">
                <a:latin typeface="宋体" panose="02010600030101010101" pitchFamily="2" charset="-122"/>
                <a:ea typeface="宋体" panose="02010600030101010101" pitchFamily="2" charset="-122"/>
              </a:rPr>
              <a:t>《</a:t>
            </a:r>
            <a:r>
              <a:rPr lang="zh-CN" altLang="en-US" sz="2800" b="1" dirty="0">
                <a:latin typeface="宋体" panose="02010600030101010101" pitchFamily="2" charset="-122"/>
                <a:ea typeface="宋体" panose="02010600030101010101" pitchFamily="2" charset="-122"/>
              </a:rPr>
              <a:t>加快推进智慧水利的指导意见</a:t>
            </a:r>
            <a:r>
              <a:rPr lang="en-US" altLang="zh-CN" sz="2800" b="1" dirty="0">
                <a:latin typeface="宋体" panose="02010600030101010101" pitchFamily="2" charset="-122"/>
                <a:ea typeface="宋体" panose="02010600030101010101" pitchFamily="2" charset="-122"/>
              </a:rPr>
              <a:t>》</a:t>
            </a:r>
            <a:r>
              <a:rPr lang="zh-CN" altLang="en-US" sz="2800" b="1" dirty="0">
                <a:latin typeface="宋体" panose="02010600030101010101" pitchFamily="2" charset="-122"/>
                <a:ea typeface="宋体" panose="02010600030101010101" pitchFamily="2" charset="-122"/>
              </a:rPr>
              <a:t>，正在征求意见中。</a:t>
            </a:r>
            <a:endParaRPr lang="en-US" altLang="zh-CN" sz="2800" b="1" dirty="0">
              <a:latin typeface="宋体" panose="02010600030101010101" pitchFamily="2" charset="-122"/>
              <a:ea typeface="宋体" panose="02010600030101010101" pitchFamily="2" charset="-122"/>
            </a:endParaRPr>
          </a:p>
          <a:p>
            <a:pPr>
              <a:buNone/>
            </a:pPr>
            <a:r>
              <a:rPr lang="en-US" altLang="zh-CN" sz="2800" b="1" dirty="0">
                <a:latin typeface="宋体" panose="02010600030101010101" pitchFamily="2" charset="-122"/>
                <a:ea typeface="宋体" panose="02010600030101010101" pitchFamily="2" charset="-122"/>
              </a:rPr>
              <a:t>    </a:t>
            </a:r>
            <a:r>
              <a:rPr lang="zh-CN" altLang="en-US" sz="2800" b="1" dirty="0">
                <a:latin typeface="宋体" panose="02010600030101010101" pitchFamily="2" charset="-122"/>
                <a:ea typeface="宋体" panose="02010600030101010101" pitchFamily="2" charset="-122"/>
              </a:rPr>
              <a:t>为深入贯彻习近平新时代中国特色社会主义思想和网络强国战略，积极践行“节水优先、空间均衡</a:t>
            </a:r>
            <a:r>
              <a:rPr lang="zh-CN" altLang="en-US" sz="2800" b="1" dirty="0" smtClean="0">
                <a:latin typeface="宋体" panose="02010600030101010101" pitchFamily="2" charset="-122"/>
                <a:ea typeface="宋体" panose="02010600030101010101" pitchFamily="2" charset="-122"/>
              </a:rPr>
              <a:t>、</a:t>
            </a:r>
            <a:r>
              <a:rPr lang="zh-CN" altLang="en-US" sz="2800" b="1" dirty="0">
                <a:latin typeface="宋体" panose="02010600030101010101" pitchFamily="2" charset="-122"/>
                <a:ea typeface="宋体" panose="02010600030101010101" pitchFamily="2" charset="-122"/>
              </a:rPr>
              <a:t>系统</a:t>
            </a:r>
            <a:r>
              <a:rPr lang="zh-CN" altLang="en-US" sz="2800" b="1" dirty="0" smtClean="0">
                <a:latin typeface="宋体" panose="02010600030101010101" pitchFamily="2" charset="-122"/>
                <a:ea typeface="宋体" panose="02010600030101010101" pitchFamily="2" charset="-122"/>
              </a:rPr>
              <a:t>治理</a:t>
            </a:r>
            <a:r>
              <a:rPr lang="zh-CN" altLang="en-US" sz="2800" b="1" dirty="0">
                <a:latin typeface="宋体" panose="02010600030101010101" pitchFamily="2" charset="-122"/>
                <a:ea typeface="宋体" panose="02010600030101010101" pitchFamily="2" charset="-122"/>
              </a:rPr>
              <a:t>、两手发力”的治水方针，准确</a:t>
            </a:r>
            <a:r>
              <a:rPr lang="zh-CN" altLang="en-US" sz="2800" b="1" dirty="0" smtClean="0">
                <a:latin typeface="宋体" panose="02010600030101010101" pitchFamily="2" charset="-122"/>
                <a:ea typeface="宋体" panose="02010600030101010101" pitchFamily="2" charset="-122"/>
              </a:rPr>
              <a:t>把握“</a:t>
            </a:r>
            <a:r>
              <a:rPr lang="zh-CN" altLang="en-US" sz="2800" b="1" dirty="0">
                <a:latin typeface="宋体" panose="02010600030101010101" pitchFamily="2" charset="-122"/>
                <a:ea typeface="宋体" panose="02010600030101010101" pitchFamily="2" charset="-122"/>
              </a:rPr>
              <a:t>水利工程补短板、水利行业强监管”的水利改革总基调，全面落实“安全、实用”的水利网信方针总要求，推动智慧水利总目标的实现。</a:t>
            </a:r>
            <a:endParaRPr lang="en-US" altLang="zh-CN" sz="2800" b="1" dirty="0">
              <a:latin typeface="宋体" panose="02010600030101010101" pitchFamily="2" charset="-122"/>
              <a:ea typeface="宋体" panose="02010600030101010101" pitchFamily="2" charset="-122"/>
            </a:endParaRPr>
          </a:p>
          <a:p>
            <a:pPr>
              <a:buNone/>
            </a:pP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    </a:t>
            </a:r>
          </a:p>
        </p:txBody>
      </p:sp>
    </p:spTree>
    <p:extLst>
      <p:ext uri="{BB962C8B-B14F-4D97-AF65-F5344CB8AC3E}">
        <p14:creationId xmlns:p14="http://schemas.microsoft.com/office/powerpoint/2010/main" xmlns="" val="2158741591"/>
      </p:ext>
    </p:extLst>
  </p:cSld>
  <p:clrMapOvr>
    <a:masterClrMapping/>
  </p:clrMapOvr>
  <p:transition spd="slow">
    <p:pull/>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496158" y="172118"/>
            <a:ext cx="6397905" cy="584775"/>
          </a:xfrm>
          <a:prstGeom prst="rect">
            <a:avLst/>
          </a:prstGeom>
        </p:spPr>
        <p:txBody>
          <a:bodyPr wrap="none">
            <a:spAutoFit/>
          </a:bodyPr>
          <a:lstStyle/>
          <a:p>
            <a:r>
              <a:rPr lang="zh-CN" altLang="en-US" sz="3200" b="1" dirty="0">
                <a:solidFill>
                  <a:schemeClr val="accent1"/>
                </a:solidFill>
                <a:latin typeface="微软雅黑" panose="020B0503020204020204" pitchFamily="34" charset="-122"/>
                <a:ea typeface="微软雅黑" panose="020B0503020204020204" pitchFamily="34" charset="-122"/>
              </a:rPr>
              <a:t>水利遥感技术进展</a:t>
            </a:r>
            <a:r>
              <a:rPr lang="en-US" altLang="zh-CN" sz="2800" b="1" dirty="0">
                <a:solidFill>
                  <a:schemeClr val="accent1"/>
                </a:solidFill>
                <a:latin typeface="微软雅黑" panose="020B0503020204020204" pitchFamily="34" charset="-122"/>
                <a:ea typeface="微软雅黑" panose="020B0503020204020204" pitchFamily="34" charset="-122"/>
              </a:rPr>
              <a:t>——</a:t>
            </a:r>
            <a:r>
              <a:rPr lang="zh-CN" altLang="en-US" sz="2800" b="1" kern="0" dirty="0">
                <a:solidFill>
                  <a:schemeClr val="accent1"/>
                </a:solidFill>
                <a:latin typeface="微软雅黑" pitchFamily="34" charset="-122"/>
                <a:ea typeface="微软雅黑" pitchFamily="34" charset="-122"/>
              </a:rPr>
              <a:t>大坝安全监测</a:t>
            </a:r>
            <a:endParaRPr lang="en-US" sz="2800" b="1" kern="0" dirty="0">
              <a:solidFill>
                <a:schemeClr val="accent1"/>
              </a:solidFill>
              <a:latin typeface="微软雅黑" pitchFamily="34" charset="-122"/>
              <a:ea typeface="微软雅黑" pitchFamily="34" charset="-122"/>
            </a:endParaRPr>
          </a:p>
        </p:txBody>
      </p:sp>
      <p:sp>
        <p:nvSpPr>
          <p:cNvPr id="5" name="矩形 4"/>
          <p:cNvSpPr/>
          <p:nvPr/>
        </p:nvSpPr>
        <p:spPr>
          <a:xfrm>
            <a:off x="1674990" y="1029664"/>
            <a:ext cx="8413129" cy="923330"/>
          </a:xfrm>
          <a:prstGeom prst="rect">
            <a:avLst/>
          </a:prstGeom>
          <a:solidFill>
            <a:schemeClr val="accent5">
              <a:lumMod val="50000"/>
              <a:alpha val="80000"/>
            </a:schemeClr>
          </a:solidFill>
        </p:spPr>
        <p:txBody>
          <a:bodyPr wrap="square">
            <a:spAutoFit/>
          </a:bodyPr>
          <a:lstStyle/>
          <a:p>
            <a:pPr indent="342908" fontAlgn="auto"/>
            <a:r>
              <a:rPr lang="zh-CN" altLang="en-US" b="1" dirty="0">
                <a:solidFill>
                  <a:schemeClr val="bg1"/>
                </a:solidFill>
                <a:latin typeface="微软雅黑" pitchFamily="34" charset="-122"/>
                <a:ea typeface="微软雅黑" pitchFamily="34" charset="-122"/>
              </a:rPr>
              <a:t>据</a:t>
            </a:r>
            <a:r>
              <a:rPr lang="en-US" altLang="zh-CN" b="1" dirty="0">
                <a:solidFill>
                  <a:schemeClr val="bg1"/>
                </a:solidFill>
                <a:latin typeface="微软雅黑" pitchFamily="34" charset="-122"/>
                <a:ea typeface="微软雅黑" pitchFamily="34" charset="-122"/>
              </a:rPr>
              <a:t>2011</a:t>
            </a:r>
            <a:r>
              <a:rPr lang="zh-CN" altLang="en-US" b="1" dirty="0">
                <a:solidFill>
                  <a:schemeClr val="bg1"/>
                </a:solidFill>
                <a:latin typeface="微软雅黑" pitchFamily="34" charset="-122"/>
                <a:ea typeface="微软雅黑" pitchFamily="34" charset="-122"/>
              </a:rPr>
              <a:t>年的水利普查数据，我国总共有</a:t>
            </a:r>
            <a:r>
              <a:rPr lang="en-US" altLang="zh-CN" b="1" dirty="0">
                <a:solidFill>
                  <a:srgbClr val="FFC000"/>
                </a:solidFill>
                <a:latin typeface="微软雅黑" pitchFamily="34" charset="-122"/>
                <a:ea typeface="微软雅黑" pitchFamily="34" charset="-122"/>
              </a:rPr>
              <a:t>98002</a:t>
            </a:r>
            <a:r>
              <a:rPr lang="zh-CN" altLang="en-US" b="1" dirty="0">
                <a:solidFill>
                  <a:schemeClr val="bg1"/>
                </a:solidFill>
                <a:latin typeface="微软雅黑" pitchFamily="34" charset="-122"/>
                <a:ea typeface="微软雅黑" pitchFamily="34" charset="-122"/>
              </a:rPr>
              <a:t>座水库，其中大型水库达到</a:t>
            </a:r>
            <a:r>
              <a:rPr lang="en-US" altLang="zh-CN" b="1" dirty="0">
                <a:solidFill>
                  <a:srgbClr val="FFC000"/>
                </a:solidFill>
                <a:latin typeface="微软雅黑" pitchFamily="34" charset="-122"/>
                <a:ea typeface="微软雅黑" pitchFamily="34" charset="-122"/>
              </a:rPr>
              <a:t>800</a:t>
            </a:r>
            <a:r>
              <a:rPr lang="zh-CN" altLang="en-US" b="1" dirty="0">
                <a:solidFill>
                  <a:srgbClr val="FFC000"/>
                </a:solidFill>
                <a:latin typeface="微软雅黑" pitchFamily="34" charset="-122"/>
                <a:ea typeface="微软雅黑" pitchFamily="34" charset="-122"/>
              </a:rPr>
              <a:t>多座</a:t>
            </a:r>
            <a:r>
              <a:rPr lang="zh-CN" altLang="en-US" b="1" dirty="0">
                <a:solidFill>
                  <a:schemeClr val="bg1"/>
                </a:solidFill>
                <a:latin typeface="微软雅黑" pitchFamily="34" charset="-122"/>
                <a:ea typeface="微软雅黑" pitchFamily="34" charset="-122"/>
              </a:rPr>
              <a:t>，大坝安全对防洪减灾关系重大，一旦发生溃坝，形成的洪水将形成极其严重的灾害。</a:t>
            </a:r>
          </a:p>
        </p:txBody>
      </p:sp>
      <p:pic>
        <p:nvPicPr>
          <p:cNvPr id="7" name="图片 6"/>
          <p:cNvPicPr>
            <a:picLocks noChangeAspect="1"/>
          </p:cNvPicPr>
          <p:nvPr/>
        </p:nvPicPr>
        <p:blipFill>
          <a:blip r:embed="rId2" cstate="print"/>
          <a:stretch>
            <a:fillRect/>
          </a:stretch>
        </p:blipFill>
        <p:spPr>
          <a:xfrm>
            <a:off x="8069690" y="2627463"/>
            <a:ext cx="2018429" cy="2334682"/>
          </a:xfrm>
          <a:prstGeom prst="rect">
            <a:avLst/>
          </a:prstGeom>
        </p:spPr>
      </p:pic>
      <p:pic>
        <p:nvPicPr>
          <p:cNvPr id="8" name="Picture 4"/>
          <p:cNvPicPr>
            <a:picLocks noChangeAspect="1" noChangeArrowheads="1"/>
          </p:cNvPicPr>
          <p:nvPr/>
        </p:nvPicPr>
        <p:blipFill>
          <a:blip r:embed="rId3" cstate="print"/>
          <a:srcRect/>
          <a:stretch>
            <a:fillRect/>
          </a:stretch>
        </p:blipFill>
        <p:spPr bwMode="auto">
          <a:xfrm>
            <a:off x="8602524" y="4937968"/>
            <a:ext cx="1283911" cy="1028224"/>
          </a:xfrm>
          <a:prstGeom prst="rect">
            <a:avLst/>
          </a:prstGeom>
          <a:noFill/>
          <a:ln w="9525">
            <a:noFill/>
            <a:miter lim="800000"/>
            <a:headEnd/>
            <a:tailEnd/>
          </a:ln>
        </p:spPr>
      </p:pic>
      <p:sp>
        <p:nvSpPr>
          <p:cNvPr id="9" name="文本框 8"/>
          <p:cNvSpPr txBox="1"/>
          <p:nvPr/>
        </p:nvSpPr>
        <p:spPr>
          <a:xfrm>
            <a:off x="8069689" y="5955717"/>
            <a:ext cx="2503974" cy="553998"/>
          </a:xfrm>
          <a:prstGeom prst="rect">
            <a:avLst/>
          </a:prstGeom>
          <a:noFill/>
        </p:spPr>
        <p:txBody>
          <a:bodyPr wrap="square" rtlCol="0">
            <a:spAutoFit/>
          </a:bodyPr>
          <a:lstStyle/>
          <a:p>
            <a:r>
              <a:rPr lang="zh-CN" altLang="en-US" sz="1500" b="1" dirty="0">
                <a:latin typeface="黑体" pitchFamily="49" charset="-122"/>
                <a:ea typeface="黑体" pitchFamily="49" charset="-122"/>
              </a:rPr>
              <a:t>目标区时间序列影像数据示意图</a:t>
            </a:r>
          </a:p>
        </p:txBody>
      </p:sp>
      <p:sp>
        <p:nvSpPr>
          <p:cNvPr id="10" name="矩形 9"/>
          <p:cNvSpPr/>
          <p:nvPr/>
        </p:nvSpPr>
        <p:spPr>
          <a:xfrm>
            <a:off x="1597051" y="1952996"/>
            <a:ext cx="5883954" cy="1626407"/>
          </a:xfrm>
          <a:prstGeom prst="rect">
            <a:avLst/>
          </a:prstGeom>
        </p:spPr>
        <p:txBody>
          <a:bodyPr wrap="square">
            <a:spAutoFit/>
          </a:bodyPr>
          <a:lstStyle/>
          <a:p>
            <a:r>
              <a:rPr lang="zh-CN" altLang="en-US" sz="2000" b="1" dirty="0">
                <a:solidFill>
                  <a:srgbClr val="FF0000"/>
                </a:solidFill>
                <a:latin typeface="黑体" pitchFamily="49" charset="-122"/>
                <a:ea typeface="黑体" pitchFamily="49" charset="-122"/>
              </a:rPr>
              <a:t>雷达（地面或空间）干涉的持续测量主要用于大坝位移和形变监测。</a:t>
            </a:r>
            <a:r>
              <a:rPr lang="zh-CN" altLang="en-US" sz="2000" b="1" dirty="0">
                <a:solidFill>
                  <a:srgbClr val="FF0000"/>
                </a:solidFill>
              </a:rPr>
              <a:t>（形变速率精度可达到</a:t>
            </a:r>
            <a:r>
              <a:rPr lang="en-US" altLang="zh-CN" sz="2000" b="1" dirty="0">
                <a:solidFill>
                  <a:srgbClr val="FF0000"/>
                </a:solidFill>
              </a:rPr>
              <a:t>±2mm/</a:t>
            </a:r>
            <a:r>
              <a:rPr lang="zh-CN" altLang="en-US" sz="2000" b="1" dirty="0">
                <a:solidFill>
                  <a:srgbClr val="FF0000"/>
                </a:solidFill>
              </a:rPr>
              <a:t>年），对形变信息进行分析，可识别出风险区以及潜在风险区，采取相应的安全措施，防患于未然。</a:t>
            </a:r>
          </a:p>
          <a:p>
            <a:pPr defTabSz="685817">
              <a:lnSpc>
                <a:spcPts val="2700"/>
              </a:lnSpc>
              <a:defRPr/>
            </a:pPr>
            <a:r>
              <a:rPr lang="zh-CN" altLang="en-US" sz="2000" b="1" dirty="0">
                <a:solidFill>
                  <a:srgbClr val="FF0000"/>
                </a:solidFill>
                <a:latin typeface="黑体" pitchFamily="49" charset="-122"/>
                <a:ea typeface="黑体" pitchFamily="49" charset="-122"/>
              </a:rPr>
              <a:t>内部应力变化和渗漏另有遥测系统。</a:t>
            </a:r>
            <a:endParaRPr lang="en-US" altLang="zh-CN" sz="2000" b="1" dirty="0">
              <a:latin typeface="黑体" pitchFamily="49" charset="-122"/>
              <a:ea typeface="黑体" pitchFamily="49" charset="-122"/>
            </a:endParaRPr>
          </a:p>
        </p:txBody>
      </p:sp>
      <p:pic>
        <p:nvPicPr>
          <p:cNvPr id="12" name="Picture 2" descr="E:\学习资料\星载干涉\PPT\Cosmo-Skymed星座概述及其应用\参考材料\建筑监测\三峡升轨.JPG"/>
          <p:cNvPicPr>
            <a:picLocks noChangeAspect="1"/>
          </p:cNvPicPr>
          <p:nvPr/>
        </p:nvPicPr>
        <p:blipFill rotWithShape="1">
          <a:blip r:embed="rId4" cstate="print"/>
          <a:srcRect b="9356"/>
          <a:stretch>
            <a:fillRect/>
          </a:stretch>
        </p:blipFill>
        <p:spPr>
          <a:xfrm>
            <a:off x="1674989" y="3920555"/>
            <a:ext cx="3091294" cy="2196742"/>
          </a:xfrm>
          <a:prstGeom prst="rect">
            <a:avLst/>
          </a:prstGeom>
          <a:noFill/>
          <a:ln w="9525">
            <a:noFill/>
            <a:miter/>
          </a:ln>
        </p:spPr>
      </p:pic>
      <p:pic>
        <p:nvPicPr>
          <p:cNvPr id="13" name="Picture 3" descr="E:\学习资料\星载干涉\PPT\Cosmo-Skymed星座概述及其应用\参考材料\建筑监测\三峡降轨.JPG"/>
          <p:cNvPicPr>
            <a:picLocks noChangeAspect="1"/>
          </p:cNvPicPr>
          <p:nvPr/>
        </p:nvPicPr>
        <p:blipFill rotWithShape="1">
          <a:blip r:embed="rId5" cstate="print"/>
          <a:srcRect b="9340"/>
          <a:stretch>
            <a:fillRect/>
          </a:stretch>
        </p:blipFill>
        <p:spPr>
          <a:xfrm>
            <a:off x="4889133" y="3893074"/>
            <a:ext cx="3180556" cy="2251704"/>
          </a:xfrm>
          <a:prstGeom prst="rect">
            <a:avLst/>
          </a:prstGeom>
          <a:noFill/>
          <a:ln w="9525">
            <a:noFill/>
            <a:miter/>
          </a:ln>
        </p:spPr>
      </p:pic>
      <p:sp>
        <p:nvSpPr>
          <p:cNvPr id="3" name="TextBox 2"/>
          <p:cNvSpPr txBox="1"/>
          <p:nvPr/>
        </p:nvSpPr>
        <p:spPr>
          <a:xfrm>
            <a:off x="1674989" y="6278882"/>
            <a:ext cx="7187248" cy="646331"/>
          </a:xfrm>
          <a:prstGeom prst="rect">
            <a:avLst/>
          </a:prstGeom>
          <a:noFill/>
        </p:spPr>
        <p:txBody>
          <a:bodyPr wrap="square" rtlCol="0">
            <a:spAutoFit/>
          </a:bodyPr>
          <a:lstStyle/>
          <a:p>
            <a:pPr lvl="0"/>
            <a:r>
              <a:rPr lang="zh-CN" altLang="en-US" b="1" dirty="0">
                <a:solidFill>
                  <a:srgbClr val="FF0000"/>
                </a:solidFill>
                <a:latin typeface="黑体" pitchFamily="49" charset="-122"/>
                <a:ea typeface="黑体" pitchFamily="49" charset="-122"/>
                <a:cs typeface="Times New Roman" pitchFamily="18" charset="0"/>
              </a:rPr>
              <a:t>          长江三峡</a:t>
            </a:r>
            <a:r>
              <a:rPr lang="en-US" altLang="zh-CN" b="1" dirty="0">
                <a:solidFill>
                  <a:srgbClr val="FF0000"/>
                </a:solidFill>
                <a:latin typeface="黑体" pitchFamily="49" charset="-122"/>
                <a:ea typeface="黑体" pitchFamily="49" charset="-122"/>
                <a:cs typeface="Times New Roman" pitchFamily="18" charset="0"/>
              </a:rPr>
              <a:t>(</a:t>
            </a:r>
            <a:r>
              <a:rPr lang="zh-CN" altLang="en-US" b="1" dirty="0">
                <a:solidFill>
                  <a:srgbClr val="FF0000"/>
                </a:solidFill>
                <a:latin typeface="黑体" pitchFamily="49" charset="-122"/>
                <a:ea typeface="黑体" pitchFamily="49" charset="-122"/>
                <a:cs typeface="Times New Roman" pitchFamily="18" charset="0"/>
              </a:rPr>
              <a:t>监测时段： </a:t>
            </a:r>
            <a:r>
              <a:rPr lang="en-US" altLang="zh-CN" b="1" dirty="0">
                <a:solidFill>
                  <a:srgbClr val="FF0000"/>
                </a:solidFill>
                <a:latin typeface="黑体" pitchFamily="49" charset="-122"/>
                <a:ea typeface="黑体" pitchFamily="49" charset="-122"/>
                <a:cs typeface="Times New Roman" pitchFamily="18" charset="0"/>
              </a:rPr>
              <a:t>2011.2~2011.7)</a:t>
            </a:r>
            <a:endParaRPr lang="zh-CN" altLang="en-US" b="1" dirty="0">
              <a:solidFill>
                <a:srgbClr val="FF0000"/>
              </a:solidFill>
              <a:latin typeface="黑体" pitchFamily="49" charset="-122"/>
              <a:ea typeface="黑体" pitchFamily="49" charset="-122"/>
              <a:cs typeface="Times New Roman" pitchFamily="18" charset="0"/>
            </a:endParaRPr>
          </a:p>
          <a:p>
            <a:endParaRPr lang="zh-CN" altLang="en-US" dirty="0"/>
          </a:p>
        </p:txBody>
      </p:sp>
    </p:spTree>
    <p:extLst>
      <p:ext uri="{BB962C8B-B14F-4D97-AF65-F5344CB8AC3E}">
        <p14:creationId xmlns:p14="http://schemas.microsoft.com/office/powerpoint/2010/main" xmlns="" val="2742356750"/>
      </p:ext>
    </p:extLst>
  </p:cSld>
  <p:clrMapOvr>
    <a:masterClrMapping/>
  </p:clrMapOvr>
  <p:transition spd="slow">
    <p:pull/>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496157" y="172118"/>
            <a:ext cx="2646878" cy="584775"/>
          </a:xfrm>
          <a:prstGeom prst="rect">
            <a:avLst/>
          </a:prstGeom>
        </p:spPr>
        <p:txBody>
          <a:bodyPr wrap="none">
            <a:spAutoFit/>
          </a:bodyPr>
          <a:lstStyle/>
          <a:p>
            <a:r>
              <a:rPr lang="zh-CN" altLang="en-US" sz="3200" b="1" kern="0" dirty="0">
                <a:solidFill>
                  <a:schemeClr val="accent1"/>
                </a:solidFill>
                <a:latin typeface="微软雅黑" pitchFamily="34" charset="-122"/>
                <a:ea typeface="微软雅黑" pitchFamily="34" charset="-122"/>
              </a:rPr>
              <a:t>大坝安全监测</a:t>
            </a:r>
            <a:endParaRPr lang="en-US" altLang="zh-CN" sz="3200" b="1" kern="0" dirty="0">
              <a:solidFill>
                <a:schemeClr val="accent1"/>
              </a:solidFill>
              <a:latin typeface="微软雅黑" pitchFamily="34" charset="-122"/>
              <a:ea typeface="微软雅黑" pitchFamily="34" charset="-122"/>
            </a:endParaRPr>
          </a:p>
        </p:txBody>
      </p:sp>
      <p:pic>
        <p:nvPicPr>
          <p:cNvPr id="5" name="图片 4"/>
          <p:cNvPicPr>
            <a:picLocks noChangeAspect="1"/>
          </p:cNvPicPr>
          <p:nvPr/>
        </p:nvPicPr>
        <p:blipFill>
          <a:blip r:embed="rId2" cstate="print"/>
          <a:stretch>
            <a:fillRect/>
          </a:stretch>
        </p:blipFill>
        <p:spPr>
          <a:xfrm>
            <a:off x="1646793" y="1927520"/>
            <a:ext cx="5211175" cy="3558880"/>
          </a:xfrm>
          <a:prstGeom prst="rect">
            <a:avLst/>
          </a:prstGeom>
        </p:spPr>
      </p:pic>
      <p:sp>
        <p:nvSpPr>
          <p:cNvPr id="6" name="Rectangle 2"/>
          <p:cNvSpPr>
            <a:spLocks noGrp="1"/>
          </p:cNvSpPr>
          <p:nvPr/>
        </p:nvSpPr>
        <p:spPr>
          <a:xfrm>
            <a:off x="2434171" y="1164452"/>
            <a:ext cx="3057565" cy="523875"/>
          </a:xfrm>
          <a:prstGeom prst="rect">
            <a:avLst/>
          </a:prstGeom>
          <a:noFill/>
          <a:ln w="9525">
            <a:noFill/>
            <a:miter/>
          </a:ln>
        </p:spPr>
        <p:txBody>
          <a:bodyPr anchor="ctr"/>
          <a:lstStyle/>
          <a:p>
            <a:pPr marL="685817" indent="-685817" defTabSz="685817">
              <a:lnSpc>
                <a:spcPct val="80000"/>
              </a:lnSpc>
            </a:pPr>
            <a:r>
              <a:rPr lang="zh-CN" altLang="en-US" sz="2700" b="1" dirty="0">
                <a:latin typeface="黑体" pitchFamily="49" charset="-122"/>
                <a:ea typeface="黑体" pitchFamily="49" charset="-122"/>
                <a:sym typeface="Arial" pitchFamily="34" charset="0"/>
              </a:rPr>
              <a:t>某水坝坝体稳定性分析</a:t>
            </a:r>
            <a:endParaRPr lang="zh-CN" altLang="en-US" sz="2700" b="1" dirty="0">
              <a:latin typeface="黑体" pitchFamily="49" charset="-122"/>
              <a:ea typeface="黑体" pitchFamily="49" charset="-122"/>
              <a:sym typeface="Lucida Sans Unicode" pitchFamily="34" charset="0"/>
            </a:endParaRPr>
          </a:p>
        </p:txBody>
      </p:sp>
      <p:sp>
        <p:nvSpPr>
          <p:cNvPr id="7" name="文本框 6"/>
          <p:cNvSpPr txBox="1"/>
          <p:nvPr/>
        </p:nvSpPr>
        <p:spPr>
          <a:xfrm>
            <a:off x="1734486" y="5903454"/>
            <a:ext cx="5035790" cy="646331"/>
          </a:xfrm>
          <a:prstGeom prst="rect">
            <a:avLst/>
          </a:prstGeom>
          <a:noFill/>
        </p:spPr>
        <p:txBody>
          <a:bodyPr wrap="square" rtlCol="0">
            <a:spAutoFit/>
          </a:bodyPr>
          <a:lstStyle/>
          <a:p>
            <a:r>
              <a:rPr lang="zh-CN" altLang="en-US" b="1" dirty="0">
                <a:solidFill>
                  <a:srgbClr val="FF0000"/>
                </a:solidFill>
                <a:latin typeface="+mn-ea"/>
                <a:ea typeface="+mn-ea"/>
              </a:rPr>
              <a:t>高密度的形变特征点是的对于大坝的稳定性分析更加深入</a:t>
            </a:r>
            <a:endParaRPr lang="en-US" b="1" dirty="0">
              <a:solidFill>
                <a:srgbClr val="FF0000"/>
              </a:solidFill>
              <a:latin typeface="+mn-ea"/>
              <a:ea typeface="+mn-ea"/>
            </a:endParaRPr>
          </a:p>
        </p:txBody>
      </p:sp>
      <p:pic>
        <p:nvPicPr>
          <p:cNvPr id="8" name="Picture 7" descr="D:\InSAR TEST\LJH\长岭皮水库形变速率.jpg"/>
          <p:cNvPicPr/>
          <p:nvPr/>
        </p:nvPicPr>
        <p:blipFill rotWithShape="1">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 uri="{28A0092B-C50C-407E-A947-70E740481C1C}">
                <a14:useLocalDpi xmlns:a14="http://schemas.microsoft.com/office/drawing/2010/main" xmlns="" val="0"/>
              </a:ext>
            </a:extLst>
          </a:blip>
          <a:srcRect r="2132"/>
          <a:stretch>
            <a:fillRect/>
          </a:stretch>
        </p:blipFill>
        <p:spPr bwMode="auto">
          <a:xfrm>
            <a:off x="7152530" y="2041778"/>
            <a:ext cx="3621221" cy="3330369"/>
          </a:xfrm>
          <a:prstGeom prst="rect">
            <a:avLst/>
          </a:prstGeom>
          <a:noFill/>
          <a:ln>
            <a:noFill/>
          </a:ln>
        </p:spPr>
      </p:pic>
      <p:sp>
        <p:nvSpPr>
          <p:cNvPr id="9" name="TextBox 18"/>
          <p:cNvSpPr txBox="1"/>
          <p:nvPr/>
        </p:nvSpPr>
        <p:spPr>
          <a:xfrm>
            <a:off x="7669832" y="5903453"/>
            <a:ext cx="2586614" cy="707886"/>
          </a:xfrm>
          <a:prstGeom prst="rect">
            <a:avLst/>
          </a:prstGeom>
          <a:noFill/>
        </p:spPr>
        <p:txBody>
          <a:bodyPr wrap="square" rtlCol="0">
            <a:spAutoFit/>
          </a:bodyPr>
          <a:lstStyle/>
          <a:p>
            <a:pPr algn="ctr"/>
            <a:r>
              <a:rPr lang="zh-CN" altLang="en-US" sz="2000" b="1" dirty="0">
                <a:solidFill>
                  <a:schemeClr val="tx1">
                    <a:lumMod val="85000"/>
                    <a:lumOff val="15000"/>
                  </a:schemeClr>
                </a:solidFill>
                <a:latin typeface="+mn-ea"/>
                <a:ea typeface="+mn-ea"/>
              </a:rPr>
              <a:t>大坝及周边区域形变情况</a:t>
            </a:r>
          </a:p>
        </p:txBody>
      </p:sp>
      <p:sp>
        <p:nvSpPr>
          <p:cNvPr id="10" name="TextBox 4"/>
          <p:cNvSpPr txBox="1"/>
          <p:nvPr/>
        </p:nvSpPr>
        <p:spPr>
          <a:xfrm>
            <a:off x="6770276" y="1263592"/>
            <a:ext cx="4135698" cy="424732"/>
          </a:xfrm>
          <a:prstGeom prst="rect">
            <a:avLst/>
          </a:prstGeom>
          <a:noFill/>
        </p:spPr>
        <p:txBody>
          <a:bodyPr wrap="square" rtlCol="0">
            <a:spAutoFit/>
          </a:bodyPr>
          <a:lstStyle/>
          <a:p>
            <a:pPr marL="685817" indent="-685817">
              <a:lnSpc>
                <a:spcPct val="80000"/>
              </a:lnSpc>
            </a:pPr>
            <a:r>
              <a:rPr lang="zh-CN" altLang="en-US" sz="2700" b="1" dirty="0">
                <a:latin typeface="黑体" pitchFamily="49" charset="-122"/>
                <a:ea typeface="黑体" pitchFamily="49" charset="-122"/>
              </a:rPr>
              <a:t>深圳某水库区域形变监测</a:t>
            </a:r>
          </a:p>
        </p:txBody>
      </p:sp>
    </p:spTree>
    <p:extLst>
      <p:ext uri="{BB962C8B-B14F-4D97-AF65-F5344CB8AC3E}">
        <p14:creationId xmlns:p14="http://schemas.microsoft.com/office/powerpoint/2010/main" xmlns="" val="3556442311"/>
      </p:ext>
    </p:extLst>
  </p:cSld>
  <p:clrMapOvr>
    <a:masterClrMapping/>
  </p:clrMapOvr>
  <p:transition spd="slow">
    <p:pull/>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endParaRPr lang="zh-CN" altLang="en-US" dirty="0">
              <a:solidFill>
                <a:srgbClr val="0000FF"/>
              </a:solidFill>
            </a:endParaRPr>
          </a:p>
        </p:txBody>
      </p:sp>
      <p:sp>
        <p:nvSpPr>
          <p:cNvPr id="7" name="Text Box 4"/>
          <p:cNvSpPr txBox="1">
            <a:spLocks noChangeArrowheads="1"/>
          </p:cNvSpPr>
          <p:nvPr/>
        </p:nvSpPr>
        <p:spPr bwMode="auto">
          <a:xfrm>
            <a:off x="1408814" y="1618390"/>
            <a:ext cx="9377916" cy="13726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a:buNone/>
            </a:pPr>
            <a:r>
              <a:rPr lang="en-US" altLang="zh-CN" sz="4000" b="1" dirty="0">
                <a:latin typeface="宋体" panose="02010600030101010101" pitchFamily="2" charset="-122"/>
              </a:rPr>
              <a:t>2</a:t>
            </a:r>
            <a:r>
              <a:rPr lang="zh-CN" altLang="en-US" sz="4000" b="1" dirty="0">
                <a:latin typeface="宋体" panose="02010600030101010101" pitchFamily="2" charset="-122"/>
              </a:rPr>
              <a:t>、大数据与人工智能</a:t>
            </a:r>
            <a:endParaRPr lang="en-US" altLang="zh-CN" sz="4000" b="1" dirty="0">
              <a:latin typeface="宋体" panose="02010600030101010101" pitchFamily="2" charset="-122"/>
            </a:endParaRPr>
          </a:p>
          <a:p>
            <a:pPr>
              <a:buNone/>
            </a:pPr>
            <a:r>
              <a:rPr lang="zh-CN" altLang="en-US" sz="3600" b="1" dirty="0">
                <a:solidFill>
                  <a:srgbClr val="262626"/>
                </a:solidFill>
                <a:latin typeface="宋体" panose="02010600030101010101" pitchFamily="2" charset="-122"/>
                <a:sym typeface="+mn-ea"/>
              </a:rPr>
              <a:t>    </a:t>
            </a:r>
            <a:endParaRPr lang="en-US" altLang="zh-CN" sz="4000" b="1" dirty="0">
              <a:latin typeface="宋体" panose="02010600030101010101" pitchFamily="2" charset="-122"/>
            </a:endParaRPr>
          </a:p>
        </p:txBody>
      </p:sp>
    </p:spTree>
    <p:extLst>
      <p:ext uri="{BB962C8B-B14F-4D97-AF65-F5344CB8AC3E}">
        <p14:creationId xmlns:p14="http://schemas.microsoft.com/office/powerpoint/2010/main" xmlns="" val="2653103650"/>
      </p:ext>
    </p:extLst>
  </p:cSld>
  <p:clrMapOvr>
    <a:masterClrMapping/>
  </p:clrMapOvr>
  <p:transition spd="slow">
    <p:pull/>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2465558" y="279070"/>
            <a:ext cx="7707143" cy="1884618"/>
          </a:xfrm>
          <a:prstGeom prst="rect">
            <a:avLst/>
          </a:prstGeom>
        </p:spPr>
        <p:txBody>
          <a:bodyPr wrap="square">
            <a:spAutoFit/>
          </a:bodyPr>
          <a:lstStyle/>
          <a:p>
            <a:pPr algn="just" defTabSz="685817">
              <a:lnSpc>
                <a:spcPct val="150000"/>
              </a:lnSpc>
            </a:pPr>
            <a:r>
              <a:rPr lang="zh-CN" altLang="en-US" sz="2000" b="1" dirty="0">
                <a:solidFill>
                  <a:prstClr val="black"/>
                </a:solidFill>
                <a:latin typeface="微软雅黑" panose="020B0503020204020204" pitchFamily="34" charset="-122"/>
                <a:ea typeface="微软雅黑" panose="020B0503020204020204" pitchFamily="34" charset="-122"/>
              </a:rPr>
              <a:t>      水利大数据是由</a:t>
            </a:r>
            <a:r>
              <a:rPr lang="zh-CN" altLang="en-US" sz="2000" b="1" dirty="0">
                <a:solidFill>
                  <a:srgbClr val="C00000"/>
                </a:solidFill>
                <a:latin typeface="微软雅黑" panose="020B0503020204020204" pitchFamily="34" charset="-122"/>
                <a:ea typeface="微软雅黑" panose="020B0503020204020204" pitchFamily="34" charset="-122"/>
              </a:rPr>
              <a:t>水利业务数据、基础空间数据、相关行业与领域数据、公众自发提供的数据</a:t>
            </a:r>
            <a:r>
              <a:rPr lang="zh-CN" altLang="en-US" sz="2000" b="1" dirty="0">
                <a:solidFill>
                  <a:prstClr val="black"/>
                </a:solidFill>
                <a:latin typeface="微软雅黑" panose="020B0503020204020204" pitchFamily="34" charset="-122"/>
                <a:ea typeface="微软雅黑" panose="020B0503020204020204" pitchFamily="34" charset="-122"/>
              </a:rPr>
              <a:t>构成的数据集合。这些数据利用</a:t>
            </a:r>
            <a:r>
              <a:rPr lang="zh-CN" altLang="en-US" sz="2000" b="1" dirty="0">
                <a:solidFill>
                  <a:srgbClr val="00B0F0"/>
                </a:solidFill>
                <a:latin typeface="微软雅黑" panose="020B0503020204020204" pitchFamily="34" charset="-122"/>
                <a:ea typeface="微软雅黑" panose="020B0503020204020204" pitchFamily="34" charset="-122"/>
              </a:rPr>
              <a:t>常规方法难以获取、存储、传输、处理和分析</a:t>
            </a:r>
            <a:r>
              <a:rPr lang="zh-CN" altLang="en-US" sz="2000" b="1" dirty="0">
                <a:solidFill>
                  <a:prstClr val="black"/>
                </a:solidFill>
                <a:latin typeface="微软雅黑" panose="020B0503020204020204" pitchFamily="34" charset="-122"/>
                <a:ea typeface="微软雅黑" panose="020B0503020204020204" pitchFamily="34" charset="-122"/>
              </a:rPr>
              <a:t>，必须利用大数据技术与方法进行处理、分析和挖掘，以实现水利业务的科学决策和管理。</a:t>
            </a:r>
          </a:p>
        </p:txBody>
      </p:sp>
      <p:sp>
        <p:nvSpPr>
          <p:cNvPr id="8" name="十字形 7"/>
          <p:cNvSpPr/>
          <p:nvPr/>
        </p:nvSpPr>
        <p:spPr>
          <a:xfrm>
            <a:off x="5876499" y="4352705"/>
            <a:ext cx="555750" cy="648000"/>
          </a:xfrm>
          <a:prstGeom prst="plus">
            <a:avLst>
              <a:gd name="adj" fmla="val 43774"/>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2495286" y="2679728"/>
            <a:ext cx="3300945" cy="4032196"/>
            <a:chOff x="2540649" y="1412902"/>
            <a:chExt cx="4062702" cy="4032196"/>
          </a:xfrm>
        </p:grpSpPr>
        <p:grpSp>
          <p:nvGrpSpPr>
            <p:cNvPr id="16" name="组合 15"/>
            <p:cNvGrpSpPr/>
            <p:nvPr/>
          </p:nvGrpSpPr>
          <p:grpSpPr>
            <a:xfrm>
              <a:off x="3506391" y="2394054"/>
              <a:ext cx="2131218" cy="2131218"/>
              <a:chOff x="1982390" y="997053"/>
              <a:chExt cx="2131218" cy="2131218"/>
            </a:xfrm>
          </p:grpSpPr>
          <p:sp>
            <p:nvSpPr>
              <p:cNvPr id="50" name="椭圆 49"/>
              <p:cNvSpPr/>
              <p:nvPr/>
            </p:nvSpPr>
            <p:spPr>
              <a:xfrm>
                <a:off x="1982390" y="997053"/>
                <a:ext cx="2131218" cy="2131218"/>
              </a:xfrm>
              <a:prstGeom prst="ellipse">
                <a:avLst/>
              </a:prstGeom>
              <a:solidFill>
                <a:srgbClr val="00B0F0">
                  <a:alpha val="50000"/>
                </a:srgbClr>
              </a:solidFill>
              <a:ln>
                <a:solidFill>
                  <a:srgbClr val="00B0F0"/>
                </a:solidFill>
              </a:ln>
            </p:spPr>
            <p:style>
              <a:lnRef idx="2">
                <a:scrgbClr r="0" g="0" b="0"/>
              </a:lnRef>
              <a:fillRef idx="1">
                <a:scrgbClr r="0" g="0" b="0"/>
              </a:fillRef>
              <a:effectRef idx="0">
                <a:schemeClr val="accent4">
                  <a:alpha val="50000"/>
                  <a:hueOff val="0"/>
                  <a:satOff val="0"/>
                  <a:lumOff val="0"/>
                  <a:alphaOff val="0"/>
                </a:schemeClr>
              </a:effectRef>
              <a:fontRef idx="minor">
                <a:schemeClr val="tx1"/>
              </a:fontRef>
            </p:style>
          </p:sp>
          <p:sp>
            <p:nvSpPr>
              <p:cNvPr id="51" name="椭圆 4"/>
              <p:cNvSpPr/>
              <p:nvPr/>
            </p:nvSpPr>
            <p:spPr>
              <a:xfrm>
                <a:off x="2294500" y="1309162"/>
                <a:ext cx="1506998" cy="150700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46990" tIns="46990" rIns="46990" bIns="46990" numCol="1" spcCol="1270" anchor="ctr" anchorCtr="0">
                <a:noAutofit/>
              </a:bodyPr>
              <a:lstStyle/>
              <a:p>
                <a:pPr algn="ctr" defTabSz="1644691">
                  <a:lnSpc>
                    <a:spcPct val="90000"/>
                  </a:lnSpc>
                  <a:spcAft>
                    <a:spcPct val="35000"/>
                  </a:spcAft>
                </a:pPr>
                <a:r>
                  <a:rPr lang="zh-CN" altLang="en-US" sz="2400" dirty="0">
                    <a:latin typeface="黑体" panose="02010609060101010101" pitchFamily="49" charset="-122"/>
                    <a:ea typeface="黑体" panose="02010609060101010101" pitchFamily="49" charset="-122"/>
                  </a:rPr>
                  <a:t>水利业务数据</a:t>
                </a:r>
              </a:p>
            </p:txBody>
          </p:sp>
        </p:grpSp>
        <p:grpSp>
          <p:nvGrpSpPr>
            <p:cNvPr id="17" name="组合 16"/>
            <p:cNvGrpSpPr/>
            <p:nvPr/>
          </p:nvGrpSpPr>
          <p:grpSpPr>
            <a:xfrm>
              <a:off x="4039196" y="1412902"/>
              <a:ext cx="1065609" cy="1065609"/>
              <a:chOff x="2515195" y="15901"/>
              <a:chExt cx="1065609" cy="1065609"/>
            </a:xfrm>
          </p:grpSpPr>
          <p:sp>
            <p:nvSpPr>
              <p:cNvPr id="48" name="椭圆 47"/>
              <p:cNvSpPr/>
              <p:nvPr/>
            </p:nvSpPr>
            <p:spPr>
              <a:xfrm>
                <a:off x="2515195" y="15901"/>
                <a:ext cx="1065609" cy="1065609"/>
              </a:xfrm>
              <a:prstGeom prst="ellipse">
                <a:avLst/>
              </a:prstGeom>
            </p:spPr>
            <p:style>
              <a:lnRef idx="2">
                <a:schemeClr val="lt1">
                  <a:hueOff val="0"/>
                  <a:satOff val="0"/>
                  <a:lumOff val="0"/>
                  <a:alphaOff val="0"/>
                </a:schemeClr>
              </a:lnRef>
              <a:fillRef idx="1">
                <a:schemeClr val="accent4">
                  <a:alpha val="50000"/>
                  <a:hueOff val="945063"/>
                  <a:satOff val="-4360"/>
                  <a:lumOff val="160"/>
                  <a:alphaOff val="0"/>
                </a:schemeClr>
              </a:fillRef>
              <a:effectRef idx="0">
                <a:schemeClr val="accent4">
                  <a:alpha val="50000"/>
                  <a:hueOff val="945063"/>
                  <a:satOff val="-4360"/>
                  <a:lumOff val="160"/>
                  <a:alphaOff val="0"/>
                </a:schemeClr>
              </a:effectRef>
              <a:fontRef idx="minor">
                <a:schemeClr val="tx1"/>
              </a:fontRef>
            </p:style>
          </p:sp>
          <p:sp>
            <p:nvSpPr>
              <p:cNvPr id="49" name="椭圆 6"/>
              <p:cNvSpPr/>
              <p:nvPr/>
            </p:nvSpPr>
            <p:spPr>
              <a:xfrm>
                <a:off x="2671250" y="171956"/>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水质</a:t>
                </a:r>
              </a:p>
            </p:txBody>
          </p:sp>
        </p:grpSp>
        <p:grpSp>
          <p:nvGrpSpPr>
            <p:cNvPr id="18" name="组合 17"/>
            <p:cNvGrpSpPr/>
            <p:nvPr/>
          </p:nvGrpSpPr>
          <p:grpSpPr>
            <a:xfrm>
              <a:off x="4857702" y="1653238"/>
              <a:ext cx="1065609" cy="1065609"/>
              <a:chOff x="3333701" y="256237"/>
              <a:chExt cx="1065609" cy="1065609"/>
            </a:xfrm>
          </p:grpSpPr>
          <p:sp>
            <p:nvSpPr>
              <p:cNvPr id="46" name="椭圆 45"/>
              <p:cNvSpPr/>
              <p:nvPr/>
            </p:nvSpPr>
            <p:spPr>
              <a:xfrm>
                <a:off x="3333701" y="256237"/>
                <a:ext cx="1065609" cy="1065609"/>
              </a:xfrm>
              <a:prstGeom prst="ellipse">
                <a:avLst/>
              </a:prstGeom>
            </p:spPr>
            <p:style>
              <a:lnRef idx="2">
                <a:schemeClr val="lt1">
                  <a:hueOff val="0"/>
                  <a:satOff val="0"/>
                  <a:lumOff val="0"/>
                  <a:alphaOff val="0"/>
                </a:schemeClr>
              </a:lnRef>
              <a:fillRef idx="1">
                <a:schemeClr val="accent4">
                  <a:alpha val="50000"/>
                  <a:hueOff val="1890126"/>
                  <a:satOff val="-8720"/>
                  <a:lumOff val="321"/>
                  <a:alphaOff val="0"/>
                </a:schemeClr>
              </a:fillRef>
              <a:effectRef idx="0">
                <a:schemeClr val="accent4">
                  <a:alpha val="50000"/>
                  <a:hueOff val="1890126"/>
                  <a:satOff val="-8720"/>
                  <a:lumOff val="321"/>
                  <a:alphaOff val="0"/>
                </a:schemeClr>
              </a:effectRef>
              <a:fontRef idx="minor">
                <a:schemeClr val="tx1"/>
              </a:fontRef>
            </p:style>
          </p:sp>
          <p:sp>
            <p:nvSpPr>
              <p:cNvPr id="47" name="椭圆 8"/>
              <p:cNvSpPr/>
              <p:nvPr/>
            </p:nvSpPr>
            <p:spPr>
              <a:xfrm>
                <a:off x="3489756" y="412292"/>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水资源</a:t>
                </a:r>
              </a:p>
            </p:txBody>
          </p:sp>
        </p:grpSp>
        <p:grpSp>
          <p:nvGrpSpPr>
            <p:cNvPr id="19" name="组合 18"/>
            <p:cNvGrpSpPr/>
            <p:nvPr/>
          </p:nvGrpSpPr>
          <p:grpSpPr>
            <a:xfrm>
              <a:off x="5416339" y="2297939"/>
              <a:ext cx="1065609" cy="1065609"/>
              <a:chOff x="3892338" y="900938"/>
              <a:chExt cx="1065609" cy="1065609"/>
            </a:xfrm>
          </p:grpSpPr>
          <p:sp>
            <p:nvSpPr>
              <p:cNvPr id="44" name="椭圆 43"/>
              <p:cNvSpPr/>
              <p:nvPr/>
            </p:nvSpPr>
            <p:spPr>
              <a:xfrm>
                <a:off x="3892338" y="900938"/>
                <a:ext cx="1065609" cy="1065609"/>
              </a:xfrm>
              <a:prstGeom prst="ellipse">
                <a:avLst/>
              </a:prstGeom>
            </p:spPr>
            <p:style>
              <a:lnRef idx="2">
                <a:schemeClr val="lt1">
                  <a:hueOff val="0"/>
                  <a:satOff val="0"/>
                  <a:lumOff val="0"/>
                  <a:alphaOff val="0"/>
                </a:schemeClr>
              </a:lnRef>
              <a:fillRef idx="1">
                <a:schemeClr val="accent4">
                  <a:alpha val="50000"/>
                  <a:hueOff val="2835189"/>
                  <a:satOff val="-13081"/>
                  <a:lumOff val="481"/>
                  <a:alphaOff val="0"/>
                </a:schemeClr>
              </a:fillRef>
              <a:effectRef idx="0">
                <a:schemeClr val="accent4">
                  <a:alpha val="50000"/>
                  <a:hueOff val="2835189"/>
                  <a:satOff val="-13081"/>
                  <a:lumOff val="481"/>
                  <a:alphaOff val="0"/>
                </a:schemeClr>
              </a:effectRef>
              <a:fontRef idx="minor">
                <a:schemeClr val="tx1"/>
              </a:fontRef>
            </p:style>
          </p:sp>
          <p:sp>
            <p:nvSpPr>
              <p:cNvPr id="45" name="椭圆 10"/>
              <p:cNvSpPr/>
              <p:nvPr/>
            </p:nvSpPr>
            <p:spPr>
              <a:xfrm>
                <a:off x="4048393" y="105699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实时水雨情</a:t>
                </a:r>
              </a:p>
            </p:txBody>
          </p:sp>
        </p:grpSp>
        <p:grpSp>
          <p:nvGrpSpPr>
            <p:cNvPr id="20" name="组合 19"/>
            <p:cNvGrpSpPr/>
            <p:nvPr/>
          </p:nvGrpSpPr>
          <p:grpSpPr>
            <a:xfrm>
              <a:off x="5537742" y="3142317"/>
              <a:ext cx="1065609" cy="1065609"/>
              <a:chOff x="4013741" y="1745316"/>
              <a:chExt cx="1065609" cy="1065609"/>
            </a:xfrm>
          </p:grpSpPr>
          <p:sp>
            <p:nvSpPr>
              <p:cNvPr id="42" name="椭圆 41"/>
              <p:cNvSpPr/>
              <p:nvPr/>
            </p:nvSpPr>
            <p:spPr>
              <a:xfrm>
                <a:off x="4013741" y="1745316"/>
                <a:ext cx="1065609" cy="1065609"/>
              </a:xfrm>
              <a:prstGeom prst="ellipse">
                <a:avLst/>
              </a:prstGeom>
            </p:spPr>
            <p:style>
              <a:lnRef idx="2">
                <a:schemeClr val="lt1">
                  <a:hueOff val="0"/>
                  <a:satOff val="0"/>
                  <a:lumOff val="0"/>
                  <a:alphaOff val="0"/>
                </a:schemeClr>
              </a:lnRef>
              <a:fillRef idx="1">
                <a:schemeClr val="accent4">
                  <a:alpha val="50000"/>
                  <a:hueOff val="3780252"/>
                  <a:satOff val="-17442"/>
                  <a:lumOff val="642"/>
                  <a:alphaOff val="0"/>
                </a:schemeClr>
              </a:fillRef>
              <a:effectRef idx="0">
                <a:schemeClr val="accent4">
                  <a:alpha val="50000"/>
                  <a:hueOff val="3780252"/>
                  <a:satOff val="-17442"/>
                  <a:lumOff val="642"/>
                  <a:alphaOff val="0"/>
                </a:schemeClr>
              </a:effectRef>
              <a:fontRef idx="minor">
                <a:schemeClr val="tx1"/>
              </a:fontRef>
            </p:style>
          </p:sp>
          <p:sp>
            <p:nvSpPr>
              <p:cNvPr id="43" name="椭圆 12"/>
              <p:cNvSpPr/>
              <p:nvPr/>
            </p:nvSpPr>
            <p:spPr>
              <a:xfrm>
                <a:off x="4169796" y="1901371"/>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实时工情</a:t>
                </a:r>
              </a:p>
            </p:txBody>
          </p:sp>
        </p:grpSp>
        <p:grpSp>
          <p:nvGrpSpPr>
            <p:cNvPr id="21" name="组合 20"/>
            <p:cNvGrpSpPr/>
            <p:nvPr/>
          </p:nvGrpSpPr>
          <p:grpSpPr>
            <a:xfrm>
              <a:off x="5183368" y="3918289"/>
              <a:ext cx="1065609" cy="1065609"/>
              <a:chOff x="3659367" y="2521288"/>
              <a:chExt cx="1065609" cy="1065609"/>
            </a:xfrm>
          </p:grpSpPr>
          <p:sp>
            <p:nvSpPr>
              <p:cNvPr id="40" name="椭圆 39"/>
              <p:cNvSpPr/>
              <p:nvPr/>
            </p:nvSpPr>
            <p:spPr>
              <a:xfrm>
                <a:off x="3659367" y="2521288"/>
                <a:ext cx="1065609" cy="1065609"/>
              </a:xfrm>
              <a:prstGeom prst="ellipse">
                <a:avLst/>
              </a:prstGeom>
            </p:spPr>
            <p:style>
              <a:lnRef idx="2">
                <a:schemeClr val="lt1">
                  <a:hueOff val="0"/>
                  <a:satOff val="0"/>
                  <a:lumOff val="0"/>
                  <a:alphaOff val="0"/>
                </a:schemeClr>
              </a:lnRef>
              <a:fillRef idx="1">
                <a:schemeClr val="accent4">
                  <a:alpha val="50000"/>
                  <a:hueOff val="4725315"/>
                  <a:satOff val="-21803"/>
                  <a:lumOff val="802"/>
                  <a:alphaOff val="0"/>
                </a:schemeClr>
              </a:fillRef>
              <a:effectRef idx="0">
                <a:schemeClr val="accent4">
                  <a:alpha val="50000"/>
                  <a:hueOff val="4725315"/>
                  <a:satOff val="-21803"/>
                  <a:lumOff val="802"/>
                  <a:alphaOff val="0"/>
                </a:schemeClr>
              </a:effectRef>
              <a:fontRef idx="minor">
                <a:schemeClr val="tx1"/>
              </a:fontRef>
            </p:style>
          </p:sp>
          <p:sp>
            <p:nvSpPr>
              <p:cNvPr id="41" name="椭圆 14"/>
              <p:cNvSpPr/>
              <p:nvPr/>
            </p:nvSpPr>
            <p:spPr>
              <a:xfrm>
                <a:off x="3815422" y="267734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气象</a:t>
                </a:r>
              </a:p>
            </p:txBody>
          </p:sp>
        </p:grpSp>
        <p:grpSp>
          <p:nvGrpSpPr>
            <p:cNvPr id="22" name="组合 21"/>
            <p:cNvGrpSpPr/>
            <p:nvPr/>
          </p:nvGrpSpPr>
          <p:grpSpPr>
            <a:xfrm>
              <a:off x="4465727" y="4379489"/>
              <a:ext cx="1065609" cy="1065609"/>
              <a:chOff x="2941726" y="2982488"/>
              <a:chExt cx="1065609" cy="1065609"/>
            </a:xfrm>
          </p:grpSpPr>
          <p:sp>
            <p:nvSpPr>
              <p:cNvPr id="38" name="椭圆 37"/>
              <p:cNvSpPr/>
              <p:nvPr/>
            </p:nvSpPr>
            <p:spPr>
              <a:xfrm>
                <a:off x="2941726" y="2982488"/>
                <a:ext cx="1065609" cy="1065609"/>
              </a:xfrm>
              <a:prstGeom prst="ellipse">
                <a:avLst/>
              </a:prstGeom>
            </p:spPr>
            <p:style>
              <a:lnRef idx="2">
                <a:schemeClr val="lt1">
                  <a:hueOff val="0"/>
                  <a:satOff val="0"/>
                  <a:lumOff val="0"/>
                  <a:alphaOff val="0"/>
                </a:schemeClr>
              </a:lnRef>
              <a:fillRef idx="1">
                <a:schemeClr val="accent4">
                  <a:alpha val="50000"/>
                  <a:hueOff val="5670378"/>
                  <a:satOff val="-26163"/>
                  <a:lumOff val="963"/>
                  <a:alphaOff val="0"/>
                </a:schemeClr>
              </a:fillRef>
              <a:effectRef idx="0">
                <a:schemeClr val="accent4">
                  <a:alpha val="50000"/>
                  <a:hueOff val="5670378"/>
                  <a:satOff val="-26163"/>
                  <a:lumOff val="963"/>
                  <a:alphaOff val="0"/>
                </a:schemeClr>
              </a:effectRef>
              <a:fontRef idx="minor">
                <a:schemeClr val="tx1"/>
              </a:fontRef>
            </p:style>
          </p:sp>
          <p:sp>
            <p:nvSpPr>
              <p:cNvPr id="39" name="椭圆 16"/>
              <p:cNvSpPr/>
              <p:nvPr/>
            </p:nvSpPr>
            <p:spPr>
              <a:xfrm>
                <a:off x="3097781" y="313854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灾情</a:t>
                </a:r>
              </a:p>
            </p:txBody>
          </p:sp>
        </p:grpSp>
        <p:grpSp>
          <p:nvGrpSpPr>
            <p:cNvPr id="23" name="组合 22"/>
            <p:cNvGrpSpPr/>
            <p:nvPr/>
          </p:nvGrpSpPr>
          <p:grpSpPr>
            <a:xfrm>
              <a:off x="3612665" y="4379489"/>
              <a:ext cx="1065609" cy="1065609"/>
              <a:chOff x="2088664" y="2982488"/>
              <a:chExt cx="1065609" cy="1065609"/>
            </a:xfrm>
          </p:grpSpPr>
          <p:sp>
            <p:nvSpPr>
              <p:cNvPr id="36" name="椭圆 35"/>
              <p:cNvSpPr/>
              <p:nvPr/>
            </p:nvSpPr>
            <p:spPr>
              <a:xfrm>
                <a:off x="2088664" y="2982488"/>
                <a:ext cx="1065609" cy="1065609"/>
              </a:xfrm>
              <a:prstGeom prst="ellipse">
                <a:avLst/>
              </a:prstGeom>
            </p:spPr>
            <p:style>
              <a:lnRef idx="2">
                <a:schemeClr val="lt1">
                  <a:hueOff val="0"/>
                  <a:satOff val="0"/>
                  <a:lumOff val="0"/>
                  <a:alphaOff val="0"/>
                </a:schemeClr>
              </a:lnRef>
              <a:fillRef idx="1">
                <a:schemeClr val="accent4">
                  <a:alpha val="50000"/>
                  <a:hueOff val="6615441"/>
                  <a:satOff val="-30524"/>
                  <a:lumOff val="1123"/>
                  <a:alphaOff val="0"/>
                </a:schemeClr>
              </a:fillRef>
              <a:effectRef idx="0">
                <a:schemeClr val="accent4">
                  <a:alpha val="50000"/>
                  <a:hueOff val="6615441"/>
                  <a:satOff val="-30524"/>
                  <a:lumOff val="1123"/>
                  <a:alphaOff val="0"/>
                </a:schemeClr>
              </a:effectRef>
              <a:fontRef idx="minor">
                <a:schemeClr val="tx1"/>
              </a:fontRef>
            </p:style>
          </p:sp>
          <p:sp>
            <p:nvSpPr>
              <p:cNvPr id="37" name="椭圆 18"/>
              <p:cNvSpPr/>
              <p:nvPr/>
            </p:nvSpPr>
            <p:spPr>
              <a:xfrm>
                <a:off x="2244719" y="313854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水土保持</a:t>
                </a:r>
              </a:p>
            </p:txBody>
          </p:sp>
        </p:grpSp>
        <p:grpSp>
          <p:nvGrpSpPr>
            <p:cNvPr id="24" name="组合 23"/>
            <p:cNvGrpSpPr/>
            <p:nvPr/>
          </p:nvGrpSpPr>
          <p:grpSpPr>
            <a:xfrm>
              <a:off x="2895024" y="3918289"/>
              <a:ext cx="1065609" cy="1065609"/>
              <a:chOff x="1371023" y="2521288"/>
              <a:chExt cx="1065609" cy="1065609"/>
            </a:xfrm>
          </p:grpSpPr>
          <p:sp>
            <p:nvSpPr>
              <p:cNvPr id="34" name="椭圆 33"/>
              <p:cNvSpPr/>
              <p:nvPr/>
            </p:nvSpPr>
            <p:spPr>
              <a:xfrm>
                <a:off x="1371023" y="2521288"/>
                <a:ext cx="1065609" cy="1065609"/>
              </a:xfrm>
              <a:prstGeom prst="ellipse">
                <a:avLst/>
              </a:prstGeom>
            </p:spPr>
            <p:style>
              <a:lnRef idx="2">
                <a:schemeClr val="lt1">
                  <a:hueOff val="0"/>
                  <a:satOff val="0"/>
                  <a:lumOff val="0"/>
                  <a:alphaOff val="0"/>
                </a:schemeClr>
              </a:lnRef>
              <a:fillRef idx="1">
                <a:schemeClr val="accent4">
                  <a:alpha val="50000"/>
                  <a:hueOff val="7560504"/>
                  <a:satOff val="-34885"/>
                  <a:lumOff val="1284"/>
                  <a:alphaOff val="0"/>
                </a:schemeClr>
              </a:fillRef>
              <a:effectRef idx="0">
                <a:schemeClr val="accent4">
                  <a:alpha val="50000"/>
                  <a:hueOff val="7560504"/>
                  <a:satOff val="-34885"/>
                  <a:lumOff val="1284"/>
                  <a:alphaOff val="0"/>
                </a:schemeClr>
              </a:effectRef>
              <a:fontRef idx="minor">
                <a:schemeClr val="tx1"/>
              </a:fontRef>
            </p:style>
          </p:sp>
          <p:sp>
            <p:nvSpPr>
              <p:cNvPr id="35" name="椭圆 20"/>
              <p:cNvSpPr/>
              <p:nvPr/>
            </p:nvSpPr>
            <p:spPr>
              <a:xfrm>
                <a:off x="1527078" y="267734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水利工程建设</a:t>
                </a:r>
              </a:p>
            </p:txBody>
          </p:sp>
        </p:grpSp>
        <p:grpSp>
          <p:nvGrpSpPr>
            <p:cNvPr id="25" name="组合 24"/>
            <p:cNvGrpSpPr/>
            <p:nvPr/>
          </p:nvGrpSpPr>
          <p:grpSpPr>
            <a:xfrm>
              <a:off x="2540649" y="3142317"/>
              <a:ext cx="1065609" cy="1065609"/>
              <a:chOff x="1016648" y="1745316"/>
              <a:chExt cx="1065609" cy="1065609"/>
            </a:xfrm>
          </p:grpSpPr>
          <p:sp>
            <p:nvSpPr>
              <p:cNvPr id="32" name="椭圆 31"/>
              <p:cNvSpPr/>
              <p:nvPr/>
            </p:nvSpPr>
            <p:spPr>
              <a:xfrm>
                <a:off x="1016648" y="1745316"/>
                <a:ext cx="1065609" cy="1065609"/>
              </a:xfrm>
              <a:prstGeom prst="ellipse">
                <a:avLst/>
              </a:prstGeom>
            </p:spPr>
            <p:style>
              <a:lnRef idx="2">
                <a:schemeClr val="lt1">
                  <a:hueOff val="0"/>
                  <a:satOff val="0"/>
                  <a:lumOff val="0"/>
                  <a:alphaOff val="0"/>
                </a:schemeClr>
              </a:lnRef>
              <a:fillRef idx="1">
                <a:schemeClr val="accent4">
                  <a:alpha val="50000"/>
                  <a:hueOff val="8505567"/>
                  <a:satOff val="-39246"/>
                  <a:lumOff val="1444"/>
                  <a:alphaOff val="0"/>
                </a:schemeClr>
              </a:fillRef>
              <a:effectRef idx="0">
                <a:schemeClr val="accent4">
                  <a:alpha val="50000"/>
                  <a:hueOff val="8505567"/>
                  <a:satOff val="-39246"/>
                  <a:lumOff val="1444"/>
                  <a:alphaOff val="0"/>
                </a:schemeClr>
              </a:effectRef>
              <a:fontRef idx="minor">
                <a:schemeClr val="tx1"/>
              </a:fontRef>
            </p:style>
          </p:sp>
          <p:sp>
            <p:nvSpPr>
              <p:cNvPr id="33" name="椭圆 22"/>
              <p:cNvSpPr/>
              <p:nvPr/>
            </p:nvSpPr>
            <p:spPr>
              <a:xfrm>
                <a:off x="1172703" y="1901371"/>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农田水利</a:t>
                </a:r>
              </a:p>
            </p:txBody>
          </p:sp>
        </p:grpSp>
        <p:grpSp>
          <p:nvGrpSpPr>
            <p:cNvPr id="26" name="组合 25"/>
            <p:cNvGrpSpPr/>
            <p:nvPr/>
          </p:nvGrpSpPr>
          <p:grpSpPr>
            <a:xfrm>
              <a:off x="2662053" y="2297939"/>
              <a:ext cx="1065609" cy="1065609"/>
              <a:chOff x="1138052" y="900938"/>
              <a:chExt cx="1065609" cy="1065609"/>
            </a:xfrm>
          </p:grpSpPr>
          <p:sp>
            <p:nvSpPr>
              <p:cNvPr id="30" name="椭圆 29"/>
              <p:cNvSpPr/>
              <p:nvPr/>
            </p:nvSpPr>
            <p:spPr>
              <a:xfrm>
                <a:off x="1138052" y="900938"/>
                <a:ext cx="1065609" cy="1065609"/>
              </a:xfrm>
              <a:prstGeom prst="ellipse">
                <a:avLst/>
              </a:prstGeom>
            </p:spPr>
            <p:style>
              <a:lnRef idx="2">
                <a:schemeClr val="lt1">
                  <a:hueOff val="0"/>
                  <a:satOff val="0"/>
                  <a:lumOff val="0"/>
                  <a:alphaOff val="0"/>
                </a:schemeClr>
              </a:lnRef>
              <a:fillRef idx="1">
                <a:schemeClr val="accent4">
                  <a:alpha val="50000"/>
                  <a:hueOff val="9450630"/>
                  <a:satOff val="-43606"/>
                  <a:lumOff val="1605"/>
                  <a:alphaOff val="0"/>
                </a:schemeClr>
              </a:fillRef>
              <a:effectRef idx="0">
                <a:schemeClr val="accent4">
                  <a:alpha val="50000"/>
                  <a:hueOff val="9450630"/>
                  <a:satOff val="-43606"/>
                  <a:lumOff val="1605"/>
                  <a:alphaOff val="0"/>
                </a:schemeClr>
              </a:effectRef>
              <a:fontRef idx="minor">
                <a:schemeClr val="tx1"/>
              </a:fontRef>
            </p:style>
          </p:sp>
          <p:sp>
            <p:nvSpPr>
              <p:cNvPr id="31" name="椭圆 24"/>
              <p:cNvSpPr/>
              <p:nvPr/>
            </p:nvSpPr>
            <p:spPr>
              <a:xfrm>
                <a:off x="1294107" y="1056993"/>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zh-CN" altLang="en-US" sz="1600" dirty="0">
                    <a:latin typeface="黑体" panose="02010609060101010101" pitchFamily="49" charset="-122"/>
                    <a:ea typeface="黑体" panose="02010609060101010101" pitchFamily="49" charset="-122"/>
                  </a:rPr>
                  <a:t>水政</a:t>
                </a:r>
              </a:p>
            </p:txBody>
          </p:sp>
        </p:grpSp>
        <p:grpSp>
          <p:nvGrpSpPr>
            <p:cNvPr id="27" name="组合 26"/>
            <p:cNvGrpSpPr/>
            <p:nvPr/>
          </p:nvGrpSpPr>
          <p:grpSpPr>
            <a:xfrm>
              <a:off x="3220689" y="1653238"/>
              <a:ext cx="1065609" cy="1065609"/>
              <a:chOff x="1696688" y="256237"/>
              <a:chExt cx="1065609" cy="1065609"/>
            </a:xfrm>
          </p:grpSpPr>
          <p:sp>
            <p:nvSpPr>
              <p:cNvPr id="28" name="椭圆 27"/>
              <p:cNvSpPr/>
              <p:nvPr/>
            </p:nvSpPr>
            <p:spPr>
              <a:xfrm>
                <a:off x="1696688" y="256237"/>
                <a:ext cx="1065609" cy="1065609"/>
              </a:xfrm>
              <a:prstGeom prst="ellipse">
                <a:avLst/>
              </a:prstGeom>
            </p:spPr>
            <p:style>
              <a:lnRef idx="2">
                <a:schemeClr val="lt1">
                  <a:hueOff val="0"/>
                  <a:satOff val="0"/>
                  <a:lumOff val="0"/>
                  <a:alphaOff val="0"/>
                </a:schemeClr>
              </a:lnRef>
              <a:fillRef idx="1">
                <a:schemeClr val="accent4">
                  <a:alpha val="50000"/>
                  <a:hueOff val="10395693"/>
                  <a:satOff val="-47967"/>
                  <a:lumOff val="1765"/>
                  <a:alphaOff val="0"/>
                </a:schemeClr>
              </a:fillRef>
              <a:effectRef idx="0">
                <a:schemeClr val="accent4">
                  <a:alpha val="50000"/>
                  <a:hueOff val="10395693"/>
                  <a:satOff val="-47967"/>
                  <a:lumOff val="1765"/>
                  <a:alphaOff val="0"/>
                </a:schemeClr>
              </a:effectRef>
              <a:fontRef idx="minor">
                <a:schemeClr val="tx1"/>
              </a:fontRef>
            </p:style>
          </p:sp>
          <p:sp>
            <p:nvSpPr>
              <p:cNvPr id="29" name="椭圆 26"/>
              <p:cNvSpPr/>
              <p:nvPr/>
            </p:nvSpPr>
            <p:spPr>
              <a:xfrm>
                <a:off x="1852743" y="412292"/>
                <a:ext cx="753499" cy="7534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22860" tIns="22860" rIns="22860" bIns="22860" numCol="1" spcCol="1270" anchor="ctr" anchorCtr="0">
                <a:noAutofit/>
              </a:bodyPr>
              <a:lstStyle/>
              <a:p>
                <a:pPr algn="ctr" defTabSz="800120">
                  <a:lnSpc>
                    <a:spcPct val="90000"/>
                  </a:lnSpc>
                  <a:spcAft>
                    <a:spcPct val="35000"/>
                  </a:spcAft>
                </a:pPr>
                <a:r>
                  <a:rPr lang="en-US" altLang="zh-CN" sz="1600" dirty="0">
                    <a:latin typeface="黑体" panose="02010609060101010101" pitchFamily="49" charset="-122"/>
                    <a:ea typeface="黑体" panose="02010609060101010101" pitchFamily="49" charset="-122"/>
                  </a:rPr>
                  <a:t>……</a:t>
                </a:r>
                <a:endParaRPr lang="zh-CN" altLang="en-US" sz="1600" dirty="0">
                  <a:latin typeface="黑体" panose="02010609060101010101" pitchFamily="49" charset="-122"/>
                  <a:ea typeface="黑体" panose="02010609060101010101" pitchFamily="49" charset="-122"/>
                </a:endParaRPr>
              </a:p>
            </p:txBody>
          </p:sp>
        </p:grpSp>
      </p:grpSp>
      <p:grpSp>
        <p:nvGrpSpPr>
          <p:cNvPr id="77" name="组合 76"/>
          <p:cNvGrpSpPr/>
          <p:nvPr/>
        </p:nvGrpSpPr>
        <p:grpSpPr>
          <a:xfrm>
            <a:off x="6530056" y="3002703"/>
            <a:ext cx="3109766" cy="3101278"/>
            <a:chOff x="4896673" y="2850303"/>
            <a:chExt cx="3827404" cy="3101278"/>
          </a:xfrm>
        </p:grpSpPr>
        <p:sp>
          <p:nvSpPr>
            <p:cNvPr id="9" name="文本框 8"/>
            <p:cNvSpPr txBox="1"/>
            <p:nvPr/>
          </p:nvSpPr>
          <p:spPr>
            <a:xfrm>
              <a:off x="5057267" y="2850303"/>
              <a:ext cx="3647237" cy="707886"/>
            </a:xfrm>
            <a:prstGeom prst="rect">
              <a:avLst/>
            </a:prstGeom>
            <a:noFill/>
          </p:spPr>
          <p:txBody>
            <a:bodyPr wrap="square" rtlCol="0">
              <a:spAutoFit/>
            </a:bodyPr>
            <a:lstStyle/>
            <a:p>
              <a:pPr algn="ctr"/>
              <a:r>
                <a:rPr lang="zh-CN" altLang="en-US" sz="2000" b="1" dirty="0">
                  <a:latin typeface="黑体" panose="02010609060101010101" pitchFamily="49" charset="-122"/>
                  <a:ea typeface="黑体" panose="02010609060101010101" pitchFamily="49" charset="-122"/>
                </a:rPr>
                <a:t>水利相关行业和领域数据</a:t>
              </a:r>
            </a:p>
          </p:txBody>
        </p:sp>
        <p:sp>
          <p:nvSpPr>
            <p:cNvPr id="15" name="文本框 14"/>
            <p:cNvSpPr txBox="1"/>
            <p:nvPr/>
          </p:nvSpPr>
          <p:spPr>
            <a:xfrm>
              <a:off x="5053407" y="4441826"/>
              <a:ext cx="3647237" cy="400110"/>
            </a:xfrm>
            <a:prstGeom prst="rect">
              <a:avLst/>
            </a:prstGeom>
            <a:noFill/>
          </p:spPr>
          <p:txBody>
            <a:bodyPr wrap="square" rtlCol="0">
              <a:spAutoFit/>
            </a:bodyPr>
            <a:lstStyle/>
            <a:p>
              <a:pPr algn="ctr"/>
              <a:r>
                <a:rPr lang="zh-CN" altLang="en-US" sz="2000" b="1" dirty="0">
                  <a:latin typeface="黑体" panose="02010609060101010101" pitchFamily="49" charset="-122"/>
                  <a:ea typeface="黑体" panose="02010609060101010101" pitchFamily="49" charset="-122"/>
                </a:rPr>
                <a:t>社会公众数据</a:t>
              </a:r>
            </a:p>
          </p:txBody>
        </p:sp>
        <p:grpSp>
          <p:nvGrpSpPr>
            <p:cNvPr id="53" name="组合 52"/>
            <p:cNvGrpSpPr/>
            <p:nvPr/>
          </p:nvGrpSpPr>
          <p:grpSpPr>
            <a:xfrm>
              <a:off x="4896673" y="3304296"/>
              <a:ext cx="1125707" cy="1125707"/>
              <a:chOff x="1121" y="505603"/>
              <a:chExt cx="1125707" cy="1125707"/>
            </a:xfrm>
          </p:grpSpPr>
          <p:sp>
            <p:nvSpPr>
              <p:cNvPr id="63" name="椭圆 62"/>
              <p:cNvSpPr/>
              <p:nvPr/>
            </p:nvSpPr>
            <p:spPr>
              <a:xfrm>
                <a:off x="1121" y="505603"/>
                <a:ext cx="1125707" cy="1125707"/>
              </a:xfrm>
              <a:prstGeom prst="ellipse">
                <a:avLst/>
              </a:prstGeom>
            </p:spPr>
            <p:style>
              <a:lnRef idx="2">
                <a:schemeClr val="lt1">
                  <a:hueOff val="0"/>
                  <a:satOff val="0"/>
                  <a:lumOff val="0"/>
                  <a:alphaOff val="0"/>
                </a:schemeClr>
              </a:lnRef>
              <a:fillRef idx="1">
                <a:schemeClr val="accent1">
                  <a:shade val="80000"/>
                  <a:alpha val="50000"/>
                  <a:hueOff val="0"/>
                  <a:satOff val="0"/>
                  <a:lumOff val="0"/>
                  <a:alphaOff val="0"/>
                </a:schemeClr>
              </a:fillRef>
              <a:effectRef idx="0">
                <a:schemeClr val="accent1">
                  <a:shade val="80000"/>
                  <a:alpha val="50000"/>
                  <a:hueOff val="0"/>
                  <a:satOff val="0"/>
                  <a:lumOff val="0"/>
                  <a:alphaOff val="0"/>
                </a:schemeClr>
              </a:effectRef>
              <a:fontRef idx="minor">
                <a:schemeClr val="tx1"/>
              </a:fontRef>
            </p:style>
          </p:sp>
          <p:sp>
            <p:nvSpPr>
              <p:cNvPr id="64" name="椭圆 4"/>
              <p:cNvSpPr/>
              <p:nvPr/>
            </p:nvSpPr>
            <p:spPr>
              <a:xfrm>
                <a:off x="165977" y="670459"/>
                <a:ext cx="795995" cy="79599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1951" tIns="33020" rIns="61951" bIns="33020" numCol="1" spcCol="1270" anchor="ctr" anchorCtr="0">
                <a:noAutofit/>
              </a:bodyPr>
              <a:lstStyle/>
              <a:p>
                <a:pPr algn="ctr" defTabSz="1155729">
                  <a:lnSpc>
                    <a:spcPct val="90000"/>
                  </a:lnSpc>
                  <a:spcAft>
                    <a:spcPct val="35000"/>
                  </a:spcAft>
                </a:pPr>
                <a:r>
                  <a:rPr lang="zh-CN" altLang="en-US" kern="1200" dirty="0"/>
                  <a:t>人口</a:t>
                </a:r>
              </a:p>
            </p:txBody>
          </p:sp>
        </p:grpSp>
        <p:grpSp>
          <p:nvGrpSpPr>
            <p:cNvPr id="54" name="组合 53"/>
            <p:cNvGrpSpPr/>
            <p:nvPr/>
          </p:nvGrpSpPr>
          <p:grpSpPr>
            <a:xfrm>
              <a:off x="5797239" y="3304296"/>
              <a:ext cx="1125707" cy="1125707"/>
              <a:chOff x="901687" y="505603"/>
              <a:chExt cx="1125707" cy="1125707"/>
            </a:xfrm>
          </p:grpSpPr>
          <p:sp>
            <p:nvSpPr>
              <p:cNvPr id="61" name="椭圆 60"/>
              <p:cNvSpPr/>
              <p:nvPr/>
            </p:nvSpPr>
            <p:spPr>
              <a:xfrm>
                <a:off x="901687" y="505603"/>
                <a:ext cx="1125707" cy="1125707"/>
              </a:xfrm>
              <a:prstGeom prst="ellipse">
                <a:avLst/>
              </a:prstGeom>
            </p:spPr>
            <p:style>
              <a:lnRef idx="2">
                <a:schemeClr val="lt1">
                  <a:hueOff val="0"/>
                  <a:satOff val="0"/>
                  <a:lumOff val="0"/>
                  <a:alphaOff val="0"/>
                </a:schemeClr>
              </a:lnRef>
              <a:fillRef idx="1">
                <a:schemeClr val="accent1">
                  <a:shade val="80000"/>
                  <a:alpha val="50000"/>
                  <a:hueOff val="175443"/>
                  <a:satOff val="1293"/>
                  <a:lumOff val="15369"/>
                  <a:alphaOff val="0"/>
                </a:schemeClr>
              </a:fillRef>
              <a:effectRef idx="0">
                <a:schemeClr val="accent1">
                  <a:shade val="80000"/>
                  <a:alpha val="50000"/>
                  <a:hueOff val="175443"/>
                  <a:satOff val="1293"/>
                  <a:lumOff val="15369"/>
                  <a:alphaOff val="0"/>
                </a:schemeClr>
              </a:effectRef>
              <a:fontRef idx="minor">
                <a:schemeClr val="tx1"/>
              </a:fontRef>
            </p:style>
          </p:sp>
          <p:sp>
            <p:nvSpPr>
              <p:cNvPr id="62" name="椭圆 6"/>
              <p:cNvSpPr/>
              <p:nvPr/>
            </p:nvSpPr>
            <p:spPr>
              <a:xfrm>
                <a:off x="1066543" y="670459"/>
                <a:ext cx="795995" cy="79599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1951" tIns="33020" rIns="61951" bIns="33020" numCol="1" spcCol="1270" anchor="ctr" anchorCtr="0">
                <a:noAutofit/>
              </a:bodyPr>
              <a:lstStyle/>
              <a:p>
                <a:pPr algn="ctr" defTabSz="1155729">
                  <a:lnSpc>
                    <a:spcPct val="90000"/>
                  </a:lnSpc>
                  <a:spcAft>
                    <a:spcPct val="35000"/>
                  </a:spcAft>
                </a:pPr>
                <a:r>
                  <a:rPr lang="zh-CN" altLang="en-US" dirty="0"/>
                  <a:t>环境</a:t>
                </a:r>
                <a:endParaRPr lang="zh-CN" altLang="en-US" kern="1200" dirty="0"/>
              </a:p>
            </p:txBody>
          </p:sp>
        </p:grpSp>
        <p:grpSp>
          <p:nvGrpSpPr>
            <p:cNvPr id="55" name="组合 54"/>
            <p:cNvGrpSpPr/>
            <p:nvPr/>
          </p:nvGrpSpPr>
          <p:grpSpPr>
            <a:xfrm>
              <a:off x="6697805" y="3304296"/>
              <a:ext cx="1125707" cy="1125707"/>
              <a:chOff x="1802253" y="505603"/>
              <a:chExt cx="1125707" cy="1125707"/>
            </a:xfrm>
          </p:grpSpPr>
          <p:sp>
            <p:nvSpPr>
              <p:cNvPr id="59" name="椭圆 58"/>
              <p:cNvSpPr/>
              <p:nvPr/>
            </p:nvSpPr>
            <p:spPr>
              <a:xfrm>
                <a:off x="1802253" y="505603"/>
                <a:ext cx="1125707" cy="1125707"/>
              </a:xfrm>
              <a:prstGeom prst="ellipse">
                <a:avLst/>
              </a:prstGeom>
            </p:spPr>
            <p:style>
              <a:lnRef idx="2">
                <a:schemeClr val="lt1">
                  <a:hueOff val="0"/>
                  <a:satOff val="0"/>
                  <a:lumOff val="0"/>
                  <a:alphaOff val="0"/>
                </a:schemeClr>
              </a:lnRef>
              <a:fillRef idx="1">
                <a:schemeClr val="accent1">
                  <a:shade val="80000"/>
                  <a:alpha val="50000"/>
                  <a:hueOff val="350885"/>
                  <a:satOff val="2586"/>
                  <a:lumOff val="30738"/>
                  <a:alphaOff val="0"/>
                </a:schemeClr>
              </a:fillRef>
              <a:effectRef idx="0">
                <a:schemeClr val="accent1">
                  <a:shade val="80000"/>
                  <a:alpha val="50000"/>
                  <a:hueOff val="350885"/>
                  <a:satOff val="2586"/>
                  <a:lumOff val="30738"/>
                  <a:alphaOff val="0"/>
                </a:schemeClr>
              </a:effectRef>
              <a:fontRef idx="minor">
                <a:schemeClr val="tx1"/>
              </a:fontRef>
            </p:style>
          </p:sp>
          <p:sp>
            <p:nvSpPr>
              <p:cNvPr id="60" name="椭圆 8"/>
              <p:cNvSpPr/>
              <p:nvPr/>
            </p:nvSpPr>
            <p:spPr>
              <a:xfrm>
                <a:off x="1967109" y="670459"/>
                <a:ext cx="795995" cy="79599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1951" tIns="33020" rIns="61951" bIns="33020" numCol="1" spcCol="1270" anchor="ctr" anchorCtr="0">
                <a:noAutofit/>
              </a:bodyPr>
              <a:lstStyle/>
              <a:p>
                <a:pPr algn="ctr" defTabSz="1155729">
                  <a:lnSpc>
                    <a:spcPct val="90000"/>
                  </a:lnSpc>
                  <a:spcAft>
                    <a:spcPct val="35000"/>
                  </a:spcAft>
                </a:pPr>
                <a:r>
                  <a:rPr lang="zh-CN" altLang="en-US" kern="1200" dirty="0"/>
                  <a:t>规划</a:t>
                </a:r>
              </a:p>
            </p:txBody>
          </p:sp>
        </p:grpSp>
        <p:grpSp>
          <p:nvGrpSpPr>
            <p:cNvPr id="56" name="组合 55"/>
            <p:cNvGrpSpPr/>
            <p:nvPr/>
          </p:nvGrpSpPr>
          <p:grpSpPr>
            <a:xfrm>
              <a:off x="7598370" y="3304296"/>
              <a:ext cx="1125707" cy="1125707"/>
              <a:chOff x="2702818" y="505603"/>
              <a:chExt cx="1125707" cy="1125707"/>
            </a:xfrm>
          </p:grpSpPr>
          <p:sp>
            <p:nvSpPr>
              <p:cNvPr id="57" name="椭圆 56"/>
              <p:cNvSpPr/>
              <p:nvPr/>
            </p:nvSpPr>
            <p:spPr>
              <a:xfrm>
                <a:off x="2702818" y="505603"/>
                <a:ext cx="1125707" cy="1125707"/>
              </a:xfrm>
              <a:prstGeom prst="ellipse">
                <a:avLst/>
              </a:prstGeom>
            </p:spPr>
            <p:style>
              <a:lnRef idx="2">
                <a:schemeClr val="lt1">
                  <a:hueOff val="0"/>
                  <a:satOff val="0"/>
                  <a:lumOff val="0"/>
                  <a:alphaOff val="0"/>
                </a:schemeClr>
              </a:lnRef>
              <a:fillRef idx="1">
                <a:schemeClr val="accent1">
                  <a:shade val="80000"/>
                  <a:alpha val="50000"/>
                  <a:hueOff val="175443"/>
                  <a:satOff val="1293"/>
                  <a:lumOff val="15369"/>
                  <a:alphaOff val="0"/>
                </a:schemeClr>
              </a:fillRef>
              <a:effectRef idx="0">
                <a:schemeClr val="accent1">
                  <a:shade val="80000"/>
                  <a:alpha val="50000"/>
                  <a:hueOff val="175443"/>
                  <a:satOff val="1293"/>
                  <a:lumOff val="15369"/>
                  <a:alphaOff val="0"/>
                </a:schemeClr>
              </a:effectRef>
              <a:fontRef idx="minor">
                <a:schemeClr val="tx1"/>
              </a:fontRef>
            </p:style>
          </p:sp>
          <p:sp>
            <p:nvSpPr>
              <p:cNvPr id="58" name="椭圆 10"/>
              <p:cNvSpPr/>
              <p:nvPr/>
            </p:nvSpPr>
            <p:spPr>
              <a:xfrm>
                <a:off x="2867674" y="670459"/>
                <a:ext cx="795995" cy="79599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1951" tIns="33020" rIns="61951" bIns="33020" numCol="1" spcCol="1270" anchor="ctr" anchorCtr="0">
                <a:noAutofit/>
              </a:bodyPr>
              <a:lstStyle/>
              <a:p>
                <a:pPr algn="ctr" defTabSz="1155729">
                  <a:lnSpc>
                    <a:spcPct val="90000"/>
                  </a:lnSpc>
                  <a:spcAft>
                    <a:spcPct val="35000"/>
                  </a:spcAft>
                </a:pPr>
                <a:r>
                  <a:rPr lang="en-US" altLang="zh-CN" sz="2600" dirty="0"/>
                  <a:t>……</a:t>
                </a:r>
                <a:endParaRPr lang="zh-CN" altLang="en-US" sz="2600" dirty="0"/>
              </a:p>
            </p:txBody>
          </p:sp>
        </p:grpSp>
        <p:grpSp>
          <p:nvGrpSpPr>
            <p:cNvPr id="65" name="组合 64"/>
            <p:cNvGrpSpPr/>
            <p:nvPr/>
          </p:nvGrpSpPr>
          <p:grpSpPr>
            <a:xfrm>
              <a:off x="4956344" y="4849769"/>
              <a:ext cx="1101812" cy="1101812"/>
              <a:chOff x="1098" y="620211"/>
              <a:chExt cx="1101812" cy="1101812"/>
            </a:xfrm>
          </p:grpSpPr>
          <p:sp>
            <p:nvSpPr>
              <p:cNvPr id="75" name="椭圆 74"/>
              <p:cNvSpPr/>
              <p:nvPr/>
            </p:nvSpPr>
            <p:spPr>
              <a:xfrm>
                <a:off x="1098" y="620211"/>
                <a:ext cx="1101812" cy="1101812"/>
              </a:xfrm>
              <a:prstGeom prst="ellipse">
                <a:avLst/>
              </a:prstGeom>
            </p:spPr>
            <p:style>
              <a:lnRef idx="2">
                <a:schemeClr val="lt1">
                  <a:hueOff val="0"/>
                  <a:satOff val="0"/>
                  <a:lumOff val="0"/>
                  <a:alphaOff val="0"/>
                </a:schemeClr>
              </a:lnRef>
              <a:fillRef idx="1">
                <a:schemeClr val="accent2">
                  <a:shade val="80000"/>
                  <a:alpha val="50000"/>
                  <a:hueOff val="0"/>
                  <a:satOff val="0"/>
                  <a:lumOff val="0"/>
                  <a:alphaOff val="0"/>
                </a:schemeClr>
              </a:fillRef>
              <a:effectRef idx="0">
                <a:schemeClr val="accent2">
                  <a:shade val="80000"/>
                  <a:alpha val="50000"/>
                  <a:hueOff val="0"/>
                  <a:satOff val="0"/>
                  <a:lumOff val="0"/>
                  <a:alphaOff val="0"/>
                </a:schemeClr>
              </a:effectRef>
              <a:fontRef idx="minor">
                <a:schemeClr val="tx1"/>
              </a:fontRef>
            </p:style>
          </p:sp>
          <p:sp>
            <p:nvSpPr>
              <p:cNvPr id="76" name="椭圆 4"/>
              <p:cNvSpPr/>
              <p:nvPr/>
            </p:nvSpPr>
            <p:spPr>
              <a:xfrm>
                <a:off x="162455" y="781568"/>
                <a:ext cx="779098" cy="779098"/>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0636" tIns="31750" rIns="60636" bIns="31750" numCol="1" spcCol="1270" anchor="ctr" anchorCtr="0">
                <a:noAutofit/>
              </a:bodyPr>
              <a:lstStyle/>
              <a:p>
                <a:pPr algn="ctr" defTabSz="1111278">
                  <a:lnSpc>
                    <a:spcPct val="90000"/>
                  </a:lnSpc>
                  <a:spcAft>
                    <a:spcPct val="35000"/>
                  </a:spcAft>
                </a:pPr>
                <a:r>
                  <a:rPr lang="zh-CN" altLang="en-US" kern="1200" dirty="0"/>
                  <a:t>微信</a:t>
                </a:r>
              </a:p>
            </p:txBody>
          </p:sp>
        </p:grpSp>
        <p:grpSp>
          <p:nvGrpSpPr>
            <p:cNvPr id="66" name="组合 65"/>
            <p:cNvGrpSpPr/>
            <p:nvPr/>
          </p:nvGrpSpPr>
          <p:grpSpPr>
            <a:xfrm>
              <a:off x="5837794" y="4849769"/>
              <a:ext cx="1101812" cy="1101812"/>
              <a:chOff x="882548" y="620211"/>
              <a:chExt cx="1101812" cy="1101812"/>
            </a:xfrm>
          </p:grpSpPr>
          <p:sp>
            <p:nvSpPr>
              <p:cNvPr id="73" name="椭圆 72"/>
              <p:cNvSpPr/>
              <p:nvPr/>
            </p:nvSpPr>
            <p:spPr>
              <a:xfrm>
                <a:off x="882548" y="620211"/>
                <a:ext cx="1101812" cy="1101812"/>
              </a:xfrm>
              <a:prstGeom prst="ellipse">
                <a:avLst/>
              </a:prstGeom>
            </p:spPr>
            <p:style>
              <a:lnRef idx="2">
                <a:schemeClr val="lt1">
                  <a:hueOff val="0"/>
                  <a:satOff val="0"/>
                  <a:lumOff val="0"/>
                  <a:alphaOff val="0"/>
                </a:schemeClr>
              </a:lnRef>
              <a:fillRef idx="1">
                <a:schemeClr val="accent2">
                  <a:shade val="80000"/>
                  <a:alpha val="50000"/>
                  <a:hueOff val="-295612"/>
                  <a:satOff val="3868"/>
                  <a:lumOff val="18319"/>
                  <a:alphaOff val="0"/>
                </a:schemeClr>
              </a:fillRef>
              <a:effectRef idx="0">
                <a:schemeClr val="accent2">
                  <a:shade val="80000"/>
                  <a:alpha val="50000"/>
                  <a:hueOff val="-295612"/>
                  <a:satOff val="3868"/>
                  <a:lumOff val="18319"/>
                  <a:alphaOff val="0"/>
                </a:schemeClr>
              </a:effectRef>
              <a:fontRef idx="minor">
                <a:schemeClr val="tx1"/>
              </a:fontRef>
            </p:style>
          </p:sp>
          <p:sp>
            <p:nvSpPr>
              <p:cNvPr id="74" name="椭圆 6"/>
              <p:cNvSpPr/>
              <p:nvPr/>
            </p:nvSpPr>
            <p:spPr>
              <a:xfrm>
                <a:off x="1043905" y="781568"/>
                <a:ext cx="779098" cy="779098"/>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0636" tIns="31750" rIns="60636" bIns="31750" numCol="1" spcCol="1270" anchor="ctr" anchorCtr="0">
                <a:noAutofit/>
              </a:bodyPr>
              <a:lstStyle/>
              <a:p>
                <a:pPr algn="ctr" defTabSz="1111278">
                  <a:lnSpc>
                    <a:spcPct val="90000"/>
                  </a:lnSpc>
                  <a:spcAft>
                    <a:spcPct val="35000"/>
                  </a:spcAft>
                </a:pPr>
                <a:r>
                  <a:rPr lang="zh-CN" altLang="en-US" kern="1200" dirty="0"/>
                  <a:t>微博</a:t>
                </a:r>
              </a:p>
            </p:txBody>
          </p:sp>
        </p:grpSp>
        <p:grpSp>
          <p:nvGrpSpPr>
            <p:cNvPr id="67" name="组合 66"/>
            <p:cNvGrpSpPr/>
            <p:nvPr/>
          </p:nvGrpSpPr>
          <p:grpSpPr>
            <a:xfrm>
              <a:off x="6719244" y="4849769"/>
              <a:ext cx="1101812" cy="1101812"/>
              <a:chOff x="1763998" y="620211"/>
              <a:chExt cx="1101812" cy="1101812"/>
            </a:xfrm>
          </p:grpSpPr>
          <p:sp>
            <p:nvSpPr>
              <p:cNvPr id="71" name="椭圆 70"/>
              <p:cNvSpPr/>
              <p:nvPr/>
            </p:nvSpPr>
            <p:spPr>
              <a:xfrm>
                <a:off x="1763998" y="620211"/>
                <a:ext cx="1101812" cy="1101812"/>
              </a:xfrm>
              <a:prstGeom prst="ellipse">
                <a:avLst/>
              </a:prstGeom>
            </p:spPr>
            <p:style>
              <a:lnRef idx="2">
                <a:schemeClr val="lt1">
                  <a:hueOff val="0"/>
                  <a:satOff val="0"/>
                  <a:lumOff val="0"/>
                  <a:alphaOff val="0"/>
                </a:schemeClr>
              </a:lnRef>
              <a:fillRef idx="1">
                <a:schemeClr val="accent2">
                  <a:shade val="80000"/>
                  <a:alpha val="50000"/>
                  <a:hueOff val="-591224"/>
                  <a:satOff val="7735"/>
                  <a:lumOff val="36639"/>
                  <a:alphaOff val="0"/>
                </a:schemeClr>
              </a:fillRef>
              <a:effectRef idx="0">
                <a:schemeClr val="accent2">
                  <a:shade val="80000"/>
                  <a:alpha val="50000"/>
                  <a:hueOff val="-591224"/>
                  <a:satOff val="7735"/>
                  <a:lumOff val="36639"/>
                  <a:alphaOff val="0"/>
                </a:schemeClr>
              </a:effectRef>
              <a:fontRef idx="minor">
                <a:schemeClr val="tx1"/>
              </a:fontRef>
            </p:style>
          </p:sp>
          <p:sp>
            <p:nvSpPr>
              <p:cNvPr id="72" name="椭圆 8"/>
              <p:cNvSpPr/>
              <p:nvPr/>
            </p:nvSpPr>
            <p:spPr>
              <a:xfrm>
                <a:off x="1925355" y="781568"/>
                <a:ext cx="779098" cy="779098"/>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0636" tIns="31750" rIns="60636" bIns="31750" numCol="1" spcCol="1270" anchor="ctr" anchorCtr="0">
                <a:noAutofit/>
              </a:bodyPr>
              <a:lstStyle/>
              <a:p>
                <a:pPr algn="ctr" defTabSz="1111278">
                  <a:lnSpc>
                    <a:spcPct val="90000"/>
                  </a:lnSpc>
                  <a:spcAft>
                    <a:spcPct val="35000"/>
                  </a:spcAft>
                </a:pPr>
                <a:r>
                  <a:rPr lang="zh-CN" altLang="en-US" kern="1200" dirty="0"/>
                  <a:t>论坛</a:t>
                </a:r>
              </a:p>
            </p:txBody>
          </p:sp>
        </p:grpSp>
        <p:grpSp>
          <p:nvGrpSpPr>
            <p:cNvPr id="68" name="组合 67"/>
            <p:cNvGrpSpPr/>
            <p:nvPr/>
          </p:nvGrpSpPr>
          <p:grpSpPr>
            <a:xfrm>
              <a:off x="7600694" y="4849769"/>
              <a:ext cx="1101812" cy="1101812"/>
              <a:chOff x="2645448" y="620211"/>
              <a:chExt cx="1101812" cy="1101812"/>
            </a:xfrm>
          </p:grpSpPr>
          <p:sp>
            <p:nvSpPr>
              <p:cNvPr id="69" name="椭圆 68"/>
              <p:cNvSpPr/>
              <p:nvPr/>
            </p:nvSpPr>
            <p:spPr>
              <a:xfrm>
                <a:off x="2645448" y="620211"/>
                <a:ext cx="1101812" cy="1101812"/>
              </a:xfrm>
              <a:prstGeom prst="ellipse">
                <a:avLst/>
              </a:prstGeom>
            </p:spPr>
            <p:style>
              <a:lnRef idx="2">
                <a:schemeClr val="lt1">
                  <a:hueOff val="0"/>
                  <a:satOff val="0"/>
                  <a:lumOff val="0"/>
                  <a:alphaOff val="0"/>
                </a:schemeClr>
              </a:lnRef>
              <a:fillRef idx="1">
                <a:schemeClr val="accent2">
                  <a:shade val="80000"/>
                  <a:alpha val="50000"/>
                  <a:hueOff val="-295612"/>
                  <a:satOff val="3868"/>
                  <a:lumOff val="18319"/>
                  <a:alphaOff val="0"/>
                </a:schemeClr>
              </a:fillRef>
              <a:effectRef idx="0">
                <a:schemeClr val="accent2">
                  <a:shade val="80000"/>
                  <a:alpha val="50000"/>
                  <a:hueOff val="-295612"/>
                  <a:satOff val="3868"/>
                  <a:lumOff val="18319"/>
                  <a:alphaOff val="0"/>
                </a:schemeClr>
              </a:effectRef>
              <a:fontRef idx="minor">
                <a:schemeClr val="tx1"/>
              </a:fontRef>
            </p:style>
          </p:sp>
          <p:sp>
            <p:nvSpPr>
              <p:cNvPr id="70" name="椭圆 10"/>
              <p:cNvSpPr/>
              <p:nvPr/>
            </p:nvSpPr>
            <p:spPr>
              <a:xfrm>
                <a:off x="2806805" y="781568"/>
                <a:ext cx="779098" cy="779098"/>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60636" tIns="31750" rIns="60636" bIns="31750" numCol="1" spcCol="1270" anchor="ctr" anchorCtr="0">
                <a:noAutofit/>
              </a:bodyPr>
              <a:lstStyle/>
              <a:p>
                <a:pPr algn="ctr" defTabSz="1111278">
                  <a:lnSpc>
                    <a:spcPct val="90000"/>
                  </a:lnSpc>
                  <a:spcAft>
                    <a:spcPct val="35000"/>
                  </a:spcAft>
                </a:pPr>
                <a:r>
                  <a:rPr lang="en-US" altLang="zh-CN" sz="2500" dirty="0"/>
                  <a:t>……</a:t>
                </a:r>
                <a:endParaRPr lang="zh-CN" altLang="en-US" sz="2500" dirty="0"/>
              </a:p>
            </p:txBody>
          </p:sp>
        </p:grpSp>
      </p:grpSp>
      <p:sp>
        <p:nvSpPr>
          <p:cNvPr id="78" name="灯片编号占位符 3"/>
          <p:cNvSpPr>
            <a:spLocks noGrp="1"/>
          </p:cNvSpPr>
          <p:nvPr>
            <p:ph type="sldNum" sz="quarter" idx="12"/>
          </p:nvPr>
        </p:nvSpPr>
        <p:spPr>
          <a:xfrm>
            <a:off x="8963322" y="6405441"/>
            <a:ext cx="847428" cy="365125"/>
          </a:xfrm>
        </p:spPr>
        <p:txBody>
          <a:bodyPr/>
          <a:lstStyle/>
          <a:p>
            <a:pPr defTabSz="685817"/>
            <a:r>
              <a:rPr lang="en-US" altLang="zh-CN" dirty="0">
                <a:solidFill>
                  <a:prstClr val="white"/>
                </a:solidFill>
                <a:latin typeface="Verdana" panose="020B0604030504040204"/>
                <a:ea typeface="微软雅黑" panose="020B0503020204020204" pitchFamily="34" charset="-122"/>
              </a:rPr>
              <a:t>1</a:t>
            </a:r>
            <a:endParaRPr lang="zh-CN" altLang="en-US" dirty="0">
              <a:solidFill>
                <a:prstClr val="white"/>
              </a:solidFill>
              <a:latin typeface="Verdana" panose="020B0604030504040204"/>
              <a:ea typeface="微软雅黑" panose="020B0503020204020204" pitchFamily="34" charset="-122"/>
            </a:endParaRPr>
          </a:p>
        </p:txBody>
      </p:sp>
    </p:spTree>
    <p:extLst>
      <p:ext uri="{BB962C8B-B14F-4D97-AF65-F5344CB8AC3E}">
        <p14:creationId xmlns:p14="http://schemas.microsoft.com/office/powerpoint/2010/main" xmlns="" val="10576483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8" name="文本占位符 2"/>
          <p:cNvSpPr>
            <a:spLocks noGrp="1"/>
          </p:cNvSpPr>
          <p:nvPr/>
        </p:nvSpPr>
        <p:spPr>
          <a:xfrm>
            <a:off x="2313148" y="350520"/>
            <a:ext cx="4892763" cy="462280"/>
          </a:xfrm>
          <a:prstGeom prst="rect">
            <a:avLst/>
          </a:prstGeom>
          <a:noFill/>
          <a:ln>
            <a:noFill/>
          </a:ln>
        </p:spPr>
        <p:txBody>
          <a:bodyPr anchor="t"/>
          <a:lstStyle>
            <a:lvl1pPr marL="0" indent="0" algn="l" rtl="0" fontAlgn="base">
              <a:lnSpc>
                <a:spcPct val="90000"/>
              </a:lnSpc>
              <a:spcBef>
                <a:spcPts val="1000"/>
              </a:spcBef>
              <a:spcAft>
                <a:spcPct val="0"/>
              </a:spcAft>
              <a:buFont typeface="Arial" panose="020B0604020202020204" pitchFamily="34" charset="0"/>
              <a:buNone/>
              <a:defRPr sz="2800" b="1" kern="1200">
                <a:solidFill>
                  <a:schemeClr val="tx1">
                    <a:lumMod val="85000"/>
                    <a:lumOff val="15000"/>
                  </a:schemeClr>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eaLnBrk="1" hangingPunct="1"/>
            <a:r>
              <a:rPr lang="zh-CN" altLang="en-US" dirty="0">
                <a:solidFill>
                  <a:srgbClr val="262626"/>
                </a:solidFill>
                <a:latin typeface="微软雅黑" panose="020B0503020204020204" pitchFamily="34" charset="-122"/>
                <a:ea typeface="微软雅黑" panose="020B0503020204020204" pitchFamily="34" charset="-122"/>
                <a:sym typeface="+mn-ea"/>
              </a:rPr>
              <a:t>现有水利数据结构与发展方向</a:t>
            </a:r>
            <a:endParaRPr lang="zh-CN" altLang="en-US" dirty="0">
              <a:solidFill>
                <a:srgbClr val="262626"/>
              </a:solidFill>
              <a:latin typeface="+mj-lt"/>
              <a:ea typeface="+mj-lt"/>
              <a:sym typeface="+mn-ea"/>
            </a:endParaRPr>
          </a:p>
        </p:txBody>
      </p:sp>
      <p:sp>
        <p:nvSpPr>
          <p:cNvPr id="6" name="矩形 5"/>
          <p:cNvSpPr/>
          <p:nvPr/>
        </p:nvSpPr>
        <p:spPr>
          <a:xfrm>
            <a:off x="1913295" y="1103633"/>
            <a:ext cx="8140462" cy="75565"/>
          </a:xfrm>
          <a:prstGeom prst="rect">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zh-CN" altLang="en-US"/>
          </a:p>
        </p:txBody>
      </p:sp>
      <p:sp>
        <p:nvSpPr>
          <p:cNvPr id="27" name="矩形 26"/>
          <p:cNvSpPr/>
          <p:nvPr/>
        </p:nvSpPr>
        <p:spPr>
          <a:xfrm>
            <a:off x="3723980" y="1470027"/>
            <a:ext cx="1970881" cy="4689475"/>
          </a:xfrm>
          <a:prstGeom prst="rect">
            <a:avLst/>
          </a:prstGeom>
          <a:solidFill>
            <a:srgbClr val="F9F9F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sp>
        <p:nvSpPr>
          <p:cNvPr id="28" name="TextBox 34"/>
          <p:cNvSpPr txBox="1"/>
          <p:nvPr/>
        </p:nvSpPr>
        <p:spPr>
          <a:xfrm>
            <a:off x="6697068" y="1549403"/>
            <a:ext cx="1017687" cy="954107"/>
          </a:xfrm>
          <a:prstGeom prst="rect">
            <a:avLst/>
          </a:prstGeom>
          <a:noFill/>
          <a:ln w="9525">
            <a:noFill/>
          </a:ln>
        </p:spPr>
        <p:txBody>
          <a:bodyPr wrap="square" anchor="t">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水资源</a:t>
            </a:r>
          </a:p>
        </p:txBody>
      </p:sp>
      <p:sp>
        <p:nvSpPr>
          <p:cNvPr id="29" name="矩形 28"/>
          <p:cNvSpPr/>
          <p:nvPr/>
        </p:nvSpPr>
        <p:spPr>
          <a:xfrm>
            <a:off x="1443535" y="1470027"/>
            <a:ext cx="1970881" cy="4689475"/>
          </a:xfrm>
          <a:prstGeom prst="rect">
            <a:avLst/>
          </a:prstGeom>
          <a:solidFill>
            <a:srgbClr val="F9F9F9"/>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fontAlgn="base"/>
            <a:endParaRPr lang="zh-CN" altLang="en-US" strike="noStrike" noProof="1"/>
          </a:p>
        </p:txBody>
      </p:sp>
      <p:sp>
        <p:nvSpPr>
          <p:cNvPr id="31" name="矩形 30"/>
          <p:cNvSpPr/>
          <p:nvPr/>
        </p:nvSpPr>
        <p:spPr>
          <a:xfrm>
            <a:off x="8215216" y="1471613"/>
            <a:ext cx="2617093" cy="4687888"/>
          </a:xfrm>
          <a:prstGeom prst="rect">
            <a:avLst/>
          </a:prstGeom>
          <a:solidFill>
            <a:srgbClr val="F9F9F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sp>
        <p:nvSpPr>
          <p:cNvPr id="32" name="文本框 38"/>
          <p:cNvSpPr txBox="1"/>
          <p:nvPr/>
        </p:nvSpPr>
        <p:spPr>
          <a:xfrm>
            <a:off x="1955603" y="1611315"/>
            <a:ext cx="1229995" cy="461665"/>
          </a:xfrm>
          <a:prstGeom prst="rect">
            <a:avLst/>
          </a:prstGeom>
          <a:noFill/>
          <a:ln w="9525">
            <a:noFill/>
          </a:ln>
        </p:spPr>
        <p:txBody>
          <a:bodyPr wrap="square" anchor="t">
            <a:spAutoFit/>
          </a:bodyPr>
          <a:lstStyle/>
          <a:p>
            <a:r>
              <a:rPr lang="zh-CN" altLang="en-US" sz="2400" b="1" dirty="0">
                <a:solidFill>
                  <a:srgbClr val="FF0000"/>
                </a:solidFill>
                <a:latin typeface="微软雅黑" panose="020B0503020204020204" pitchFamily="34" charset="-122"/>
                <a:ea typeface="微软雅黑" panose="020B0503020204020204" pitchFamily="34" charset="-122"/>
              </a:rPr>
              <a:t>点数据</a:t>
            </a:r>
          </a:p>
        </p:txBody>
      </p:sp>
      <p:sp>
        <p:nvSpPr>
          <p:cNvPr id="33" name="文本框 39"/>
          <p:cNvSpPr txBox="1"/>
          <p:nvPr/>
        </p:nvSpPr>
        <p:spPr>
          <a:xfrm>
            <a:off x="4216699" y="1611315"/>
            <a:ext cx="1221855" cy="461665"/>
          </a:xfrm>
          <a:prstGeom prst="rect">
            <a:avLst/>
          </a:prstGeom>
          <a:noFill/>
          <a:ln w="9525">
            <a:noFill/>
          </a:ln>
        </p:spPr>
        <p:txBody>
          <a:bodyPr wrap="square" anchor="t">
            <a:spAutoFit/>
          </a:bodyPr>
          <a:lstStyle/>
          <a:p>
            <a:r>
              <a:rPr lang="zh-CN" altLang="en-US" sz="2400" b="1" dirty="0">
                <a:solidFill>
                  <a:srgbClr val="FF0000"/>
                </a:solidFill>
                <a:latin typeface="微软雅黑" panose="020B0503020204020204" pitchFamily="34" charset="-122"/>
                <a:ea typeface="微软雅黑" panose="020B0503020204020204" pitchFamily="34" charset="-122"/>
              </a:rPr>
              <a:t>条数据</a:t>
            </a:r>
          </a:p>
        </p:txBody>
      </p:sp>
      <p:sp>
        <p:nvSpPr>
          <p:cNvPr id="34" name="文本框 40"/>
          <p:cNvSpPr txBox="1"/>
          <p:nvPr/>
        </p:nvSpPr>
        <p:spPr>
          <a:xfrm>
            <a:off x="8769788" y="1614490"/>
            <a:ext cx="1240430" cy="461665"/>
          </a:xfrm>
          <a:prstGeom prst="rect">
            <a:avLst/>
          </a:prstGeom>
          <a:noFill/>
          <a:ln w="9525">
            <a:noFill/>
          </a:ln>
        </p:spPr>
        <p:txBody>
          <a:bodyPr wrap="square" anchor="t">
            <a:spAutoFit/>
          </a:bodyPr>
          <a:lstStyle/>
          <a:p>
            <a:r>
              <a:rPr lang="zh-CN" altLang="en-US" sz="2400" b="1" dirty="0">
                <a:solidFill>
                  <a:srgbClr val="FF0000"/>
                </a:solidFill>
                <a:latin typeface="微软雅黑" panose="020B0503020204020204" pitchFamily="34" charset="-122"/>
                <a:ea typeface="微软雅黑" panose="020B0503020204020204" pitchFamily="34" charset="-122"/>
              </a:rPr>
              <a:t>块数据</a:t>
            </a:r>
          </a:p>
        </p:txBody>
      </p:sp>
      <p:sp>
        <p:nvSpPr>
          <p:cNvPr id="35" name="文本框 42"/>
          <p:cNvSpPr txBox="1"/>
          <p:nvPr/>
        </p:nvSpPr>
        <p:spPr>
          <a:xfrm>
            <a:off x="3776861" y="2393950"/>
            <a:ext cx="1865114" cy="3416320"/>
          </a:xfrm>
          <a:prstGeom prst="rect">
            <a:avLst/>
          </a:prstGeom>
          <a:noFill/>
          <a:ln w="9525">
            <a:noFill/>
          </a:ln>
        </p:spPr>
        <p:txBody>
          <a:bodyPr wrap="square" anchor="t">
            <a:spAutoFit/>
          </a:bodyPr>
          <a:lstStyle/>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 某个应用领域内呈链条状串起来的数据，譬如一套地下水位监测系统</a:t>
            </a: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rPr>
              <a:t>10</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年每天的监测数据</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特点：</a:t>
            </a: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领域单一 数据封闭 数据垄断</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36" name="文本框 43"/>
          <p:cNvSpPr txBox="1"/>
          <p:nvPr/>
        </p:nvSpPr>
        <p:spPr>
          <a:xfrm>
            <a:off x="8217019" y="2327912"/>
            <a:ext cx="2345968" cy="4524315"/>
          </a:xfrm>
          <a:prstGeom prst="rect">
            <a:avLst/>
          </a:prstGeom>
          <a:noFill/>
          <a:ln w="9525">
            <a:noFill/>
          </a:ln>
        </p:spPr>
        <p:txBody>
          <a:bodyPr wrap="square" anchor="t">
            <a:spAutoFit/>
          </a:bodyPr>
          <a:lstStyle/>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以一个物理空间或者行政区域形成的涉及人、物、事的各类数据的综合。</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特点：</a:t>
            </a: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主题性高度关联性、强活性、立体型 、开放性</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价值：</a:t>
            </a: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rPr>
              <a:t/>
            </a:r>
            <a:br>
              <a:rPr lang="en-US" altLang="zh-CN" dirty="0">
                <a:solidFill>
                  <a:schemeClr val="tx1">
                    <a:lumMod val="85000"/>
                    <a:lumOff val="15000"/>
                  </a:schemeClr>
                </a:solidFill>
                <a:latin typeface="微软雅黑" panose="020B0503020204020204" pitchFamily="34" charset="-122"/>
                <a:ea typeface="微软雅黑" panose="020B0503020204020204" pitchFamily="34" charset="-122"/>
              </a:rPr>
            </a:b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商业模式发掘潜力巨大、应用前景广阔、政府治理模式转型升级、社会公共文化增添新元素 </a:t>
            </a:r>
          </a:p>
        </p:txBody>
      </p:sp>
      <p:sp>
        <p:nvSpPr>
          <p:cNvPr id="49167" name="文本框 45"/>
          <p:cNvSpPr txBox="1"/>
          <p:nvPr/>
        </p:nvSpPr>
        <p:spPr>
          <a:xfrm>
            <a:off x="1672612" y="2425700"/>
            <a:ext cx="1512986" cy="3970318"/>
          </a:xfrm>
          <a:prstGeom prst="rect">
            <a:avLst/>
          </a:prstGeom>
          <a:noFill/>
          <a:ln w="9525">
            <a:noFill/>
          </a:ln>
        </p:spPr>
        <p:txBody>
          <a:bodyPr wrap="square" anchor="t">
            <a:spAutoFit/>
          </a:bodyPr>
          <a:lstStyle/>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一个个分散点的数据，没有同其他数据建立连接，譬如一个地下水位监测点连续</a:t>
            </a: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rPr>
              <a:t>10</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年每天的监测数据</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sym typeface="+mn-ea"/>
              </a:rPr>
              <a:t>特点：体量大、分散化和独立化</a:t>
            </a:r>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37" name="矩形 36"/>
          <p:cNvSpPr/>
          <p:nvPr/>
        </p:nvSpPr>
        <p:spPr>
          <a:xfrm>
            <a:off x="5974757" y="1457325"/>
            <a:ext cx="1970881" cy="4687888"/>
          </a:xfrm>
          <a:prstGeom prst="rect">
            <a:avLst/>
          </a:prstGeom>
          <a:solidFill>
            <a:srgbClr val="F9F9F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sp>
        <p:nvSpPr>
          <p:cNvPr id="38" name="文本框 4"/>
          <p:cNvSpPr txBox="1"/>
          <p:nvPr/>
        </p:nvSpPr>
        <p:spPr>
          <a:xfrm>
            <a:off x="6526808" y="1614490"/>
            <a:ext cx="1187946" cy="461665"/>
          </a:xfrm>
          <a:prstGeom prst="rect">
            <a:avLst/>
          </a:prstGeom>
          <a:noFill/>
          <a:ln w="9525">
            <a:noFill/>
          </a:ln>
        </p:spPr>
        <p:txBody>
          <a:bodyPr wrap="square" anchor="t">
            <a:spAutoFit/>
          </a:bodyPr>
          <a:lstStyle/>
          <a:p>
            <a:r>
              <a:rPr lang="zh-CN" altLang="en-US" sz="2400" b="1" dirty="0">
                <a:solidFill>
                  <a:srgbClr val="FF0000"/>
                </a:solidFill>
                <a:latin typeface="微软雅黑" panose="020B0503020204020204" pitchFamily="34" charset="-122"/>
                <a:ea typeface="微软雅黑" panose="020B0503020204020204" pitchFamily="34" charset="-122"/>
              </a:rPr>
              <a:t>大数据</a:t>
            </a:r>
          </a:p>
        </p:txBody>
      </p:sp>
      <p:sp>
        <p:nvSpPr>
          <p:cNvPr id="39" name="文本框 5"/>
          <p:cNvSpPr txBox="1"/>
          <p:nvPr/>
        </p:nvSpPr>
        <p:spPr>
          <a:xfrm>
            <a:off x="6036669" y="2393953"/>
            <a:ext cx="1863825" cy="4524315"/>
          </a:xfrm>
          <a:prstGeom prst="rect">
            <a:avLst/>
          </a:prstGeom>
          <a:noFill/>
          <a:ln w="9525">
            <a:noFill/>
          </a:ln>
        </p:spPr>
        <p:txBody>
          <a:bodyPr wrap="square" anchor="t">
            <a:spAutoFit/>
          </a:bodyPr>
          <a:lstStyle/>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无法在一定时间范围内用常规软件工具进行捕捉、管理和处理的数据集合。</a:t>
            </a:r>
          </a:p>
          <a:p>
            <a:endParaRPr lang="zh-CN" altLang="zh-CN"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特点：</a:t>
            </a: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大量、高速、多样、低价值密度、真实性</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a:p>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数据噪音大，以冷数据、温数据为主，热数据较少</a:t>
            </a:r>
          </a:p>
          <a:p>
            <a:endParaRPr lang="zh-CN" altLang="en-US"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2788631050"/>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pPr defTabSz="685817"/>
            <a:r>
              <a:rPr lang="en-US" altLang="zh-CN" dirty="0">
                <a:solidFill>
                  <a:prstClr val="white"/>
                </a:solidFill>
                <a:latin typeface="Verdana" panose="020B0604030504040204"/>
                <a:ea typeface="微软雅黑" panose="020B0503020204020204" pitchFamily="34" charset="-122"/>
              </a:rPr>
              <a:t>2</a:t>
            </a:r>
            <a:endParaRPr lang="zh-CN" altLang="en-US" dirty="0">
              <a:solidFill>
                <a:prstClr val="white"/>
              </a:solidFill>
              <a:latin typeface="Verdana" panose="020B0604030504040204"/>
              <a:ea typeface="微软雅黑" panose="020B0503020204020204" pitchFamily="34" charset="-122"/>
            </a:endParaRPr>
          </a:p>
        </p:txBody>
      </p:sp>
      <p:sp>
        <p:nvSpPr>
          <p:cNvPr id="14" name="矩形 13"/>
          <p:cNvSpPr/>
          <p:nvPr/>
        </p:nvSpPr>
        <p:spPr>
          <a:xfrm>
            <a:off x="2608648" y="449165"/>
            <a:ext cx="2598799" cy="461665"/>
          </a:xfrm>
          <a:prstGeom prst="rect">
            <a:avLst/>
          </a:prstGeom>
          <a:solidFill>
            <a:schemeClr val="accent1"/>
          </a:solidFill>
        </p:spPr>
        <p:txBody>
          <a:bodyPr wrap="square">
            <a:spAutoFit/>
          </a:bodyPr>
          <a:lstStyle/>
          <a:p>
            <a:pPr algn="ctr" defTabSz="685817"/>
            <a:r>
              <a:rPr lang="zh-CN" altLang="en-US" sz="2400" b="1" dirty="0">
                <a:solidFill>
                  <a:prstClr val="white"/>
                </a:solidFill>
                <a:latin typeface="Verdana" panose="020B0604030504040204"/>
                <a:ea typeface="微软雅黑" panose="020B0503020204020204" pitchFamily="34" charset="-122"/>
              </a:rPr>
              <a:t>水利大数据特点</a:t>
            </a:r>
            <a:endParaRPr lang="en-US" altLang="zh-CN" sz="2400" b="1" dirty="0">
              <a:solidFill>
                <a:prstClr val="white"/>
              </a:solidFill>
              <a:latin typeface="Verdana" panose="020B0604030504040204"/>
              <a:ea typeface="微软雅黑" panose="020B0503020204020204" pitchFamily="34" charset="-122"/>
            </a:endParaRPr>
          </a:p>
        </p:txBody>
      </p:sp>
      <p:grpSp>
        <p:nvGrpSpPr>
          <p:cNvPr id="59" name="组合 58"/>
          <p:cNvGrpSpPr/>
          <p:nvPr/>
        </p:nvGrpSpPr>
        <p:grpSpPr>
          <a:xfrm>
            <a:off x="3166883" y="1129073"/>
            <a:ext cx="5858237" cy="1407457"/>
            <a:chOff x="966931" y="1500545"/>
            <a:chExt cx="7210138" cy="1407457"/>
          </a:xfrm>
        </p:grpSpPr>
        <p:sp>
          <p:nvSpPr>
            <p:cNvPr id="35" name="椭圆 34"/>
            <p:cNvSpPr/>
            <p:nvPr/>
          </p:nvSpPr>
          <p:spPr>
            <a:xfrm>
              <a:off x="966931" y="2121198"/>
              <a:ext cx="432000" cy="432000"/>
            </a:xfrm>
            <a:prstGeom prst="ellipse">
              <a:avLst/>
            </a:prstGeom>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grpSp>
          <p:nvGrpSpPr>
            <p:cNvPr id="36" name="组合 35"/>
            <p:cNvGrpSpPr/>
            <p:nvPr/>
          </p:nvGrpSpPr>
          <p:grpSpPr>
            <a:xfrm>
              <a:off x="1479502" y="1892598"/>
              <a:ext cx="1813279" cy="824904"/>
              <a:chOff x="987891" y="-457200"/>
              <a:chExt cx="1813279" cy="824904"/>
            </a:xfrm>
          </p:grpSpPr>
          <p:sp>
            <p:nvSpPr>
              <p:cNvPr id="45" name="矩形 44"/>
              <p:cNvSpPr/>
              <p:nvPr/>
            </p:nvSpPr>
            <p:spPr>
              <a:xfrm>
                <a:off x="1149816" y="-190500"/>
                <a:ext cx="1651354" cy="55820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矩形 45"/>
              <p:cNvSpPr/>
              <p:nvPr/>
            </p:nvSpPr>
            <p:spPr>
              <a:xfrm>
                <a:off x="987891" y="-457200"/>
                <a:ext cx="1651354" cy="55820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数据价值高</a:t>
                </a:r>
              </a:p>
            </p:txBody>
          </p:sp>
        </p:grpSp>
        <p:sp>
          <p:nvSpPr>
            <p:cNvPr id="37" name="弦形 36"/>
            <p:cNvSpPr/>
            <p:nvPr/>
          </p:nvSpPr>
          <p:spPr>
            <a:xfrm>
              <a:off x="3464895" y="2129393"/>
              <a:ext cx="432000" cy="432000"/>
            </a:xfrm>
            <a:prstGeom prst="chord">
              <a:avLst>
                <a:gd name="adj1" fmla="val 12760190"/>
                <a:gd name="adj2" fmla="val 11968272"/>
              </a:avLst>
            </a:prstGeom>
          </p:spPr>
          <p:style>
            <a:lnRef idx="2">
              <a:schemeClr val="accent5">
                <a:hueOff val="-3676673"/>
                <a:satOff val="-5113"/>
                <a:lumOff val="-1960"/>
                <a:alphaOff val="0"/>
              </a:schemeClr>
            </a:lnRef>
            <a:fillRef idx="1">
              <a:schemeClr val="accent5">
                <a:hueOff val="-3676673"/>
                <a:satOff val="-5113"/>
                <a:lumOff val="-1960"/>
                <a:alphaOff val="0"/>
              </a:schemeClr>
            </a:fillRef>
            <a:effectRef idx="0">
              <a:schemeClr val="accent5">
                <a:hueOff val="-3676673"/>
                <a:satOff val="-5113"/>
                <a:lumOff val="-1960"/>
                <a:alphaOff val="0"/>
              </a:schemeClr>
            </a:effectRef>
            <a:fontRef idx="minor">
              <a:schemeClr val="lt1"/>
            </a:fontRef>
          </p:style>
        </p:sp>
        <p:grpSp>
          <p:nvGrpSpPr>
            <p:cNvPr id="38" name="组合 37"/>
            <p:cNvGrpSpPr/>
            <p:nvPr/>
          </p:nvGrpSpPr>
          <p:grpSpPr>
            <a:xfrm>
              <a:off x="3997846" y="2035473"/>
              <a:ext cx="1737079" cy="872529"/>
              <a:chOff x="3506235" y="-314325"/>
              <a:chExt cx="1737079" cy="872529"/>
            </a:xfrm>
          </p:grpSpPr>
          <p:sp>
            <p:nvSpPr>
              <p:cNvPr id="43" name="矩形 42"/>
              <p:cNvSpPr/>
              <p:nvPr/>
            </p:nvSpPr>
            <p:spPr>
              <a:xfrm>
                <a:off x="3591960" y="0"/>
                <a:ext cx="1651354" cy="55820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矩形 43"/>
              <p:cNvSpPr/>
              <p:nvPr/>
            </p:nvSpPr>
            <p:spPr>
              <a:xfrm>
                <a:off x="3506235" y="-314325"/>
                <a:ext cx="1651354" cy="55820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数据有实时性或准实时要求</a:t>
                </a:r>
              </a:p>
            </p:txBody>
          </p:sp>
        </p:grpSp>
        <p:sp>
          <p:nvSpPr>
            <p:cNvPr id="39" name="弦形 38"/>
            <p:cNvSpPr/>
            <p:nvPr/>
          </p:nvSpPr>
          <p:spPr>
            <a:xfrm>
              <a:off x="5926089" y="2110343"/>
              <a:ext cx="432000" cy="432000"/>
            </a:xfrm>
            <a:prstGeom prst="chord">
              <a:avLst>
                <a:gd name="adj1" fmla="val 16200000"/>
                <a:gd name="adj2" fmla="val 16200000"/>
              </a:avLst>
            </a:prstGeom>
          </p:spPr>
          <p:style>
            <a:lnRef idx="2">
              <a:schemeClr val="accent5">
                <a:hueOff val="-7353345"/>
                <a:satOff val="-10227"/>
                <a:lumOff val="-3921"/>
                <a:alphaOff val="0"/>
              </a:schemeClr>
            </a:lnRef>
            <a:fillRef idx="1">
              <a:schemeClr val="accent5">
                <a:hueOff val="-7353345"/>
                <a:satOff val="-10227"/>
                <a:lumOff val="-3921"/>
                <a:alphaOff val="0"/>
              </a:schemeClr>
            </a:fillRef>
            <a:effectRef idx="0">
              <a:schemeClr val="accent5">
                <a:hueOff val="-7353345"/>
                <a:satOff val="-10227"/>
                <a:lumOff val="-3921"/>
                <a:alphaOff val="0"/>
              </a:schemeClr>
            </a:effectRef>
            <a:fontRef idx="minor">
              <a:schemeClr val="lt1"/>
            </a:fontRef>
          </p:style>
        </p:sp>
        <p:grpSp>
          <p:nvGrpSpPr>
            <p:cNvPr id="40" name="组合 39"/>
            <p:cNvGrpSpPr/>
            <p:nvPr/>
          </p:nvGrpSpPr>
          <p:grpSpPr>
            <a:xfrm>
              <a:off x="6430465" y="2044998"/>
              <a:ext cx="1746604" cy="863004"/>
              <a:chOff x="5938854" y="-304800"/>
              <a:chExt cx="1746604" cy="863004"/>
            </a:xfrm>
          </p:grpSpPr>
          <p:sp>
            <p:nvSpPr>
              <p:cNvPr id="41" name="矩形 40"/>
              <p:cNvSpPr/>
              <p:nvPr/>
            </p:nvSpPr>
            <p:spPr>
              <a:xfrm>
                <a:off x="6034104" y="0"/>
                <a:ext cx="1651354" cy="558204"/>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2" name="矩形 41"/>
              <p:cNvSpPr/>
              <p:nvPr/>
            </p:nvSpPr>
            <p:spPr>
              <a:xfrm>
                <a:off x="5938854" y="-304800"/>
                <a:ext cx="1651354" cy="55820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计算过程复杂耗时长</a:t>
                </a:r>
              </a:p>
            </p:txBody>
          </p:sp>
        </p:grpSp>
        <p:sp>
          <p:nvSpPr>
            <p:cNvPr id="47" name="弦形 46"/>
            <p:cNvSpPr/>
            <p:nvPr/>
          </p:nvSpPr>
          <p:spPr>
            <a:xfrm>
              <a:off x="975254" y="1670971"/>
              <a:ext cx="432000" cy="432000"/>
            </a:xfrm>
            <a:prstGeom prst="chord">
              <a:avLst>
                <a:gd name="adj1" fmla="val 10855597"/>
                <a:gd name="adj2" fmla="val 9631728"/>
              </a:avLst>
            </a:prstGeom>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grpSp>
          <p:nvGrpSpPr>
            <p:cNvPr id="48" name="组合 47"/>
            <p:cNvGrpSpPr/>
            <p:nvPr/>
          </p:nvGrpSpPr>
          <p:grpSpPr>
            <a:xfrm>
              <a:off x="1492543" y="1519595"/>
              <a:ext cx="1765171" cy="608885"/>
              <a:chOff x="1252249" y="-47625"/>
              <a:chExt cx="1765171" cy="608885"/>
            </a:xfrm>
          </p:grpSpPr>
          <p:sp>
            <p:nvSpPr>
              <p:cNvPr id="57" name="矩形 56"/>
              <p:cNvSpPr/>
              <p:nvPr/>
            </p:nvSpPr>
            <p:spPr>
              <a:xfrm>
                <a:off x="1357024" y="0"/>
                <a:ext cx="1660396" cy="561260"/>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8" name="矩形 57"/>
              <p:cNvSpPr/>
              <p:nvPr/>
            </p:nvSpPr>
            <p:spPr>
              <a:xfrm>
                <a:off x="1252249" y="-47625"/>
                <a:ext cx="1660396" cy="561260"/>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数据量大</a:t>
                </a:r>
              </a:p>
            </p:txBody>
          </p:sp>
        </p:grpSp>
        <p:sp>
          <p:nvSpPr>
            <p:cNvPr id="49" name="弦形 48"/>
            <p:cNvSpPr/>
            <p:nvPr/>
          </p:nvSpPr>
          <p:spPr>
            <a:xfrm>
              <a:off x="3478395" y="1670971"/>
              <a:ext cx="432000" cy="432000"/>
            </a:xfrm>
            <a:prstGeom prst="chord">
              <a:avLst>
                <a:gd name="adj1" fmla="val 12141090"/>
                <a:gd name="adj2" fmla="val 11968272"/>
              </a:avLst>
            </a:prstGeom>
            <a:solidFill>
              <a:schemeClr val="accent4">
                <a:hueOff val="5197847"/>
                <a:satOff val="-23983"/>
                <a:lumOff val="883"/>
              </a:schemeClr>
            </a:solidFill>
          </p:spPr>
          <p:style>
            <a:lnRef idx="2">
              <a:schemeClr val="accent4">
                <a:hueOff val="5197847"/>
                <a:satOff val="-23983"/>
                <a:lumOff val="883"/>
                <a:alphaOff val="0"/>
              </a:schemeClr>
            </a:lnRef>
            <a:fillRef idx="1">
              <a:schemeClr val="accent4">
                <a:hueOff val="5197847"/>
                <a:satOff val="-23983"/>
                <a:lumOff val="883"/>
                <a:alphaOff val="0"/>
              </a:schemeClr>
            </a:fillRef>
            <a:effectRef idx="0">
              <a:schemeClr val="accent4">
                <a:hueOff val="5197847"/>
                <a:satOff val="-23983"/>
                <a:lumOff val="883"/>
                <a:alphaOff val="0"/>
              </a:schemeClr>
            </a:effectRef>
            <a:fontRef idx="minor">
              <a:schemeClr val="lt1"/>
            </a:fontRef>
          </p:style>
        </p:sp>
        <p:grpSp>
          <p:nvGrpSpPr>
            <p:cNvPr id="50" name="组合 49"/>
            <p:cNvGrpSpPr/>
            <p:nvPr/>
          </p:nvGrpSpPr>
          <p:grpSpPr>
            <a:xfrm>
              <a:off x="3995684" y="1500545"/>
              <a:ext cx="1717546" cy="627935"/>
              <a:chOff x="3755390" y="-66675"/>
              <a:chExt cx="1717546" cy="627935"/>
            </a:xfrm>
          </p:grpSpPr>
          <p:sp>
            <p:nvSpPr>
              <p:cNvPr id="55" name="矩形 54"/>
              <p:cNvSpPr/>
              <p:nvPr/>
            </p:nvSpPr>
            <p:spPr>
              <a:xfrm>
                <a:off x="3812540" y="0"/>
                <a:ext cx="1660396" cy="561260"/>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矩形 55"/>
              <p:cNvSpPr/>
              <p:nvPr/>
            </p:nvSpPr>
            <p:spPr>
              <a:xfrm>
                <a:off x="3755390" y="-66675"/>
                <a:ext cx="1660396" cy="561260"/>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数据类型复杂</a:t>
                </a:r>
              </a:p>
            </p:txBody>
          </p:sp>
        </p:grpSp>
        <p:sp>
          <p:nvSpPr>
            <p:cNvPr id="51" name="弦形 50"/>
            <p:cNvSpPr/>
            <p:nvPr/>
          </p:nvSpPr>
          <p:spPr>
            <a:xfrm>
              <a:off x="5933911" y="1661446"/>
              <a:ext cx="432000" cy="432000"/>
            </a:xfrm>
            <a:prstGeom prst="chord">
              <a:avLst>
                <a:gd name="adj1" fmla="val 16200000"/>
                <a:gd name="adj2" fmla="val 16200000"/>
              </a:avLst>
            </a:prstGeom>
          </p:spPr>
          <p:style>
            <a:lnRef idx="2">
              <a:schemeClr val="accent4">
                <a:hueOff val="10395693"/>
                <a:satOff val="-47967"/>
                <a:lumOff val="1765"/>
                <a:alphaOff val="0"/>
              </a:schemeClr>
            </a:lnRef>
            <a:fillRef idx="1">
              <a:schemeClr val="accent4">
                <a:hueOff val="10395693"/>
                <a:satOff val="-47967"/>
                <a:lumOff val="1765"/>
                <a:alphaOff val="0"/>
              </a:schemeClr>
            </a:fillRef>
            <a:effectRef idx="0">
              <a:schemeClr val="accent4">
                <a:hueOff val="10395693"/>
                <a:satOff val="-47967"/>
                <a:lumOff val="1765"/>
                <a:alphaOff val="0"/>
              </a:schemeClr>
            </a:effectRef>
            <a:fontRef idx="minor">
              <a:schemeClr val="lt1"/>
            </a:fontRef>
          </p:style>
        </p:sp>
        <p:grpSp>
          <p:nvGrpSpPr>
            <p:cNvPr id="52" name="组合 51"/>
            <p:cNvGrpSpPr/>
            <p:nvPr/>
          </p:nvGrpSpPr>
          <p:grpSpPr>
            <a:xfrm>
              <a:off x="6422625" y="1500545"/>
              <a:ext cx="1746121" cy="627935"/>
              <a:chOff x="6182331" y="-66675"/>
              <a:chExt cx="1746121" cy="627935"/>
            </a:xfrm>
          </p:grpSpPr>
          <p:sp>
            <p:nvSpPr>
              <p:cNvPr id="53" name="矩形 52"/>
              <p:cNvSpPr/>
              <p:nvPr/>
            </p:nvSpPr>
            <p:spPr>
              <a:xfrm>
                <a:off x="6268056" y="0"/>
                <a:ext cx="1660396" cy="561260"/>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4" name="矩形 53"/>
              <p:cNvSpPr/>
              <p:nvPr/>
            </p:nvSpPr>
            <p:spPr>
              <a:xfrm>
                <a:off x="6182331" y="-66675"/>
                <a:ext cx="1660396" cy="561260"/>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50800" rIns="50800" bIns="50800" numCol="1" spcCol="1270" anchor="b" anchorCtr="0">
                <a:noAutofit/>
              </a:bodyPr>
              <a:lstStyle/>
              <a:p>
                <a:pPr defTabSz="889022">
                  <a:lnSpc>
                    <a:spcPct val="90000"/>
                  </a:lnSpc>
                  <a:spcAft>
                    <a:spcPct val="35000"/>
                  </a:spcAft>
                </a:pPr>
                <a:r>
                  <a:rPr lang="zh-CN" altLang="en-US" sz="1600" dirty="0">
                    <a:latin typeface="微软雅黑" panose="020B0503020204020204" pitchFamily="34" charset="-122"/>
                    <a:ea typeface="微软雅黑" panose="020B0503020204020204" pitchFamily="34" charset="-122"/>
                  </a:rPr>
                  <a:t>数据持续增长</a:t>
                </a:r>
              </a:p>
            </p:txBody>
          </p:sp>
        </p:grpSp>
      </p:grpSp>
      <p:sp>
        <p:nvSpPr>
          <p:cNvPr id="62" name="自选图形 13"/>
          <p:cNvSpPr>
            <a:spLocks noChangeArrowheads="1"/>
          </p:cNvSpPr>
          <p:nvPr/>
        </p:nvSpPr>
        <p:spPr bwMode="gray">
          <a:xfrm>
            <a:off x="4126409" y="2449515"/>
            <a:ext cx="1069280" cy="720725"/>
          </a:xfrm>
          <a:prstGeom prst="roundRect">
            <a:avLst>
              <a:gd name="adj" fmla="val 11921"/>
            </a:avLst>
          </a:prstGeom>
          <a:gradFill rotWithShape="1">
            <a:gsLst>
              <a:gs pos="0">
                <a:srgbClr val="9999FF"/>
              </a:gs>
              <a:gs pos="100000">
                <a:srgbClr val="9999FF">
                  <a:gamma/>
                  <a:shade val="69804"/>
                  <a:invGamma/>
                </a:srgbClr>
              </a:gs>
            </a:gsLst>
            <a:lin ang="5400000" scaled="1"/>
          </a:gradFill>
          <a:ln w="25400">
            <a:solidFill>
              <a:srgbClr val="FEFEFE"/>
            </a:solidFill>
            <a:round/>
          </a:ln>
          <a:effectLst>
            <a:outerShdw dist="53882" dir="2700000" algn="ctr" rotWithShape="0">
              <a:srgbClr val="000000">
                <a:alpha val="50000"/>
              </a:srgbClr>
            </a:outerShdw>
          </a:effectLst>
        </p:spPr>
        <p:txBody>
          <a:bodyPr wrap="none" anchor="ctr"/>
          <a:lstStyle/>
          <a:p>
            <a:pPr fontAlgn="auto">
              <a:spcBef>
                <a:spcPts val="0"/>
              </a:spcBef>
              <a:spcAft>
                <a:spcPts val="0"/>
              </a:spcAft>
              <a:defRPr/>
            </a:pPr>
            <a:r>
              <a:rPr lang="zh-CN" altLang="en-US" b="1" dirty="0">
                <a:solidFill>
                  <a:srgbClr val="FEFFFF"/>
                </a:solidFill>
                <a:cs typeface="Arial" panose="020B0604020202020204" pitchFamily="34" charset="0"/>
              </a:rPr>
              <a:t> </a:t>
            </a:r>
            <a:r>
              <a:rPr lang="en-US" altLang="zh-CN" sz="2000" b="1" dirty="0">
                <a:solidFill>
                  <a:srgbClr val="FEFFFF"/>
                </a:solidFill>
                <a:cs typeface="Arial" panose="020B0604020202020204" pitchFamily="34" charset="0"/>
              </a:rPr>
              <a:t>Volume</a:t>
            </a:r>
          </a:p>
        </p:txBody>
      </p:sp>
      <p:sp>
        <p:nvSpPr>
          <p:cNvPr id="63" name="任意多边形 4"/>
          <p:cNvSpPr/>
          <p:nvPr/>
        </p:nvSpPr>
        <p:spPr bwMode="gray">
          <a:xfrm flipV="1">
            <a:off x="3058421" y="4905378"/>
            <a:ext cx="1058961" cy="1427163"/>
          </a:xfrm>
          <a:custGeom>
            <a:avLst/>
            <a:gdLst>
              <a:gd name="T0" fmla="*/ 118 w 933"/>
              <a:gd name="T1" fmla="*/ 1044 h 1182"/>
              <a:gd name="T2" fmla="*/ 128 w 933"/>
              <a:gd name="T3" fmla="*/ 340 h 1182"/>
              <a:gd name="T4" fmla="*/ 264 w 933"/>
              <a:gd name="T5" fmla="*/ 210 h 1182"/>
              <a:gd name="T6" fmla="*/ 720 w 933"/>
              <a:gd name="T7" fmla="*/ 202 h 1182"/>
              <a:gd name="T8" fmla="*/ 720 w 933"/>
              <a:gd name="T9" fmla="*/ 320 h 1182"/>
              <a:gd name="T10" fmla="*/ 933 w 933"/>
              <a:gd name="T11" fmla="*/ 153 h 1182"/>
              <a:gd name="T12" fmla="*/ 712 w 933"/>
              <a:gd name="T13" fmla="*/ 0 h 1182"/>
              <a:gd name="T14" fmla="*/ 714 w 933"/>
              <a:gd name="T15" fmla="*/ 92 h 1182"/>
              <a:gd name="T16" fmla="*/ 234 w 933"/>
              <a:gd name="T17" fmla="*/ 94 h 1182"/>
              <a:gd name="T18" fmla="*/ 0 w 933"/>
              <a:gd name="T19" fmla="*/ 298 h 1182"/>
              <a:gd name="T20" fmla="*/ 0 w 933"/>
              <a:gd name="T21" fmla="*/ 1058 h 1182"/>
              <a:gd name="T22" fmla="*/ 118 w 933"/>
              <a:gd name="T23" fmla="*/ 1044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3" h="1182">
                <a:moveTo>
                  <a:pt x="118" y="1044"/>
                </a:moveTo>
                <a:lnTo>
                  <a:pt x="128" y="340"/>
                </a:lnTo>
                <a:cubicBezTo>
                  <a:pt x="134" y="214"/>
                  <a:pt x="182" y="212"/>
                  <a:pt x="264" y="210"/>
                </a:cubicBezTo>
                <a:lnTo>
                  <a:pt x="720" y="202"/>
                </a:lnTo>
                <a:lnTo>
                  <a:pt x="720" y="320"/>
                </a:lnTo>
                <a:lnTo>
                  <a:pt x="933" y="153"/>
                </a:lnTo>
                <a:lnTo>
                  <a:pt x="712" y="0"/>
                </a:lnTo>
                <a:lnTo>
                  <a:pt x="714" y="92"/>
                </a:lnTo>
                <a:cubicBezTo>
                  <a:pt x="714" y="92"/>
                  <a:pt x="406" y="94"/>
                  <a:pt x="234" y="94"/>
                </a:cubicBezTo>
                <a:cubicBezTo>
                  <a:pt x="60" y="96"/>
                  <a:pt x="2" y="156"/>
                  <a:pt x="0" y="298"/>
                </a:cubicBezTo>
                <a:lnTo>
                  <a:pt x="0" y="1058"/>
                </a:lnTo>
                <a:cubicBezTo>
                  <a:pt x="20" y="1182"/>
                  <a:pt x="93" y="1170"/>
                  <a:pt x="118" y="1044"/>
                </a:cubicBezTo>
                <a:close/>
              </a:path>
            </a:pathLst>
          </a:custGeom>
          <a:solidFill>
            <a:srgbClr val="77B7E7"/>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64" name="任意多边形 6"/>
          <p:cNvSpPr/>
          <p:nvPr/>
        </p:nvSpPr>
        <p:spPr bwMode="gray">
          <a:xfrm>
            <a:off x="3071317" y="2657478"/>
            <a:ext cx="1056382" cy="1427163"/>
          </a:xfrm>
          <a:custGeom>
            <a:avLst/>
            <a:gdLst>
              <a:gd name="T0" fmla="*/ 118 w 933"/>
              <a:gd name="T1" fmla="*/ 1044 h 1182"/>
              <a:gd name="T2" fmla="*/ 128 w 933"/>
              <a:gd name="T3" fmla="*/ 340 h 1182"/>
              <a:gd name="T4" fmla="*/ 264 w 933"/>
              <a:gd name="T5" fmla="*/ 210 h 1182"/>
              <a:gd name="T6" fmla="*/ 720 w 933"/>
              <a:gd name="T7" fmla="*/ 202 h 1182"/>
              <a:gd name="T8" fmla="*/ 720 w 933"/>
              <a:gd name="T9" fmla="*/ 320 h 1182"/>
              <a:gd name="T10" fmla="*/ 933 w 933"/>
              <a:gd name="T11" fmla="*/ 153 h 1182"/>
              <a:gd name="T12" fmla="*/ 712 w 933"/>
              <a:gd name="T13" fmla="*/ 0 h 1182"/>
              <a:gd name="T14" fmla="*/ 714 w 933"/>
              <a:gd name="T15" fmla="*/ 92 h 1182"/>
              <a:gd name="T16" fmla="*/ 234 w 933"/>
              <a:gd name="T17" fmla="*/ 94 h 1182"/>
              <a:gd name="T18" fmla="*/ 0 w 933"/>
              <a:gd name="T19" fmla="*/ 298 h 1182"/>
              <a:gd name="T20" fmla="*/ 0 w 933"/>
              <a:gd name="T21" fmla="*/ 1058 h 1182"/>
              <a:gd name="T22" fmla="*/ 118 w 933"/>
              <a:gd name="T23" fmla="*/ 1044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3" h="1182">
                <a:moveTo>
                  <a:pt x="118" y="1044"/>
                </a:moveTo>
                <a:lnTo>
                  <a:pt x="128" y="340"/>
                </a:lnTo>
                <a:cubicBezTo>
                  <a:pt x="134" y="214"/>
                  <a:pt x="182" y="212"/>
                  <a:pt x="264" y="210"/>
                </a:cubicBezTo>
                <a:lnTo>
                  <a:pt x="720" y="202"/>
                </a:lnTo>
                <a:lnTo>
                  <a:pt x="720" y="320"/>
                </a:lnTo>
                <a:lnTo>
                  <a:pt x="933" y="153"/>
                </a:lnTo>
                <a:lnTo>
                  <a:pt x="712" y="0"/>
                </a:lnTo>
                <a:lnTo>
                  <a:pt x="714" y="92"/>
                </a:lnTo>
                <a:cubicBezTo>
                  <a:pt x="714" y="92"/>
                  <a:pt x="406" y="94"/>
                  <a:pt x="234" y="94"/>
                </a:cubicBezTo>
                <a:cubicBezTo>
                  <a:pt x="60" y="96"/>
                  <a:pt x="2" y="156"/>
                  <a:pt x="0" y="298"/>
                </a:cubicBezTo>
                <a:lnTo>
                  <a:pt x="0" y="1058"/>
                </a:lnTo>
                <a:cubicBezTo>
                  <a:pt x="20" y="1182"/>
                  <a:pt x="93" y="1170"/>
                  <a:pt x="118" y="1044"/>
                </a:cubicBezTo>
                <a:close/>
              </a:path>
            </a:pathLst>
          </a:custGeom>
          <a:solidFill>
            <a:srgbClr val="77B7E7"/>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65" name="自选图形 7"/>
          <p:cNvSpPr>
            <a:spLocks noChangeArrowheads="1"/>
          </p:cNvSpPr>
          <p:nvPr/>
        </p:nvSpPr>
        <p:spPr bwMode="gray">
          <a:xfrm>
            <a:off x="5255022" y="3335340"/>
            <a:ext cx="3583186" cy="719137"/>
          </a:xfrm>
          <a:prstGeom prst="roundRect">
            <a:avLst>
              <a:gd name="adj" fmla="val 11505"/>
            </a:avLst>
          </a:prstGeom>
          <a:gradFill rotWithShape="1">
            <a:gsLst>
              <a:gs pos="0">
                <a:srgbClr val="969696"/>
              </a:gs>
              <a:gs pos="100000">
                <a:srgbClr val="454545">
                  <a:alpha val="0"/>
                </a:srgbClr>
              </a:gs>
            </a:gsLst>
            <a:lin ang="0" scaled="1"/>
          </a:gradFill>
          <a:ln w="9525">
            <a:noFill/>
            <a:round/>
          </a:ln>
        </p:spPr>
        <p:txBody>
          <a:bodyPr wrap="none" anchor="ctr"/>
          <a:lstStyle/>
          <a:p>
            <a:r>
              <a:rPr lang="zh-CN" altLang="en-US" sz="1600" b="1" dirty="0">
                <a:solidFill>
                  <a:srgbClr val="000000"/>
                </a:solidFill>
                <a:cs typeface="Arial" panose="020B0604020202020204" pitchFamily="34" charset="0"/>
              </a:rPr>
              <a:t>      </a:t>
            </a:r>
            <a:r>
              <a:rPr lang="zh-CN" altLang="en-US" sz="1600" b="1" dirty="0">
                <a:solidFill>
                  <a:srgbClr val="FF0000"/>
                </a:solidFill>
                <a:cs typeface="Arial" panose="020B0604020202020204" pitchFamily="34" charset="0"/>
              </a:rPr>
              <a:t>速度</a:t>
            </a:r>
            <a:r>
              <a:rPr lang="zh-CN" altLang="en-US" sz="1600" b="1" dirty="0">
                <a:solidFill>
                  <a:srgbClr val="000000"/>
                </a:solidFill>
                <a:cs typeface="Arial" panose="020B0604020202020204" pitchFamily="34" charset="0"/>
              </a:rPr>
              <a:t>（</a:t>
            </a:r>
            <a:r>
              <a:rPr lang="en-US" altLang="zh-CN" sz="1600" b="1" dirty="0">
                <a:solidFill>
                  <a:srgbClr val="000000"/>
                </a:solidFill>
                <a:cs typeface="Arial" panose="020B0604020202020204" pitchFamily="34" charset="0"/>
              </a:rPr>
              <a:t>Velocity</a:t>
            </a:r>
            <a:r>
              <a:rPr lang="zh-CN" altLang="en-US" sz="1600" b="1" dirty="0">
                <a:solidFill>
                  <a:srgbClr val="000000"/>
                </a:solidFill>
                <a:cs typeface="Arial" panose="020B0604020202020204" pitchFamily="34" charset="0"/>
              </a:rPr>
              <a:t>，计算、处理）</a:t>
            </a:r>
            <a:endParaRPr lang="en-US" altLang="zh-CN" sz="1600" dirty="0">
              <a:solidFill>
                <a:srgbClr val="000000"/>
              </a:solidFill>
              <a:cs typeface="Arial" panose="020B0604020202020204" pitchFamily="34" charset="0"/>
            </a:endParaRPr>
          </a:p>
        </p:txBody>
      </p:sp>
      <p:sp>
        <p:nvSpPr>
          <p:cNvPr id="66" name="自选图形 8"/>
          <p:cNvSpPr>
            <a:spLocks noChangeArrowheads="1"/>
          </p:cNvSpPr>
          <p:nvPr/>
        </p:nvSpPr>
        <p:spPr bwMode="gray">
          <a:xfrm>
            <a:off x="5310486" y="3576640"/>
            <a:ext cx="247650" cy="261937"/>
          </a:xfrm>
          <a:prstGeom prst="rightArrow">
            <a:avLst>
              <a:gd name="adj1" fmla="val 50000"/>
              <a:gd name="adj2" fmla="val 45507"/>
            </a:avLst>
          </a:prstGeom>
          <a:solidFill>
            <a:srgbClr val="FEFEFE"/>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67" name="自选图形 9"/>
          <p:cNvSpPr>
            <a:spLocks noChangeArrowheads="1"/>
          </p:cNvSpPr>
          <p:nvPr/>
        </p:nvSpPr>
        <p:spPr bwMode="ltGray">
          <a:xfrm>
            <a:off x="5271792" y="4176716"/>
            <a:ext cx="3561258" cy="719137"/>
          </a:xfrm>
          <a:prstGeom prst="roundRect">
            <a:avLst>
              <a:gd name="adj" fmla="val 11505"/>
            </a:avLst>
          </a:prstGeom>
          <a:gradFill rotWithShape="1">
            <a:gsLst>
              <a:gs pos="0">
                <a:srgbClr val="45AB7D"/>
              </a:gs>
              <a:gs pos="100000">
                <a:srgbClr val="204F3A">
                  <a:alpha val="0"/>
                </a:srgbClr>
              </a:gs>
            </a:gsLst>
            <a:lin ang="0" scaled="1"/>
          </a:gradFill>
          <a:ln w="9525">
            <a:noFill/>
            <a:round/>
          </a:ln>
        </p:spPr>
        <p:txBody>
          <a:bodyPr wrap="none" anchor="ctr"/>
          <a:lstStyle/>
          <a:p>
            <a:r>
              <a:rPr lang="zh-CN" altLang="en-US" sz="1600" b="1" dirty="0">
                <a:solidFill>
                  <a:srgbClr val="000000"/>
                </a:solidFill>
                <a:cs typeface="Arial" panose="020B0604020202020204" pitchFamily="34" charset="0"/>
              </a:rPr>
              <a:t>      </a:t>
            </a:r>
            <a:r>
              <a:rPr lang="zh-CN" altLang="en-US" sz="1600" b="1" dirty="0">
                <a:solidFill>
                  <a:srgbClr val="FF0000"/>
                </a:solidFill>
                <a:cs typeface="Arial" panose="020B0604020202020204" pitchFamily="34" charset="0"/>
              </a:rPr>
              <a:t>多变</a:t>
            </a:r>
            <a:r>
              <a:rPr lang="zh-CN" altLang="en-US" sz="1600" b="1" dirty="0">
                <a:solidFill>
                  <a:srgbClr val="000000"/>
                </a:solidFill>
                <a:cs typeface="Arial" panose="020B0604020202020204" pitchFamily="34" charset="0"/>
              </a:rPr>
              <a:t>（</a:t>
            </a:r>
            <a:r>
              <a:rPr lang="en-US" altLang="zh-CN" sz="1600" b="1" dirty="0">
                <a:solidFill>
                  <a:srgbClr val="000000"/>
                </a:solidFill>
                <a:cs typeface="Arial" panose="020B0604020202020204" pitchFamily="34" charset="0"/>
              </a:rPr>
              <a:t>Variety</a:t>
            </a:r>
            <a:r>
              <a:rPr lang="zh-CN" altLang="en-US" sz="1600" b="1" dirty="0">
                <a:solidFill>
                  <a:srgbClr val="000000"/>
                </a:solidFill>
                <a:cs typeface="Arial" panose="020B0604020202020204" pitchFamily="34" charset="0"/>
              </a:rPr>
              <a:t>，多样性）</a:t>
            </a:r>
          </a:p>
        </p:txBody>
      </p:sp>
      <p:sp>
        <p:nvSpPr>
          <p:cNvPr id="68" name="自选图形 10"/>
          <p:cNvSpPr>
            <a:spLocks noChangeArrowheads="1"/>
          </p:cNvSpPr>
          <p:nvPr/>
        </p:nvSpPr>
        <p:spPr bwMode="gray">
          <a:xfrm>
            <a:off x="5329835" y="4394203"/>
            <a:ext cx="246361" cy="265113"/>
          </a:xfrm>
          <a:prstGeom prst="rightArrow">
            <a:avLst>
              <a:gd name="adj1" fmla="val 50000"/>
              <a:gd name="adj2" fmla="val 45091"/>
            </a:avLst>
          </a:prstGeom>
          <a:solidFill>
            <a:srgbClr val="FEFEFE"/>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69" name="自选图形 11"/>
          <p:cNvSpPr>
            <a:spLocks noChangeArrowheads="1"/>
          </p:cNvSpPr>
          <p:nvPr/>
        </p:nvSpPr>
        <p:spPr bwMode="gray">
          <a:xfrm>
            <a:off x="5271791" y="2498727"/>
            <a:ext cx="3583186" cy="720725"/>
          </a:xfrm>
          <a:prstGeom prst="roundRect">
            <a:avLst>
              <a:gd name="adj" fmla="val 11505"/>
            </a:avLst>
          </a:prstGeom>
          <a:gradFill rotWithShape="1">
            <a:gsLst>
              <a:gs pos="0">
                <a:srgbClr val="9999FF">
                  <a:alpha val="79999"/>
                </a:srgbClr>
              </a:gs>
              <a:gs pos="100000">
                <a:srgbClr val="474776">
                  <a:alpha val="0"/>
                </a:srgbClr>
              </a:gs>
            </a:gsLst>
            <a:lin ang="0" scaled="1"/>
          </a:gradFill>
          <a:ln w="9525">
            <a:noFill/>
            <a:round/>
          </a:ln>
        </p:spPr>
        <p:txBody>
          <a:bodyPr wrap="none" anchor="ctr"/>
          <a:lstStyle/>
          <a:p>
            <a:r>
              <a:rPr lang="zh-CN" altLang="en-US" sz="1600" b="1" dirty="0">
                <a:solidFill>
                  <a:srgbClr val="000000"/>
                </a:solidFill>
                <a:cs typeface="Arial" panose="020B0604020202020204" pitchFamily="34" charset="0"/>
              </a:rPr>
              <a:t>      </a:t>
            </a:r>
            <a:r>
              <a:rPr lang="zh-CN" altLang="en-US" sz="1600" b="1" dirty="0">
                <a:solidFill>
                  <a:srgbClr val="FF0000"/>
                </a:solidFill>
                <a:cs typeface="Arial" panose="020B0604020202020204" pitchFamily="34" charset="0"/>
              </a:rPr>
              <a:t>体量</a:t>
            </a:r>
            <a:r>
              <a:rPr lang="zh-CN" altLang="en-US" sz="1600" b="1" dirty="0">
                <a:solidFill>
                  <a:srgbClr val="000000"/>
                </a:solidFill>
                <a:cs typeface="Arial" panose="020B0604020202020204" pitchFamily="34" charset="0"/>
              </a:rPr>
              <a:t>（</a:t>
            </a:r>
            <a:r>
              <a:rPr lang="en-US" altLang="zh-CN" sz="1600" b="1" dirty="0">
                <a:solidFill>
                  <a:srgbClr val="000000"/>
                </a:solidFill>
                <a:cs typeface="Arial" panose="020B0604020202020204" pitchFamily="34" charset="0"/>
              </a:rPr>
              <a:t>Volume</a:t>
            </a:r>
            <a:r>
              <a:rPr lang="zh-CN" altLang="en-US" sz="1600" b="1" dirty="0">
                <a:solidFill>
                  <a:srgbClr val="000000"/>
                </a:solidFill>
                <a:cs typeface="Arial" panose="020B0604020202020204" pitchFamily="34" charset="0"/>
              </a:rPr>
              <a:t>，数据大小）</a:t>
            </a:r>
          </a:p>
        </p:txBody>
      </p:sp>
      <p:sp>
        <p:nvSpPr>
          <p:cNvPr id="70" name="自选图形 12"/>
          <p:cNvSpPr>
            <a:spLocks noChangeArrowheads="1"/>
          </p:cNvSpPr>
          <p:nvPr/>
        </p:nvSpPr>
        <p:spPr bwMode="gray">
          <a:xfrm>
            <a:off x="5324675" y="2725741"/>
            <a:ext cx="246361" cy="261937"/>
          </a:xfrm>
          <a:prstGeom prst="rightArrow">
            <a:avLst>
              <a:gd name="adj1" fmla="val 50000"/>
              <a:gd name="adj2" fmla="val 45507"/>
            </a:avLst>
          </a:prstGeom>
          <a:solidFill>
            <a:srgbClr val="FEFEFE"/>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71" name="自选图形 15"/>
          <p:cNvSpPr>
            <a:spLocks noChangeArrowheads="1"/>
          </p:cNvSpPr>
          <p:nvPr/>
        </p:nvSpPr>
        <p:spPr bwMode="gray">
          <a:xfrm>
            <a:off x="4119960" y="3284540"/>
            <a:ext cx="1069281" cy="719137"/>
          </a:xfrm>
          <a:prstGeom prst="roundRect">
            <a:avLst>
              <a:gd name="adj" fmla="val 11921"/>
            </a:avLst>
          </a:prstGeom>
          <a:gradFill rotWithShape="1">
            <a:gsLst>
              <a:gs pos="0">
                <a:srgbClr val="969696"/>
              </a:gs>
              <a:gs pos="100000">
                <a:srgbClr val="969696">
                  <a:gamma/>
                  <a:shade val="69804"/>
                  <a:invGamma/>
                </a:srgbClr>
              </a:gs>
            </a:gsLst>
            <a:lin ang="5400000" scaled="1"/>
          </a:gradFill>
          <a:ln w="25400">
            <a:solidFill>
              <a:srgbClr val="FEFEFE"/>
            </a:solidFill>
            <a:round/>
          </a:ln>
          <a:effectLst>
            <a:outerShdw dist="53882" dir="2700000" algn="ctr" rotWithShape="0">
              <a:srgbClr val="000000">
                <a:alpha val="50000"/>
              </a:srgbClr>
            </a:outerShdw>
          </a:effectLst>
        </p:spPr>
        <p:txBody>
          <a:bodyPr wrap="none" anchor="ctr"/>
          <a:lstStyle/>
          <a:p>
            <a:pPr fontAlgn="auto">
              <a:spcBef>
                <a:spcPts val="0"/>
              </a:spcBef>
              <a:spcAft>
                <a:spcPts val="0"/>
              </a:spcAft>
              <a:defRPr/>
            </a:pPr>
            <a:r>
              <a:rPr lang="en-US" altLang="zh-CN" sz="2000" b="1" dirty="0">
                <a:solidFill>
                  <a:srgbClr val="FEFFFF"/>
                </a:solidFill>
                <a:cs typeface="Arial" panose="020B0604020202020204" pitchFamily="34" charset="0"/>
              </a:rPr>
              <a:t>Velocity</a:t>
            </a:r>
          </a:p>
        </p:txBody>
      </p:sp>
      <p:sp>
        <p:nvSpPr>
          <p:cNvPr id="72" name="自选图形 17"/>
          <p:cNvSpPr>
            <a:spLocks noChangeArrowheads="1"/>
          </p:cNvSpPr>
          <p:nvPr/>
        </p:nvSpPr>
        <p:spPr bwMode="gray">
          <a:xfrm>
            <a:off x="4122541" y="4135441"/>
            <a:ext cx="1069281" cy="719137"/>
          </a:xfrm>
          <a:prstGeom prst="roundRect">
            <a:avLst>
              <a:gd name="adj" fmla="val 11921"/>
            </a:avLst>
          </a:prstGeom>
          <a:gradFill rotWithShape="1">
            <a:gsLst>
              <a:gs pos="0">
                <a:srgbClr val="45AB7D"/>
              </a:gs>
              <a:gs pos="100000">
                <a:srgbClr val="45AB7D">
                  <a:gamma/>
                  <a:shade val="69804"/>
                  <a:invGamma/>
                </a:srgbClr>
              </a:gs>
            </a:gsLst>
            <a:lin ang="5400000" scaled="1"/>
          </a:gradFill>
          <a:ln w="25400">
            <a:solidFill>
              <a:srgbClr val="FEFEFE"/>
            </a:solidFill>
            <a:round/>
          </a:ln>
          <a:effectLst>
            <a:outerShdw dist="53882" dir="2700000" algn="ctr" rotWithShape="0">
              <a:srgbClr val="000000">
                <a:alpha val="50000"/>
              </a:srgbClr>
            </a:outerShdw>
          </a:effectLst>
        </p:spPr>
        <p:txBody>
          <a:bodyPr wrap="none" anchor="ctr"/>
          <a:lstStyle/>
          <a:p>
            <a:pPr fontAlgn="auto">
              <a:spcBef>
                <a:spcPts val="0"/>
              </a:spcBef>
              <a:spcAft>
                <a:spcPts val="0"/>
              </a:spcAft>
              <a:defRPr/>
            </a:pPr>
            <a:r>
              <a:rPr lang="en-US" altLang="zh-CN" sz="2000" b="1" dirty="0">
                <a:solidFill>
                  <a:srgbClr val="FEFFFF"/>
                </a:solidFill>
                <a:cs typeface="Arial" panose="020B0604020202020204" pitchFamily="34" charset="0"/>
              </a:rPr>
              <a:t>Variety</a:t>
            </a:r>
          </a:p>
        </p:txBody>
      </p:sp>
      <p:pic>
        <p:nvPicPr>
          <p:cNvPr id="73" name="图片 19" descr="YG_circle001"/>
          <p:cNvPicPr>
            <a:picLocks noChangeAspect="1" noChangeArrowheads="1"/>
          </p:cNvPicPr>
          <p:nvPr/>
        </p:nvPicPr>
        <p:blipFill>
          <a:blip r:embed="rId2" cstate="print"/>
          <a:srcRect/>
          <a:stretch>
            <a:fillRect/>
          </a:stretch>
        </p:blipFill>
        <p:spPr bwMode="auto">
          <a:xfrm>
            <a:off x="2485728" y="3900488"/>
            <a:ext cx="1235670" cy="1428750"/>
          </a:xfrm>
          <a:prstGeom prst="rect">
            <a:avLst/>
          </a:prstGeom>
          <a:noFill/>
          <a:ln w="9525">
            <a:noFill/>
            <a:miter lim="800000"/>
            <a:headEnd/>
            <a:tailEnd/>
          </a:ln>
        </p:spPr>
      </p:pic>
      <p:sp>
        <p:nvSpPr>
          <p:cNvPr id="74" name="文本框 23"/>
          <p:cNvSpPr txBox="1">
            <a:spLocks noChangeArrowheads="1"/>
          </p:cNvSpPr>
          <p:nvPr/>
        </p:nvSpPr>
        <p:spPr bwMode="gray">
          <a:xfrm>
            <a:off x="2577307" y="4368801"/>
            <a:ext cx="1033165" cy="400110"/>
          </a:xfrm>
          <a:prstGeom prst="rect">
            <a:avLst/>
          </a:prstGeom>
          <a:noFill/>
          <a:ln w="9525" algn="ctr">
            <a:noFill/>
            <a:miter lim="800000"/>
          </a:ln>
        </p:spPr>
        <p:txBody>
          <a:bodyPr>
            <a:spAutoFit/>
          </a:bodyPr>
          <a:lstStyle/>
          <a:p>
            <a:pPr algn="ctr"/>
            <a:r>
              <a:rPr lang="zh-CN" altLang="en-US" sz="2000" b="1" dirty="0">
                <a:latin typeface="黑体" panose="02010609060101010101" pitchFamily="49" charset="-122"/>
                <a:ea typeface="黑体" panose="02010609060101010101" pitchFamily="49" charset="-122"/>
                <a:cs typeface="Arial" panose="020B0604020202020204" pitchFamily="34" charset="0"/>
              </a:rPr>
              <a:t>大数据</a:t>
            </a:r>
          </a:p>
        </p:txBody>
      </p:sp>
      <p:sp>
        <p:nvSpPr>
          <p:cNvPr id="75" name="自选图形 11"/>
          <p:cNvSpPr>
            <a:spLocks noChangeArrowheads="1"/>
          </p:cNvSpPr>
          <p:nvPr/>
        </p:nvSpPr>
        <p:spPr bwMode="gray">
          <a:xfrm>
            <a:off x="5269212" y="5880102"/>
            <a:ext cx="3583186" cy="720725"/>
          </a:xfrm>
          <a:prstGeom prst="roundRect">
            <a:avLst>
              <a:gd name="adj" fmla="val 11505"/>
            </a:avLst>
          </a:prstGeom>
          <a:gradFill rotWithShape="1">
            <a:gsLst>
              <a:gs pos="0">
                <a:srgbClr val="9999FF">
                  <a:alpha val="79999"/>
                </a:srgbClr>
              </a:gs>
              <a:gs pos="100000">
                <a:srgbClr val="474776">
                  <a:alpha val="0"/>
                </a:srgbClr>
              </a:gs>
            </a:gsLst>
            <a:lin ang="0" scaled="1"/>
          </a:gradFill>
          <a:ln w="9525">
            <a:noFill/>
            <a:round/>
          </a:ln>
        </p:spPr>
        <p:txBody>
          <a:bodyPr wrap="none" anchor="ctr"/>
          <a:lstStyle/>
          <a:p>
            <a:r>
              <a:rPr lang="zh-CN" altLang="en-US" sz="1600" b="1" dirty="0">
                <a:solidFill>
                  <a:srgbClr val="000000"/>
                </a:solidFill>
                <a:cs typeface="Arial" panose="020B0604020202020204" pitchFamily="34" charset="0"/>
              </a:rPr>
              <a:t>      </a:t>
            </a:r>
            <a:r>
              <a:rPr lang="zh-CN" altLang="en-US" sz="1600" b="1" dirty="0">
                <a:solidFill>
                  <a:srgbClr val="FF0000"/>
                </a:solidFill>
                <a:cs typeface="Arial" panose="020B0604020202020204" pitchFamily="34" charset="0"/>
              </a:rPr>
              <a:t>价值</a:t>
            </a:r>
            <a:r>
              <a:rPr lang="zh-CN" altLang="en-US" sz="1600" b="1" dirty="0">
                <a:solidFill>
                  <a:srgbClr val="000000"/>
                </a:solidFill>
                <a:cs typeface="Arial" panose="020B0604020202020204" pitchFamily="34" charset="0"/>
              </a:rPr>
              <a:t>（</a:t>
            </a:r>
            <a:r>
              <a:rPr lang="en-US" altLang="zh-CN" sz="1600" b="1" dirty="0">
                <a:solidFill>
                  <a:srgbClr val="000000"/>
                </a:solidFill>
                <a:cs typeface="Arial" panose="020B0604020202020204" pitchFamily="34" charset="0"/>
              </a:rPr>
              <a:t>Value</a:t>
            </a:r>
            <a:r>
              <a:rPr lang="zh-CN" altLang="en-US" sz="1600" b="1" dirty="0">
                <a:solidFill>
                  <a:srgbClr val="000000"/>
                </a:solidFill>
                <a:cs typeface="Arial" panose="020B0604020202020204" pitchFamily="34" charset="0"/>
              </a:rPr>
              <a:t>，价值高、密度低）</a:t>
            </a:r>
          </a:p>
        </p:txBody>
      </p:sp>
      <p:sp>
        <p:nvSpPr>
          <p:cNvPr id="76" name="自选图形 12"/>
          <p:cNvSpPr>
            <a:spLocks noChangeArrowheads="1"/>
          </p:cNvSpPr>
          <p:nvPr/>
        </p:nvSpPr>
        <p:spPr bwMode="gray">
          <a:xfrm>
            <a:off x="5313065" y="6113465"/>
            <a:ext cx="246360" cy="261937"/>
          </a:xfrm>
          <a:prstGeom prst="rightArrow">
            <a:avLst>
              <a:gd name="adj1" fmla="val 50000"/>
              <a:gd name="adj2" fmla="val 45507"/>
            </a:avLst>
          </a:prstGeom>
          <a:solidFill>
            <a:srgbClr val="FEFEFE"/>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77" name="自选图形 13"/>
          <p:cNvSpPr>
            <a:spLocks noChangeArrowheads="1"/>
          </p:cNvSpPr>
          <p:nvPr/>
        </p:nvSpPr>
        <p:spPr bwMode="gray">
          <a:xfrm>
            <a:off x="4126409" y="5830891"/>
            <a:ext cx="1069280" cy="720725"/>
          </a:xfrm>
          <a:prstGeom prst="roundRect">
            <a:avLst>
              <a:gd name="adj" fmla="val 11921"/>
            </a:avLst>
          </a:prstGeom>
          <a:gradFill rotWithShape="1">
            <a:gsLst>
              <a:gs pos="0">
                <a:srgbClr val="9999FF"/>
              </a:gs>
              <a:gs pos="100000">
                <a:srgbClr val="9999FF">
                  <a:gamma/>
                  <a:shade val="69804"/>
                  <a:invGamma/>
                </a:srgbClr>
              </a:gs>
            </a:gsLst>
            <a:lin ang="5400000" scaled="1"/>
          </a:gradFill>
          <a:ln w="25400">
            <a:solidFill>
              <a:srgbClr val="FEFEFE"/>
            </a:solidFill>
            <a:round/>
          </a:ln>
          <a:effectLst>
            <a:outerShdw dist="53882" dir="2700000" algn="ctr" rotWithShape="0">
              <a:srgbClr val="000000">
                <a:alpha val="50000"/>
              </a:srgbClr>
            </a:outerShdw>
          </a:effectLst>
        </p:spPr>
        <p:txBody>
          <a:bodyPr wrap="none" anchor="ctr"/>
          <a:lstStyle/>
          <a:p>
            <a:pPr fontAlgn="auto">
              <a:spcBef>
                <a:spcPts val="0"/>
              </a:spcBef>
              <a:spcAft>
                <a:spcPts val="0"/>
              </a:spcAft>
              <a:defRPr/>
            </a:pPr>
            <a:r>
              <a:rPr lang="en-US" altLang="zh-CN" sz="2000" b="1" dirty="0">
                <a:solidFill>
                  <a:srgbClr val="FEFFFF"/>
                </a:solidFill>
                <a:cs typeface="Arial" panose="020B0604020202020204" pitchFamily="34" charset="0"/>
              </a:rPr>
              <a:t>Value</a:t>
            </a:r>
            <a:endParaRPr lang="zh-CN" altLang="en-US" sz="2000" kern="0" dirty="0">
              <a:solidFill>
                <a:sysClr val="windowText" lastClr="000000"/>
              </a:solidFill>
            </a:endParaRPr>
          </a:p>
        </p:txBody>
      </p:sp>
      <p:sp>
        <p:nvSpPr>
          <p:cNvPr id="78" name="任意多边形 5"/>
          <p:cNvSpPr/>
          <p:nvPr/>
        </p:nvSpPr>
        <p:spPr bwMode="gray">
          <a:xfrm rot="16200000">
            <a:off x="3747939" y="4288185"/>
            <a:ext cx="363538" cy="429518"/>
          </a:xfrm>
          <a:custGeom>
            <a:avLst/>
            <a:gdLst>
              <a:gd name="T0" fmla="*/ 37 w 142"/>
              <a:gd name="T1" fmla="*/ 1 h 604"/>
              <a:gd name="T2" fmla="*/ 45 w 142"/>
              <a:gd name="T3" fmla="*/ 472 h 604"/>
              <a:gd name="T4" fmla="*/ 0 w 142"/>
              <a:gd name="T5" fmla="*/ 474 h 604"/>
              <a:gd name="T6" fmla="*/ 72 w 142"/>
              <a:gd name="T7" fmla="*/ 604 h 604"/>
              <a:gd name="T8" fmla="*/ 142 w 142"/>
              <a:gd name="T9" fmla="*/ 474 h 604"/>
              <a:gd name="T10" fmla="*/ 100 w 142"/>
              <a:gd name="T11" fmla="*/ 474 h 604"/>
              <a:gd name="T12" fmla="*/ 99 w 142"/>
              <a:gd name="T13" fmla="*/ 0 h 604"/>
              <a:gd name="T14" fmla="*/ 37 w 142"/>
              <a:gd name="T15" fmla="*/ 1 h 6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04">
                <a:moveTo>
                  <a:pt x="37" y="1"/>
                </a:moveTo>
                <a:lnTo>
                  <a:pt x="45" y="472"/>
                </a:lnTo>
                <a:lnTo>
                  <a:pt x="0" y="474"/>
                </a:lnTo>
                <a:lnTo>
                  <a:pt x="72" y="604"/>
                </a:lnTo>
                <a:lnTo>
                  <a:pt x="142" y="474"/>
                </a:lnTo>
                <a:lnTo>
                  <a:pt x="100" y="474"/>
                </a:lnTo>
                <a:lnTo>
                  <a:pt x="99" y="0"/>
                </a:lnTo>
                <a:lnTo>
                  <a:pt x="37" y="1"/>
                </a:lnTo>
                <a:close/>
              </a:path>
            </a:pathLst>
          </a:custGeom>
          <a:solidFill>
            <a:srgbClr val="77B7E7"/>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79" name="任意多边形 5"/>
          <p:cNvSpPr/>
          <p:nvPr/>
        </p:nvSpPr>
        <p:spPr bwMode="gray">
          <a:xfrm rot="14238239">
            <a:off x="3661520" y="3571131"/>
            <a:ext cx="363538" cy="612676"/>
          </a:xfrm>
          <a:custGeom>
            <a:avLst/>
            <a:gdLst>
              <a:gd name="T0" fmla="*/ 37 w 142"/>
              <a:gd name="T1" fmla="*/ 1 h 604"/>
              <a:gd name="T2" fmla="*/ 45 w 142"/>
              <a:gd name="T3" fmla="*/ 472 h 604"/>
              <a:gd name="T4" fmla="*/ 0 w 142"/>
              <a:gd name="T5" fmla="*/ 474 h 604"/>
              <a:gd name="T6" fmla="*/ 72 w 142"/>
              <a:gd name="T7" fmla="*/ 604 h 604"/>
              <a:gd name="T8" fmla="*/ 142 w 142"/>
              <a:gd name="T9" fmla="*/ 474 h 604"/>
              <a:gd name="T10" fmla="*/ 100 w 142"/>
              <a:gd name="T11" fmla="*/ 474 h 604"/>
              <a:gd name="T12" fmla="*/ 99 w 142"/>
              <a:gd name="T13" fmla="*/ 0 h 604"/>
              <a:gd name="T14" fmla="*/ 37 w 142"/>
              <a:gd name="T15" fmla="*/ 1 h 6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04">
                <a:moveTo>
                  <a:pt x="37" y="1"/>
                </a:moveTo>
                <a:lnTo>
                  <a:pt x="45" y="472"/>
                </a:lnTo>
                <a:lnTo>
                  <a:pt x="0" y="474"/>
                </a:lnTo>
                <a:lnTo>
                  <a:pt x="72" y="604"/>
                </a:lnTo>
                <a:lnTo>
                  <a:pt x="142" y="474"/>
                </a:lnTo>
                <a:lnTo>
                  <a:pt x="100" y="474"/>
                </a:lnTo>
                <a:lnTo>
                  <a:pt x="99" y="0"/>
                </a:lnTo>
                <a:lnTo>
                  <a:pt x="37" y="1"/>
                </a:lnTo>
                <a:close/>
              </a:path>
            </a:pathLst>
          </a:custGeom>
          <a:solidFill>
            <a:srgbClr val="77B7E7"/>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grpSp>
        <p:nvGrpSpPr>
          <p:cNvPr id="80" name="组合 58"/>
          <p:cNvGrpSpPr/>
          <p:nvPr/>
        </p:nvGrpSpPr>
        <p:grpSpPr bwMode="auto">
          <a:xfrm>
            <a:off x="8155881" y="4970466"/>
            <a:ext cx="1350466" cy="1697037"/>
            <a:chOff x="7373938" y="4725144"/>
            <a:chExt cx="1662112" cy="1697534"/>
          </a:xfrm>
        </p:grpSpPr>
        <p:sp>
          <p:nvSpPr>
            <p:cNvPr id="81" name="椭圆 80"/>
            <p:cNvSpPr/>
            <p:nvPr/>
          </p:nvSpPr>
          <p:spPr bwMode="auto">
            <a:xfrm>
              <a:off x="7799388" y="4725144"/>
              <a:ext cx="831850" cy="833681"/>
            </a:xfrm>
            <a:prstGeom prst="ellipse">
              <a:avLst/>
            </a:pr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800" dirty="0">
                <a:latin typeface="Arial" panose="020B0604020202020204" pitchFamily="34" charset="0"/>
                <a:cs typeface="Arial" panose="020B0604020202020204" pitchFamily="34" charset="0"/>
              </a:endParaRPr>
            </a:p>
          </p:txBody>
        </p:sp>
        <p:sp>
          <p:nvSpPr>
            <p:cNvPr id="82" name="椭圆 81"/>
            <p:cNvSpPr/>
            <p:nvPr/>
          </p:nvSpPr>
          <p:spPr bwMode="auto">
            <a:xfrm>
              <a:off x="7373938" y="5139602"/>
              <a:ext cx="830262" cy="833682"/>
            </a:xfrm>
            <a:prstGeom prst="ellipse">
              <a:avLst/>
            </a:prstGeom>
            <a:solidFill>
              <a:srgbClr val="F443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3" name="椭圆 82"/>
            <p:cNvSpPr/>
            <p:nvPr/>
          </p:nvSpPr>
          <p:spPr bwMode="auto">
            <a:xfrm>
              <a:off x="8204200" y="5139602"/>
              <a:ext cx="831850" cy="83368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4" name="文本框 5"/>
            <p:cNvSpPr txBox="1">
              <a:spLocks noChangeArrowheads="1"/>
            </p:cNvSpPr>
            <p:nvPr/>
          </p:nvSpPr>
          <p:spPr bwMode="auto">
            <a:xfrm>
              <a:off x="7983580" y="4782532"/>
              <a:ext cx="493585" cy="461800"/>
            </a:xfrm>
            <a:prstGeom prst="rect">
              <a:avLst/>
            </a:prstGeom>
            <a:noFill/>
            <a:ln w="9525">
              <a:noFill/>
              <a:miter lim="800000"/>
            </a:ln>
          </p:spPr>
          <p:txBody>
            <a:bodyPr>
              <a:spAutoFit/>
            </a:bodyPr>
            <a:lstStyle/>
            <a:p>
              <a:r>
                <a:rPr lang="en-US" altLang="zh-CN" sz="2400">
                  <a:solidFill>
                    <a:schemeClr val="bg1"/>
                  </a:solidFill>
                  <a:latin typeface="Arial" panose="020B0604020202020204" pitchFamily="34" charset="0"/>
                  <a:cs typeface="Arial" panose="020B0604020202020204" pitchFamily="34" charset="0"/>
                </a:rPr>
                <a:t>V</a:t>
              </a:r>
              <a:endParaRPr lang="zh-CN" altLang="en-US"/>
            </a:p>
          </p:txBody>
        </p:sp>
        <p:sp>
          <p:nvSpPr>
            <p:cNvPr id="85" name="文本框 32"/>
            <p:cNvSpPr txBox="1">
              <a:spLocks noChangeArrowheads="1"/>
            </p:cNvSpPr>
            <p:nvPr/>
          </p:nvSpPr>
          <p:spPr bwMode="auto">
            <a:xfrm>
              <a:off x="7606807" y="5315911"/>
              <a:ext cx="493585" cy="461800"/>
            </a:xfrm>
            <a:prstGeom prst="rect">
              <a:avLst/>
            </a:prstGeom>
            <a:noFill/>
            <a:ln w="9525">
              <a:noFill/>
              <a:miter lim="800000"/>
            </a:ln>
          </p:spPr>
          <p:txBody>
            <a:bodyPr>
              <a:spAutoFit/>
            </a:bodyPr>
            <a:lstStyle/>
            <a:p>
              <a:r>
                <a:rPr lang="en-US" altLang="zh-CN" sz="2400">
                  <a:solidFill>
                    <a:schemeClr val="bg1"/>
                  </a:solidFill>
                  <a:latin typeface="Arial" panose="020B0604020202020204" pitchFamily="34" charset="0"/>
                  <a:cs typeface="Arial" panose="020B0604020202020204" pitchFamily="34" charset="0"/>
                </a:rPr>
                <a:t>V</a:t>
              </a:r>
              <a:endParaRPr lang="zh-CN" altLang="en-US"/>
            </a:p>
          </p:txBody>
        </p:sp>
        <p:sp>
          <p:nvSpPr>
            <p:cNvPr id="86" name="文本框 33"/>
            <p:cNvSpPr txBox="1">
              <a:spLocks noChangeArrowheads="1"/>
            </p:cNvSpPr>
            <p:nvPr/>
          </p:nvSpPr>
          <p:spPr bwMode="auto">
            <a:xfrm>
              <a:off x="8444300" y="5332879"/>
              <a:ext cx="493585" cy="461800"/>
            </a:xfrm>
            <a:prstGeom prst="rect">
              <a:avLst/>
            </a:prstGeom>
            <a:noFill/>
            <a:ln w="9525">
              <a:noFill/>
              <a:miter lim="800000"/>
            </a:ln>
          </p:spPr>
          <p:txBody>
            <a:bodyPr>
              <a:spAutoFit/>
            </a:bodyPr>
            <a:lstStyle/>
            <a:p>
              <a:r>
                <a:rPr lang="en-US" altLang="zh-CN" sz="2400">
                  <a:solidFill>
                    <a:schemeClr val="bg1"/>
                  </a:solidFill>
                  <a:latin typeface="Arial" panose="020B0604020202020204" pitchFamily="34" charset="0"/>
                  <a:cs typeface="Arial" panose="020B0604020202020204" pitchFamily="34" charset="0"/>
                </a:rPr>
                <a:t>V</a:t>
              </a:r>
              <a:endParaRPr lang="zh-CN" altLang="en-US"/>
            </a:p>
          </p:txBody>
        </p:sp>
        <p:sp>
          <p:nvSpPr>
            <p:cNvPr id="87" name="椭圆 86"/>
            <p:cNvSpPr/>
            <p:nvPr/>
          </p:nvSpPr>
          <p:spPr bwMode="auto">
            <a:xfrm>
              <a:off x="8027988" y="5199945"/>
              <a:ext cx="361950" cy="362056"/>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rgbClr val="CC0000"/>
                  </a:solidFill>
                  <a:latin typeface="Arial" panose="020B0604020202020204" pitchFamily="34" charset="0"/>
                  <a:cs typeface="Arial" panose="020B0604020202020204" pitchFamily="34" charset="0"/>
                </a:rPr>
                <a:t>V</a:t>
              </a:r>
              <a:endParaRPr lang="zh-CN" altLang="en-US" dirty="0">
                <a:solidFill>
                  <a:srgbClr val="CC0000"/>
                </a:solidFill>
                <a:latin typeface="Arial" panose="020B0604020202020204" pitchFamily="34" charset="0"/>
                <a:cs typeface="Arial" panose="020B0604020202020204" pitchFamily="34" charset="0"/>
              </a:endParaRPr>
            </a:p>
          </p:txBody>
        </p:sp>
        <p:sp>
          <p:nvSpPr>
            <p:cNvPr id="88" name="椭圆 87"/>
            <p:cNvSpPr/>
            <p:nvPr/>
          </p:nvSpPr>
          <p:spPr bwMode="auto">
            <a:xfrm>
              <a:off x="7772400" y="5588997"/>
              <a:ext cx="831850" cy="8336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9" name="文本框 33"/>
            <p:cNvSpPr txBox="1">
              <a:spLocks noChangeArrowheads="1"/>
            </p:cNvSpPr>
            <p:nvPr/>
          </p:nvSpPr>
          <p:spPr bwMode="auto">
            <a:xfrm>
              <a:off x="7981776" y="5745956"/>
              <a:ext cx="493585" cy="461800"/>
            </a:xfrm>
            <a:prstGeom prst="rect">
              <a:avLst/>
            </a:prstGeom>
            <a:noFill/>
            <a:ln w="9525">
              <a:noFill/>
              <a:miter lim="800000"/>
            </a:ln>
          </p:spPr>
          <p:txBody>
            <a:bodyPr>
              <a:spAutoFit/>
            </a:bodyPr>
            <a:lstStyle/>
            <a:p>
              <a:r>
                <a:rPr lang="en-US" altLang="zh-CN" sz="2400" dirty="0">
                  <a:solidFill>
                    <a:schemeClr val="bg1"/>
                  </a:solidFill>
                  <a:latin typeface="Arial" panose="020B0604020202020204" pitchFamily="34" charset="0"/>
                  <a:cs typeface="Arial" panose="020B0604020202020204" pitchFamily="34" charset="0"/>
                </a:rPr>
                <a:t>V</a:t>
              </a:r>
              <a:endParaRPr lang="zh-CN" altLang="en-US" dirty="0"/>
            </a:p>
          </p:txBody>
        </p:sp>
      </p:grpSp>
      <p:sp>
        <p:nvSpPr>
          <p:cNvPr id="90" name="自选图形 9"/>
          <p:cNvSpPr>
            <a:spLocks noChangeArrowheads="1"/>
          </p:cNvSpPr>
          <p:nvPr/>
        </p:nvSpPr>
        <p:spPr bwMode="ltGray">
          <a:xfrm>
            <a:off x="5279531" y="5024441"/>
            <a:ext cx="3561258" cy="720725"/>
          </a:xfrm>
          <a:prstGeom prst="roundRect">
            <a:avLst>
              <a:gd name="adj" fmla="val 11505"/>
            </a:avLst>
          </a:prstGeom>
          <a:gradFill rotWithShape="1">
            <a:gsLst>
              <a:gs pos="0">
                <a:schemeClr val="tx2">
                  <a:lumMod val="60000"/>
                  <a:lumOff val="40000"/>
                </a:schemeClr>
              </a:gs>
              <a:gs pos="100000">
                <a:srgbClr val="45AB7D">
                  <a:gamma/>
                  <a:shade val="46275"/>
                  <a:invGamma/>
                  <a:alpha val="0"/>
                </a:srgbClr>
              </a:gs>
            </a:gsLst>
            <a:lin ang="0" scaled="1"/>
          </a:gradFill>
          <a:ln>
            <a:noFill/>
          </a:ln>
          <a:effectLst/>
        </p:spPr>
        <p:txBody>
          <a:bodyPr wrap="none" anchor="ctr"/>
          <a:lstStyle/>
          <a:p>
            <a:pPr fontAlgn="auto">
              <a:spcBef>
                <a:spcPts val="0"/>
              </a:spcBef>
              <a:spcAft>
                <a:spcPts val="0"/>
              </a:spcAft>
              <a:defRPr/>
            </a:pPr>
            <a:r>
              <a:rPr lang="zh-CN" altLang="en-US" sz="1600" b="1" dirty="0">
                <a:solidFill>
                  <a:srgbClr val="000000"/>
                </a:solidFill>
                <a:cs typeface="Arial" panose="020B0604020202020204" pitchFamily="34" charset="0"/>
              </a:rPr>
              <a:t>      </a:t>
            </a:r>
            <a:r>
              <a:rPr lang="zh-CN" altLang="en-US" sz="1600" b="1" dirty="0">
                <a:solidFill>
                  <a:srgbClr val="FF0000"/>
                </a:solidFill>
                <a:cs typeface="Arial" panose="020B0604020202020204" pitchFamily="34" charset="0"/>
              </a:rPr>
              <a:t>真实</a:t>
            </a:r>
            <a:r>
              <a:rPr lang="zh-CN" altLang="en-US" sz="1600" b="1" dirty="0">
                <a:solidFill>
                  <a:srgbClr val="000000"/>
                </a:solidFill>
                <a:cs typeface="Arial" panose="020B0604020202020204" pitchFamily="34" charset="0"/>
              </a:rPr>
              <a:t>（</a:t>
            </a:r>
            <a:r>
              <a:rPr lang="en-US" altLang="zh-CN" sz="1600" dirty="0"/>
              <a:t> </a:t>
            </a:r>
            <a:r>
              <a:rPr lang="en-US" altLang="zh-CN" sz="1600" b="1" dirty="0">
                <a:solidFill>
                  <a:srgbClr val="000000"/>
                </a:solidFill>
                <a:cs typeface="Arial" panose="020B0604020202020204" pitchFamily="34" charset="0"/>
              </a:rPr>
              <a:t>Veracity</a:t>
            </a:r>
            <a:r>
              <a:rPr lang="en-US" altLang="zh-CN" sz="1600" dirty="0"/>
              <a:t> </a:t>
            </a:r>
            <a:r>
              <a:rPr lang="zh-CN" altLang="en-US" sz="1600" b="1" dirty="0">
                <a:solidFill>
                  <a:srgbClr val="000000"/>
                </a:solidFill>
                <a:cs typeface="Arial" panose="020B0604020202020204" pitchFamily="34" charset="0"/>
              </a:rPr>
              <a:t>，正确性）</a:t>
            </a:r>
          </a:p>
        </p:txBody>
      </p:sp>
      <p:sp>
        <p:nvSpPr>
          <p:cNvPr id="91" name="自选图形 10"/>
          <p:cNvSpPr>
            <a:spLocks noChangeArrowheads="1"/>
          </p:cNvSpPr>
          <p:nvPr/>
        </p:nvSpPr>
        <p:spPr bwMode="gray">
          <a:xfrm>
            <a:off x="5337574" y="5257803"/>
            <a:ext cx="246361" cy="265113"/>
          </a:xfrm>
          <a:prstGeom prst="rightArrow">
            <a:avLst>
              <a:gd name="adj1" fmla="val 50000"/>
              <a:gd name="adj2" fmla="val 45091"/>
            </a:avLst>
          </a:prstGeom>
          <a:solidFill>
            <a:srgbClr val="FEFEFE"/>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
        <p:nvSpPr>
          <p:cNvPr id="92" name="自选图形 17"/>
          <p:cNvSpPr>
            <a:spLocks noChangeArrowheads="1"/>
          </p:cNvSpPr>
          <p:nvPr/>
        </p:nvSpPr>
        <p:spPr bwMode="gray">
          <a:xfrm>
            <a:off x="4130280" y="4983166"/>
            <a:ext cx="1069281" cy="720725"/>
          </a:xfrm>
          <a:prstGeom prst="roundRect">
            <a:avLst>
              <a:gd name="adj" fmla="val 11921"/>
            </a:avLst>
          </a:prstGeom>
          <a:gradFill rotWithShape="1">
            <a:gsLst>
              <a:gs pos="0">
                <a:srgbClr val="03D4A8"/>
              </a:gs>
              <a:gs pos="25000">
                <a:srgbClr val="21D6E0"/>
              </a:gs>
              <a:gs pos="75000">
                <a:srgbClr val="0087E6"/>
              </a:gs>
              <a:gs pos="100000">
                <a:srgbClr val="005CBF"/>
              </a:gs>
            </a:gsLst>
            <a:lin ang="5400000" scaled="0"/>
          </a:gradFill>
          <a:ln w="25400">
            <a:solidFill>
              <a:srgbClr val="FEFEFE"/>
            </a:solidFill>
            <a:round/>
          </a:ln>
          <a:effectLst>
            <a:outerShdw dist="53882" dir="2700000" algn="ctr" rotWithShape="0">
              <a:srgbClr val="000000">
                <a:alpha val="50000"/>
              </a:srgbClr>
            </a:outerShdw>
          </a:effectLst>
        </p:spPr>
        <p:txBody>
          <a:bodyPr wrap="none" anchor="ctr"/>
          <a:lstStyle/>
          <a:p>
            <a:pPr fontAlgn="auto">
              <a:spcBef>
                <a:spcPts val="0"/>
              </a:spcBef>
              <a:spcAft>
                <a:spcPts val="0"/>
              </a:spcAft>
              <a:defRPr/>
            </a:pPr>
            <a:r>
              <a:rPr lang="en-US" altLang="zh-CN" sz="2000" b="1" dirty="0">
                <a:solidFill>
                  <a:srgbClr val="FEFFFF"/>
                </a:solidFill>
                <a:cs typeface="Arial" panose="020B0604020202020204" pitchFamily="34" charset="0"/>
              </a:rPr>
              <a:t>Veracity</a:t>
            </a:r>
          </a:p>
        </p:txBody>
      </p:sp>
      <p:sp>
        <p:nvSpPr>
          <p:cNvPr id="93" name="任意多边形 5"/>
          <p:cNvSpPr/>
          <p:nvPr/>
        </p:nvSpPr>
        <p:spPr bwMode="gray">
          <a:xfrm rot="18534833">
            <a:off x="3709891" y="4903493"/>
            <a:ext cx="363537" cy="554633"/>
          </a:xfrm>
          <a:custGeom>
            <a:avLst/>
            <a:gdLst>
              <a:gd name="T0" fmla="*/ 37 w 142"/>
              <a:gd name="T1" fmla="*/ 1 h 604"/>
              <a:gd name="T2" fmla="*/ 45 w 142"/>
              <a:gd name="T3" fmla="*/ 472 h 604"/>
              <a:gd name="T4" fmla="*/ 0 w 142"/>
              <a:gd name="T5" fmla="*/ 474 h 604"/>
              <a:gd name="T6" fmla="*/ 72 w 142"/>
              <a:gd name="T7" fmla="*/ 604 h 604"/>
              <a:gd name="T8" fmla="*/ 142 w 142"/>
              <a:gd name="T9" fmla="*/ 474 h 604"/>
              <a:gd name="T10" fmla="*/ 100 w 142"/>
              <a:gd name="T11" fmla="*/ 474 h 604"/>
              <a:gd name="T12" fmla="*/ 99 w 142"/>
              <a:gd name="T13" fmla="*/ 0 h 604"/>
              <a:gd name="T14" fmla="*/ 37 w 142"/>
              <a:gd name="T15" fmla="*/ 1 h 6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04">
                <a:moveTo>
                  <a:pt x="37" y="1"/>
                </a:moveTo>
                <a:lnTo>
                  <a:pt x="45" y="472"/>
                </a:lnTo>
                <a:lnTo>
                  <a:pt x="0" y="474"/>
                </a:lnTo>
                <a:lnTo>
                  <a:pt x="72" y="604"/>
                </a:lnTo>
                <a:lnTo>
                  <a:pt x="142" y="474"/>
                </a:lnTo>
                <a:lnTo>
                  <a:pt x="100" y="474"/>
                </a:lnTo>
                <a:lnTo>
                  <a:pt x="99" y="0"/>
                </a:lnTo>
                <a:lnTo>
                  <a:pt x="37" y="1"/>
                </a:lnTo>
                <a:close/>
              </a:path>
            </a:pathLst>
          </a:custGeom>
          <a:solidFill>
            <a:srgbClr val="77B7E7"/>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endParaRPr>
          </a:p>
        </p:txBody>
      </p:sp>
    </p:spTree>
    <p:extLst>
      <p:ext uri="{BB962C8B-B14F-4D97-AF65-F5344CB8AC3E}">
        <p14:creationId xmlns:p14="http://schemas.microsoft.com/office/powerpoint/2010/main" xmlns="" val="36484600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8" name="文本占位符 2"/>
          <p:cNvSpPr>
            <a:spLocks noGrp="1"/>
          </p:cNvSpPr>
          <p:nvPr/>
        </p:nvSpPr>
        <p:spPr>
          <a:xfrm>
            <a:off x="2313146" y="350520"/>
            <a:ext cx="3666252" cy="462280"/>
          </a:xfrm>
          <a:prstGeom prst="rect">
            <a:avLst/>
          </a:prstGeom>
          <a:noFill/>
          <a:ln>
            <a:noFill/>
          </a:ln>
        </p:spPr>
        <p:txBody>
          <a:bodyPr anchor="t"/>
          <a:lstStyle>
            <a:lvl1pPr marL="0" indent="0" algn="l" rtl="0" fontAlgn="base">
              <a:lnSpc>
                <a:spcPct val="90000"/>
              </a:lnSpc>
              <a:spcBef>
                <a:spcPts val="1000"/>
              </a:spcBef>
              <a:spcAft>
                <a:spcPct val="0"/>
              </a:spcAft>
              <a:buFont typeface="Arial" panose="020B0604020202020204" pitchFamily="34" charset="0"/>
              <a:buNone/>
              <a:defRPr sz="2800" b="1" kern="1200">
                <a:solidFill>
                  <a:schemeClr val="tx1">
                    <a:lumMod val="85000"/>
                    <a:lumOff val="15000"/>
                  </a:schemeClr>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eaLnBrk="1" hangingPunct="1"/>
            <a:r>
              <a:rPr lang="zh-CN" altLang="en-US" dirty="0">
                <a:solidFill>
                  <a:srgbClr val="262626"/>
                </a:solidFill>
                <a:latin typeface="+mj-lt"/>
                <a:ea typeface="+mj-lt"/>
                <a:sym typeface="+mn-ea"/>
              </a:rPr>
              <a:t>大数据</a:t>
            </a:r>
            <a:r>
              <a:rPr lang="en-US" altLang="zh-CN" dirty="0">
                <a:solidFill>
                  <a:srgbClr val="262626"/>
                </a:solidFill>
                <a:latin typeface="+mj-lt"/>
                <a:ea typeface="+mj-lt"/>
                <a:sym typeface="+mn-ea"/>
              </a:rPr>
              <a:t>--</a:t>
            </a:r>
            <a:r>
              <a:rPr lang="zh-CN" altLang="en-US" dirty="0">
                <a:solidFill>
                  <a:srgbClr val="262626"/>
                </a:solidFill>
                <a:latin typeface="+mj-lt"/>
                <a:ea typeface="+mj-lt"/>
                <a:sym typeface="+mn-ea"/>
              </a:rPr>
              <a:t>小数据</a:t>
            </a:r>
          </a:p>
        </p:txBody>
      </p:sp>
      <p:sp>
        <p:nvSpPr>
          <p:cNvPr id="6" name="矩形 5"/>
          <p:cNvSpPr/>
          <p:nvPr/>
        </p:nvSpPr>
        <p:spPr>
          <a:xfrm>
            <a:off x="1913295" y="1103633"/>
            <a:ext cx="8140462" cy="75565"/>
          </a:xfrm>
          <a:prstGeom prst="rect">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zh-CN" altLang="en-US"/>
          </a:p>
        </p:txBody>
      </p:sp>
      <p:sp>
        <p:nvSpPr>
          <p:cNvPr id="112" name="圆角矩形 111"/>
          <p:cNvSpPr/>
          <p:nvPr/>
        </p:nvSpPr>
        <p:spPr>
          <a:xfrm>
            <a:off x="1416449" y="1356360"/>
            <a:ext cx="9240441" cy="734060"/>
          </a:xfrm>
          <a:prstGeom prst="roundRect">
            <a:avLst/>
          </a:prstGeom>
          <a:solidFill>
            <a:srgbClr val="0CC1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trike="noStrike" noProof="1"/>
          </a:p>
        </p:txBody>
      </p:sp>
      <p:sp>
        <p:nvSpPr>
          <p:cNvPr id="18" name="文本框 17"/>
          <p:cNvSpPr txBox="1"/>
          <p:nvPr/>
        </p:nvSpPr>
        <p:spPr>
          <a:xfrm>
            <a:off x="1956118" y="1462406"/>
            <a:ext cx="5581977" cy="523220"/>
          </a:xfrm>
          <a:prstGeom prst="rect">
            <a:avLst/>
          </a:prstGeom>
          <a:noFill/>
        </p:spPr>
        <p:txBody>
          <a:bodyPr wrap="none" rtlCol="0" anchor="t">
            <a:spAutoFit/>
          </a:bodyPr>
          <a:lstStyle/>
          <a:p>
            <a:r>
              <a:rPr lang="zh-CN" altLang="en-US" sz="2800" b="1">
                <a:solidFill>
                  <a:schemeClr val="bg1"/>
                </a:solidFill>
                <a:sym typeface="+mn-ea"/>
              </a:rPr>
              <a:t>大数据思维：</a:t>
            </a:r>
            <a:r>
              <a:rPr lang="zh-CN" altLang="en-US" sz="2800">
                <a:solidFill>
                  <a:schemeClr val="bg1"/>
                </a:solidFill>
                <a:sym typeface="+mn-ea"/>
              </a:rPr>
              <a:t>追求因果</a:t>
            </a:r>
            <a:r>
              <a:rPr lang="en-US" altLang="zh-CN" sz="2800">
                <a:solidFill>
                  <a:schemeClr val="bg1"/>
                </a:solidFill>
                <a:sym typeface="+mn-ea"/>
              </a:rPr>
              <a:t>---</a:t>
            </a:r>
            <a:r>
              <a:rPr lang="zh-CN" altLang="en-US" sz="2800">
                <a:solidFill>
                  <a:schemeClr val="bg1"/>
                </a:solidFill>
                <a:sym typeface="+mn-ea"/>
              </a:rPr>
              <a:t>寻找关联</a:t>
            </a:r>
          </a:p>
        </p:txBody>
      </p:sp>
      <p:grpSp>
        <p:nvGrpSpPr>
          <p:cNvPr id="55" name="组合 54"/>
          <p:cNvGrpSpPr/>
          <p:nvPr>
            <p:custDataLst>
              <p:tags r:id="rId1"/>
            </p:custDataLst>
          </p:nvPr>
        </p:nvGrpSpPr>
        <p:grpSpPr>
          <a:xfrm>
            <a:off x="3573583" y="2820673"/>
            <a:ext cx="773410" cy="951889"/>
            <a:chOff x="3106160" y="2279191"/>
            <a:chExt cx="1334408" cy="1334408"/>
          </a:xfrm>
        </p:grpSpPr>
        <p:sp>
          <p:nvSpPr>
            <p:cNvPr id="56" name="圆角矩形 55"/>
            <p:cNvSpPr/>
            <p:nvPr>
              <p:custDataLst>
                <p:tags r:id="rId13"/>
              </p:custDataLst>
            </p:nvPr>
          </p:nvSpPr>
          <p:spPr>
            <a:xfrm>
              <a:off x="3106160" y="2279191"/>
              <a:ext cx="1334408" cy="1334408"/>
            </a:xfrm>
            <a:prstGeom prst="roundRect">
              <a:avLst>
                <a:gd name="adj" fmla="val 12141"/>
              </a:avLst>
            </a:prstGeom>
            <a:solidFill>
              <a:srgbClr val="49C782"/>
            </a:solidFill>
            <a:ln>
              <a:noFill/>
            </a:ln>
            <a:effectLst>
              <a:outerShdw blurRad="25400" dist="25400" dir="2700000" algn="tl" rotWithShape="0">
                <a:prstClr val="black">
                  <a:alpha val="20000"/>
                </a:prstClr>
              </a:outerShdw>
            </a:effectLst>
          </p:spPr>
          <p:style>
            <a:lnRef idx="2">
              <a:srgbClr val="49C782">
                <a:shade val="50000"/>
              </a:srgbClr>
            </a:lnRef>
            <a:fillRef idx="1">
              <a:srgbClr val="49C782"/>
            </a:fillRef>
            <a:effectRef idx="0">
              <a:srgbClr val="49C782"/>
            </a:effectRef>
            <a:fontRef idx="minor">
              <a:sysClr val="window" lastClr="FFFFFF"/>
            </a:fontRef>
          </p:style>
          <p:txBody>
            <a:bodyPr rtlCol="0" anchor="ctr">
              <a:normAutofit/>
            </a:bodyPr>
            <a:lstStyle/>
            <a:p>
              <a:pPr algn="ctr"/>
              <a:endParaRPr lang="zh-CN" altLang="en-US">
                <a:latin typeface="+mj-ea"/>
                <a:ea typeface="+mj-ea"/>
                <a:sym typeface="Arial" panose="020B0604020202020204" pitchFamily="34" charset="0"/>
              </a:endParaRPr>
            </a:p>
          </p:txBody>
        </p:sp>
        <p:sp>
          <p:nvSpPr>
            <p:cNvPr id="57" name="圆角矩形 56"/>
            <p:cNvSpPr/>
            <p:nvPr>
              <p:custDataLst>
                <p:tags r:id="rId14"/>
              </p:custDataLst>
            </p:nvPr>
          </p:nvSpPr>
          <p:spPr>
            <a:xfrm>
              <a:off x="3207175" y="2380206"/>
              <a:ext cx="1132380" cy="1132380"/>
            </a:xfrm>
            <a:prstGeom prst="roundRect">
              <a:avLst>
                <a:gd name="adj" fmla="val 50000"/>
              </a:avLst>
            </a:prstGeom>
            <a:solidFill>
              <a:sysClr val="window" lastClr="FFFFFF"/>
            </a:solidFill>
            <a:ln>
              <a:noFill/>
            </a:ln>
            <a:effectLst>
              <a:innerShdw blurRad="25400" dist="12700" dir="16200000">
                <a:prstClr val="black">
                  <a:alpha val="40000"/>
                </a:prstClr>
              </a:innerShdw>
            </a:effectLst>
          </p:spPr>
          <p:style>
            <a:lnRef idx="2">
              <a:srgbClr val="49C782">
                <a:shade val="50000"/>
              </a:srgbClr>
            </a:lnRef>
            <a:fillRef idx="1">
              <a:srgbClr val="49C782"/>
            </a:fillRef>
            <a:effectRef idx="0">
              <a:srgbClr val="49C782"/>
            </a:effectRef>
            <a:fontRef idx="minor">
              <a:sysClr val="window" lastClr="FFFFFF"/>
            </a:fontRef>
          </p:style>
          <p:txBody>
            <a:bodyPr lIns="0" tIns="0" rIns="0" bIns="0" rtlCol="0" anchor="ctr"/>
            <a:lstStyle/>
            <a:p>
              <a:pPr algn="ctr"/>
              <a:r>
                <a:rPr lang="zh-CN" altLang="en-US" sz="3200" b="1">
                  <a:solidFill>
                    <a:srgbClr val="49C782">
                      <a:lumMod val="75000"/>
                    </a:srgbClr>
                  </a:solidFill>
                  <a:latin typeface="+mj-ea"/>
                  <a:ea typeface="+mj-ea"/>
                  <a:cs typeface="+mn-ea"/>
                  <a:sym typeface="Arial" panose="020B0604020202020204" pitchFamily="34" charset="0"/>
                </a:rPr>
                <a:t>厚</a:t>
              </a:r>
            </a:p>
          </p:txBody>
        </p:sp>
      </p:grpSp>
      <p:grpSp>
        <p:nvGrpSpPr>
          <p:cNvPr id="59" name="组合 58"/>
          <p:cNvGrpSpPr/>
          <p:nvPr>
            <p:custDataLst>
              <p:tags r:id="rId2"/>
            </p:custDataLst>
          </p:nvPr>
        </p:nvGrpSpPr>
        <p:grpSpPr>
          <a:xfrm>
            <a:off x="5206270" y="2910615"/>
            <a:ext cx="659530" cy="811729"/>
            <a:chOff x="12138528" y="2279191"/>
            <a:chExt cx="1334408" cy="1334408"/>
          </a:xfrm>
        </p:grpSpPr>
        <p:sp>
          <p:nvSpPr>
            <p:cNvPr id="60" name="圆角矩形 59"/>
            <p:cNvSpPr/>
            <p:nvPr>
              <p:custDataLst>
                <p:tags r:id="rId11"/>
              </p:custDataLst>
            </p:nvPr>
          </p:nvSpPr>
          <p:spPr>
            <a:xfrm>
              <a:off x="12138528" y="2279191"/>
              <a:ext cx="1334408" cy="1334408"/>
            </a:xfrm>
            <a:prstGeom prst="roundRect">
              <a:avLst>
                <a:gd name="adj" fmla="val 12141"/>
              </a:avLst>
            </a:prstGeom>
            <a:solidFill>
              <a:srgbClr val="FABE00"/>
            </a:solidFill>
            <a:ln>
              <a:noFill/>
            </a:ln>
            <a:effectLst>
              <a:outerShdw blurRad="25400" dist="25400" dir="2700000" algn="tl" rotWithShape="0">
                <a:prstClr val="black">
                  <a:alpha val="20000"/>
                </a:prstClr>
              </a:outerShdw>
            </a:effectLst>
          </p:spPr>
          <p:style>
            <a:lnRef idx="2">
              <a:srgbClr val="49C782">
                <a:shade val="50000"/>
              </a:srgbClr>
            </a:lnRef>
            <a:fillRef idx="1">
              <a:srgbClr val="49C782"/>
            </a:fillRef>
            <a:effectRef idx="0">
              <a:srgbClr val="49C782"/>
            </a:effectRef>
            <a:fontRef idx="minor">
              <a:sysClr val="window" lastClr="FFFFFF"/>
            </a:fontRef>
          </p:style>
          <p:txBody>
            <a:bodyPr rtlCol="0" anchor="ctr">
              <a:normAutofit/>
            </a:bodyPr>
            <a:lstStyle/>
            <a:p>
              <a:pPr algn="ctr"/>
              <a:endParaRPr lang="zh-CN" altLang="en-US">
                <a:latin typeface="+mj-ea"/>
                <a:ea typeface="+mj-ea"/>
                <a:sym typeface="Arial" panose="020B0604020202020204" pitchFamily="34" charset="0"/>
              </a:endParaRPr>
            </a:p>
          </p:txBody>
        </p:sp>
        <p:sp>
          <p:nvSpPr>
            <p:cNvPr id="61" name="圆角矩形 60"/>
            <p:cNvSpPr/>
            <p:nvPr>
              <p:custDataLst>
                <p:tags r:id="rId12"/>
              </p:custDataLst>
            </p:nvPr>
          </p:nvSpPr>
          <p:spPr>
            <a:xfrm>
              <a:off x="12239543" y="2380206"/>
              <a:ext cx="1132380" cy="1132380"/>
            </a:xfrm>
            <a:prstGeom prst="roundRect">
              <a:avLst>
                <a:gd name="adj" fmla="val 50000"/>
              </a:avLst>
            </a:prstGeom>
            <a:solidFill>
              <a:sysClr val="window" lastClr="FFFFFF"/>
            </a:solidFill>
            <a:ln>
              <a:noFill/>
            </a:ln>
            <a:effectLst>
              <a:innerShdw blurRad="25400" dist="12700" dir="16200000">
                <a:prstClr val="black">
                  <a:alpha val="40000"/>
                </a:prstClr>
              </a:innerShdw>
            </a:effectLst>
          </p:spPr>
          <p:style>
            <a:lnRef idx="2">
              <a:srgbClr val="49C782">
                <a:shade val="50000"/>
              </a:srgbClr>
            </a:lnRef>
            <a:fillRef idx="1">
              <a:srgbClr val="49C782"/>
            </a:fillRef>
            <a:effectRef idx="0">
              <a:srgbClr val="49C782"/>
            </a:effectRef>
            <a:fontRef idx="minor">
              <a:sysClr val="window" lastClr="FFFFFF"/>
            </a:fontRef>
          </p:style>
          <p:txBody>
            <a:bodyPr lIns="0" tIns="0" rIns="0" bIns="0" rtlCol="0" anchor="ctr">
              <a:normAutofit/>
            </a:bodyPr>
            <a:lstStyle/>
            <a:p>
              <a:pPr algn="ctr"/>
              <a:r>
                <a:rPr lang="zh-CN" altLang="en-US">
                  <a:solidFill>
                    <a:srgbClr val="FABE00">
                      <a:lumMod val="75000"/>
                    </a:srgbClr>
                  </a:solidFill>
                  <a:latin typeface="+mj-ea"/>
                  <a:ea typeface="+mj-ea"/>
                  <a:cs typeface="+mn-ea"/>
                  <a:sym typeface="Arial" panose="020B0604020202020204" pitchFamily="34" charset="0"/>
                </a:rPr>
                <a:t>薄</a:t>
              </a:r>
            </a:p>
          </p:txBody>
        </p:sp>
      </p:grpSp>
      <p:grpSp>
        <p:nvGrpSpPr>
          <p:cNvPr id="102" name="组合 101"/>
          <p:cNvGrpSpPr/>
          <p:nvPr>
            <p:custDataLst>
              <p:tags r:id="rId3"/>
            </p:custDataLst>
          </p:nvPr>
        </p:nvGrpSpPr>
        <p:grpSpPr>
          <a:xfrm>
            <a:off x="3574191" y="4245508"/>
            <a:ext cx="773410" cy="951889"/>
            <a:chOff x="3106160" y="2279191"/>
            <a:chExt cx="1334408" cy="1334408"/>
          </a:xfrm>
        </p:grpSpPr>
        <p:sp>
          <p:nvSpPr>
            <p:cNvPr id="103" name="圆角矩形 102"/>
            <p:cNvSpPr/>
            <p:nvPr>
              <p:custDataLst>
                <p:tags r:id="rId9"/>
              </p:custDataLst>
            </p:nvPr>
          </p:nvSpPr>
          <p:spPr>
            <a:xfrm>
              <a:off x="3106160" y="2279191"/>
              <a:ext cx="1334408" cy="1334408"/>
            </a:xfrm>
            <a:prstGeom prst="roundRect">
              <a:avLst>
                <a:gd name="adj" fmla="val 12141"/>
              </a:avLst>
            </a:prstGeom>
            <a:solidFill>
              <a:srgbClr val="49C782"/>
            </a:solidFill>
            <a:ln>
              <a:noFill/>
            </a:ln>
            <a:effectLst>
              <a:outerShdw blurRad="25400" dist="25400" dir="2700000" algn="tl" rotWithShape="0">
                <a:prstClr val="black">
                  <a:alpha val="20000"/>
                </a:prstClr>
              </a:outerShdw>
            </a:effectLst>
          </p:spPr>
          <p:style>
            <a:lnRef idx="2">
              <a:srgbClr val="49C782">
                <a:shade val="50000"/>
              </a:srgbClr>
            </a:lnRef>
            <a:fillRef idx="1">
              <a:srgbClr val="49C782"/>
            </a:fillRef>
            <a:effectRef idx="0">
              <a:srgbClr val="49C782"/>
            </a:effectRef>
            <a:fontRef idx="minor">
              <a:sysClr val="window" lastClr="FFFFFF"/>
            </a:fontRef>
          </p:style>
          <p:txBody>
            <a:bodyPr rtlCol="0" anchor="ctr">
              <a:normAutofit/>
            </a:bodyPr>
            <a:lstStyle/>
            <a:p>
              <a:pPr algn="ctr"/>
              <a:endParaRPr lang="zh-CN" altLang="en-US">
                <a:latin typeface="+mj-ea"/>
                <a:ea typeface="+mj-ea"/>
                <a:sym typeface="Arial" panose="020B0604020202020204" pitchFamily="34" charset="0"/>
              </a:endParaRPr>
            </a:p>
          </p:txBody>
        </p:sp>
        <p:sp>
          <p:nvSpPr>
            <p:cNvPr id="104" name="圆角矩形 103"/>
            <p:cNvSpPr/>
            <p:nvPr>
              <p:custDataLst>
                <p:tags r:id="rId10"/>
              </p:custDataLst>
            </p:nvPr>
          </p:nvSpPr>
          <p:spPr>
            <a:xfrm>
              <a:off x="3207175" y="2380206"/>
              <a:ext cx="1132380" cy="1132380"/>
            </a:xfrm>
            <a:prstGeom prst="roundRect">
              <a:avLst>
                <a:gd name="adj" fmla="val 50000"/>
              </a:avLst>
            </a:prstGeom>
            <a:solidFill>
              <a:sysClr val="window" lastClr="FFFFFF"/>
            </a:solidFill>
            <a:ln>
              <a:noFill/>
            </a:ln>
            <a:effectLst>
              <a:innerShdw blurRad="25400" dist="12700" dir="16200000">
                <a:prstClr val="black">
                  <a:alpha val="40000"/>
                </a:prstClr>
              </a:innerShdw>
            </a:effectLst>
          </p:spPr>
          <p:style>
            <a:lnRef idx="2">
              <a:srgbClr val="49C782">
                <a:shade val="50000"/>
              </a:srgbClr>
            </a:lnRef>
            <a:fillRef idx="1">
              <a:srgbClr val="49C782"/>
            </a:fillRef>
            <a:effectRef idx="0">
              <a:srgbClr val="49C782"/>
            </a:effectRef>
            <a:fontRef idx="minor">
              <a:sysClr val="window" lastClr="FFFFFF"/>
            </a:fontRef>
          </p:style>
          <p:txBody>
            <a:bodyPr lIns="0" tIns="0" rIns="0" bIns="0" rtlCol="0" anchor="ctr">
              <a:normAutofit/>
            </a:bodyPr>
            <a:lstStyle/>
            <a:p>
              <a:pPr algn="ctr"/>
              <a:r>
                <a:rPr lang="zh-CN" altLang="en-US" sz="3200" b="1">
                  <a:solidFill>
                    <a:srgbClr val="49C782">
                      <a:lumMod val="75000"/>
                    </a:srgbClr>
                  </a:solidFill>
                  <a:latin typeface="+mj-ea"/>
                  <a:ea typeface="+mj-ea"/>
                  <a:cs typeface="+mn-ea"/>
                  <a:sym typeface="Arial" panose="020B0604020202020204" pitchFamily="34" charset="0"/>
                </a:rPr>
                <a:t>大</a:t>
              </a:r>
            </a:p>
          </p:txBody>
        </p:sp>
      </p:grpSp>
      <p:grpSp>
        <p:nvGrpSpPr>
          <p:cNvPr id="105" name="组合 104"/>
          <p:cNvGrpSpPr/>
          <p:nvPr>
            <p:custDataLst>
              <p:tags r:id="rId4"/>
            </p:custDataLst>
          </p:nvPr>
        </p:nvGrpSpPr>
        <p:grpSpPr>
          <a:xfrm>
            <a:off x="5206878" y="4335451"/>
            <a:ext cx="659530" cy="811729"/>
            <a:chOff x="12138528" y="2279191"/>
            <a:chExt cx="1334408" cy="1334408"/>
          </a:xfrm>
        </p:grpSpPr>
        <p:sp>
          <p:nvSpPr>
            <p:cNvPr id="106" name="圆角矩形 105"/>
            <p:cNvSpPr/>
            <p:nvPr>
              <p:custDataLst>
                <p:tags r:id="rId7"/>
              </p:custDataLst>
            </p:nvPr>
          </p:nvSpPr>
          <p:spPr>
            <a:xfrm>
              <a:off x="12138528" y="2279191"/>
              <a:ext cx="1334408" cy="1334408"/>
            </a:xfrm>
            <a:prstGeom prst="roundRect">
              <a:avLst>
                <a:gd name="adj" fmla="val 12141"/>
              </a:avLst>
            </a:prstGeom>
            <a:solidFill>
              <a:srgbClr val="FABE00"/>
            </a:solidFill>
            <a:ln>
              <a:noFill/>
            </a:ln>
            <a:effectLst>
              <a:outerShdw blurRad="25400" dist="25400" dir="2700000" algn="tl" rotWithShape="0">
                <a:prstClr val="black">
                  <a:alpha val="20000"/>
                </a:prstClr>
              </a:outerShdw>
            </a:effectLst>
          </p:spPr>
          <p:style>
            <a:lnRef idx="2">
              <a:srgbClr val="49C782">
                <a:shade val="50000"/>
              </a:srgbClr>
            </a:lnRef>
            <a:fillRef idx="1">
              <a:srgbClr val="49C782"/>
            </a:fillRef>
            <a:effectRef idx="0">
              <a:srgbClr val="49C782"/>
            </a:effectRef>
            <a:fontRef idx="minor">
              <a:sysClr val="window" lastClr="FFFFFF"/>
            </a:fontRef>
          </p:style>
          <p:txBody>
            <a:bodyPr rtlCol="0" anchor="ctr">
              <a:normAutofit/>
            </a:bodyPr>
            <a:lstStyle/>
            <a:p>
              <a:pPr algn="ctr"/>
              <a:endParaRPr lang="zh-CN" altLang="en-US">
                <a:latin typeface="+mj-ea"/>
                <a:ea typeface="+mj-ea"/>
                <a:sym typeface="Arial" panose="020B0604020202020204" pitchFamily="34" charset="0"/>
              </a:endParaRPr>
            </a:p>
          </p:txBody>
        </p:sp>
        <p:sp>
          <p:nvSpPr>
            <p:cNvPr id="107" name="圆角矩形 106"/>
            <p:cNvSpPr/>
            <p:nvPr>
              <p:custDataLst>
                <p:tags r:id="rId8"/>
              </p:custDataLst>
            </p:nvPr>
          </p:nvSpPr>
          <p:spPr>
            <a:xfrm>
              <a:off x="12239543" y="2380206"/>
              <a:ext cx="1132380" cy="1132380"/>
            </a:xfrm>
            <a:prstGeom prst="roundRect">
              <a:avLst>
                <a:gd name="adj" fmla="val 50000"/>
              </a:avLst>
            </a:prstGeom>
            <a:solidFill>
              <a:sysClr val="window" lastClr="FFFFFF"/>
            </a:solidFill>
            <a:ln>
              <a:noFill/>
            </a:ln>
            <a:effectLst>
              <a:innerShdw blurRad="25400" dist="12700" dir="16200000">
                <a:prstClr val="black">
                  <a:alpha val="40000"/>
                </a:prstClr>
              </a:innerShdw>
            </a:effectLst>
          </p:spPr>
          <p:style>
            <a:lnRef idx="2">
              <a:srgbClr val="49C782">
                <a:shade val="50000"/>
              </a:srgbClr>
            </a:lnRef>
            <a:fillRef idx="1">
              <a:srgbClr val="49C782"/>
            </a:fillRef>
            <a:effectRef idx="0">
              <a:srgbClr val="49C782"/>
            </a:effectRef>
            <a:fontRef idx="minor">
              <a:sysClr val="window" lastClr="FFFFFF"/>
            </a:fontRef>
          </p:style>
          <p:txBody>
            <a:bodyPr lIns="0" tIns="0" rIns="0" bIns="0" rtlCol="0" anchor="ctr">
              <a:normAutofit/>
            </a:bodyPr>
            <a:lstStyle/>
            <a:p>
              <a:pPr algn="ctr"/>
              <a:r>
                <a:rPr lang="zh-CN" altLang="en-US">
                  <a:solidFill>
                    <a:srgbClr val="FABE00">
                      <a:lumMod val="75000"/>
                    </a:srgbClr>
                  </a:solidFill>
                  <a:latin typeface="+mj-ea"/>
                  <a:ea typeface="+mj-ea"/>
                  <a:cs typeface="+mn-ea"/>
                  <a:sym typeface="Arial" panose="020B0604020202020204" pitchFamily="34" charset="0"/>
                </a:rPr>
                <a:t>小</a:t>
              </a:r>
            </a:p>
          </p:txBody>
        </p:sp>
      </p:grpSp>
      <p:sp>
        <p:nvSpPr>
          <p:cNvPr id="2050" name=" 2050"/>
          <p:cNvSpPr/>
          <p:nvPr/>
        </p:nvSpPr>
        <p:spPr bwMode="auto">
          <a:xfrm flipH="1">
            <a:off x="3244413" y="3070862"/>
            <a:ext cx="151686" cy="1845945"/>
          </a:xfrm>
          <a:custGeom>
            <a:avLst/>
            <a:gdLst>
              <a:gd name="T0" fmla="*/ 2147483646 w 41"/>
              <a:gd name="T1" fmla="*/ 2147483646 h 281"/>
              <a:gd name="T2" fmla="*/ 2147483646 w 41"/>
              <a:gd name="T3" fmla="*/ 2147483646 h 281"/>
              <a:gd name="T4" fmla="*/ 0 w 41"/>
              <a:gd name="T5" fmla="*/ 0 h 281"/>
              <a:gd name="T6" fmla="*/ 2147483646 w 41"/>
              <a:gd name="T7" fmla="*/ 2147483646 h 281"/>
              <a:gd name="T8" fmla="*/ 2147483646 w 41"/>
              <a:gd name="T9" fmla="*/ 2147483646 h 281"/>
              <a:gd name="T10" fmla="*/ 2147483646 w 41"/>
              <a:gd name="T11" fmla="*/ 2147483646 h 281"/>
              <a:gd name="T12" fmla="*/ 2147483646 w 41"/>
              <a:gd name="T13" fmla="*/ 2147483646 h 281"/>
              <a:gd name="T14" fmla="*/ 2147483646 w 41"/>
              <a:gd name="T15" fmla="*/ 2147483646 h 281"/>
              <a:gd name="T16" fmla="*/ 2147483646 w 41"/>
              <a:gd name="T17" fmla="*/ 2147483646 h 281"/>
              <a:gd name="T18" fmla="*/ 2147483646 w 41"/>
              <a:gd name="T19" fmla="*/ 2147483646 h 281"/>
              <a:gd name="T20" fmla="*/ 2147483646 w 41"/>
              <a:gd name="T21" fmla="*/ 2147483646 h 281"/>
              <a:gd name="T22" fmla="*/ 2147483646 w 41"/>
              <a:gd name="T23" fmla="*/ 2147483646 h 281"/>
              <a:gd name="T24" fmla="*/ 2147483646 w 41"/>
              <a:gd name="T25" fmla="*/ 2147483646 h 281"/>
              <a:gd name="T26" fmla="*/ 0 w 41"/>
              <a:gd name="T27" fmla="*/ 2147483646 h 281"/>
              <a:gd name="T28" fmla="*/ 2147483646 w 41"/>
              <a:gd name="T29" fmla="*/ 2147483646 h 281"/>
              <a:gd name="T30" fmla="*/ 2147483646 w 41"/>
              <a:gd name="T31" fmla="*/ 2147483646 h 281"/>
              <a:gd name="T32" fmla="*/ 2147483646 w 41"/>
              <a:gd name="T33" fmla="*/ 2147483646 h 281"/>
              <a:gd name="T34" fmla="*/ 2147483646 w 41"/>
              <a:gd name="T35" fmla="*/ 2147483646 h 281"/>
              <a:gd name="T36" fmla="*/ 2147483646 w 41"/>
              <a:gd name="T37" fmla="*/ 2147483646 h 281"/>
              <a:gd name="T38" fmla="*/ 2147483646 w 41"/>
              <a:gd name="T39" fmla="*/ 2147483646 h 281"/>
              <a:gd name="T40" fmla="*/ 2147483646 w 41"/>
              <a:gd name="T41" fmla="*/ 2147483646 h 281"/>
              <a:gd name="T42" fmla="*/ 2147483646 w 41"/>
              <a:gd name="T43" fmla="*/ 2147483646 h 2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rgbClr val="49C782"/>
          </a:solidFill>
          <a:ln>
            <a:noFill/>
          </a:ln>
          <a:extLst>
            <a:ext uri="{91240B29-F687-4F45-9708-019B960494DF}">
              <a14:hiddenLine xmlns:a14="http://schemas.microsoft.com/office/drawing/2010/main" xmlns="" w="9525">
                <a:solidFill>
                  <a:srgbClr val="000000"/>
                </a:solidFill>
                <a:round/>
              </a14:hiddenLine>
            </a:ext>
          </a:extLst>
        </p:spPr>
        <p:txBody>
          <a:bodyPr anchor="ct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latin typeface="+mj-ea"/>
              <a:ea typeface="+mj-ea"/>
            </a:endParaRPr>
          </a:p>
        </p:txBody>
      </p:sp>
      <p:sp>
        <p:nvSpPr>
          <p:cNvPr id="109" name="文本框 108"/>
          <p:cNvSpPr txBox="1"/>
          <p:nvPr/>
        </p:nvSpPr>
        <p:spPr>
          <a:xfrm>
            <a:off x="1416449" y="3782063"/>
            <a:ext cx="1756767" cy="781945"/>
          </a:xfrm>
          <a:prstGeom prst="rect">
            <a:avLst/>
          </a:prstGeom>
          <a:noFill/>
        </p:spPr>
        <p:txBody>
          <a:bodyPr wrap="square" rtlCol="0">
            <a:spAutoFit/>
          </a:bodyPr>
          <a:lstStyle/>
          <a:p>
            <a:pPr algn="ctr">
              <a:lnSpc>
                <a:spcPct val="120000"/>
              </a:lnSpc>
            </a:pPr>
            <a:r>
              <a:rPr lang="zh-CN" altLang="en-US" sz="2000" b="1" dirty="0">
                <a:latin typeface="宋体" panose="02010600030101010101" pitchFamily="2" charset="-122"/>
                <a:ea typeface="宋体" panose="02010600030101010101" pitchFamily="2" charset="-122"/>
              </a:rPr>
              <a:t>大数据的利用过程</a:t>
            </a:r>
          </a:p>
        </p:txBody>
      </p:sp>
      <p:cxnSp>
        <p:nvCxnSpPr>
          <p:cNvPr id="110" name="直接箭头连接符 109"/>
          <p:cNvCxnSpPr/>
          <p:nvPr>
            <p:custDataLst>
              <p:tags r:id="rId5"/>
            </p:custDataLst>
          </p:nvPr>
        </p:nvCxnSpPr>
        <p:spPr>
          <a:xfrm>
            <a:off x="4500980" y="3316605"/>
            <a:ext cx="642342" cy="0"/>
          </a:xfrm>
          <a:prstGeom prst="straightConnector1">
            <a:avLst/>
          </a:prstGeom>
          <a:ln w="38100">
            <a:solidFill>
              <a:srgbClr val="49C782"/>
            </a:solidFill>
            <a:headEnd type="oval"/>
            <a:tailEnd type="triangle"/>
          </a:ln>
        </p:spPr>
        <p:style>
          <a:lnRef idx="1">
            <a:srgbClr val="49C782"/>
          </a:lnRef>
          <a:fillRef idx="0">
            <a:srgbClr val="49C782"/>
          </a:fillRef>
          <a:effectRef idx="0">
            <a:srgbClr val="49C782"/>
          </a:effectRef>
          <a:fontRef idx="minor">
            <a:sysClr val="windowText" lastClr="000000"/>
          </a:fontRef>
        </p:style>
      </p:cxnSp>
      <p:cxnSp>
        <p:nvCxnSpPr>
          <p:cNvPr id="111" name="直接箭头连接符 110"/>
          <p:cNvCxnSpPr/>
          <p:nvPr>
            <p:custDataLst>
              <p:tags r:id="rId6"/>
            </p:custDataLst>
          </p:nvPr>
        </p:nvCxnSpPr>
        <p:spPr>
          <a:xfrm>
            <a:off x="4500721" y="4721225"/>
            <a:ext cx="642858" cy="0"/>
          </a:xfrm>
          <a:prstGeom prst="straightConnector1">
            <a:avLst/>
          </a:prstGeom>
          <a:ln w="38100">
            <a:solidFill>
              <a:srgbClr val="49C782"/>
            </a:solidFill>
            <a:headEnd type="oval"/>
            <a:tailEnd type="triangle"/>
          </a:ln>
        </p:spPr>
        <p:style>
          <a:lnRef idx="1">
            <a:srgbClr val="49C782"/>
          </a:lnRef>
          <a:fillRef idx="0">
            <a:srgbClr val="49C782"/>
          </a:fillRef>
          <a:effectRef idx="0">
            <a:srgbClr val="49C782"/>
          </a:effectRef>
          <a:fontRef idx="minor">
            <a:sysClr val="windowText" lastClr="000000"/>
          </a:fontRef>
        </p:style>
      </p:cxnSp>
      <p:sp>
        <p:nvSpPr>
          <p:cNvPr id="113" name="文本框 112"/>
          <p:cNvSpPr txBox="1"/>
          <p:nvPr/>
        </p:nvSpPr>
        <p:spPr>
          <a:xfrm>
            <a:off x="6624836" y="2657476"/>
            <a:ext cx="3564096" cy="2836354"/>
          </a:xfrm>
          <a:prstGeom prst="rect">
            <a:avLst/>
          </a:prstGeom>
          <a:noFill/>
        </p:spPr>
        <p:txBody>
          <a:bodyPr wrap="square" rtlCol="0">
            <a:spAutoFit/>
          </a:bodyPr>
          <a:lstStyle/>
          <a:p>
            <a:pPr algn="just">
              <a:lnSpc>
                <a:spcPct val="130000"/>
              </a:lnSpc>
            </a:pPr>
            <a:r>
              <a:rPr lang="en-US" altLang="zh-CN" sz="2000" b="1" dirty="0">
                <a:latin typeface="宋体" panose="02010600030101010101" pitchFamily="2" charset="-122"/>
                <a:ea typeface="宋体" panose="02010600030101010101" pitchFamily="2" charset="-122"/>
                <a:sym typeface="+mn-ea"/>
              </a:rPr>
              <a:t>数据如果不能进一步地“深加工”，即使收集的数量再“大”，也毫无价值。因为仅仅就数据本身而言，它们是“一无所知”的，数据的价值，在于形成信息，变成知识，乃至升华为智慧。</a:t>
            </a:r>
            <a:endParaRPr lang="zh-CN" altLang="en-US" sz="2000" b="1" dirty="0">
              <a:latin typeface="宋体" panose="02010600030101010101" pitchFamily="2" charset="-122"/>
              <a:ea typeface="宋体" panose="02010600030101010101" pitchFamily="2" charset="-122"/>
            </a:endParaRPr>
          </a:p>
        </p:txBody>
      </p:sp>
    </p:spTree>
    <p:extLst>
      <p:ext uri="{BB962C8B-B14F-4D97-AF65-F5344CB8AC3E}">
        <p14:creationId xmlns:p14="http://schemas.microsoft.com/office/powerpoint/2010/main" xmlns="" val="3749752674"/>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8" name="文本占位符 2"/>
          <p:cNvSpPr>
            <a:spLocks noGrp="1"/>
          </p:cNvSpPr>
          <p:nvPr/>
        </p:nvSpPr>
        <p:spPr>
          <a:xfrm>
            <a:off x="2313146" y="350520"/>
            <a:ext cx="4356582" cy="462280"/>
          </a:xfrm>
          <a:prstGeom prst="rect">
            <a:avLst/>
          </a:prstGeom>
          <a:noFill/>
          <a:ln>
            <a:noFill/>
          </a:ln>
        </p:spPr>
        <p:txBody>
          <a:bodyPr anchor="t"/>
          <a:lstStyle>
            <a:lvl1pPr marL="0" indent="0" algn="l" rtl="0" fontAlgn="base">
              <a:lnSpc>
                <a:spcPct val="90000"/>
              </a:lnSpc>
              <a:spcBef>
                <a:spcPts val="1000"/>
              </a:spcBef>
              <a:spcAft>
                <a:spcPct val="0"/>
              </a:spcAft>
              <a:buFont typeface="Arial" panose="020B0604020202020204" pitchFamily="34" charset="0"/>
              <a:buNone/>
              <a:defRPr sz="2800" b="1" kern="1200">
                <a:solidFill>
                  <a:schemeClr val="tx1">
                    <a:lumMod val="85000"/>
                    <a:lumOff val="15000"/>
                  </a:schemeClr>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eaLnBrk="1" hangingPunct="1"/>
            <a:r>
              <a:rPr lang="zh-CN" altLang="en-US" dirty="0">
                <a:solidFill>
                  <a:srgbClr val="262626"/>
                </a:solidFill>
                <a:latin typeface="微软雅黑" panose="020B0503020204020204" pitchFamily="34" charset="-122"/>
                <a:ea typeface="微软雅黑" panose="020B0503020204020204" pitchFamily="34" charset="-122"/>
                <a:sym typeface="+mn-ea"/>
              </a:rPr>
              <a:t>水利大数据平台总体架构</a:t>
            </a:r>
            <a:endParaRPr lang="zh-CN" altLang="en-US" dirty="0">
              <a:solidFill>
                <a:srgbClr val="262626"/>
              </a:solidFill>
              <a:latin typeface="+mj-lt"/>
              <a:ea typeface="+mj-lt"/>
              <a:sym typeface="+mn-ea"/>
            </a:endParaRPr>
          </a:p>
        </p:txBody>
      </p:sp>
      <p:sp>
        <p:nvSpPr>
          <p:cNvPr id="6" name="矩形 5"/>
          <p:cNvSpPr/>
          <p:nvPr/>
        </p:nvSpPr>
        <p:spPr>
          <a:xfrm>
            <a:off x="1913295" y="1103633"/>
            <a:ext cx="8140462" cy="75565"/>
          </a:xfrm>
          <a:prstGeom prst="rect">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zh-CN" altLang="en-US"/>
          </a:p>
        </p:txBody>
      </p:sp>
      <p:grpSp>
        <p:nvGrpSpPr>
          <p:cNvPr id="32" name="组合 31"/>
          <p:cNvGrpSpPr/>
          <p:nvPr/>
        </p:nvGrpSpPr>
        <p:grpSpPr>
          <a:xfrm>
            <a:off x="1457945" y="5760146"/>
            <a:ext cx="7516693" cy="546735"/>
            <a:chOff x="439146" y="3813217"/>
            <a:chExt cx="7211668" cy="854622"/>
          </a:xfrm>
          <a:solidFill>
            <a:schemeClr val="bg1">
              <a:lumMod val="85000"/>
            </a:schemeClr>
          </a:solidFill>
        </p:grpSpPr>
        <p:sp>
          <p:nvSpPr>
            <p:cNvPr id="33" name="圆角矩形 32"/>
            <p:cNvSpPr/>
            <p:nvPr/>
          </p:nvSpPr>
          <p:spPr>
            <a:xfrm>
              <a:off x="1268767" y="3813217"/>
              <a:ext cx="6382047" cy="854622"/>
            </a:xfrm>
            <a:prstGeom prst="roundRect">
              <a:avLst>
                <a:gd name="adj" fmla="val 11667"/>
              </a:avLst>
            </a:prstGeom>
            <a:solidFill>
              <a:srgbClr val="6FAD46"/>
            </a:solidFill>
            <a:ln w="31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en-US" sz="1400" noProof="1">
                <a:solidFill>
                  <a:prstClr val="white"/>
                </a:solidFill>
              </a:endParaRPr>
            </a:p>
          </p:txBody>
        </p:sp>
        <p:sp>
          <p:nvSpPr>
            <p:cNvPr id="34" name="圆角矩形 33"/>
            <p:cNvSpPr/>
            <p:nvPr/>
          </p:nvSpPr>
          <p:spPr>
            <a:xfrm>
              <a:off x="1336741" y="3927342"/>
              <a:ext cx="879462" cy="626371"/>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业务数据</a:t>
              </a:r>
            </a:p>
          </p:txBody>
        </p:sp>
        <p:sp>
          <p:nvSpPr>
            <p:cNvPr id="35" name="圆角矩形 34"/>
            <p:cNvSpPr/>
            <p:nvPr/>
          </p:nvSpPr>
          <p:spPr>
            <a:xfrm>
              <a:off x="2350344" y="3927342"/>
              <a:ext cx="879462" cy="626371"/>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服务器数据</a:t>
              </a:r>
            </a:p>
          </p:txBody>
        </p:sp>
        <p:sp>
          <p:nvSpPr>
            <p:cNvPr id="36" name="圆角矩形 35"/>
            <p:cNvSpPr/>
            <p:nvPr/>
          </p:nvSpPr>
          <p:spPr>
            <a:xfrm>
              <a:off x="3388021" y="3927342"/>
              <a:ext cx="879462" cy="626371"/>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互联网数据</a:t>
              </a:r>
            </a:p>
          </p:txBody>
        </p:sp>
        <p:sp>
          <p:nvSpPr>
            <p:cNvPr id="37" name="圆角矩形 36"/>
            <p:cNvSpPr/>
            <p:nvPr/>
          </p:nvSpPr>
          <p:spPr>
            <a:xfrm>
              <a:off x="4438329" y="3927342"/>
              <a:ext cx="1040592" cy="626371"/>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图片、文本等</a:t>
              </a:r>
              <a:endParaRPr lang="en-US" altLang="zh-CN" sz="1200" b="1" kern="0" noProof="1">
                <a:solidFill>
                  <a:schemeClr val="bg1"/>
                </a:solidFill>
                <a:latin typeface="微软雅黑" panose="020B0503020204020204" pitchFamily="34" charset="-122"/>
                <a:ea typeface="微软雅黑" panose="020B0503020204020204" pitchFamily="34" charset="-122"/>
              </a:endParaRPr>
            </a:p>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非结构化数据</a:t>
              </a:r>
            </a:p>
          </p:txBody>
        </p:sp>
        <p:sp>
          <p:nvSpPr>
            <p:cNvPr id="38" name="圆角矩形 37"/>
            <p:cNvSpPr/>
            <p:nvPr/>
          </p:nvSpPr>
          <p:spPr>
            <a:xfrm>
              <a:off x="5651335" y="3927342"/>
              <a:ext cx="879462" cy="626371"/>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共享交换数据</a:t>
              </a:r>
            </a:p>
          </p:txBody>
        </p:sp>
        <p:sp>
          <p:nvSpPr>
            <p:cNvPr id="39" name="圆角矩形 38"/>
            <p:cNvSpPr/>
            <p:nvPr/>
          </p:nvSpPr>
          <p:spPr>
            <a:xfrm>
              <a:off x="6693751" y="3918246"/>
              <a:ext cx="879462" cy="625230"/>
            </a:xfrm>
            <a:prstGeom prst="roundRect">
              <a:avLst>
                <a:gd name="adj" fmla="val 8700"/>
              </a:avLst>
            </a:prstGeom>
            <a:solidFill>
              <a:schemeClr val="accent5">
                <a:lumMod val="60000"/>
                <a:lumOff val="40000"/>
              </a:schemeClr>
            </a:solidFill>
            <a:ln w="3175">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200" b="1" kern="0" noProof="1">
                  <a:solidFill>
                    <a:schemeClr val="bg1"/>
                  </a:solidFill>
                  <a:latin typeface="微软雅黑" panose="020B0503020204020204" pitchFamily="34" charset="-122"/>
                  <a:ea typeface="微软雅黑" panose="020B0503020204020204" pitchFamily="34" charset="-122"/>
                </a:rPr>
                <a:t>其他数据</a:t>
              </a:r>
            </a:p>
          </p:txBody>
        </p:sp>
        <p:sp>
          <p:nvSpPr>
            <p:cNvPr id="40" name="圆角矩形 39"/>
            <p:cNvSpPr/>
            <p:nvPr/>
          </p:nvSpPr>
          <p:spPr>
            <a:xfrm>
              <a:off x="439146" y="3813217"/>
              <a:ext cx="742997" cy="854622"/>
            </a:xfrm>
            <a:prstGeom prst="roundRect">
              <a:avLst>
                <a:gd name="adj" fmla="val 0"/>
              </a:avLst>
            </a:prstGeom>
            <a:solidFill>
              <a:srgbClr val="6FAD46"/>
            </a:solid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200" b="1" noProof="1">
                  <a:solidFill>
                    <a:schemeClr val="bg1"/>
                  </a:solidFill>
                  <a:latin typeface="微软雅黑" panose="020B0503020204020204" pitchFamily="34" charset="-122"/>
                  <a:ea typeface="微软雅黑" panose="020B0503020204020204" pitchFamily="34" charset="-122"/>
                </a:rPr>
                <a:t>数据源</a:t>
              </a:r>
            </a:p>
          </p:txBody>
        </p:sp>
      </p:grpSp>
      <p:sp>
        <p:nvSpPr>
          <p:cNvPr id="116" name="左右箭头 115"/>
          <p:cNvSpPr/>
          <p:nvPr/>
        </p:nvSpPr>
        <p:spPr>
          <a:xfrm rot="5400000">
            <a:off x="7677796" y="5413428"/>
            <a:ext cx="428625" cy="323751"/>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51207" name="TextBox 1"/>
          <p:cNvSpPr txBox="1"/>
          <p:nvPr/>
        </p:nvSpPr>
        <p:spPr>
          <a:xfrm>
            <a:off x="9058765" y="2736852"/>
            <a:ext cx="52900" cy="173317"/>
          </a:xfrm>
          <a:prstGeom prst="rect">
            <a:avLst/>
          </a:prstGeom>
          <a:noFill/>
          <a:ln w="9525">
            <a:noFill/>
          </a:ln>
        </p:spPr>
        <p:txBody>
          <a:bodyPr wrap="none" lIns="0" tIns="0" rIns="0" anchor="t">
            <a:spAutoFit/>
          </a:bodyPr>
          <a:lstStyle/>
          <a:p>
            <a:pPr algn="ctr">
              <a:lnSpc>
                <a:spcPts val="1100"/>
              </a:lnSpc>
            </a:pPr>
            <a:r>
              <a:rPr lang="en-US" altLang="zh-CN" sz="700" dirty="0">
                <a:solidFill>
                  <a:srgbClr val="FFFFFF"/>
                </a:solidFill>
                <a:latin typeface="微软雅黑" panose="020B0503020204020204" pitchFamily="34" charset="-122"/>
                <a:ea typeface="微软雅黑" panose="020B0503020204020204" pitchFamily="34" charset="-122"/>
              </a:rPr>
              <a:t>4</a:t>
            </a:r>
            <a:endParaRPr lang="en-US" altLang="zh-CN" sz="500" dirty="0">
              <a:solidFill>
                <a:srgbClr val="000000"/>
              </a:solidFill>
              <a:latin typeface="微软雅黑" panose="020B0503020204020204" pitchFamily="34" charset="-122"/>
              <a:ea typeface="微软雅黑" panose="020B0503020204020204" pitchFamily="34" charset="-122"/>
            </a:endParaRPr>
          </a:p>
        </p:txBody>
      </p:sp>
      <p:grpSp>
        <p:nvGrpSpPr>
          <p:cNvPr id="51208" name="组合 5"/>
          <p:cNvGrpSpPr/>
          <p:nvPr/>
        </p:nvGrpSpPr>
        <p:grpSpPr>
          <a:xfrm>
            <a:off x="1457724" y="1771653"/>
            <a:ext cx="7443689" cy="3711575"/>
            <a:chOff x="387621" y="1771073"/>
            <a:chExt cx="9161782" cy="3712211"/>
          </a:xfrm>
        </p:grpSpPr>
        <p:sp>
          <p:nvSpPr>
            <p:cNvPr id="95" name="上箭头 94"/>
            <p:cNvSpPr/>
            <p:nvPr/>
          </p:nvSpPr>
          <p:spPr>
            <a:xfrm>
              <a:off x="2384062" y="3061393"/>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103" name="上箭头 102"/>
            <p:cNvSpPr/>
            <p:nvPr/>
          </p:nvSpPr>
          <p:spPr>
            <a:xfrm>
              <a:off x="5292997" y="3042343"/>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104" name="上箭头 103"/>
            <p:cNvSpPr/>
            <p:nvPr/>
          </p:nvSpPr>
          <p:spPr>
            <a:xfrm>
              <a:off x="8227332" y="3057583"/>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117" name="上箭头 116"/>
            <p:cNvSpPr/>
            <p:nvPr/>
          </p:nvSpPr>
          <p:spPr>
            <a:xfrm>
              <a:off x="2384062" y="4434898"/>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118" name="上箭头 117"/>
            <p:cNvSpPr/>
            <p:nvPr/>
          </p:nvSpPr>
          <p:spPr>
            <a:xfrm>
              <a:off x="5298712" y="4434263"/>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
          <p:nvSpPr>
            <p:cNvPr id="119" name="上箭头 118"/>
            <p:cNvSpPr/>
            <p:nvPr/>
          </p:nvSpPr>
          <p:spPr>
            <a:xfrm>
              <a:off x="8254637" y="4434898"/>
              <a:ext cx="381000" cy="142875"/>
            </a:xfrm>
            <a:prstGeom prst="upArrow">
              <a:avLst/>
            </a:prstGeom>
            <a:solidFill>
              <a:srgbClr val="1126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grpSp>
          <p:nvGrpSpPr>
            <p:cNvPr id="51215" name="组合 3"/>
            <p:cNvGrpSpPr/>
            <p:nvPr/>
          </p:nvGrpSpPr>
          <p:grpSpPr>
            <a:xfrm>
              <a:off x="387621" y="1771073"/>
              <a:ext cx="9161782" cy="3712211"/>
              <a:chOff x="387621" y="1771073"/>
              <a:chExt cx="9161782" cy="3712211"/>
            </a:xfrm>
          </p:grpSpPr>
          <p:sp>
            <p:nvSpPr>
              <p:cNvPr id="24" name="圆角矩形 23"/>
              <p:cNvSpPr/>
              <p:nvPr/>
            </p:nvSpPr>
            <p:spPr>
              <a:xfrm>
                <a:off x="387622" y="1771073"/>
                <a:ext cx="953135" cy="419736"/>
              </a:xfrm>
              <a:prstGeom prst="roundRect">
                <a:avLst>
                  <a:gd name="adj" fmla="val 0"/>
                </a:avLst>
              </a:prstGeom>
              <a:solidFill>
                <a:srgbClr val="0CC1B8"/>
              </a:solid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微软雅黑" panose="020B0503020204020204" pitchFamily="34" charset="-122"/>
                    <a:ea typeface="微软雅黑" panose="020B0503020204020204" pitchFamily="34" charset="-122"/>
                  </a:rPr>
                  <a:t>应用层</a:t>
                </a:r>
              </a:p>
            </p:txBody>
          </p:sp>
          <p:sp>
            <p:nvSpPr>
              <p:cNvPr id="25" name="圆角矩形 24"/>
              <p:cNvSpPr/>
              <p:nvPr/>
            </p:nvSpPr>
            <p:spPr>
              <a:xfrm>
                <a:off x="1451882" y="1771073"/>
                <a:ext cx="8097521" cy="457835"/>
              </a:xfrm>
              <a:prstGeom prst="roundRect">
                <a:avLst>
                  <a:gd name="adj" fmla="val 8700"/>
                </a:avLst>
              </a:prstGeom>
              <a:solidFill>
                <a:schemeClr val="accent6"/>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en-US" sz="1400" noProof="1">
                  <a:solidFill>
                    <a:prstClr val="white"/>
                  </a:solidFill>
                </a:endParaRPr>
              </a:p>
            </p:txBody>
          </p:sp>
          <p:sp>
            <p:nvSpPr>
              <p:cNvPr id="26" name="圆角矩形 25"/>
              <p:cNvSpPr/>
              <p:nvPr/>
            </p:nvSpPr>
            <p:spPr>
              <a:xfrm>
                <a:off x="1568061" y="1861893"/>
                <a:ext cx="1092226" cy="275627"/>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河长制</a:t>
                </a:r>
              </a:p>
            </p:txBody>
          </p:sp>
          <p:sp>
            <p:nvSpPr>
              <p:cNvPr id="27" name="圆角矩形 26"/>
              <p:cNvSpPr/>
              <p:nvPr/>
            </p:nvSpPr>
            <p:spPr>
              <a:xfrm>
                <a:off x="3082348" y="1866339"/>
                <a:ext cx="879462" cy="271048"/>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防汛抗旱</a:t>
                </a:r>
              </a:p>
            </p:txBody>
          </p:sp>
          <p:sp>
            <p:nvSpPr>
              <p:cNvPr id="28" name="圆角矩形 27"/>
              <p:cNvSpPr/>
              <p:nvPr/>
            </p:nvSpPr>
            <p:spPr>
              <a:xfrm>
                <a:off x="4320446" y="1883034"/>
                <a:ext cx="1054282" cy="271181"/>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水资源</a:t>
                </a:r>
              </a:p>
            </p:txBody>
          </p:sp>
          <p:sp>
            <p:nvSpPr>
              <p:cNvPr id="29" name="圆角矩形 28"/>
              <p:cNvSpPr/>
              <p:nvPr/>
            </p:nvSpPr>
            <p:spPr>
              <a:xfrm>
                <a:off x="5772349" y="1887687"/>
                <a:ext cx="1030272" cy="266528"/>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农田水利</a:t>
                </a:r>
              </a:p>
            </p:txBody>
          </p:sp>
          <p:sp>
            <p:nvSpPr>
              <p:cNvPr id="30" name="圆角矩形 29"/>
              <p:cNvSpPr/>
              <p:nvPr/>
            </p:nvSpPr>
            <p:spPr>
              <a:xfrm>
                <a:off x="7227537" y="1866657"/>
                <a:ext cx="879462" cy="271048"/>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水利工程</a:t>
                </a:r>
              </a:p>
            </p:txBody>
          </p:sp>
          <p:sp>
            <p:nvSpPr>
              <p:cNvPr id="31" name="圆角矩形 30"/>
              <p:cNvSpPr/>
              <p:nvPr/>
            </p:nvSpPr>
            <p:spPr>
              <a:xfrm>
                <a:off x="8506414" y="1866473"/>
                <a:ext cx="879462" cy="271048"/>
              </a:xfrm>
              <a:prstGeom prst="roundRect">
                <a:avLst>
                  <a:gd name="adj" fmla="val 8700"/>
                </a:avLst>
              </a:prstGeom>
              <a:solidFill>
                <a:schemeClr val="accent3">
                  <a:lumMod val="20000"/>
                  <a:lumOff val="80000"/>
                </a:schemeClr>
              </a:solidFill>
              <a:ln>
                <a:noFill/>
                <a:headEnd type="none" w="med" len="med"/>
                <a:tailEnd type="none" w="med" len="med"/>
              </a:ln>
              <a:effectLst>
                <a:outerShdw blurRad="40000" dist="20000" dir="5400000" rotWithShape="0">
                  <a:srgbClr val="000000">
                    <a:alpha val="38000"/>
                  </a:srgbClr>
                </a:outerShdw>
              </a:effectLst>
            </p:spPr>
            <p:style>
              <a:lnRef idx="1">
                <a:schemeClr val="accent2"/>
              </a:lnRef>
              <a:fillRef idx="2">
                <a:schemeClr val="accent2"/>
              </a:fillRef>
              <a:effectRef idx="1">
                <a:schemeClr val="accent2"/>
              </a:effectRef>
              <a:fontRef idx="minor">
                <a:schemeClr val="dk1"/>
              </a:fontRef>
            </p:style>
            <p:txBody>
              <a:bodyPr vert="horz" wrap="square" lIns="68580" tIns="34290" rIns="68580" bIns="34290" numCol="1" rtlCol="0" anchor="ctr" anchorCtr="0" compatLnSpc="1"/>
              <a:lstStyle>
                <a:defPPr>
                  <a:defRPr lang="zh-CN"/>
                </a:defPPr>
                <a:lvl1pPr algn="l" rtl="0" fontAlgn="base">
                  <a:spcBef>
                    <a:spcPct val="0"/>
                  </a:spcBef>
                  <a:spcAft>
                    <a:spcPct val="0"/>
                  </a:spcAft>
                  <a:defRPr kern="1200">
                    <a:solidFill>
                      <a:schemeClr val="dk1"/>
                    </a:solidFill>
                    <a:latin typeface="+mn-lt"/>
                    <a:ea typeface="+mn-ea"/>
                    <a:cs typeface="+mn-cs"/>
                  </a:defRPr>
                </a:lvl1pPr>
                <a:lvl2pPr marL="457200" algn="l" rtl="0" fontAlgn="base">
                  <a:spcBef>
                    <a:spcPct val="0"/>
                  </a:spcBef>
                  <a:spcAft>
                    <a:spcPct val="0"/>
                  </a:spcAft>
                  <a:defRPr kern="1200">
                    <a:solidFill>
                      <a:schemeClr val="dk1"/>
                    </a:solidFill>
                    <a:latin typeface="+mn-lt"/>
                    <a:ea typeface="+mn-ea"/>
                    <a:cs typeface="+mn-cs"/>
                  </a:defRPr>
                </a:lvl2pPr>
                <a:lvl3pPr marL="914400" algn="l" rtl="0" fontAlgn="base">
                  <a:spcBef>
                    <a:spcPct val="0"/>
                  </a:spcBef>
                  <a:spcAft>
                    <a:spcPct val="0"/>
                  </a:spcAft>
                  <a:defRPr kern="1200">
                    <a:solidFill>
                      <a:schemeClr val="dk1"/>
                    </a:solidFill>
                    <a:latin typeface="+mn-lt"/>
                    <a:ea typeface="+mn-ea"/>
                    <a:cs typeface="+mn-cs"/>
                  </a:defRPr>
                </a:lvl3pPr>
                <a:lvl4pPr marL="1371600" algn="l" rtl="0" fontAlgn="base">
                  <a:spcBef>
                    <a:spcPct val="0"/>
                  </a:spcBef>
                  <a:spcAft>
                    <a:spcPct val="0"/>
                  </a:spcAft>
                  <a:defRPr kern="1200">
                    <a:solidFill>
                      <a:schemeClr val="dk1"/>
                    </a:solidFill>
                    <a:latin typeface="+mn-lt"/>
                    <a:ea typeface="+mn-ea"/>
                    <a:cs typeface="+mn-cs"/>
                  </a:defRPr>
                </a:lvl4pPr>
                <a:lvl5pPr marL="1828800" algn="l" rtl="0" fontAlgn="base">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fontAlgn="base"/>
                <a:r>
                  <a:rPr lang="zh-CN" altLang="en-US" sz="1400" b="1" kern="0" noProof="1">
                    <a:solidFill>
                      <a:srgbClr val="0070C0"/>
                    </a:solidFill>
                    <a:latin typeface="微软雅黑" panose="020B0503020204020204" pitchFamily="34" charset="-122"/>
                    <a:ea typeface="微软雅黑" panose="020B0503020204020204" pitchFamily="34" charset="-122"/>
                  </a:rPr>
                  <a:t>其他领域</a:t>
                </a:r>
              </a:p>
            </p:txBody>
          </p:sp>
          <p:sp>
            <p:nvSpPr>
              <p:cNvPr id="41" name="圆角矩形 40"/>
              <p:cNvSpPr/>
              <p:nvPr/>
            </p:nvSpPr>
            <p:spPr>
              <a:xfrm>
                <a:off x="387621" y="3191569"/>
                <a:ext cx="953136" cy="1238379"/>
              </a:xfrm>
              <a:prstGeom prst="roundRect">
                <a:avLst>
                  <a:gd name="adj" fmla="val 0"/>
                </a:avLst>
              </a:prstGeom>
              <a:solidFill>
                <a:srgbClr val="0CC1B8"/>
              </a:solid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微软雅黑" panose="020B0503020204020204" pitchFamily="34" charset="-122"/>
                    <a:ea typeface="微软雅黑" panose="020B0503020204020204" pitchFamily="34" charset="-122"/>
                  </a:rPr>
                  <a:t>数据存储和计算</a:t>
                </a:r>
              </a:p>
            </p:txBody>
          </p:sp>
          <p:sp>
            <p:nvSpPr>
              <p:cNvPr id="42" name="圆角矩形 41"/>
              <p:cNvSpPr/>
              <p:nvPr/>
            </p:nvSpPr>
            <p:spPr>
              <a:xfrm>
                <a:off x="387621" y="2280344"/>
                <a:ext cx="953135" cy="754381"/>
              </a:xfrm>
              <a:prstGeom prst="roundRect">
                <a:avLst>
                  <a:gd name="adj" fmla="val 0"/>
                </a:avLst>
              </a:prstGeom>
              <a:solidFill>
                <a:srgbClr val="0CC1B8"/>
              </a:solid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微软雅黑" panose="020B0503020204020204" pitchFamily="34" charset="-122"/>
                    <a:ea typeface="微软雅黑" panose="020B0503020204020204" pitchFamily="34" charset="-122"/>
                  </a:rPr>
                  <a:t>服务和开放层</a:t>
                </a:r>
              </a:p>
              <a:p>
                <a:pPr algn="ctr" fontAlgn="base"/>
                <a:endParaRPr lang="zh-CN" altLang="en-US" sz="1400" b="1" noProof="1">
                  <a:solidFill>
                    <a:schemeClr val="bg1"/>
                  </a:solidFill>
                  <a:latin typeface="微软雅黑" panose="020B0503020204020204" pitchFamily="34" charset="-122"/>
                  <a:ea typeface="微软雅黑" panose="020B0503020204020204" pitchFamily="34" charset="-122"/>
                </a:endParaRPr>
              </a:p>
            </p:txBody>
          </p:sp>
          <p:sp>
            <p:nvSpPr>
              <p:cNvPr id="43" name="圆角矩形 42"/>
              <p:cNvSpPr/>
              <p:nvPr/>
            </p:nvSpPr>
            <p:spPr>
              <a:xfrm>
                <a:off x="387621" y="4592379"/>
                <a:ext cx="953135" cy="890905"/>
              </a:xfrm>
              <a:prstGeom prst="roundRect">
                <a:avLst>
                  <a:gd name="adj" fmla="val 0"/>
                </a:avLst>
              </a:prstGeom>
              <a:solidFill>
                <a:srgbClr val="0CC1B8"/>
              </a:solid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微软雅黑" panose="020B0503020204020204" pitchFamily="34" charset="-122"/>
                    <a:ea typeface="微软雅黑" panose="020B0503020204020204" pitchFamily="34" charset="-122"/>
                  </a:rPr>
                  <a:t>采集层</a:t>
                </a:r>
              </a:p>
            </p:txBody>
          </p:sp>
          <p:sp>
            <p:nvSpPr>
              <p:cNvPr id="44" name="圆角矩形 43"/>
              <p:cNvSpPr/>
              <p:nvPr/>
            </p:nvSpPr>
            <p:spPr>
              <a:xfrm>
                <a:off x="1451882" y="2571871"/>
                <a:ext cx="8097521" cy="492706"/>
              </a:xfrm>
              <a:prstGeom prst="roundRect">
                <a:avLst>
                  <a:gd name="adj" fmla="val 3108"/>
                </a:avLst>
              </a:prstGeom>
              <a:solidFill>
                <a:srgbClr val="F9F9F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050" noProof="1">
                  <a:solidFill>
                    <a:prstClr val="black"/>
                  </a:solidFill>
                </a:endParaRPr>
              </a:p>
            </p:txBody>
          </p:sp>
          <p:sp>
            <p:nvSpPr>
              <p:cNvPr id="51228" name="矩形 36"/>
              <p:cNvSpPr/>
              <p:nvPr/>
            </p:nvSpPr>
            <p:spPr>
              <a:xfrm>
                <a:off x="1538916" y="2552257"/>
                <a:ext cx="2260679" cy="463629"/>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lIns="130048" tIns="65024" rIns="130048" bIns="65024" anchor="ctr"/>
              <a:lstStyle/>
              <a:p>
                <a:pPr algn="ctr"/>
                <a:endPar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endParaRPr>
              </a:p>
              <a:p>
                <a:pPr algn="ctr"/>
                <a:r>
                  <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rPr>
                  <a:t>数据开发及管理</a:t>
                </a:r>
              </a:p>
              <a:p>
                <a:pPr algn="ctr"/>
                <a:r>
                  <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rPr>
                  <a:t>环境的开发及管理</a:t>
                </a:r>
              </a:p>
              <a:p>
                <a:pPr algn="ctr"/>
                <a:endPar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endParaRPr>
              </a:p>
            </p:txBody>
          </p:sp>
          <p:sp>
            <p:nvSpPr>
              <p:cNvPr id="48" name="圆角矩形 47"/>
              <p:cNvSpPr/>
              <p:nvPr/>
            </p:nvSpPr>
            <p:spPr>
              <a:xfrm>
                <a:off x="1451882" y="2268868"/>
                <a:ext cx="2430791" cy="262929"/>
              </a:xfrm>
              <a:prstGeom prst="roundRect">
                <a:avLst>
                  <a:gd name="adj" fmla="val 3108"/>
                </a:avLst>
              </a:prstGeom>
              <a:solidFill>
                <a:schemeClr val="accent4"/>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en-US" altLang="zh-CN" sz="1400" b="1" noProof="1">
                    <a:solidFill>
                      <a:schemeClr val="bg1"/>
                    </a:solidFill>
                    <a:latin typeface="微软雅黑" panose="020B0503020204020204" pitchFamily="34" charset="-122"/>
                    <a:ea typeface="微软雅黑" panose="020B0503020204020204" pitchFamily="34" charset="-122"/>
                  </a:rPr>
                  <a:t>PaaS</a:t>
                </a:r>
              </a:p>
            </p:txBody>
          </p:sp>
          <p:sp>
            <p:nvSpPr>
              <p:cNvPr id="51230" name="矩形 48"/>
              <p:cNvSpPr/>
              <p:nvPr/>
            </p:nvSpPr>
            <p:spPr>
              <a:xfrm>
                <a:off x="7092134" y="2228274"/>
                <a:ext cx="2430791" cy="285255"/>
              </a:xfrm>
              <a:prstGeom prst="rect">
                <a:avLst/>
              </a:prstGeom>
              <a:noFill/>
              <a:ln w="9525">
                <a:noFill/>
              </a:ln>
            </p:spPr>
            <p:txBody>
              <a:bodyPr wrap="square" lIns="130048" tIns="65024" rIns="130048" bIns="65024" anchor="t">
                <a:spAutoFit/>
              </a:bodyPr>
              <a:lstStyle/>
              <a:p>
                <a:pPr algn="ctr"/>
                <a:r>
                  <a:rPr lang="en-US" altLang="zh-CN" sz="1000" b="1" dirty="0">
                    <a:solidFill>
                      <a:srgbClr val="FFFFFF"/>
                    </a:solidFill>
                    <a:latin typeface="Georgia" panose="02040502050405020303"/>
                    <a:ea typeface="微软雅黑" panose="020B0503020204020204" pitchFamily="34" charset="-122"/>
                  </a:rPr>
                  <a:t>PaaS</a:t>
                </a:r>
              </a:p>
            </p:txBody>
          </p:sp>
          <p:sp>
            <p:nvSpPr>
              <p:cNvPr id="50" name="圆角矩形 49"/>
              <p:cNvSpPr/>
              <p:nvPr/>
            </p:nvSpPr>
            <p:spPr>
              <a:xfrm>
                <a:off x="4289062" y="2253674"/>
                <a:ext cx="2263775" cy="267335"/>
              </a:xfrm>
              <a:prstGeom prst="roundRect">
                <a:avLst>
                  <a:gd name="adj" fmla="val 3108"/>
                </a:avLst>
              </a:prstGeom>
              <a:solidFill>
                <a:schemeClr val="accent4"/>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base">
                  <a:spcBef>
                    <a:spcPct val="0"/>
                  </a:spcBef>
                  <a:spcAft>
                    <a:spcPct val="0"/>
                  </a:spcAft>
                </a:pPr>
                <a:r>
                  <a:rPr lang="en-US" altLang="zh-CN" sz="1400" b="1" noProof="1">
                    <a:solidFill>
                      <a:schemeClr val="bg1"/>
                    </a:solidFill>
                    <a:latin typeface="微软雅黑" panose="020B0503020204020204" pitchFamily="34" charset="-122"/>
                    <a:ea typeface="微软雅黑" panose="020B0503020204020204" pitchFamily="34" charset="-122"/>
                  </a:rPr>
                  <a:t>Daas</a:t>
                </a:r>
              </a:p>
            </p:txBody>
          </p:sp>
          <p:sp>
            <p:nvSpPr>
              <p:cNvPr id="52" name="圆角矩形 51"/>
              <p:cNvSpPr/>
              <p:nvPr/>
            </p:nvSpPr>
            <p:spPr>
              <a:xfrm>
                <a:off x="7084817" y="2253675"/>
                <a:ext cx="2464586" cy="256539"/>
              </a:xfrm>
              <a:prstGeom prst="roundRect">
                <a:avLst>
                  <a:gd name="adj" fmla="val 3108"/>
                </a:avLst>
              </a:prstGeom>
              <a:solidFill>
                <a:schemeClr val="accent4"/>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base">
                  <a:spcBef>
                    <a:spcPct val="0"/>
                  </a:spcBef>
                  <a:spcAft>
                    <a:spcPct val="0"/>
                  </a:spcAft>
                </a:pPr>
                <a:r>
                  <a:rPr lang="en-US" altLang="zh-CN" sz="1400" b="1" noProof="1">
                    <a:solidFill>
                      <a:schemeClr val="bg1"/>
                    </a:solidFill>
                    <a:latin typeface="微软雅黑" panose="020B0503020204020204" pitchFamily="34" charset="-122"/>
                    <a:ea typeface="微软雅黑" panose="020B0503020204020204" pitchFamily="34" charset="-122"/>
                  </a:rPr>
                  <a:t>SasS</a:t>
                </a:r>
              </a:p>
            </p:txBody>
          </p:sp>
          <p:sp>
            <p:nvSpPr>
              <p:cNvPr id="51233" name="矩形 36"/>
              <p:cNvSpPr/>
              <p:nvPr/>
            </p:nvSpPr>
            <p:spPr>
              <a:xfrm>
                <a:off x="4289197" y="2548446"/>
                <a:ext cx="2264489" cy="471251"/>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lIns="130048" tIns="65024" rIns="130048" bIns="65024" anchor="ctr"/>
              <a:lstStyle/>
              <a:p>
                <a:pPr algn="ctr"/>
                <a:endPar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endParaRPr>
              </a:p>
              <a:p>
                <a:pPr algn="ctr"/>
                <a:r>
                  <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rPr>
                  <a:t>数据封装和服务管理</a:t>
                </a:r>
              </a:p>
              <a:p>
                <a:pPr algn="ctr"/>
                <a:endParaRPr lang="zh-CN" altLang="zh-CN" sz="1200" dirty="0">
                  <a:solidFill>
                    <a:srgbClr val="404040"/>
                  </a:solidFill>
                  <a:latin typeface="Georgia" panose="02040502050405020303"/>
                  <a:ea typeface="微软雅黑" panose="020B0503020204020204" pitchFamily="34" charset="-122"/>
                  <a:sym typeface="Trebuchet MS" panose="020B0603020202020204" pitchFamily="34" charset="0"/>
                </a:endParaRPr>
              </a:p>
            </p:txBody>
          </p:sp>
          <p:sp>
            <p:nvSpPr>
              <p:cNvPr id="51234" name="矩形 36"/>
              <p:cNvSpPr/>
              <p:nvPr/>
            </p:nvSpPr>
            <p:spPr>
              <a:xfrm>
                <a:off x="7098302" y="2568001"/>
                <a:ext cx="509270" cy="476885"/>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lIns="130048" tIns="65024" rIns="130048" bIns="65024" anchor="ctr"/>
              <a:lstStyle/>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a:p>
                <a:pPr algn="ctr"/>
                <a:r>
                  <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rPr>
                  <a:t>指标</a:t>
                </a:r>
              </a:p>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p:txBody>
          </p:sp>
          <p:sp>
            <p:nvSpPr>
              <p:cNvPr id="55" name="圆角矩形 54"/>
              <p:cNvSpPr/>
              <p:nvPr/>
            </p:nvSpPr>
            <p:spPr>
              <a:xfrm>
                <a:off x="1465364" y="3473004"/>
                <a:ext cx="1573530" cy="956944"/>
              </a:xfrm>
              <a:prstGeom prst="roundRect">
                <a:avLst>
                  <a:gd name="adj" fmla="val 3108"/>
                </a:avLst>
              </a:prstGeom>
              <a:solidFill>
                <a:srgbClr val="E5F8FF"/>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200" noProof="1">
                  <a:solidFill>
                    <a:prstClr val="black"/>
                  </a:solidFill>
                </a:endParaRPr>
              </a:p>
            </p:txBody>
          </p:sp>
          <p:sp>
            <p:nvSpPr>
              <p:cNvPr id="56" name="圆角矩形 55"/>
              <p:cNvSpPr/>
              <p:nvPr/>
            </p:nvSpPr>
            <p:spPr>
              <a:xfrm>
                <a:off x="1457744" y="3191569"/>
                <a:ext cx="1581150" cy="240160"/>
              </a:xfrm>
              <a:prstGeom prst="roundRect">
                <a:avLst>
                  <a:gd name="adj" fmla="val 3108"/>
                </a:avLst>
              </a:prstGeom>
              <a:solidFill>
                <a:srgbClr val="00B0F0"/>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Georgia" panose="02040502050405020303"/>
                    <a:ea typeface="微软雅黑" panose="020B0503020204020204" pitchFamily="34" charset="-122"/>
                    <a:cs typeface="Georgia" panose="02040502050405020303"/>
                  </a:rPr>
                  <a:t>数据存储</a:t>
                </a:r>
              </a:p>
            </p:txBody>
          </p:sp>
          <p:sp>
            <p:nvSpPr>
              <p:cNvPr id="51237" name="文本框 240"/>
              <p:cNvSpPr txBox="1"/>
              <p:nvPr/>
            </p:nvSpPr>
            <p:spPr>
              <a:xfrm>
                <a:off x="1950063" y="3631354"/>
                <a:ext cx="1155740" cy="400179"/>
              </a:xfrm>
              <a:prstGeom prst="rect">
                <a:avLst/>
              </a:prstGeom>
              <a:noFill/>
              <a:ln w="9525">
                <a:noFill/>
              </a:ln>
            </p:spPr>
            <p:txBody>
              <a:bodyPr wrap="square"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分布式数据库</a:t>
                </a:r>
              </a:p>
            </p:txBody>
          </p:sp>
          <p:sp>
            <p:nvSpPr>
              <p:cNvPr id="51238" name="矩形 36"/>
              <p:cNvSpPr/>
              <p:nvPr/>
            </p:nvSpPr>
            <p:spPr>
              <a:xfrm>
                <a:off x="1452029" y="3451340"/>
                <a:ext cx="327660" cy="948124"/>
              </a:xfrm>
              <a:prstGeom prst="rect">
                <a:avLst/>
              </a:prstGeom>
              <a:noFill/>
              <a:ln w="12700">
                <a:noFill/>
              </a:ln>
            </p:spPr>
            <p:txBody>
              <a:bodyPr lIns="130048" tIns="65024" rIns="130048" bIns="65024" anchor="ct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综合数据管理</a:t>
                </a:r>
              </a:p>
            </p:txBody>
          </p:sp>
          <p:sp>
            <p:nvSpPr>
              <p:cNvPr id="51239" name="文本框 246"/>
              <p:cNvSpPr txBox="1"/>
              <p:nvPr/>
            </p:nvSpPr>
            <p:spPr>
              <a:xfrm>
                <a:off x="1950027" y="3442314"/>
                <a:ext cx="1155813" cy="400179"/>
              </a:xfrm>
              <a:prstGeom prst="rect">
                <a:avLst/>
              </a:prstGeom>
              <a:noFill/>
              <a:ln w="9525">
                <a:noFill/>
              </a:ln>
            </p:spPr>
            <p:txBody>
              <a:bodyPr wrap="square"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关系型数据库</a:t>
                </a:r>
              </a:p>
            </p:txBody>
          </p:sp>
          <p:sp>
            <p:nvSpPr>
              <p:cNvPr id="60" name="圆角矩形 59"/>
              <p:cNvSpPr/>
              <p:nvPr/>
            </p:nvSpPr>
            <p:spPr>
              <a:xfrm>
                <a:off x="3145848" y="3458963"/>
                <a:ext cx="3088005" cy="970916"/>
              </a:xfrm>
              <a:prstGeom prst="roundRect">
                <a:avLst>
                  <a:gd name="adj" fmla="val 3108"/>
                </a:avLst>
              </a:prstGeom>
              <a:solidFill>
                <a:srgbClr val="E5F8FF"/>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100" noProof="1">
                  <a:solidFill>
                    <a:prstClr val="black"/>
                  </a:solidFill>
                </a:endParaRPr>
              </a:p>
            </p:txBody>
          </p:sp>
          <p:sp>
            <p:nvSpPr>
              <p:cNvPr id="61" name="圆角矩形 60"/>
              <p:cNvSpPr/>
              <p:nvPr/>
            </p:nvSpPr>
            <p:spPr>
              <a:xfrm>
                <a:off x="3129338" y="3187759"/>
                <a:ext cx="3100706" cy="231834"/>
              </a:xfrm>
              <a:prstGeom prst="roundRect">
                <a:avLst>
                  <a:gd name="adj" fmla="val 3108"/>
                </a:avLst>
              </a:prstGeom>
              <a:solidFill>
                <a:srgbClr val="00B0F0"/>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微软雅黑" panose="020B0503020204020204" pitchFamily="34" charset="-122"/>
                    <a:ea typeface="微软雅黑" panose="020B0503020204020204" pitchFamily="34" charset="-122"/>
                    <a:cs typeface="Georgia" panose="02040502050405020303"/>
                  </a:rPr>
                  <a:t>数据计算分析</a:t>
                </a:r>
              </a:p>
            </p:txBody>
          </p:sp>
          <p:sp>
            <p:nvSpPr>
              <p:cNvPr id="51242" name="矩形 36"/>
              <p:cNvSpPr/>
              <p:nvPr/>
            </p:nvSpPr>
            <p:spPr>
              <a:xfrm>
                <a:off x="3862128" y="3515478"/>
                <a:ext cx="946785" cy="255905"/>
              </a:xfrm>
              <a:prstGeom prst="rect">
                <a:avLst/>
              </a:prstGeom>
              <a:noFill/>
              <a:ln w="12700">
                <a:noFill/>
              </a:ln>
            </p:spPr>
            <p:txBody>
              <a:bodyPr lIns="130048" tIns="65024" rIns="130048" bIns="65024" anchor="ct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离线处理</a:t>
                </a:r>
              </a:p>
            </p:txBody>
          </p:sp>
          <p:sp>
            <p:nvSpPr>
              <p:cNvPr id="51243" name="矩形 36"/>
              <p:cNvSpPr/>
              <p:nvPr/>
            </p:nvSpPr>
            <p:spPr>
              <a:xfrm>
                <a:off x="3862128" y="3806944"/>
                <a:ext cx="946785" cy="255905"/>
              </a:xfrm>
              <a:prstGeom prst="rect">
                <a:avLst/>
              </a:prstGeom>
              <a:noFill/>
              <a:ln w="12700">
                <a:noFill/>
              </a:ln>
            </p:spPr>
            <p:txBody>
              <a:bodyPr lIns="130048" tIns="65024" rIns="130048" bIns="65024" anchor="ct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实时计算</a:t>
                </a:r>
              </a:p>
            </p:txBody>
          </p:sp>
          <p:sp>
            <p:nvSpPr>
              <p:cNvPr id="51244" name="矩形 36"/>
              <p:cNvSpPr/>
              <p:nvPr/>
            </p:nvSpPr>
            <p:spPr>
              <a:xfrm>
                <a:off x="3862128" y="4103488"/>
                <a:ext cx="946150" cy="264795"/>
              </a:xfrm>
              <a:prstGeom prst="rect">
                <a:avLst/>
              </a:prstGeom>
              <a:noFill/>
              <a:ln w="12700">
                <a:noFill/>
              </a:ln>
            </p:spPr>
            <p:txBody>
              <a:bodyPr lIns="130048" tIns="65024" rIns="130048" bIns="65024" anchor="ct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流式分析</a:t>
                </a:r>
              </a:p>
            </p:txBody>
          </p:sp>
          <p:sp>
            <p:nvSpPr>
              <p:cNvPr id="51245" name="矩形 36"/>
              <p:cNvSpPr/>
              <p:nvPr/>
            </p:nvSpPr>
            <p:spPr>
              <a:xfrm>
                <a:off x="3150956" y="3458963"/>
                <a:ext cx="338455" cy="956311"/>
              </a:xfrm>
              <a:prstGeom prst="rect">
                <a:avLst/>
              </a:prstGeom>
              <a:noFill/>
              <a:ln w="12700">
                <a:noFill/>
              </a:ln>
            </p:spPr>
            <p:txBody>
              <a:bodyPr lIns="130048" tIns="65024" rIns="130048" bIns="65024" anchor="ct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计算资源调度</a:t>
                </a:r>
              </a:p>
            </p:txBody>
          </p:sp>
          <p:sp>
            <p:nvSpPr>
              <p:cNvPr id="51246" name="矩形 36"/>
              <p:cNvSpPr/>
              <p:nvPr/>
            </p:nvSpPr>
            <p:spPr>
              <a:xfrm>
                <a:off x="5108663" y="3469758"/>
                <a:ext cx="266065" cy="929641"/>
              </a:xfrm>
              <a:prstGeom prst="rect">
                <a:avLst/>
              </a:prstGeom>
              <a:noFill/>
              <a:ln w="12700">
                <a:noFill/>
              </a:ln>
            </p:spPr>
            <p:txBody>
              <a:bodyPr lIns="130048" tIns="65024" rIns="130048" bIns="65024" anchor="ctr"/>
              <a:lstStyle/>
              <a:p>
                <a:pPr algn="ctr"/>
                <a:r>
                  <a:rPr lang="zh-CN" altLang="en-US" sz="9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数据挖掘算法库</a:t>
                </a:r>
              </a:p>
            </p:txBody>
          </p:sp>
          <p:sp>
            <p:nvSpPr>
              <p:cNvPr id="51247" name="上下箭头 83"/>
              <p:cNvSpPr/>
              <p:nvPr/>
            </p:nvSpPr>
            <p:spPr>
              <a:xfrm rot="5400000">
                <a:off x="3640184" y="4105444"/>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48" name="上下箭头 84"/>
              <p:cNvSpPr/>
              <p:nvPr/>
            </p:nvSpPr>
            <p:spPr>
              <a:xfrm rot="5400000">
                <a:off x="3640184" y="3525056"/>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49" name="上下箭头 85"/>
              <p:cNvSpPr/>
              <p:nvPr/>
            </p:nvSpPr>
            <p:spPr>
              <a:xfrm rot="5400000">
                <a:off x="3640184" y="3820362"/>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50" name="上下箭头 86"/>
              <p:cNvSpPr/>
              <p:nvPr/>
            </p:nvSpPr>
            <p:spPr>
              <a:xfrm rot="5400000">
                <a:off x="4809144" y="3517154"/>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51" name="上下箭头 87"/>
              <p:cNvSpPr/>
              <p:nvPr/>
            </p:nvSpPr>
            <p:spPr>
              <a:xfrm rot="5400000">
                <a:off x="4809144" y="3792773"/>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52" name="上下箭头 88"/>
              <p:cNvSpPr/>
              <p:nvPr/>
            </p:nvSpPr>
            <p:spPr>
              <a:xfrm rot="5400000">
                <a:off x="4809144" y="4101350"/>
                <a:ext cx="160684" cy="253150"/>
              </a:xfrm>
              <a:prstGeom prst="upDownArrow">
                <a:avLst>
                  <a:gd name="adj1" fmla="val 50000"/>
                  <a:gd name="adj2" fmla="val 38131"/>
                </a:avLst>
              </a:prstGeom>
              <a:solidFill>
                <a:schemeClr val="bg1">
                  <a:lumMod val="75000"/>
                </a:schemeClr>
              </a:solidFill>
              <a:ln w="38100">
                <a:noFill/>
              </a:ln>
            </p:spPr>
            <p:txBody>
              <a:bodyPr wrap="square" lIns="130048" tIns="65024" rIns="130048" bIns="65024" anchor="t"/>
              <a:lstStyle/>
              <a:p>
                <a:pPr algn="ctr"/>
                <a:endParaRPr lang="zh-CN" altLang="en-US" sz="2000">
                  <a:solidFill>
                    <a:srgbClr val="000000"/>
                  </a:solidFill>
                  <a:latin typeface="Georgia" panose="02040502050405020303"/>
                  <a:ea typeface="微软雅黑" panose="020B0503020204020204" pitchFamily="34" charset="-122"/>
                </a:endParaRPr>
              </a:p>
            </p:txBody>
          </p:sp>
          <p:sp>
            <p:nvSpPr>
              <p:cNvPr id="51253" name="矩形 36"/>
              <p:cNvSpPr/>
              <p:nvPr/>
            </p:nvSpPr>
            <p:spPr>
              <a:xfrm>
                <a:off x="5501030" y="3863183"/>
                <a:ext cx="695204" cy="166838"/>
              </a:xfrm>
              <a:prstGeom prst="rect">
                <a:avLst/>
              </a:prstGeom>
              <a:noFill/>
              <a:ln w="12700">
                <a:noFill/>
              </a:ln>
            </p:spPr>
            <p:txBody>
              <a:bodyPr lIns="130048" tIns="65024" rIns="130048" bIns="65024" anchor="ctr"/>
              <a:lstStyle/>
              <a:p>
                <a:pPr algn="ctr"/>
                <a:r>
                  <a:rPr lang="zh-CN" altLang="en-US" sz="8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挖掘模型</a:t>
                </a:r>
              </a:p>
            </p:txBody>
          </p:sp>
          <p:sp>
            <p:nvSpPr>
              <p:cNvPr id="51254" name="矩形 36"/>
              <p:cNvSpPr/>
              <p:nvPr/>
            </p:nvSpPr>
            <p:spPr>
              <a:xfrm>
                <a:off x="5501486" y="4064151"/>
                <a:ext cx="695204" cy="166838"/>
              </a:xfrm>
              <a:prstGeom prst="rect">
                <a:avLst/>
              </a:prstGeom>
              <a:noFill/>
              <a:ln w="12700">
                <a:noFill/>
              </a:ln>
            </p:spPr>
            <p:txBody>
              <a:bodyPr lIns="130048" tIns="65024" rIns="130048" bIns="65024" anchor="ctr"/>
              <a:lstStyle/>
              <a:p>
                <a:pPr algn="ctr"/>
                <a:r>
                  <a:rPr lang="zh-CN" altLang="en-US" sz="8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图像识别</a:t>
                </a:r>
              </a:p>
            </p:txBody>
          </p:sp>
          <p:sp>
            <p:nvSpPr>
              <p:cNvPr id="51255" name="矩形 36"/>
              <p:cNvSpPr/>
              <p:nvPr/>
            </p:nvSpPr>
            <p:spPr>
              <a:xfrm>
                <a:off x="5501130" y="4262903"/>
                <a:ext cx="695204" cy="166838"/>
              </a:xfrm>
              <a:prstGeom prst="rect">
                <a:avLst/>
              </a:prstGeom>
              <a:noFill/>
              <a:ln w="12700">
                <a:noFill/>
              </a:ln>
            </p:spPr>
            <p:txBody>
              <a:bodyPr lIns="130048" tIns="65024" rIns="130048" bIns="65024" anchor="ctr"/>
              <a:lstStyle/>
              <a:p>
                <a:pPr algn="ctr"/>
                <a:r>
                  <a:rPr lang="zh-CN" altLang="en-US" sz="8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其他算法</a:t>
                </a:r>
              </a:p>
            </p:txBody>
          </p:sp>
          <p:sp>
            <p:nvSpPr>
              <p:cNvPr id="51256" name="矩形 36"/>
              <p:cNvSpPr/>
              <p:nvPr/>
            </p:nvSpPr>
            <p:spPr>
              <a:xfrm>
                <a:off x="5507380" y="3461735"/>
                <a:ext cx="695204" cy="166838"/>
              </a:xfrm>
              <a:prstGeom prst="rect">
                <a:avLst/>
              </a:prstGeom>
              <a:noFill/>
              <a:ln w="12700">
                <a:noFill/>
              </a:ln>
            </p:spPr>
            <p:txBody>
              <a:bodyPr lIns="130048" tIns="65024" rIns="130048" bIns="65024" anchor="ctr"/>
              <a:lstStyle/>
              <a:p>
                <a:pPr algn="ctr"/>
                <a:r>
                  <a:rPr lang="zh-CN" altLang="en-US" sz="8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预测算法</a:t>
                </a:r>
              </a:p>
            </p:txBody>
          </p:sp>
          <p:sp>
            <p:nvSpPr>
              <p:cNvPr id="51257" name="矩形 36"/>
              <p:cNvSpPr/>
              <p:nvPr/>
            </p:nvSpPr>
            <p:spPr>
              <a:xfrm>
                <a:off x="5501012" y="3659466"/>
                <a:ext cx="695204" cy="166838"/>
              </a:xfrm>
              <a:prstGeom prst="rect">
                <a:avLst/>
              </a:prstGeom>
              <a:noFill/>
              <a:ln w="12700">
                <a:noFill/>
              </a:ln>
            </p:spPr>
            <p:txBody>
              <a:bodyPr lIns="130048" tIns="65024" rIns="130048" bIns="65024" anchor="ctr"/>
              <a:lstStyle/>
              <a:p>
                <a:pPr algn="ctr"/>
                <a:r>
                  <a:rPr lang="zh-CN" altLang="en-US" sz="8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状态研判</a:t>
                </a:r>
              </a:p>
            </p:txBody>
          </p:sp>
          <p:sp>
            <p:nvSpPr>
              <p:cNvPr id="51258" name="文本框 273"/>
              <p:cNvSpPr txBox="1"/>
              <p:nvPr/>
            </p:nvSpPr>
            <p:spPr>
              <a:xfrm>
                <a:off x="1950063" y="3808518"/>
                <a:ext cx="1155740" cy="400179"/>
              </a:xfrm>
              <a:prstGeom prst="rect">
                <a:avLst/>
              </a:prstGeom>
              <a:noFill/>
              <a:ln w="9525">
                <a:noFill/>
              </a:ln>
            </p:spPr>
            <p:txBody>
              <a:bodyPr wrap="square"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分布式文件系统</a:t>
                </a:r>
              </a:p>
            </p:txBody>
          </p:sp>
          <p:sp>
            <p:nvSpPr>
              <p:cNvPr id="51259" name="文本框 274"/>
              <p:cNvSpPr txBox="1"/>
              <p:nvPr/>
            </p:nvSpPr>
            <p:spPr>
              <a:xfrm>
                <a:off x="2130091" y="3977690"/>
                <a:ext cx="795683" cy="400179"/>
              </a:xfrm>
              <a:prstGeom prst="rect">
                <a:avLst/>
              </a:prstGeom>
              <a:noFill/>
              <a:ln w="9525">
                <a:noFill/>
              </a:ln>
            </p:spPr>
            <p:txBody>
              <a:bodyPr wrap="square"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搜索集群</a:t>
                </a:r>
              </a:p>
            </p:txBody>
          </p:sp>
          <p:sp>
            <p:nvSpPr>
              <p:cNvPr id="51260" name="文本框 275"/>
              <p:cNvSpPr txBox="1"/>
              <p:nvPr/>
            </p:nvSpPr>
            <p:spPr>
              <a:xfrm>
                <a:off x="1950063" y="4183180"/>
                <a:ext cx="1155740" cy="400179"/>
              </a:xfrm>
              <a:prstGeom prst="rect">
                <a:avLst/>
              </a:prstGeom>
              <a:noFill/>
              <a:ln w="9525">
                <a:noFill/>
              </a:ln>
            </p:spPr>
            <p:txBody>
              <a:bodyPr wrap="square" anchor="t">
                <a:spAutoFit/>
              </a:bodyPr>
              <a:lstStyle/>
              <a:p>
                <a:pPr algn="ctr"/>
                <a:r>
                  <a:rPr lang="en-US" altLang="zh-CN"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K-V</a:t>
                </a:r>
                <a:r>
                  <a:rPr lang="zh-CN" altLang="en-US" sz="1000" b="1" dirty="0">
                    <a:solidFill>
                      <a:schemeClr val="tx1">
                        <a:lumMod val="85000"/>
                        <a:lumOff val="15000"/>
                      </a:schemeClr>
                    </a:solidFill>
                    <a:latin typeface="Georgia" panose="02040502050405020303"/>
                    <a:ea typeface="微软雅黑" panose="020B0503020204020204" pitchFamily="34" charset="-122"/>
                    <a:sym typeface="Trebuchet MS" panose="020B0603020202020204" pitchFamily="34" charset="0"/>
                  </a:rPr>
                  <a:t>数据库集群</a:t>
                </a:r>
              </a:p>
            </p:txBody>
          </p:sp>
          <p:sp>
            <p:nvSpPr>
              <p:cNvPr id="99" name="圆角矩形 98"/>
              <p:cNvSpPr/>
              <p:nvPr/>
            </p:nvSpPr>
            <p:spPr>
              <a:xfrm>
                <a:off x="6312954" y="3455859"/>
                <a:ext cx="1573530" cy="956945"/>
              </a:xfrm>
              <a:prstGeom prst="roundRect">
                <a:avLst>
                  <a:gd name="adj" fmla="val 3108"/>
                </a:avLst>
              </a:prstGeom>
              <a:solidFill>
                <a:srgbClr val="E5F8FF"/>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200" noProof="1">
                  <a:solidFill>
                    <a:prstClr val="black"/>
                  </a:solidFill>
                </a:endParaRPr>
              </a:p>
            </p:txBody>
          </p:sp>
          <p:sp>
            <p:nvSpPr>
              <p:cNvPr id="100" name="圆角矩形 99"/>
              <p:cNvSpPr/>
              <p:nvPr/>
            </p:nvSpPr>
            <p:spPr>
              <a:xfrm>
                <a:off x="6305334" y="3187759"/>
                <a:ext cx="1581150" cy="237620"/>
              </a:xfrm>
              <a:prstGeom prst="roundRect">
                <a:avLst>
                  <a:gd name="adj" fmla="val 3108"/>
                </a:avLst>
              </a:prstGeom>
              <a:solidFill>
                <a:srgbClr val="00B0F0"/>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base">
                  <a:spcBef>
                    <a:spcPct val="0"/>
                  </a:spcBef>
                  <a:spcAft>
                    <a:spcPct val="0"/>
                  </a:spcAft>
                </a:pPr>
                <a:r>
                  <a:rPr lang="zh-CN" altLang="en-US" sz="1400" b="1" noProof="1">
                    <a:solidFill>
                      <a:schemeClr val="bg1"/>
                    </a:solidFill>
                    <a:latin typeface="微软雅黑" panose="020B0503020204020204" pitchFamily="34" charset="-122"/>
                    <a:ea typeface="微软雅黑" panose="020B0503020204020204" pitchFamily="34" charset="-122"/>
                    <a:cs typeface="Georgia" panose="02040502050405020303"/>
                    <a:sym typeface="+mn-ea"/>
                  </a:rPr>
                  <a:t>数据资产管理</a:t>
                </a:r>
              </a:p>
            </p:txBody>
          </p:sp>
          <p:sp>
            <p:nvSpPr>
              <p:cNvPr id="101" name="圆角矩形 100"/>
              <p:cNvSpPr/>
              <p:nvPr/>
            </p:nvSpPr>
            <p:spPr>
              <a:xfrm>
                <a:off x="7965859" y="3460304"/>
                <a:ext cx="1573530" cy="956945"/>
              </a:xfrm>
              <a:prstGeom prst="roundRect">
                <a:avLst>
                  <a:gd name="adj" fmla="val 3108"/>
                </a:avLst>
              </a:prstGeom>
              <a:solidFill>
                <a:srgbClr val="E5F8FF"/>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200" noProof="1">
                  <a:solidFill>
                    <a:prstClr val="black"/>
                  </a:solidFill>
                </a:endParaRPr>
              </a:p>
            </p:txBody>
          </p:sp>
          <p:sp>
            <p:nvSpPr>
              <p:cNvPr id="102" name="圆角矩形 101"/>
              <p:cNvSpPr/>
              <p:nvPr/>
            </p:nvSpPr>
            <p:spPr>
              <a:xfrm>
                <a:off x="7958239" y="3172519"/>
                <a:ext cx="1581150" cy="246510"/>
              </a:xfrm>
              <a:prstGeom prst="roundRect">
                <a:avLst>
                  <a:gd name="adj" fmla="val 3108"/>
                </a:avLst>
              </a:prstGeom>
              <a:solidFill>
                <a:srgbClr val="00B0F0"/>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Georgia" panose="02040502050405020303"/>
                    <a:ea typeface="微软雅黑" panose="020B0503020204020204" pitchFamily="34" charset="-122"/>
                    <a:cs typeface="Georgia" panose="02040502050405020303"/>
                    <a:sym typeface="+mn-ea"/>
                  </a:rPr>
                  <a:t>平台资产管理</a:t>
                </a:r>
              </a:p>
            </p:txBody>
          </p:sp>
          <p:sp>
            <p:nvSpPr>
              <p:cNvPr id="51265" name="TextBox 1"/>
              <p:cNvSpPr txBox="1"/>
              <p:nvPr/>
            </p:nvSpPr>
            <p:spPr>
              <a:xfrm>
                <a:off x="6600462" y="3694489"/>
                <a:ext cx="1062990" cy="507918"/>
              </a:xfrm>
              <a:prstGeom prst="rect">
                <a:avLst/>
              </a:prstGeom>
              <a:noFill/>
              <a:ln w="9525">
                <a:noFill/>
              </a:ln>
            </p:spPr>
            <p:txBody>
              <a:bodyPr wrap="square" lIns="0" tIns="0" rIns="0"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rPr>
                  <a:t>元数据</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rPr>
                  <a:t>   数据资产</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rPr>
                  <a:t>   数据质量</a:t>
                </a:r>
              </a:p>
            </p:txBody>
          </p:sp>
          <p:sp>
            <p:nvSpPr>
              <p:cNvPr id="51266" name="TextBox 1"/>
              <p:cNvSpPr txBox="1"/>
              <p:nvPr/>
            </p:nvSpPr>
            <p:spPr>
              <a:xfrm>
                <a:off x="8227332" y="3498909"/>
                <a:ext cx="962025" cy="969662"/>
              </a:xfrm>
              <a:prstGeom prst="rect">
                <a:avLst/>
              </a:prstGeom>
              <a:noFill/>
              <a:ln w="9525">
                <a:noFill/>
              </a:ln>
            </p:spPr>
            <p:txBody>
              <a:bodyPr wrap="square" lIns="0" tIns="0" rIns="0" anchor="t">
                <a:spAutoFit/>
              </a:bodyPr>
              <a:lstStyle/>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多租户管理</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平台监控</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资源管理</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鉴权/安全</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部署管理</a:t>
                </a:r>
              </a:p>
              <a:p>
                <a:pPr algn="ctr"/>
                <a:r>
                  <a:rPr lang="zh-CN" altLang="en-US" sz="1000" b="1" dirty="0">
                    <a:solidFill>
                      <a:schemeClr val="tx1">
                        <a:lumMod val="85000"/>
                        <a:lumOff val="15000"/>
                      </a:schemeClr>
                    </a:solidFill>
                    <a:latin typeface="Georgia" panose="02040502050405020303"/>
                    <a:ea typeface="微软雅黑" panose="020B0503020204020204" pitchFamily="34" charset="-122"/>
                    <a:sym typeface="微软雅黑" panose="020B0503020204020204" pitchFamily="34" charset="-122"/>
                  </a:rPr>
                  <a:t>  自服务门户</a:t>
                </a:r>
              </a:p>
            </p:txBody>
          </p:sp>
          <p:grpSp>
            <p:nvGrpSpPr>
              <p:cNvPr id="51267" name="组合 106"/>
              <p:cNvGrpSpPr/>
              <p:nvPr/>
            </p:nvGrpSpPr>
            <p:grpSpPr>
              <a:xfrm>
                <a:off x="1457597" y="4592379"/>
                <a:ext cx="8091805" cy="783590"/>
                <a:chOff x="1001772" y="2801272"/>
                <a:chExt cx="6956855" cy="1155603"/>
              </a:xfrm>
            </p:grpSpPr>
            <p:sp>
              <p:nvSpPr>
                <p:cNvPr id="108" name="圆角矩形 107"/>
                <p:cNvSpPr/>
                <p:nvPr/>
              </p:nvSpPr>
              <p:spPr>
                <a:xfrm>
                  <a:off x="1001772" y="3203111"/>
                  <a:ext cx="6956855" cy="753764"/>
                </a:xfrm>
                <a:prstGeom prst="roundRect">
                  <a:avLst>
                    <a:gd name="adj" fmla="val 3108"/>
                  </a:avLst>
                </a:prstGeom>
                <a:solidFill>
                  <a:srgbClr val="F9F9F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endParaRPr lang="zh-CN" altLang="en-US" sz="1050" noProof="1">
                    <a:solidFill>
                      <a:prstClr val="black"/>
                    </a:solidFill>
                  </a:endParaRPr>
                </a:p>
              </p:txBody>
            </p:sp>
            <p:sp>
              <p:nvSpPr>
                <p:cNvPr id="109" name="矩形 36"/>
                <p:cNvSpPr/>
                <p:nvPr/>
              </p:nvSpPr>
              <p:spPr bwMode="auto">
                <a:xfrm>
                  <a:off x="1150057" y="3290192"/>
                  <a:ext cx="1223319" cy="579603"/>
                </a:xfrm>
                <a:prstGeom prst="rect">
                  <a:avLst/>
                </a:prstGeom>
                <a:solidFill>
                  <a:srgbClr val="E5F8FF"/>
                </a:solidFill>
                <a:ln w="12700" cap="flat" cmpd="sng">
                  <a:solidFill>
                    <a:srgbClr val="B7CCE4"/>
                  </a:solidFill>
                  <a:bevel/>
                </a:ln>
              </p:spPr>
              <p:txBody>
                <a:bodyPr lIns="130048" tIns="65024" rIns="130048" bIns="65024"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业务系统数据</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（数据桥接）</a:t>
                  </a:r>
                </a:p>
              </p:txBody>
            </p:sp>
            <p:sp>
              <p:nvSpPr>
                <p:cNvPr id="110" name="矩形 36"/>
                <p:cNvSpPr/>
                <p:nvPr/>
              </p:nvSpPr>
              <p:spPr bwMode="auto">
                <a:xfrm>
                  <a:off x="2515479" y="3290192"/>
                  <a:ext cx="1223319" cy="579603"/>
                </a:xfrm>
                <a:prstGeom prst="rect">
                  <a:avLst/>
                </a:prstGeom>
                <a:solidFill>
                  <a:srgbClr val="E5F8FF"/>
                </a:solidFill>
                <a:ln w="12700" cap="flat" cmpd="sng">
                  <a:solidFill>
                    <a:srgbClr val="B7CCE4"/>
                  </a:solidFill>
                  <a:bevel/>
                </a:ln>
              </p:spPr>
              <p:txBody>
                <a:bodyPr lIns="130048" tIns="65024" rIns="130048" bIns="65024"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系统日志数据</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（数据切割）</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p:txBody>
            </p:sp>
            <p:sp>
              <p:nvSpPr>
                <p:cNvPr id="111" name="矩形 36"/>
                <p:cNvSpPr/>
                <p:nvPr/>
              </p:nvSpPr>
              <p:spPr bwMode="auto">
                <a:xfrm>
                  <a:off x="3880901" y="3290192"/>
                  <a:ext cx="1223319" cy="579603"/>
                </a:xfrm>
                <a:prstGeom prst="rect">
                  <a:avLst/>
                </a:prstGeom>
                <a:solidFill>
                  <a:srgbClr val="E5F8FF"/>
                </a:solidFill>
                <a:ln w="12700" cap="flat" cmpd="sng">
                  <a:solidFill>
                    <a:srgbClr val="B7CCE4"/>
                  </a:solidFill>
                  <a:bevel/>
                </a:ln>
              </p:spPr>
              <p:txBody>
                <a:bodyPr lIns="130048" tIns="65024" rIns="130048" bIns="65024"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实时线上数据</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（数据探针）</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p:txBody>
            </p:sp>
            <p:sp>
              <p:nvSpPr>
                <p:cNvPr id="112" name="矩形 36"/>
                <p:cNvSpPr/>
                <p:nvPr/>
              </p:nvSpPr>
              <p:spPr bwMode="auto">
                <a:xfrm>
                  <a:off x="5246323" y="3290192"/>
                  <a:ext cx="1223319" cy="579603"/>
                </a:xfrm>
                <a:prstGeom prst="rect">
                  <a:avLst/>
                </a:prstGeom>
                <a:solidFill>
                  <a:srgbClr val="E5F8FF"/>
                </a:solidFill>
                <a:ln w="12700" cap="flat" cmpd="sng">
                  <a:solidFill>
                    <a:srgbClr val="B7CCE4"/>
                  </a:solidFill>
                  <a:bevel/>
                </a:ln>
              </p:spPr>
              <p:txBody>
                <a:bodyPr lIns="130048" tIns="65024" rIns="130048" bIns="65024"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互联网数据</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（数据爬取）</a:t>
                  </a:r>
                </a:p>
              </p:txBody>
            </p:sp>
            <p:sp>
              <p:nvSpPr>
                <p:cNvPr id="113" name="矩形 36"/>
                <p:cNvSpPr/>
                <p:nvPr/>
              </p:nvSpPr>
              <p:spPr bwMode="auto">
                <a:xfrm>
                  <a:off x="6611745" y="3290192"/>
                  <a:ext cx="1223319" cy="579603"/>
                </a:xfrm>
                <a:prstGeom prst="rect">
                  <a:avLst/>
                </a:prstGeom>
                <a:solidFill>
                  <a:srgbClr val="E5F8FF"/>
                </a:solidFill>
                <a:ln w="12700" cap="flat" cmpd="sng">
                  <a:solidFill>
                    <a:srgbClr val="B7CCE4"/>
                  </a:solidFill>
                  <a:bevel/>
                </a:ln>
              </p:spPr>
              <p:txBody>
                <a:bodyPr lIns="130048" tIns="65024" rIns="130048" bIns="65024"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离线数据</a:t>
                  </a:r>
                  <a:endParaRPr lang="en-US" altLang="zh-CN"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endParaRPr>
                </a:p>
                <a:p>
                  <a:pPr algn="ctr" fontAlgn="base">
                    <a:buFont typeface="Arial" panose="020B0604020202020204" pitchFamily="34" charset="0"/>
                    <a:buNone/>
                  </a:pPr>
                  <a:r>
                    <a:rPr lang="zh-CN" altLang="en-US" sz="1200" b="1" noProof="1">
                      <a:solidFill>
                        <a:prstClr val="black">
                          <a:lumMod val="65000"/>
                          <a:lumOff val="35000"/>
                        </a:prstClr>
                      </a:solidFill>
                      <a:latin typeface="微软雅黑" panose="020B0503020204020204" pitchFamily="34" charset="-122"/>
                      <a:ea typeface="微软雅黑" panose="020B0503020204020204" pitchFamily="34" charset="-122"/>
                      <a:cs typeface="Georgia" panose="02040502050405020303"/>
                      <a:sym typeface="Trebuchet MS" panose="020B0603020202020204" pitchFamily="34" charset="0"/>
                    </a:rPr>
                    <a:t>（数据同步）</a:t>
                  </a:r>
                </a:p>
              </p:txBody>
            </p:sp>
            <p:sp>
              <p:nvSpPr>
                <p:cNvPr id="114" name="圆角矩形 113"/>
                <p:cNvSpPr/>
                <p:nvPr/>
              </p:nvSpPr>
              <p:spPr>
                <a:xfrm>
                  <a:off x="1001772" y="2801272"/>
                  <a:ext cx="6956855" cy="401838"/>
                </a:xfrm>
                <a:prstGeom prst="roundRect">
                  <a:avLst>
                    <a:gd name="adj" fmla="val 3108"/>
                  </a:avLst>
                </a:prstGeom>
                <a:solidFill>
                  <a:schemeClr val="accent6"/>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base"/>
                  <a:r>
                    <a:rPr lang="zh-CN" altLang="en-US" sz="1400" b="1" noProof="1">
                      <a:solidFill>
                        <a:schemeClr val="bg1"/>
                      </a:solidFill>
                      <a:latin typeface="Georgia" panose="02040502050405020303"/>
                      <a:ea typeface="微软雅黑" panose="020B0503020204020204" pitchFamily="34" charset="-122"/>
                      <a:cs typeface="Georgia" panose="02040502050405020303"/>
                    </a:rPr>
                    <a:t>数据处理和交换</a:t>
                  </a:r>
                </a:p>
              </p:txBody>
            </p:sp>
          </p:grpSp>
          <p:sp>
            <p:nvSpPr>
              <p:cNvPr id="51275" name="矩形 36"/>
              <p:cNvSpPr/>
              <p:nvPr/>
            </p:nvSpPr>
            <p:spPr>
              <a:xfrm>
                <a:off x="7752352" y="2585463"/>
                <a:ext cx="509270" cy="459424"/>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vert="eaVert" lIns="130048" tIns="65024" rIns="130048" bIns="65024" anchor="ctr"/>
              <a:lstStyle/>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a:p>
                <a:pPr algn="ctr"/>
                <a:r>
                  <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rPr>
                  <a:t>自主</a:t>
                </a:r>
                <a:endParaRPr lang="en-US"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a:p>
                <a:pPr algn="ctr"/>
                <a:r>
                  <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rPr>
                  <a:t>分析</a:t>
                </a:r>
              </a:p>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p:txBody>
          </p:sp>
          <p:sp>
            <p:nvSpPr>
              <p:cNvPr id="51276" name="矩形 36"/>
              <p:cNvSpPr/>
              <p:nvPr/>
            </p:nvSpPr>
            <p:spPr>
              <a:xfrm>
                <a:off x="8363222" y="2569906"/>
                <a:ext cx="509270" cy="462280"/>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vert="eaVert" lIns="130048" tIns="65024" rIns="130048" bIns="65024" anchor="ctr"/>
              <a:lstStyle/>
              <a:p>
                <a:pPr algn="ctr"/>
                <a:endParaRPr lang="zh-CN" altLang="en-US"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a:p>
                <a:pPr algn="ctr"/>
                <a:r>
                  <a:rPr lang="zh-CN" altLang="en-US"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rPr>
                  <a:t>超快查询</a:t>
                </a:r>
              </a:p>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p:txBody>
          </p:sp>
          <p:sp>
            <p:nvSpPr>
              <p:cNvPr id="51277" name="矩形 36"/>
              <p:cNvSpPr/>
              <p:nvPr/>
            </p:nvSpPr>
            <p:spPr>
              <a:xfrm>
                <a:off x="8970917" y="2563556"/>
                <a:ext cx="509270" cy="471170"/>
              </a:xfrm>
              <a:prstGeom prst="rect">
                <a:avLst/>
              </a:prstGeom>
              <a:solidFill>
                <a:schemeClr val="bg1">
                  <a:lumMod val="95000"/>
                </a:schemeClr>
              </a:solidFill>
              <a:ln w="12700" cap="flat" cmpd="sng">
                <a:solidFill>
                  <a:srgbClr val="B7CCE4"/>
                </a:solidFill>
                <a:prstDash val="solid"/>
                <a:bevel/>
                <a:headEnd type="none" w="med" len="med"/>
                <a:tailEnd type="none" w="med" len="med"/>
              </a:ln>
            </p:spPr>
            <p:txBody>
              <a:bodyPr vert="eaVert" lIns="130048" tIns="65024" rIns="130048" bIns="65024" anchor="ctr"/>
              <a:lstStyle/>
              <a:p>
                <a:pPr algn="ctr"/>
                <a:endParaRPr lang="zh-CN" altLang="en-US"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a:p>
                <a:pPr algn="ctr"/>
                <a:r>
                  <a:rPr lang="zh-CN" altLang="en-US"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rPr>
                  <a:t>自主部署</a:t>
                </a:r>
              </a:p>
              <a:p>
                <a:pPr algn="ctr"/>
                <a:endParaRPr lang="zh-CN" altLang="zh-CN" sz="1200" dirty="0">
                  <a:solidFill>
                    <a:srgbClr val="404040"/>
                  </a:solidFill>
                  <a:latin typeface="微软雅黑" panose="020B0503020204020204" pitchFamily="34" charset="-122"/>
                  <a:ea typeface="微软雅黑" panose="020B0503020204020204" pitchFamily="34" charset="-122"/>
                  <a:sym typeface="Trebuchet MS" panose="020B0603020202020204" pitchFamily="34" charset="0"/>
                </a:endParaRPr>
              </a:p>
            </p:txBody>
          </p:sp>
        </p:grpSp>
      </p:grpSp>
      <p:grpSp>
        <p:nvGrpSpPr>
          <p:cNvPr id="51278" name="组合 6"/>
          <p:cNvGrpSpPr/>
          <p:nvPr/>
        </p:nvGrpSpPr>
        <p:grpSpPr>
          <a:xfrm>
            <a:off x="9432826" y="1247778"/>
            <a:ext cx="1350466" cy="4983479"/>
            <a:chOff x="10156971" y="1038295"/>
            <a:chExt cx="1646555" cy="5301004"/>
          </a:xfrm>
        </p:grpSpPr>
        <p:sp>
          <p:nvSpPr>
            <p:cNvPr id="51279" name="TextBox 123"/>
            <p:cNvSpPr txBox="1"/>
            <p:nvPr/>
          </p:nvSpPr>
          <p:spPr>
            <a:xfrm>
              <a:off x="10156971" y="1038295"/>
              <a:ext cx="1628628" cy="360125"/>
            </a:xfrm>
            <a:prstGeom prst="rect">
              <a:avLst/>
            </a:prstGeom>
            <a:solidFill>
              <a:srgbClr val="112651"/>
            </a:solidFill>
            <a:ln w="9525">
              <a:noFill/>
            </a:ln>
          </p:spPr>
          <p:txBody>
            <a:bodyPr wrap="square" anchor="t">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运维 平台</a:t>
              </a:r>
            </a:p>
          </p:txBody>
        </p:sp>
        <p:sp>
          <p:nvSpPr>
            <p:cNvPr id="125" name="AutoShape 177"/>
            <p:cNvSpPr>
              <a:spLocks noChangeArrowheads="1"/>
            </p:cNvSpPr>
            <p:nvPr/>
          </p:nvSpPr>
          <p:spPr bwMode="auto">
            <a:xfrm>
              <a:off x="10304015" y="1839163"/>
              <a:ext cx="1385159" cy="43737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noProof="1">
                  <a:solidFill>
                    <a:srgbClr val="009999"/>
                  </a:solidFill>
                  <a:latin typeface="微软雅黑" panose="020B0503020204020204" pitchFamily="34" charset="-122"/>
                  <a:ea typeface="微软雅黑" panose="020B0503020204020204" pitchFamily="34" charset="-122"/>
                  <a:cs typeface="+mn-ea"/>
                </a:rPr>
                <a:t>用户管理</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26" name="AutoShape 177"/>
            <p:cNvSpPr>
              <a:spLocks noChangeArrowheads="1"/>
            </p:cNvSpPr>
            <p:nvPr/>
          </p:nvSpPr>
          <p:spPr bwMode="auto">
            <a:xfrm>
              <a:off x="10312399" y="3763822"/>
              <a:ext cx="1385691" cy="43631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noProof="1">
                  <a:solidFill>
                    <a:srgbClr val="009999"/>
                  </a:solidFill>
                  <a:latin typeface="微软雅黑" panose="020B0503020204020204" pitchFamily="34" charset="-122"/>
                  <a:ea typeface="微软雅黑" panose="020B0503020204020204" pitchFamily="34" charset="-122"/>
                  <a:cs typeface="+mn-ea"/>
                </a:rPr>
                <a:t>资产管理</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27" name="AutoShape 177"/>
            <p:cNvSpPr>
              <a:spLocks noChangeArrowheads="1"/>
            </p:cNvSpPr>
            <p:nvPr/>
          </p:nvSpPr>
          <p:spPr bwMode="auto">
            <a:xfrm>
              <a:off x="10312399" y="4457104"/>
              <a:ext cx="1385691" cy="43737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dirty="0">
                  <a:solidFill>
                    <a:srgbClr val="009999"/>
                  </a:solidFill>
                  <a:latin typeface="微软雅黑" panose="020B0503020204020204" pitchFamily="34" charset="-122"/>
                  <a:ea typeface="微软雅黑" panose="020B0503020204020204" pitchFamily="34" charset="-122"/>
                  <a:cs typeface="+mn-ea"/>
                </a:rPr>
                <a:t>日志审计</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28" name="AutoShape 177"/>
            <p:cNvSpPr>
              <a:spLocks noChangeArrowheads="1"/>
            </p:cNvSpPr>
            <p:nvPr/>
          </p:nvSpPr>
          <p:spPr bwMode="auto">
            <a:xfrm>
              <a:off x="10321363" y="5140925"/>
              <a:ext cx="1385691" cy="438557"/>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noProof="1">
                  <a:solidFill>
                    <a:srgbClr val="009999"/>
                  </a:solidFill>
                  <a:latin typeface="微软雅黑" panose="020B0503020204020204" pitchFamily="34" charset="-122"/>
                  <a:ea typeface="微软雅黑" panose="020B0503020204020204" pitchFamily="34" charset="-122"/>
                  <a:cs typeface="+mn-ea"/>
                </a:rPr>
                <a:t>监控管理</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29" name="AutoShape 177"/>
            <p:cNvSpPr>
              <a:spLocks noChangeArrowheads="1"/>
            </p:cNvSpPr>
            <p:nvPr/>
          </p:nvSpPr>
          <p:spPr bwMode="auto">
            <a:xfrm>
              <a:off x="10304015" y="2490283"/>
              <a:ext cx="1385159" cy="43737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dirty="0">
                  <a:solidFill>
                    <a:srgbClr val="009999"/>
                  </a:solidFill>
                  <a:latin typeface="微软雅黑" panose="020B0503020204020204" pitchFamily="34" charset="-122"/>
                  <a:ea typeface="微软雅黑" panose="020B0503020204020204" pitchFamily="34" charset="-122"/>
                  <a:cs typeface="+mn-ea"/>
                </a:rPr>
                <a:t>授权管理</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30" name="AutoShape 177"/>
            <p:cNvSpPr>
              <a:spLocks noChangeArrowheads="1"/>
            </p:cNvSpPr>
            <p:nvPr/>
          </p:nvSpPr>
          <p:spPr bwMode="auto">
            <a:xfrm>
              <a:off x="10320024" y="3149870"/>
              <a:ext cx="1370444" cy="43737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dirty="0">
                  <a:solidFill>
                    <a:srgbClr val="009999"/>
                  </a:solidFill>
                  <a:latin typeface="微软雅黑" panose="020B0503020204020204" pitchFamily="34" charset="-122"/>
                  <a:ea typeface="微软雅黑" panose="020B0503020204020204" pitchFamily="34" charset="-122"/>
                  <a:cs typeface="+mn-ea"/>
                </a:rPr>
                <a:t>可视化监控</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31" name="AutoShape 177"/>
            <p:cNvSpPr>
              <a:spLocks noChangeArrowheads="1"/>
            </p:cNvSpPr>
            <p:nvPr/>
          </p:nvSpPr>
          <p:spPr bwMode="auto">
            <a:xfrm>
              <a:off x="10328832" y="5795132"/>
              <a:ext cx="1370444" cy="437371"/>
            </a:xfrm>
            <a:prstGeom prst="roundRect">
              <a:avLst>
                <a:gd name="adj" fmla="val 0"/>
              </a:avLst>
            </a:prstGeom>
            <a:solidFill>
              <a:srgbClr val="D2FDFA"/>
            </a:solidFill>
            <a:ln w="9525" algn="ctr">
              <a:noFill/>
              <a:miter lim="800000"/>
            </a:ln>
            <a:effectLst/>
          </p:spPr>
          <p:txBody>
            <a:bodyPr lIns="65286" tIns="0" rIns="65286" bIns="32643"/>
            <a:lstStyle/>
            <a:p>
              <a:pPr marL="124463" indent="-124463" algn="ctr" defTabSz="914423" fontAlgn="auto">
                <a:lnSpc>
                  <a:spcPct val="150000"/>
                </a:lnSpc>
                <a:spcBef>
                  <a:spcPts val="0"/>
                </a:spcBef>
                <a:spcAft>
                  <a:spcPts val="0"/>
                </a:spcAft>
                <a:buSzPct val="80000"/>
                <a:defRPr/>
              </a:pPr>
              <a:r>
                <a:rPr lang="zh-CN" altLang="en-US" sz="1600" b="1" kern="0" dirty="0">
                  <a:solidFill>
                    <a:srgbClr val="009999"/>
                  </a:solidFill>
                  <a:latin typeface="微软雅黑" panose="020B0503020204020204" pitchFamily="34" charset="-122"/>
                  <a:ea typeface="微软雅黑" panose="020B0503020204020204" pitchFamily="34" charset="-122"/>
                  <a:cs typeface="+mn-ea"/>
                </a:rPr>
                <a:t>上传下载</a:t>
              </a:r>
              <a:endParaRPr lang="zh-CN" altLang="en-US" sz="1600" b="1" kern="0" dirty="0">
                <a:solidFill>
                  <a:srgbClr val="009999"/>
                </a:solidFill>
                <a:latin typeface="微软雅黑" panose="020B0503020204020204" pitchFamily="34" charset="-122"/>
                <a:ea typeface="微软雅黑" panose="020B0503020204020204" pitchFamily="34" charset="-122"/>
              </a:endParaRPr>
            </a:p>
          </p:txBody>
        </p:sp>
        <p:sp>
          <p:nvSpPr>
            <p:cNvPr id="132" name="矩形 131"/>
            <p:cNvSpPr/>
            <p:nvPr/>
          </p:nvSpPr>
          <p:spPr>
            <a:xfrm>
              <a:off x="10156971" y="1790160"/>
              <a:ext cx="1646555" cy="4549139"/>
            </a:xfrm>
            <a:prstGeom prst="rect">
              <a:avLst/>
            </a:prstGeom>
            <a:noFill/>
            <a:ln>
              <a:solidFill>
                <a:srgbClr val="00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sp>
          <p:nvSpPr>
            <p:cNvPr id="133" name="等腰三角形 132"/>
            <p:cNvSpPr/>
            <p:nvPr/>
          </p:nvSpPr>
          <p:spPr>
            <a:xfrm>
              <a:off x="10156971" y="1613630"/>
              <a:ext cx="1646555" cy="176530"/>
            </a:xfrm>
            <a:prstGeom prst="triangle">
              <a:avLst/>
            </a:prstGeom>
            <a:solidFill>
              <a:srgbClr val="0CC1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grpSp>
      <p:sp>
        <p:nvSpPr>
          <p:cNvPr id="134" name="右箭头 133"/>
          <p:cNvSpPr/>
          <p:nvPr/>
        </p:nvSpPr>
        <p:spPr>
          <a:xfrm>
            <a:off x="8924887" y="5120006"/>
            <a:ext cx="458153" cy="196850"/>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p>
        </p:txBody>
      </p:sp>
      <p:sp>
        <p:nvSpPr>
          <p:cNvPr id="51290" name="TextBox 134"/>
          <p:cNvSpPr txBox="1"/>
          <p:nvPr/>
        </p:nvSpPr>
        <p:spPr>
          <a:xfrm>
            <a:off x="8924628" y="4827590"/>
            <a:ext cx="590748" cy="430887"/>
          </a:xfrm>
          <a:prstGeom prst="rect">
            <a:avLst/>
          </a:prstGeom>
          <a:noFill/>
          <a:ln w="9525">
            <a:noFill/>
          </a:ln>
        </p:spPr>
        <p:txBody>
          <a:bodyPr wrap="square" anchor="t">
            <a:spAutoFit/>
          </a:bodyPr>
          <a:lstStyle/>
          <a:p>
            <a:r>
              <a:rPr lang="zh-CN" altLang="en-US" sz="1100" dirty="0">
                <a:latin typeface="微软雅黑" panose="020B0503020204020204" pitchFamily="34" charset="-122"/>
                <a:ea typeface="微软雅黑" panose="020B0503020204020204" pitchFamily="34" charset="-122"/>
              </a:rPr>
              <a:t>监控项</a:t>
            </a:r>
          </a:p>
        </p:txBody>
      </p:sp>
      <p:sp>
        <p:nvSpPr>
          <p:cNvPr id="51291" name="TextBox 135"/>
          <p:cNvSpPr txBox="1"/>
          <p:nvPr/>
        </p:nvSpPr>
        <p:spPr>
          <a:xfrm>
            <a:off x="1457724" y="1248411"/>
            <a:ext cx="7435175" cy="444500"/>
          </a:xfrm>
          <a:prstGeom prst="rect">
            <a:avLst/>
          </a:prstGeom>
          <a:solidFill>
            <a:srgbClr val="112651"/>
          </a:solidFill>
          <a:ln w="9525">
            <a:noFill/>
          </a:ln>
        </p:spPr>
        <p:txBody>
          <a:bodyPr wrap="square" anchor="t"/>
          <a:lstStyle/>
          <a:p>
            <a:pPr algn="ctr">
              <a:lnSpc>
                <a:spcPct val="150000"/>
              </a:lnSpc>
            </a:pPr>
            <a:r>
              <a:rPr lang="zh-CN" altLang="en-US" sz="1600" b="1" dirty="0">
                <a:solidFill>
                  <a:schemeClr val="bg1"/>
                </a:solidFill>
                <a:latin typeface="微软雅黑" panose="020B0503020204020204" pitchFamily="34" charset="-122"/>
                <a:ea typeface="微软雅黑" panose="020B0503020204020204" pitchFamily="34" charset="-122"/>
              </a:rPr>
              <a:t>华水大数据智能分析平台</a:t>
            </a:r>
          </a:p>
        </p:txBody>
      </p:sp>
      <p:sp>
        <p:nvSpPr>
          <p:cNvPr id="140" name="左右箭头 139"/>
          <p:cNvSpPr/>
          <p:nvPr/>
        </p:nvSpPr>
        <p:spPr>
          <a:xfrm rot="5400000">
            <a:off x="2799608" y="5413428"/>
            <a:ext cx="428625" cy="323751"/>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trike="noStrike" noProof="1">
              <a:solidFill>
                <a:prstClr val="white"/>
              </a:solidFill>
            </a:endParaRPr>
          </a:p>
        </p:txBody>
      </p:sp>
    </p:spTree>
    <p:extLst>
      <p:ext uri="{BB962C8B-B14F-4D97-AF65-F5344CB8AC3E}">
        <p14:creationId xmlns:p14="http://schemas.microsoft.com/office/powerpoint/2010/main" xmlns="" val="1072286765"/>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976299" y="548218"/>
            <a:ext cx="4289160" cy="658283"/>
          </a:xfrm>
        </p:spPr>
        <p:txBody>
          <a:bodyPr/>
          <a:lstStyle/>
          <a:p>
            <a:pPr>
              <a:defRPr/>
            </a:pPr>
            <a:r>
              <a:rPr dirty="0">
                <a:effectLst>
                  <a:outerShdw blurRad="38100" dist="38100" dir="2700000" algn="tl">
                    <a:srgbClr val="000000"/>
                  </a:outerShdw>
                </a:effectLst>
              </a:rPr>
              <a:t>          </a:t>
            </a:r>
            <a:r>
              <a:rPr sz="2800" dirty="0">
                <a:effectLst>
                  <a:outerShdw blurRad="38100" dist="38100" dir="2700000" algn="tl">
                    <a:srgbClr val="000000"/>
                  </a:outerShdw>
                </a:effectLst>
              </a:rPr>
              <a:t>人工智能发展</a:t>
            </a:r>
            <a:endParaRPr lang="en-US" altLang="zh-CN" sz="2800" dirty="0">
              <a:effectLst>
                <a:outerShdw blurRad="38100" dist="38100" dir="2700000" algn="tl">
                  <a:srgbClr val="000000"/>
                </a:outerShdw>
              </a:effectLst>
            </a:endParaRPr>
          </a:p>
        </p:txBody>
      </p:sp>
      <p:sp>
        <p:nvSpPr>
          <p:cNvPr id="78851" name="灯片编号占位符 4"/>
          <p:cNvSpPr>
            <a:spLocks noGrp="1" noChangeArrowheads="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b="1">
                <a:solidFill>
                  <a:schemeClr val="tx1"/>
                </a:solidFill>
                <a:latin typeface="Arial" pitchFamily="34" charset="0"/>
                <a:ea typeface="宋体" pitchFamily="2" charset="-122"/>
              </a:defRPr>
            </a:lvl1pPr>
            <a:lvl2pPr marL="871725" indent="-335278" eaLnBrk="0" hangingPunct="0">
              <a:defRPr b="1">
                <a:solidFill>
                  <a:schemeClr val="tx1"/>
                </a:solidFill>
                <a:latin typeface="Arial" pitchFamily="34" charset="0"/>
                <a:ea typeface="宋体" pitchFamily="2" charset="-122"/>
              </a:defRPr>
            </a:lvl2pPr>
            <a:lvl3pPr marL="1341116" indent="-268223" eaLnBrk="0" hangingPunct="0">
              <a:defRPr b="1">
                <a:solidFill>
                  <a:schemeClr val="tx1"/>
                </a:solidFill>
                <a:latin typeface="Arial" pitchFamily="34" charset="0"/>
                <a:ea typeface="宋体" pitchFamily="2" charset="-122"/>
              </a:defRPr>
            </a:lvl3pPr>
            <a:lvl4pPr marL="1877562" indent="-268223" eaLnBrk="0" hangingPunct="0">
              <a:defRPr b="1">
                <a:solidFill>
                  <a:schemeClr val="tx1"/>
                </a:solidFill>
                <a:latin typeface="Arial" pitchFamily="34" charset="0"/>
                <a:ea typeface="宋体" pitchFamily="2" charset="-122"/>
              </a:defRPr>
            </a:lvl4pPr>
            <a:lvl5pPr marL="2414007" indent="-268223" eaLnBrk="0" hangingPunct="0">
              <a:defRPr b="1">
                <a:solidFill>
                  <a:schemeClr val="tx1"/>
                </a:solidFill>
                <a:latin typeface="Arial" pitchFamily="34" charset="0"/>
                <a:ea typeface="宋体" pitchFamily="2" charset="-122"/>
              </a:defRPr>
            </a:lvl5pPr>
            <a:lvl6pPr marL="2950454" indent="-268223" eaLnBrk="0" fontAlgn="base" hangingPunct="0">
              <a:spcBef>
                <a:spcPct val="0"/>
              </a:spcBef>
              <a:spcAft>
                <a:spcPct val="0"/>
              </a:spcAft>
              <a:defRPr b="1">
                <a:solidFill>
                  <a:schemeClr val="tx1"/>
                </a:solidFill>
                <a:latin typeface="Arial" pitchFamily="34" charset="0"/>
                <a:ea typeface="宋体" pitchFamily="2" charset="-122"/>
              </a:defRPr>
            </a:lvl6pPr>
            <a:lvl7pPr marL="3486900" indent="-268223" eaLnBrk="0" fontAlgn="base" hangingPunct="0">
              <a:spcBef>
                <a:spcPct val="0"/>
              </a:spcBef>
              <a:spcAft>
                <a:spcPct val="0"/>
              </a:spcAft>
              <a:defRPr b="1">
                <a:solidFill>
                  <a:schemeClr val="tx1"/>
                </a:solidFill>
                <a:latin typeface="Arial" pitchFamily="34" charset="0"/>
                <a:ea typeface="宋体" pitchFamily="2" charset="-122"/>
              </a:defRPr>
            </a:lvl7pPr>
            <a:lvl8pPr marL="4023346" indent="-268223" eaLnBrk="0" fontAlgn="base" hangingPunct="0">
              <a:spcBef>
                <a:spcPct val="0"/>
              </a:spcBef>
              <a:spcAft>
                <a:spcPct val="0"/>
              </a:spcAft>
              <a:defRPr b="1">
                <a:solidFill>
                  <a:schemeClr val="tx1"/>
                </a:solidFill>
                <a:latin typeface="Arial" pitchFamily="34" charset="0"/>
                <a:ea typeface="宋体" pitchFamily="2" charset="-122"/>
              </a:defRPr>
            </a:lvl8pPr>
            <a:lvl9pPr marL="4559792" indent="-268223" eaLnBrk="0" fontAlgn="base" hangingPunct="0">
              <a:spcBef>
                <a:spcPct val="0"/>
              </a:spcBef>
              <a:spcAft>
                <a:spcPct val="0"/>
              </a:spcAft>
              <a:defRPr b="1">
                <a:solidFill>
                  <a:schemeClr val="tx1"/>
                </a:solidFill>
                <a:latin typeface="Arial" pitchFamily="34" charset="0"/>
                <a:ea typeface="宋体" pitchFamily="2" charset="-122"/>
              </a:defRPr>
            </a:lvl9pPr>
          </a:lstStyle>
          <a:p>
            <a:pPr algn="l" eaLnBrk="1" hangingPunct="1"/>
            <a:fld id="{FA92FAB2-BE85-4A6F-A048-85F9610CD275}" type="slidenum">
              <a:rPr lang="zh-CN" altLang="en-US" b="0" smtClean="0">
                <a:solidFill>
                  <a:srgbClr val="898989"/>
                </a:solidFill>
                <a:latin typeface="微软雅黑" pitchFamily="34" charset="-122"/>
                <a:ea typeface="微软雅黑" pitchFamily="34" charset="-122"/>
              </a:rPr>
              <a:pPr algn="l" eaLnBrk="1" hangingPunct="1"/>
              <a:t>38</a:t>
            </a:fld>
            <a:endParaRPr lang="zh-CN" altLang="en-US" b="0">
              <a:solidFill>
                <a:srgbClr val="898989"/>
              </a:solidFill>
              <a:latin typeface="微软雅黑" pitchFamily="34" charset="-122"/>
              <a:ea typeface="微软雅黑" pitchFamily="34" charset="-122"/>
            </a:endParaRPr>
          </a:p>
        </p:txBody>
      </p:sp>
      <p:pic>
        <p:nvPicPr>
          <p:cNvPr id="78853"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06528" y="1369486"/>
            <a:ext cx="9301199" cy="4722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059351254"/>
      </p:ext>
    </p:extLst>
  </p:cSld>
  <p:clrMapOvr>
    <a:masterClrMapping/>
  </p:clrMapOvr>
  <p:transition advTm="20779">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976299" y="548218"/>
            <a:ext cx="4844227" cy="658283"/>
          </a:xfrm>
        </p:spPr>
        <p:txBody>
          <a:bodyPr/>
          <a:lstStyle/>
          <a:p>
            <a:pPr>
              <a:defRPr/>
            </a:pPr>
            <a:r>
              <a:rPr lang="en-US" altLang="zh-CN" dirty="0">
                <a:effectLst>
                  <a:outerShdw blurRad="38100" dist="38100" dir="2700000" algn="tl">
                    <a:srgbClr val="000000"/>
                  </a:outerShdw>
                </a:effectLst>
              </a:rPr>
              <a:t> </a:t>
            </a:r>
            <a:r>
              <a:rPr sz="3200" dirty="0">
                <a:effectLst>
                  <a:outerShdw blurRad="38100" dist="38100" dir="2700000" algn="tl">
                    <a:srgbClr val="000000"/>
                  </a:outerShdw>
                </a:effectLst>
                <a:latin typeface="宋体" panose="02010600030101010101" pitchFamily="2" charset="-122"/>
                <a:ea typeface="宋体" panose="02010600030101010101" pitchFamily="2" charset="-122"/>
              </a:rPr>
              <a:t>大数据时代的人工智能</a:t>
            </a:r>
            <a:endParaRPr lang="en-US" altLang="zh-CN" sz="3200" dirty="0">
              <a:effectLst>
                <a:outerShdw blurRad="38100" dist="38100" dir="2700000" algn="tl">
                  <a:srgbClr val="000000"/>
                </a:outerShdw>
              </a:effectLst>
              <a:latin typeface="宋体" panose="02010600030101010101" pitchFamily="2" charset="-122"/>
              <a:ea typeface="宋体" panose="02010600030101010101" pitchFamily="2" charset="-122"/>
            </a:endParaRPr>
          </a:p>
        </p:txBody>
      </p:sp>
      <p:pic>
        <p:nvPicPr>
          <p:cNvPr id="83973" name="图片 5"/>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675572" y="1310219"/>
            <a:ext cx="4072467" cy="2785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974" name="图片 6"/>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265058" y="3679881"/>
            <a:ext cx="4074187" cy="2880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5" name="椭圆形标注 7"/>
          <p:cNvSpPr>
            <a:spLocks noChangeArrowheads="1"/>
          </p:cNvSpPr>
          <p:nvPr/>
        </p:nvSpPr>
        <p:spPr bwMode="auto">
          <a:xfrm>
            <a:off x="7150235" y="4256620"/>
            <a:ext cx="4072467" cy="2341033"/>
          </a:xfrm>
          <a:prstGeom prst="wedgeEllipseCallout">
            <a:avLst>
              <a:gd name="adj1" fmla="val -62639"/>
              <a:gd name="adj2" fmla="val -35106"/>
            </a:avLst>
          </a:prstGeom>
          <a:solidFill>
            <a:srgbClr val="00B050">
              <a:alpha val="4784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lstStyle>
            <a:lvl1pPr indent="457200"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lnSpc>
                <a:spcPct val="150000"/>
              </a:lnSpc>
              <a:spcBef>
                <a:spcPct val="20000"/>
              </a:spcBef>
              <a:buClr>
                <a:schemeClr val="tx1"/>
              </a:buClr>
              <a:buFont typeface="Arial" pitchFamily="34" charset="0"/>
              <a:buNone/>
            </a:pPr>
            <a:r>
              <a:rPr lang="zh-CN" altLang="zh-CN" sz="1900" dirty="0">
                <a:solidFill>
                  <a:srgbClr val="FF0000"/>
                </a:solidFill>
                <a:latin typeface="微软雅黑" pitchFamily="34" charset="-122"/>
                <a:ea typeface="微软雅黑" pitchFamily="34" charset="-122"/>
              </a:rPr>
              <a:t>大数据真正价值不在于大数据本身，而在于数据内容的分析和洞察。</a:t>
            </a:r>
          </a:p>
        </p:txBody>
      </p:sp>
      <p:sp>
        <p:nvSpPr>
          <p:cNvPr id="83976" name="矩形 8"/>
          <p:cNvSpPr>
            <a:spLocks noChangeArrowheads="1"/>
          </p:cNvSpPr>
          <p:nvPr/>
        </p:nvSpPr>
        <p:spPr bwMode="auto">
          <a:xfrm>
            <a:off x="2954025" y="1771654"/>
            <a:ext cx="3353594" cy="18110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spAutoFit/>
          </a:bodyPr>
          <a:lstStyle>
            <a:lvl1pPr indent="457200"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lnSpc>
                <a:spcPct val="150000"/>
              </a:lnSpc>
              <a:spcBef>
                <a:spcPct val="20000"/>
              </a:spcBef>
              <a:buClr>
                <a:schemeClr val="tx1"/>
              </a:buClr>
              <a:buFont typeface="Arial" pitchFamily="34" charset="0"/>
              <a:buNone/>
            </a:pPr>
            <a:r>
              <a:rPr lang="zh-CN" altLang="zh-CN" sz="1900" b="0">
                <a:latin typeface="微软雅黑" pitchFamily="34" charset="-122"/>
                <a:ea typeface="微软雅黑" pitchFamily="34" charset="-122"/>
              </a:rPr>
              <a:t>大数据:指大小超出了常用软件工具在运行时间内可以承受的收集、管理和处理数据能力的数据集。</a:t>
            </a:r>
          </a:p>
        </p:txBody>
      </p:sp>
    </p:spTree>
    <p:extLst>
      <p:ext uri="{BB962C8B-B14F-4D97-AF65-F5344CB8AC3E}">
        <p14:creationId xmlns:p14="http://schemas.microsoft.com/office/powerpoint/2010/main" xmlns="" val="1871279998"/>
      </p:ext>
    </p:extLst>
  </p:cSld>
  <p:clrMapOvr>
    <a:masterClrMapping/>
  </p:clrMapOvr>
  <p:transition advTm="20779">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a:xfrm>
            <a:off x="1693987" y="1188853"/>
            <a:ext cx="8837563" cy="4991914"/>
          </a:xfrm>
        </p:spPr>
        <p:txBody>
          <a:bodyPr/>
          <a:lstStyle/>
          <a:p>
            <a:pPr>
              <a:buNone/>
            </a:pPr>
            <a:r>
              <a:rPr lang="zh-CN" altLang="en-US" sz="2800" b="1" dirty="0">
                <a:latin typeface="宋体" panose="02010600030101010101" pitchFamily="2" charset="-122"/>
                <a:ea typeface="宋体" panose="02010600030101010101" pitchFamily="2" charset="-122"/>
              </a:rPr>
              <a:t>     指导意见指出了智慧水利是智慧社会的主要组成部分，是推进水利现代化的主要举措，是补短板强监管的重要抓手。</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     指导意见是我们中国水利企业协会智慧水利分会的行动方针。</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     智慧水利分会以企业为主，也有来自高校、科研院所的专家学者，都是智慧水利的探索者和实践者。</a:t>
            </a:r>
          </a:p>
        </p:txBody>
      </p:sp>
    </p:spTree>
    <p:extLst>
      <p:ext uri="{BB962C8B-B14F-4D97-AF65-F5344CB8AC3E}">
        <p14:creationId xmlns:p14="http://schemas.microsoft.com/office/powerpoint/2010/main" xmlns="" val="826921558"/>
      </p:ext>
    </p:extLst>
  </p:cSld>
  <p:clrMapOvr>
    <a:masterClrMapping/>
  </p:clrMapOvr>
  <p:transition spd="slow">
    <p:pull/>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976299" y="548218"/>
            <a:ext cx="4289160" cy="658283"/>
          </a:xfrm>
        </p:spPr>
        <p:txBody>
          <a:bodyPr/>
          <a:lstStyle/>
          <a:p>
            <a:pPr>
              <a:defRPr/>
            </a:pPr>
            <a:r>
              <a:rPr dirty="0">
                <a:effectLst>
                  <a:outerShdw blurRad="38100" dist="38100" dir="2700000" algn="tl">
                    <a:srgbClr val="000000"/>
                  </a:outerShdw>
                </a:effectLst>
              </a:rPr>
              <a:t>大数据时代的人工智能</a:t>
            </a:r>
            <a:endParaRPr lang="en-US" altLang="zh-CN" dirty="0">
              <a:effectLst>
                <a:outerShdw blurRad="38100" dist="38100" dir="2700000" algn="tl">
                  <a:srgbClr val="000000"/>
                </a:outerShdw>
              </a:effectLst>
            </a:endParaRPr>
          </a:p>
        </p:txBody>
      </p:sp>
      <p:sp>
        <p:nvSpPr>
          <p:cNvPr id="86019" name="灯片编号占位符 4"/>
          <p:cNvSpPr>
            <a:spLocks noGrp="1" noChangeArrowheads="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b="1">
                <a:solidFill>
                  <a:schemeClr val="tx1"/>
                </a:solidFill>
                <a:latin typeface="Arial" pitchFamily="34" charset="0"/>
                <a:ea typeface="宋体" pitchFamily="2" charset="-122"/>
              </a:defRPr>
            </a:lvl1pPr>
            <a:lvl2pPr marL="871725" indent="-335278" eaLnBrk="0" hangingPunct="0">
              <a:defRPr b="1">
                <a:solidFill>
                  <a:schemeClr val="tx1"/>
                </a:solidFill>
                <a:latin typeface="Arial" pitchFamily="34" charset="0"/>
                <a:ea typeface="宋体" pitchFamily="2" charset="-122"/>
              </a:defRPr>
            </a:lvl2pPr>
            <a:lvl3pPr marL="1341116" indent="-268223" eaLnBrk="0" hangingPunct="0">
              <a:defRPr b="1">
                <a:solidFill>
                  <a:schemeClr val="tx1"/>
                </a:solidFill>
                <a:latin typeface="Arial" pitchFamily="34" charset="0"/>
                <a:ea typeface="宋体" pitchFamily="2" charset="-122"/>
              </a:defRPr>
            </a:lvl3pPr>
            <a:lvl4pPr marL="1877562" indent="-268223" eaLnBrk="0" hangingPunct="0">
              <a:defRPr b="1">
                <a:solidFill>
                  <a:schemeClr val="tx1"/>
                </a:solidFill>
                <a:latin typeface="Arial" pitchFamily="34" charset="0"/>
                <a:ea typeface="宋体" pitchFamily="2" charset="-122"/>
              </a:defRPr>
            </a:lvl4pPr>
            <a:lvl5pPr marL="2414007" indent="-268223" eaLnBrk="0" hangingPunct="0">
              <a:defRPr b="1">
                <a:solidFill>
                  <a:schemeClr val="tx1"/>
                </a:solidFill>
                <a:latin typeface="Arial" pitchFamily="34" charset="0"/>
                <a:ea typeface="宋体" pitchFamily="2" charset="-122"/>
              </a:defRPr>
            </a:lvl5pPr>
            <a:lvl6pPr marL="2950454" indent="-268223" eaLnBrk="0" fontAlgn="base" hangingPunct="0">
              <a:spcBef>
                <a:spcPct val="0"/>
              </a:spcBef>
              <a:spcAft>
                <a:spcPct val="0"/>
              </a:spcAft>
              <a:defRPr b="1">
                <a:solidFill>
                  <a:schemeClr val="tx1"/>
                </a:solidFill>
                <a:latin typeface="Arial" pitchFamily="34" charset="0"/>
                <a:ea typeface="宋体" pitchFamily="2" charset="-122"/>
              </a:defRPr>
            </a:lvl6pPr>
            <a:lvl7pPr marL="3486900" indent="-268223" eaLnBrk="0" fontAlgn="base" hangingPunct="0">
              <a:spcBef>
                <a:spcPct val="0"/>
              </a:spcBef>
              <a:spcAft>
                <a:spcPct val="0"/>
              </a:spcAft>
              <a:defRPr b="1">
                <a:solidFill>
                  <a:schemeClr val="tx1"/>
                </a:solidFill>
                <a:latin typeface="Arial" pitchFamily="34" charset="0"/>
                <a:ea typeface="宋体" pitchFamily="2" charset="-122"/>
              </a:defRPr>
            </a:lvl7pPr>
            <a:lvl8pPr marL="4023346" indent="-268223" eaLnBrk="0" fontAlgn="base" hangingPunct="0">
              <a:spcBef>
                <a:spcPct val="0"/>
              </a:spcBef>
              <a:spcAft>
                <a:spcPct val="0"/>
              </a:spcAft>
              <a:defRPr b="1">
                <a:solidFill>
                  <a:schemeClr val="tx1"/>
                </a:solidFill>
                <a:latin typeface="Arial" pitchFamily="34" charset="0"/>
                <a:ea typeface="宋体" pitchFamily="2" charset="-122"/>
              </a:defRPr>
            </a:lvl8pPr>
            <a:lvl9pPr marL="4559792" indent="-268223" eaLnBrk="0" fontAlgn="base" hangingPunct="0">
              <a:spcBef>
                <a:spcPct val="0"/>
              </a:spcBef>
              <a:spcAft>
                <a:spcPct val="0"/>
              </a:spcAft>
              <a:defRPr b="1">
                <a:solidFill>
                  <a:schemeClr val="tx1"/>
                </a:solidFill>
                <a:latin typeface="Arial" pitchFamily="34" charset="0"/>
                <a:ea typeface="宋体" pitchFamily="2" charset="-122"/>
              </a:defRPr>
            </a:lvl9pPr>
          </a:lstStyle>
          <a:p>
            <a:pPr algn="l" eaLnBrk="1" hangingPunct="1"/>
            <a:fld id="{E4934306-B29A-47BF-A628-86A4385A02DD}" type="slidenum">
              <a:rPr lang="zh-CN" altLang="en-US" b="0" smtClean="0">
                <a:solidFill>
                  <a:srgbClr val="898989"/>
                </a:solidFill>
                <a:latin typeface="微软雅黑" pitchFamily="34" charset="-122"/>
                <a:ea typeface="微软雅黑" pitchFamily="34" charset="-122"/>
              </a:rPr>
              <a:pPr algn="l" eaLnBrk="1" hangingPunct="1"/>
              <a:t>40</a:t>
            </a:fld>
            <a:endParaRPr lang="zh-CN" altLang="en-US" b="0">
              <a:solidFill>
                <a:srgbClr val="898989"/>
              </a:solidFill>
              <a:latin typeface="微软雅黑" pitchFamily="34" charset="-122"/>
              <a:ea typeface="微软雅黑" pitchFamily="34" charset="-122"/>
            </a:endParaRPr>
          </a:p>
        </p:txBody>
      </p:sp>
      <p:sp>
        <p:nvSpPr>
          <p:cNvPr id="86021" name="文本框 7"/>
          <p:cNvSpPr txBox="1">
            <a:spLocks noChangeArrowheads="1"/>
          </p:cNvSpPr>
          <p:nvPr/>
        </p:nvSpPr>
        <p:spPr bwMode="auto">
          <a:xfrm>
            <a:off x="3287581" y="1280044"/>
            <a:ext cx="5098430" cy="462277"/>
          </a:xfrm>
          <a:prstGeom prst="rect">
            <a:avLst/>
          </a:prstGeom>
          <a:solidFill>
            <a:srgbClr val="FFC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zh-CN" altLang="en-US" sz="2300" dirty="0">
                <a:solidFill>
                  <a:srgbClr val="FF0000"/>
                </a:solidFill>
              </a:rPr>
              <a:t>大数据时代需要什么样的人工智能？</a:t>
            </a:r>
            <a:endParaRPr lang="zh-CN" altLang="en-US" sz="2800" dirty="0">
              <a:solidFill>
                <a:srgbClr val="FF0000"/>
              </a:solidFill>
              <a:latin typeface="宋体" pitchFamily="2" charset="-122"/>
            </a:endParaRPr>
          </a:p>
        </p:txBody>
      </p:sp>
      <p:sp>
        <p:nvSpPr>
          <p:cNvPr id="86022" name="内容占位符 2"/>
          <p:cNvSpPr txBox="1">
            <a:spLocks noChangeArrowheads="1"/>
          </p:cNvSpPr>
          <p:nvPr/>
        </p:nvSpPr>
        <p:spPr bwMode="auto">
          <a:xfrm>
            <a:off x="2914651" y="1767721"/>
            <a:ext cx="8001000" cy="4129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lstStyle>
            <a:lvl1pPr marL="342900" indent="-342900" eaLnBrk="0" hangingPunct="0">
              <a:defRPr b="1">
                <a:solidFill>
                  <a:schemeClr val="tx1"/>
                </a:solidFill>
                <a:latin typeface="Arial" pitchFamily="34" charset="0"/>
                <a:ea typeface="宋体" pitchFamily="2" charset="-122"/>
              </a:defRPr>
            </a:lvl1pPr>
            <a:lvl2pPr indent="45720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marL="0" lvl="1" eaLnBrk="1" hangingPunct="1">
              <a:lnSpc>
                <a:spcPct val="150000"/>
              </a:lnSpc>
              <a:spcBef>
                <a:spcPct val="20000"/>
              </a:spcBef>
              <a:buClr>
                <a:schemeClr val="tx1"/>
              </a:buClr>
            </a:pPr>
            <a:r>
              <a:rPr lang="en-US" altLang="zh-CN" sz="2400" dirty="0">
                <a:latin typeface="宋体" panose="02010600030101010101" pitchFamily="2" charset="-122"/>
              </a:rPr>
              <a:t>1. </a:t>
            </a:r>
            <a:r>
              <a:rPr lang="zh-CN" altLang="zh-CN" sz="2400" dirty="0">
                <a:latin typeface="宋体" panose="02010600030101010101" pitchFamily="2" charset="-122"/>
              </a:rPr>
              <a:t>能适应反映大数据分布的抽样方法</a:t>
            </a:r>
          </a:p>
          <a:p>
            <a:pPr marL="0" lvl="1" eaLnBrk="1" hangingPunct="1">
              <a:lnSpc>
                <a:spcPct val="150000"/>
              </a:lnSpc>
              <a:spcBef>
                <a:spcPct val="20000"/>
              </a:spcBef>
              <a:buClr>
                <a:schemeClr val="tx1"/>
              </a:buClr>
            </a:pPr>
            <a:r>
              <a:rPr lang="en-US" altLang="zh-CN" sz="2400" dirty="0">
                <a:latin typeface="宋体" panose="02010600030101010101" pitchFamily="2" charset="-122"/>
              </a:rPr>
              <a:t>2. </a:t>
            </a:r>
            <a:r>
              <a:rPr lang="zh-CN" altLang="zh-CN" sz="2400" dirty="0">
                <a:latin typeface="宋体" panose="02010600030101010101" pitchFamily="2" charset="-122"/>
              </a:rPr>
              <a:t>基于大数据分布的算法</a:t>
            </a:r>
          </a:p>
          <a:p>
            <a:pPr marL="0" lvl="1" eaLnBrk="1" hangingPunct="1">
              <a:lnSpc>
                <a:spcPct val="150000"/>
              </a:lnSpc>
              <a:spcBef>
                <a:spcPct val="20000"/>
              </a:spcBef>
              <a:buClr>
                <a:schemeClr val="tx1"/>
              </a:buClr>
            </a:pPr>
            <a:r>
              <a:rPr lang="en-US" altLang="zh-CN" sz="2400" dirty="0">
                <a:latin typeface="宋体" panose="02010600030101010101" pitchFamily="2" charset="-122"/>
              </a:rPr>
              <a:t>3. </a:t>
            </a:r>
            <a:r>
              <a:rPr lang="zh-CN" altLang="zh-CN" sz="2400" dirty="0">
                <a:latin typeface="宋体" panose="02010600030101010101" pitchFamily="2" charset="-122"/>
              </a:rPr>
              <a:t>追求高效并行的人工智能算法</a:t>
            </a:r>
          </a:p>
          <a:p>
            <a:pPr marL="0" lvl="1" eaLnBrk="1" hangingPunct="1">
              <a:lnSpc>
                <a:spcPct val="150000"/>
              </a:lnSpc>
              <a:spcBef>
                <a:spcPct val="20000"/>
              </a:spcBef>
              <a:buClr>
                <a:schemeClr val="tx1"/>
              </a:buClr>
            </a:pPr>
            <a:r>
              <a:rPr lang="en-US" altLang="zh-CN" sz="2400" dirty="0">
                <a:latin typeface="宋体" panose="02010600030101010101" pitchFamily="2" charset="-122"/>
              </a:rPr>
              <a:t>4. </a:t>
            </a:r>
            <a:r>
              <a:rPr lang="zh-CN" altLang="zh-CN" sz="2400" dirty="0">
                <a:latin typeface="宋体" panose="02010600030101010101" pitchFamily="2" charset="-122"/>
              </a:rPr>
              <a:t>反映全量特征的人工智能算法</a:t>
            </a:r>
            <a:endParaRPr lang="en-US" altLang="zh-CN" sz="2400" dirty="0">
              <a:latin typeface="宋体" panose="02010600030101010101" pitchFamily="2" charset="-122"/>
            </a:endParaRPr>
          </a:p>
          <a:p>
            <a:pPr lvl="1" eaLnBrk="1" hangingPunct="1">
              <a:lnSpc>
                <a:spcPct val="200000"/>
              </a:lnSpc>
            </a:pPr>
            <a:r>
              <a:rPr lang="zh-CN" altLang="zh-CN" sz="2400" dirty="0">
                <a:latin typeface="宋体" panose="02010600030101010101" pitchFamily="2" charset="-122"/>
              </a:rPr>
              <a:t>大数据完全颠覆了传统的思维方式：</a:t>
            </a:r>
          </a:p>
          <a:p>
            <a:pPr lvl="1" eaLnBrk="1" hangingPunct="1">
              <a:lnSpc>
                <a:spcPct val="200000"/>
              </a:lnSpc>
            </a:pPr>
            <a:r>
              <a:rPr lang="en-US" altLang="zh-CN" sz="2400" dirty="0">
                <a:latin typeface="宋体" panose="02010600030101010101" pitchFamily="2" charset="-122"/>
              </a:rPr>
              <a:t>1. </a:t>
            </a:r>
            <a:r>
              <a:rPr lang="zh-CN" altLang="zh-CN" sz="2400" dirty="0">
                <a:latin typeface="宋体" panose="02010600030101010101" pitchFamily="2" charset="-122"/>
              </a:rPr>
              <a:t>全样而非抽样</a:t>
            </a:r>
            <a:r>
              <a:rPr lang="zh-CN" altLang="en-US" sz="2400" dirty="0">
                <a:latin typeface="宋体" panose="02010600030101010101" pitchFamily="2" charset="-122"/>
              </a:rPr>
              <a:t>   </a:t>
            </a:r>
            <a:r>
              <a:rPr lang="en-US" altLang="zh-CN" sz="2400" dirty="0">
                <a:latin typeface="宋体" panose="02010600030101010101" pitchFamily="2" charset="-122"/>
              </a:rPr>
              <a:t>2. </a:t>
            </a:r>
            <a:r>
              <a:rPr lang="zh-CN" altLang="zh-CN" sz="2400" dirty="0">
                <a:latin typeface="宋体" panose="02010600030101010101" pitchFamily="2" charset="-122"/>
              </a:rPr>
              <a:t>效率而非精确</a:t>
            </a:r>
          </a:p>
          <a:p>
            <a:pPr lvl="1" eaLnBrk="1" hangingPunct="1">
              <a:lnSpc>
                <a:spcPct val="200000"/>
              </a:lnSpc>
            </a:pPr>
            <a:r>
              <a:rPr lang="en-US" altLang="zh-CN" sz="2400" dirty="0">
                <a:latin typeface="宋体" panose="02010600030101010101" pitchFamily="2" charset="-122"/>
              </a:rPr>
              <a:t>3. </a:t>
            </a:r>
            <a:r>
              <a:rPr lang="zh-CN" altLang="zh-CN" sz="2400" dirty="0">
                <a:latin typeface="宋体" panose="02010600030101010101" pitchFamily="2" charset="-122"/>
              </a:rPr>
              <a:t>相关而非因果</a:t>
            </a:r>
          </a:p>
          <a:p>
            <a:pPr marL="0" lvl="1" eaLnBrk="1" hangingPunct="1">
              <a:lnSpc>
                <a:spcPct val="150000"/>
              </a:lnSpc>
              <a:spcBef>
                <a:spcPct val="20000"/>
              </a:spcBef>
              <a:buClr>
                <a:schemeClr val="tx1"/>
              </a:buClr>
            </a:pPr>
            <a:endParaRPr lang="zh-CN" altLang="zh-CN" sz="2400" dirty="0">
              <a:latin typeface="宋体" panose="02010600030101010101" pitchFamily="2" charset="-122"/>
            </a:endParaRPr>
          </a:p>
          <a:p>
            <a:pPr marL="0" lvl="1" eaLnBrk="1" hangingPunct="1">
              <a:lnSpc>
                <a:spcPct val="150000"/>
              </a:lnSpc>
              <a:spcBef>
                <a:spcPct val="20000"/>
              </a:spcBef>
              <a:buClr>
                <a:schemeClr val="tx1"/>
              </a:buClr>
            </a:pPr>
            <a:endParaRPr lang="zh-CN" altLang="zh-CN" sz="1900" b="0" dirty="0">
              <a:latin typeface="微软雅黑" pitchFamily="34" charset="-122"/>
              <a:ea typeface="微软雅黑" pitchFamily="34" charset="-122"/>
            </a:endParaRPr>
          </a:p>
        </p:txBody>
      </p:sp>
    </p:spTree>
    <p:extLst>
      <p:ext uri="{BB962C8B-B14F-4D97-AF65-F5344CB8AC3E}">
        <p14:creationId xmlns:p14="http://schemas.microsoft.com/office/powerpoint/2010/main" xmlns="" val="1253806958"/>
      </p:ext>
    </p:extLst>
  </p:cSld>
  <p:clrMapOvr>
    <a:masterClrMapping/>
  </p:clrMapOvr>
  <p:transition advTm="20779">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灯片编号占位符 4"/>
          <p:cNvSpPr txBox="1">
            <a:spLocks noGrp="1" noChangeArrowheads="1"/>
          </p:cNvSpPr>
          <p:nvPr/>
        </p:nvSpPr>
        <p:spPr bwMode="auto">
          <a:xfrm>
            <a:off x="1259946" y="6231467"/>
            <a:ext cx="791104" cy="366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fld id="{69652B94-542E-4116-8C9D-C74030D4DE4E}" type="slidenum">
              <a:rPr lang="zh-CN" altLang="en-US" sz="1400" b="0">
                <a:solidFill>
                  <a:srgbClr val="898989"/>
                </a:solidFill>
                <a:latin typeface="微软雅黑" pitchFamily="34" charset="-122"/>
                <a:ea typeface="微软雅黑" pitchFamily="34" charset="-122"/>
              </a:rPr>
              <a:pPr eaLnBrk="1" hangingPunct="1"/>
              <a:t>41</a:t>
            </a:fld>
            <a:endParaRPr lang="zh-CN" altLang="en-US" sz="1400" b="0">
              <a:solidFill>
                <a:srgbClr val="898989"/>
              </a:solidFill>
              <a:latin typeface="微软雅黑" pitchFamily="34" charset="-122"/>
              <a:ea typeface="微软雅黑" pitchFamily="34" charset="-122"/>
            </a:endParaRPr>
          </a:p>
        </p:txBody>
      </p:sp>
      <p:pic>
        <p:nvPicPr>
          <p:cNvPr id="90116" name="Picture 7" descr="2016-12-09_101657"/>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624779" y="1947336"/>
            <a:ext cx="5293519" cy="4284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7" name="Rectangle 10"/>
          <p:cNvSpPr>
            <a:spLocks noChangeArrowheads="1"/>
          </p:cNvSpPr>
          <p:nvPr/>
        </p:nvSpPr>
        <p:spPr bwMode="auto">
          <a:xfrm>
            <a:off x="3093246" y="1289052"/>
            <a:ext cx="6005513" cy="477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zh-CN" altLang="en-US" sz="2400" dirty="0">
                <a:latin typeface="微软雅黑" pitchFamily="34" charset="-122"/>
                <a:ea typeface="微软雅黑" pitchFamily="34" charset="-122"/>
              </a:rPr>
              <a:t>平原水库智慧化大数据管理系统</a:t>
            </a:r>
          </a:p>
        </p:txBody>
      </p:sp>
      <p:sp>
        <p:nvSpPr>
          <p:cNvPr id="90118" name="Rectangle 11"/>
          <p:cNvSpPr>
            <a:spLocks noChangeArrowheads="1"/>
          </p:cNvSpPr>
          <p:nvPr/>
        </p:nvSpPr>
        <p:spPr bwMode="auto">
          <a:xfrm>
            <a:off x="3041653" y="1843236"/>
            <a:ext cx="2583127" cy="455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a:lnSpc>
                <a:spcPct val="130000"/>
              </a:lnSpc>
            </a:pPr>
            <a:r>
              <a:rPr lang="en-US" altLang="zh-CN" sz="1600" b="0">
                <a:ea typeface="微软雅黑" pitchFamily="34" charset="-122"/>
              </a:rPr>
              <a:t>       </a:t>
            </a:r>
            <a:r>
              <a:rPr lang="zh-CN" altLang="en-US" sz="1600" b="0">
                <a:ea typeface="微软雅黑" pitchFamily="34" charset="-122"/>
              </a:rPr>
              <a:t>针对水库综合信息管理的</a:t>
            </a:r>
            <a:r>
              <a:rPr lang="zh-CN" altLang="en-US" sz="1600">
                <a:solidFill>
                  <a:srgbClr val="EF1403"/>
                </a:solidFill>
                <a:ea typeface="微软雅黑" pitchFamily="34" charset="-122"/>
              </a:rPr>
              <a:t>开放式、一站式</a:t>
            </a:r>
            <a:r>
              <a:rPr lang="zh-CN" altLang="en-US" sz="1600" b="0">
                <a:ea typeface="微软雅黑" pitchFamily="34" charset="-122"/>
              </a:rPr>
              <a:t>的水库综合信息监测与监控管理信息系统。通过对水库水文气象、调度实施、安全监测、水质监测、生态监测等信息的快速采集、传输、分析处理，构建能够快速查询和分析的信息平台，利用物联网、大数据分析、云计算等技术实现</a:t>
            </a:r>
            <a:r>
              <a:rPr lang="zh-CN" altLang="en-US" sz="1600">
                <a:solidFill>
                  <a:srgbClr val="EF1403"/>
                </a:solidFill>
                <a:ea typeface="微软雅黑" pitchFamily="34" charset="-122"/>
              </a:rPr>
              <a:t>水库调度</a:t>
            </a:r>
            <a:r>
              <a:rPr lang="zh-CN" altLang="en-US" sz="1600" b="0">
                <a:ea typeface="微软雅黑" pitchFamily="34" charset="-122"/>
              </a:rPr>
              <a:t>和</a:t>
            </a:r>
            <a:r>
              <a:rPr lang="zh-CN" altLang="en-US" sz="1600">
                <a:solidFill>
                  <a:srgbClr val="EF1403"/>
                </a:solidFill>
                <a:ea typeface="微软雅黑" pitchFamily="34" charset="-122"/>
              </a:rPr>
              <a:t>健康管理</a:t>
            </a:r>
            <a:r>
              <a:rPr lang="zh-CN" altLang="en-US" sz="1600" b="0">
                <a:ea typeface="微软雅黑" pitchFamily="34" charset="-122"/>
              </a:rPr>
              <a:t>的实施决策，为水库管理人员提供信息管理服务</a:t>
            </a:r>
          </a:p>
        </p:txBody>
      </p:sp>
    </p:spTree>
    <p:extLst>
      <p:ext uri="{BB962C8B-B14F-4D97-AF65-F5344CB8AC3E}">
        <p14:creationId xmlns:p14="http://schemas.microsoft.com/office/powerpoint/2010/main" xmlns="" val="2035008200"/>
      </p:ext>
    </p:extLst>
  </p:cSld>
  <p:clrMapOvr>
    <a:masterClrMapping/>
  </p:clrMapOvr>
  <p:transition advTm="1217">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灯片编号占位符 4"/>
          <p:cNvSpPr txBox="1">
            <a:spLocks noGrp="1" noChangeArrowheads="1"/>
          </p:cNvSpPr>
          <p:nvPr/>
        </p:nvSpPr>
        <p:spPr bwMode="auto">
          <a:xfrm>
            <a:off x="1259946" y="6231467"/>
            <a:ext cx="791104" cy="366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fld id="{5F92FA0F-E366-4043-B331-8896B330EC8F}" type="slidenum">
              <a:rPr lang="zh-CN" altLang="en-US" sz="1400" b="0">
                <a:solidFill>
                  <a:srgbClr val="898989"/>
                </a:solidFill>
                <a:latin typeface="微软雅黑" pitchFamily="34" charset="-122"/>
                <a:ea typeface="微软雅黑" pitchFamily="34" charset="-122"/>
              </a:rPr>
              <a:pPr eaLnBrk="1" hangingPunct="1"/>
              <a:t>42</a:t>
            </a:fld>
            <a:endParaRPr lang="zh-CN" altLang="en-US" sz="1400" b="0">
              <a:solidFill>
                <a:srgbClr val="898989"/>
              </a:solidFill>
              <a:latin typeface="微软雅黑" pitchFamily="34" charset="-122"/>
              <a:ea typeface="微软雅黑" pitchFamily="34" charset="-122"/>
            </a:endParaRPr>
          </a:p>
        </p:txBody>
      </p:sp>
      <p:sp>
        <p:nvSpPr>
          <p:cNvPr id="94212" name="Rectangle 7"/>
          <p:cNvSpPr>
            <a:spLocks noChangeArrowheads="1"/>
          </p:cNvSpPr>
          <p:nvPr/>
        </p:nvSpPr>
        <p:spPr bwMode="auto">
          <a:xfrm>
            <a:off x="3093244" y="1206501"/>
            <a:ext cx="7145630" cy="477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zh-CN" altLang="en-US" sz="2400" dirty="0">
                <a:latin typeface="微软雅黑" pitchFamily="34" charset="-122"/>
                <a:ea typeface="微软雅黑" pitchFamily="34" charset="-122"/>
              </a:rPr>
              <a:t>基于深度降噪自编码网络的物联网监测数据修复</a:t>
            </a:r>
          </a:p>
        </p:txBody>
      </p:sp>
      <p:sp>
        <p:nvSpPr>
          <p:cNvPr id="94213" name="Rectangle 8"/>
          <p:cNvSpPr>
            <a:spLocks noChangeArrowheads="1"/>
          </p:cNvSpPr>
          <p:nvPr/>
        </p:nvSpPr>
        <p:spPr bwMode="auto">
          <a:xfrm>
            <a:off x="3093244" y="2102969"/>
            <a:ext cx="3228050" cy="41273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a:lnSpc>
                <a:spcPct val="150000"/>
              </a:lnSpc>
            </a:pPr>
            <a:r>
              <a:rPr lang="zh-CN" altLang="en-US" sz="1600" b="0">
                <a:latin typeface="Times New Roman" pitchFamily="18" charset="0"/>
                <a:ea typeface="微软雅黑" pitchFamily="34" charset="-122"/>
              </a:rPr>
              <a:t>      针对大规模物联网监测系统中经常出现的监测点失效、数据异常等问题。</a:t>
            </a:r>
          </a:p>
          <a:p>
            <a:pPr>
              <a:lnSpc>
                <a:spcPct val="150000"/>
              </a:lnSpc>
            </a:pPr>
            <a:r>
              <a:rPr lang="zh-CN" altLang="en-US" sz="1600" b="0">
                <a:latin typeface="Times New Roman" pitchFamily="18" charset="0"/>
                <a:ea typeface="微软雅黑" pitchFamily="34" charset="-122"/>
              </a:rPr>
              <a:t>       采用深度降噪自编码网络对监测数据进行修复，通过构造深度降噪自编码网络来提取监测点之间隐含的深层关联关系，进而训练一种支持向量回归模型以预测待修复的监测数据。</a:t>
            </a:r>
          </a:p>
          <a:p>
            <a:pPr>
              <a:lnSpc>
                <a:spcPct val="150000"/>
              </a:lnSpc>
            </a:pPr>
            <a:r>
              <a:rPr lang="zh-CN" altLang="en-US" sz="1600" b="0">
                <a:latin typeface="Times New Roman" pitchFamily="18" charset="0"/>
                <a:ea typeface="微软雅黑" pitchFamily="34" charset="-122"/>
              </a:rPr>
              <a:t>        相比传统数据修复方法，具有更好的精度。</a:t>
            </a:r>
            <a:r>
              <a:rPr lang="zh-CN" altLang="en-US" sz="1600">
                <a:latin typeface="Times New Roman" pitchFamily="18" charset="0"/>
                <a:ea typeface="微软雅黑" pitchFamily="34" charset="-122"/>
              </a:rPr>
              <a:t> </a:t>
            </a:r>
          </a:p>
        </p:txBody>
      </p:sp>
      <p:pic>
        <p:nvPicPr>
          <p:cNvPr id="94215" name="图片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6321293" y="2307170"/>
            <a:ext cx="4634838" cy="3788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2242530342"/>
      </p:ext>
    </p:extLst>
  </p:cSld>
  <p:clrMapOvr>
    <a:masterClrMapping/>
  </p:clrMapOvr>
  <p:transition advTm="1217">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灯片编号占位符 4"/>
          <p:cNvSpPr txBox="1">
            <a:spLocks noGrp="1" noChangeArrowheads="1"/>
          </p:cNvSpPr>
          <p:nvPr/>
        </p:nvSpPr>
        <p:spPr bwMode="auto">
          <a:xfrm>
            <a:off x="1259946" y="6231467"/>
            <a:ext cx="791104" cy="366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fld id="{4DD2E77F-143E-4B60-B3EF-082C19F7C06F}" type="slidenum">
              <a:rPr lang="zh-CN" altLang="en-US" sz="1400" b="0">
                <a:solidFill>
                  <a:srgbClr val="898989"/>
                </a:solidFill>
                <a:latin typeface="微软雅黑" pitchFamily="34" charset="-122"/>
                <a:ea typeface="微软雅黑" pitchFamily="34" charset="-122"/>
              </a:rPr>
              <a:pPr eaLnBrk="1" hangingPunct="1"/>
              <a:t>43</a:t>
            </a:fld>
            <a:endParaRPr lang="zh-CN" altLang="en-US" sz="1400" b="0">
              <a:solidFill>
                <a:srgbClr val="898989"/>
              </a:solidFill>
              <a:latin typeface="微软雅黑" pitchFamily="34" charset="-122"/>
              <a:ea typeface="微软雅黑" pitchFamily="34" charset="-122"/>
            </a:endParaRPr>
          </a:p>
        </p:txBody>
      </p:sp>
      <p:sp>
        <p:nvSpPr>
          <p:cNvPr id="95236" name="Rectangle 7"/>
          <p:cNvSpPr>
            <a:spLocks noChangeArrowheads="1"/>
          </p:cNvSpPr>
          <p:nvPr/>
        </p:nvSpPr>
        <p:spPr bwMode="auto">
          <a:xfrm>
            <a:off x="3672814" y="1077734"/>
            <a:ext cx="6385586" cy="477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zh-CN" altLang="en-US" sz="2400" dirty="0">
                <a:latin typeface="微软雅黑" pitchFamily="34" charset="-122"/>
                <a:ea typeface="微软雅黑" pitchFamily="34" charset="-122"/>
              </a:rPr>
              <a:t>长短时记忆网络在水库健康诊断建模中的应用</a:t>
            </a:r>
          </a:p>
        </p:txBody>
      </p:sp>
      <p:sp>
        <p:nvSpPr>
          <p:cNvPr id="95237" name="Rectangle 8"/>
          <p:cNvSpPr>
            <a:spLocks noChangeArrowheads="1"/>
          </p:cNvSpPr>
          <p:nvPr/>
        </p:nvSpPr>
        <p:spPr bwMode="auto">
          <a:xfrm>
            <a:off x="3093244" y="1880640"/>
            <a:ext cx="7955756" cy="19113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a:lnSpc>
                <a:spcPct val="150000"/>
              </a:lnSpc>
            </a:pPr>
            <a:r>
              <a:rPr lang="zh-CN" altLang="en-US" sz="1600" b="0">
                <a:latin typeface="Times New Roman" pitchFamily="18" charset="0"/>
                <a:ea typeface="微软雅黑" pitchFamily="34" charset="-122"/>
              </a:rPr>
              <a:t>      针对水库健康诊断多变量、非线性、强耦合、大时滞的复杂时序特点，难以建立精确模型的问题。</a:t>
            </a:r>
          </a:p>
          <a:p>
            <a:pPr>
              <a:lnSpc>
                <a:spcPct val="150000"/>
              </a:lnSpc>
            </a:pPr>
            <a:r>
              <a:rPr lang="zh-CN" altLang="en-US" sz="1600" b="0">
                <a:latin typeface="Times New Roman" pitchFamily="18" charset="0"/>
                <a:ea typeface="微软雅黑" pitchFamily="34" charset="-122"/>
              </a:rPr>
              <a:t>      考虑时空上的各种影响因素，采用循环神经网络（RNN）的长短时记忆算法（LSTM）对水库健康诊断建模，仿真对比结果表明，长短时记忆网络建模能有效的减小建模误差，预测时间范围长，自适应高。</a:t>
            </a:r>
            <a:r>
              <a:rPr lang="zh-CN" altLang="en-US" sz="1600">
                <a:latin typeface="Times New Roman" pitchFamily="18" charset="0"/>
                <a:ea typeface="微软雅黑" pitchFamily="34" charset="-122"/>
              </a:rPr>
              <a:t> </a:t>
            </a:r>
          </a:p>
        </p:txBody>
      </p:sp>
      <p:pic>
        <p:nvPicPr>
          <p:cNvPr id="95239" name="图片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089006" y="3860803"/>
            <a:ext cx="5589323" cy="2783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4267951071"/>
      </p:ext>
    </p:extLst>
  </p:cSld>
  <p:clrMapOvr>
    <a:masterClrMapping/>
  </p:clrMapOvr>
  <p:transition advTm="1217">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文本框 9"/>
          <p:cNvSpPr txBox="1">
            <a:spLocks noChangeArrowheads="1"/>
          </p:cNvSpPr>
          <p:nvPr/>
        </p:nvSpPr>
        <p:spPr bwMode="auto">
          <a:xfrm>
            <a:off x="1354537" y="1066801"/>
            <a:ext cx="756708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pPr algn="r"/>
            <a:r>
              <a:rPr lang="zh-CN" altLang="en-US" sz="3200" b="1">
                <a:solidFill>
                  <a:srgbClr val="990000"/>
                </a:solidFill>
                <a:latin typeface="微软雅黑" pitchFamily="34" charset="-122"/>
                <a:ea typeface="微软雅黑" pitchFamily="34" charset="-122"/>
              </a:rPr>
              <a:t>水质污染预测模型</a:t>
            </a:r>
            <a:r>
              <a:rPr lang="en-US" altLang="zh-CN" sz="3200" b="1">
                <a:solidFill>
                  <a:srgbClr val="990000"/>
                </a:solidFill>
                <a:latin typeface="微软雅黑" pitchFamily="34" charset="-122"/>
                <a:ea typeface="微软雅黑" pitchFamily="34" charset="-122"/>
              </a:rPr>
              <a:t>--</a:t>
            </a:r>
            <a:r>
              <a:rPr lang="zh-CN" altLang="en-US" sz="3200" b="1">
                <a:solidFill>
                  <a:srgbClr val="990000"/>
                </a:solidFill>
                <a:latin typeface="微软雅黑" pitchFamily="34" charset="-122"/>
                <a:ea typeface="微软雅黑" pitchFamily="34" charset="-122"/>
              </a:rPr>
              <a:t>水质特征图谱</a:t>
            </a:r>
          </a:p>
        </p:txBody>
      </p:sp>
      <p:grpSp>
        <p:nvGrpSpPr>
          <p:cNvPr id="81923" name="组合 1"/>
          <p:cNvGrpSpPr>
            <a:grpSpLocks/>
          </p:cNvGrpSpPr>
          <p:nvPr/>
        </p:nvGrpSpPr>
        <p:grpSpPr bwMode="auto">
          <a:xfrm>
            <a:off x="1388931" y="1652590"/>
            <a:ext cx="9527646" cy="4772025"/>
            <a:chOff x="227013" y="1828800"/>
            <a:chExt cx="8794750" cy="4645025"/>
          </a:xfrm>
        </p:grpSpPr>
        <p:sp>
          <p:nvSpPr>
            <p:cNvPr id="9" name="矩形 8">
              <a:extLst/>
            </p:cNvPr>
            <p:cNvSpPr/>
            <p:nvPr/>
          </p:nvSpPr>
          <p:spPr bwMode="auto">
            <a:xfrm>
              <a:off x="227013" y="1836526"/>
              <a:ext cx="2033587" cy="400221"/>
            </a:xfrm>
            <a:prstGeom prst="rect">
              <a:avLst/>
            </a:prstGeom>
            <a:solidFill>
              <a:schemeClr val="accent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地理空间</a:t>
              </a:r>
            </a:p>
          </p:txBody>
        </p:sp>
        <p:sp>
          <p:nvSpPr>
            <p:cNvPr id="71" name="矩形 70">
              <a:extLst/>
            </p:cNvPr>
            <p:cNvSpPr/>
            <p:nvPr/>
          </p:nvSpPr>
          <p:spPr bwMode="auto">
            <a:xfrm>
              <a:off x="2414588" y="1828800"/>
              <a:ext cx="2033587" cy="400220"/>
            </a:xfrm>
            <a:prstGeom prst="rect">
              <a:avLst/>
            </a:prstGeom>
            <a:solidFill>
              <a:schemeClr val="accent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环境空间</a:t>
              </a:r>
            </a:p>
          </p:txBody>
        </p:sp>
        <p:sp>
          <p:nvSpPr>
            <p:cNvPr id="72" name="矩形 71">
              <a:extLst/>
            </p:cNvPr>
            <p:cNvSpPr/>
            <p:nvPr/>
          </p:nvSpPr>
          <p:spPr bwMode="auto">
            <a:xfrm>
              <a:off x="227013" y="6073604"/>
              <a:ext cx="8594725" cy="400221"/>
            </a:xfrm>
            <a:prstGeom prst="rect">
              <a:avLst/>
            </a:prstGeom>
            <a:solidFill>
              <a:schemeClr val="accent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时间空间</a:t>
              </a:r>
            </a:p>
          </p:txBody>
        </p:sp>
        <p:sp>
          <p:nvSpPr>
            <p:cNvPr id="73" name="矩形 72">
              <a:extLst/>
            </p:cNvPr>
            <p:cNvSpPr/>
            <p:nvPr/>
          </p:nvSpPr>
          <p:spPr bwMode="auto">
            <a:xfrm>
              <a:off x="4600575" y="1828800"/>
              <a:ext cx="2033588" cy="400220"/>
            </a:xfrm>
            <a:prstGeom prst="rect">
              <a:avLst/>
            </a:prstGeom>
            <a:solidFill>
              <a:schemeClr val="accent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社会空间</a:t>
              </a:r>
            </a:p>
          </p:txBody>
        </p:sp>
        <p:sp>
          <p:nvSpPr>
            <p:cNvPr id="74" name="矩形 73">
              <a:extLst/>
            </p:cNvPr>
            <p:cNvSpPr/>
            <p:nvPr/>
          </p:nvSpPr>
          <p:spPr bwMode="auto">
            <a:xfrm>
              <a:off x="6788150" y="1828800"/>
              <a:ext cx="2033588" cy="400220"/>
            </a:xfrm>
            <a:prstGeom prst="rect">
              <a:avLst/>
            </a:prstGeom>
            <a:solidFill>
              <a:schemeClr val="accent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网络空间</a:t>
              </a:r>
            </a:p>
          </p:txBody>
        </p:sp>
        <p:sp>
          <p:nvSpPr>
            <p:cNvPr id="10" name="矩形 9">
              <a:extLst/>
            </p:cNvPr>
            <p:cNvSpPr/>
            <p:nvPr/>
          </p:nvSpPr>
          <p:spPr bwMode="auto">
            <a:xfrm>
              <a:off x="227013" y="2236746"/>
              <a:ext cx="2033587" cy="2942158"/>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1" name="矩形 80">
              <a:extLst/>
            </p:cNvPr>
            <p:cNvSpPr/>
            <p:nvPr/>
          </p:nvSpPr>
          <p:spPr bwMode="auto">
            <a:xfrm>
              <a:off x="2414588" y="2229020"/>
              <a:ext cx="2033587" cy="294370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2" name="矩形 81">
              <a:extLst/>
            </p:cNvPr>
            <p:cNvSpPr/>
            <p:nvPr/>
          </p:nvSpPr>
          <p:spPr bwMode="auto">
            <a:xfrm>
              <a:off x="4600575" y="2229020"/>
              <a:ext cx="2033588" cy="294370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3" name="矩形 82">
              <a:extLst/>
            </p:cNvPr>
            <p:cNvSpPr/>
            <p:nvPr/>
          </p:nvSpPr>
          <p:spPr bwMode="auto">
            <a:xfrm>
              <a:off x="6788150" y="2229020"/>
              <a:ext cx="2033588" cy="294370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2" name="矩形 11">
              <a:extLst/>
            </p:cNvPr>
            <p:cNvSpPr/>
            <p:nvPr/>
          </p:nvSpPr>
          <p:spPr bwMode="auto">
            <a:xfrm>
              <a:off x="227013" y="5344246"/>
              <a:ext cx="8594725" cy="73244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5" name="矩形 84">
              <a:extLst/>
            </p:cNvPr>
            <p:cNvSpPr/>
            <p:nvPr/>
          </p:nvSpPr>
          <p:spPr bwMode="auto">
            <a:xfrm>
              <a:off x="322263" y="2312463"/>
              <a:ext cx="1858962" cy="258057"/>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行政特征</a:t>
              </a:r>
            </a:p>
          </p:txBody>
        </p:sp>
        <p:sp>
          <p:nvSpPr>
            <p:cNvPr id="13" name="矩形 12">
              <a:extLst/>
            </p:cNvPr>
            <p:cNvSpPr/>
            <p:nvPr/>
          </p:nvSpPr>
          <p:spPr bwMode="auto">
            <a:xfrm>
              <a:off x="322263" y="2570521"/>
              <a:ext cx="1858962" cy="58255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9" name="矩形 88">
              <a:extLst/>
            </p:cNvPr>
            <p:cNvSpPr/>
            <p:nvPr/>
          </p:nvSpPr>
          <p:spPr bwMode="auto">
            <a:xfrm>
              <a:off x="322263" y="3228798"/>
              <a:ext cx="1858962" cy="258056"/>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流域特征</a:t>
              </a:r>
            </a:p>
          </p:txBody>
        </p:sp>
        <p:sp>
          <p:nvSpPr>
            <p:cNvPr id="91" name="矩形 90">
              <a:extLst/>
            </p:cNvPr>
            <p:cNvSpPr/>
            <p:nvPr/>
          </p:nvSpPr>
          <p:spPr bwMode="auto">
            <a:xfrm>
              <a:off x="322263" y="3486854"/>
              <a:ext cx="1858962" cy="58256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92" name="矩形 91">
              <a:extLst/>
            </p:cNvPr>
            <p:cNvSpPr/>
            <p:nvPr/>
          </p:nvSpPr>
          <p:spPr bwMode="auto">
            <a:xfrm>
              <a:off x="314325" y="4145131"/>
              <a:ext cx="1858963" cy="25651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下垫面特征</a:t>
              </a:r>
            </a:p>
          </p:txBody>
        </p:sp>
        <p:sp>
          <p:nvSpPr>
            <p:cNvPr id="95" name="矩形 94">
              <a:extLst/>
            </p:cNvPr>
            <p:cNvSpPr/>
            <p:nvPr/>
          </p:nvSpPr>
          <p:spPr bwMode="auto">
            <a:xfrm>
              <a:off x="314325" y="4401643"/>
              <a:ext cx="1858963" cy="58256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96" name="矩形 95">
              <a:extLst/>
            </p:cNvPr>
            <p:cNvSpPr/>
            <p:nvPr/>
          </p:nvSpPr>
          <p:spPr bwMode="auto">
            <a:xfrm>
              <a:off x="2414588" y="2236746"/>
              <a:ext cx="2033587" cy="2942158"/>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97" name="矩形 96">
              <a:extLst/>
            </p:cNvPr>
            <p:cNvSpPr/>
            <p:nvPr/>
          </p:nvSpPr>
          <p:spPr bwMode="auto">
            <a:xfrm>
              <a:off x="2487613" y="3228798"/>
              <a:ext cx="1857375" cy="258056"/>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气象特征</a:t>
              </a:r>
            </a:p>
          </p:txBody>
        </p:sp>
        <p:sp>
          <p:nvSpPr>
            <p:cNvPr id="98" name="矩形 97">
              <a:extLst/>
            </p:cNvPr>
            <p:cNvSpPr/>
            <p:nvPr/>
          </p:nvSpPr>
          <p:spPr bwMode="auto">
            <a:xfrm>
              <a:off x="2487613" y="3493035"/>
              <a:ext cx="1857375"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00" name="矩形 99">
              <a:extLst/>
            </p:cNvPr>
            <p:cNvSpPr/>
            <p:nvPr/>
          </p:nvSpPr>
          <p:spPr bwMode="auto">
            <a:xfrm>
              <a:off x="2487613" y="4145131"/>
              <a:ext cx="1857375" cy="25651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水文特征</a:t>
              </a:r>
            </a:p>
          </p:txBody>
        </p:sp>
        <p:sp>
          <p:nvSpPr>
            <p:cNvPr id="101" name="矩形 100">
              <a:extLst/>
            </p:cNvPr>
            <p:cNvSpPr/>
            <p:nvPr/>
          </p:nvSpPr>
          <p:spPr bwMode="auto">
            <a:xfrm>
              <a:off x="2487613" y="4401643"/>
              <a:ext cx="1857375" cy="58256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02" name="矩形 101">
              <a:extLst/>
            </p:cNvPr>
            <p:cNvSpPr/>
            <p:nvPr/>
          </p:nvSpPr>
          <p:spPr bwMode="auto">
            <a:xfrm>
              <a:off x="2498725" y="2334097"/>
              <a:ext cx="1857375" cy="258057"/>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水环境特征</a:t>
              </a:r>
            </a:p>
          </p:txBody>
        </p:sp>
        <p:sp>
          <p:nvSpPr>
            <p:cNvPr id="103" name="矩形 102">
              <a:extLst/>
            </p:cNvPr>
            <p:cNvSpPr/>
            <p:nvPr/>
          </p:nvSpPr>
          <p:spPr bwMode="auto">
            <a:xfrm>
              <a:off x="2498725" y="2592154"/>
              <a:ext cx="1857375"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04" name="矩形 103">
              <a:extLst/>
            </p:cNvPr>
            <p:cNvSpPr/>
            <p:nvPr/>
          </p:nvSpPr>
          <p:spPr bwMode="auto">
            <a:xfrm>
              <a:off x="4692650" y="2309373"/>
              <a:ext cx="1857375" cy="25960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政治特征</a:t>
              </a:r>
            </a:p>
          </p:txBody>
        </p:sp>
        <p:sp>
          <p:nvSpPr>
            <p:cNvPr id="105" name="矩形 104">
              <a:extLst/>
            </p:cNvPr>
            <p:cNvSpPr/>
            <p:nvPr/>
          </p:nvSpPr>
          <p:spPr bwMode="auto">
            <a:xfrm>
              <a:off x="4692650" y="2568975"/>
              <a:ext cx="1857375"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06" name="矩形 105">
              <a:extLst/>
            </p:cNvPr>
            <p:cNvSpPr/>
            <p:nvPr/>
          </p:nvSpPr>
          <p:spPr bwMode="auto">
            <a:xfrm>
              <a:off x="4692650" y="3225707"/>
              <a:ext cx="1857375" cy="25960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经济特征</a:t>
              </a:r>
            </a:p>
          </p:txBody>
        </p:sp>
        <p:sp>
          <p:nvSpPr>
            <p:cNvPr id="107" name="矩形 106">
              <a:extLst/>
            </p:cNvPr>
            <p:cNvSpPr/>
            <p:nvPr/>
          </p:nvSpPr>
          <p:spPr bwMode="auto">
            <a:xfrm>
              <a:off x="4692650" y="3485309"/>
              <a:ext cx="1857375"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08" name="矩形 107">
              <a:extLst/>
            </p:cNvPr>
            <p:cNvSpPr/>
            <p:nvPr/>
          </p:nvSpPr>
          <p:spPr bwMode="auto">
            <a:xfrm>
              <a:off x="4684713" y="4143586"/>
              <a:ext cx="1858962" cy="25651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人文特征</a:t>
              </a:r>
            </a:p>
          </p:txBody>
        </p:sp>
        <p:sp>
          <p:nvSpPr>
            <p:cNvPr id="111" name="矩形 110">
              <a:extLst/>
            </p:cNvPr>
            <p:cNvSpPr/>
            <p:nvPr/>
          </p:nvSpPr>
          <p:spPr bwMode="auto">
            <a:xfrm>
              <a:off x="4684713" y="4400098"/>
              <a:ext cx="1858962"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13" name="矩形 112">
              <a:extLst/>
            </p:cNvPr>
            <p:cNvSpPr/>
            <p:nvPr/>
          </p:nvSpPr>
          <p:spPr bwMode="auto">
            <a:xfrm>
              <a:off x="6872288" y="2309373"/>
              <a:ext cx="1858962" cy="25960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舆情特征</a:t>
              </a:r>
            </a:p>
          </p:txBody>
        </p:sp>
        <p:sp>
          <p:nvSpPr>
            <p:cNvPr id="115" name="矩形 114">
              <a:extLst/>
            </p:cNvPr>
            <p:cNvSpPr/>
            <p:nvPr/>
          </p:nvSpPr>
          <p:spPr bwMode="auto">
            <a:xfrm>
              <a:off x="6872288" y="2568975"/>
              <a:ext cx="1858962"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16" name="矩形 115">
              <a:extLst/>
            </p:cNvPr>
            <p:cNvSpPr/>
            <p:nvPr/>
          </p:nvSpPr>
          <p:spPr bwMode="auto">
            <a:xfrm>
              <a:off x="6872288" y="3225707"/>
              <a:ext cx="1858962" cy="25960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管理特征</a:t>
              </a:r>
            </a:p>
          </p:txBody>
        </p:sp>
        <p:sp>
          <p:nvSpPr>
            <p:cNvPr id="117" name="矩形 116">
              <a:extLst/>
            </p:cNvPr>
            <p:cNvSpPr/>
            <p:nvPr/>
          </p:nvSpPr>
          <p:spPr bwMode="auto">
            <a:xfrm>
              <a:off x="6872288" y="3485309"/>
              <a:ext cx="1858962"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18" name="矩形 117">
              <a:extLst/>
            </p:cNvPr>
            <p:cNvSpPr/>
            <p:nvPr/>
          </p:nvSpPr>
          <p:spPr bwMode="auto">
            <a:xfrm>
              <a:off x="6865938" y="4143586"/>
              <a:ext cx="1857375" cy="25651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影像特征</a:t>
              </a:r>
            </a:p>
          </p:txBody>
        </p:sp>
        <p:sp>
          <p:nvSpPr>
            <p:cNvPr id="119" name="矩形 118">
              <a:extLst/>
            </p:cNvPr>
            <p:cNvSpPr/>
            <p:nvPr/>
          </p:nvSpPr>
          <p:spPr bwMode="auto">
            <a:xfrm>
              <a:off x="6865938" y="4400098"/>
              <a:ext cx="1857375" cy="58101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20" name="矩形 119">
              <a:extLst/>
            </p:cNvPr>
            <p:cNvSpPr/>
            <p:nvPr/>
          </p:nvSpPr>
          <p:spPr bwMode="auto">
            <a:xfrm>
              <a:off x="314325" y="5421508"/>
              <a:ext cx="1858963" cy="25651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年尺度</a:t>
              </a:r>
            </a:p>
          </p:txBody>
        </p:sp>
        <p:sp>
          <p:nvSpPr>
            <p:cNvPr id="121" name="矩形 120">
              <a:extLst/>
            </p:cNvPr>
            <p:cNvSpPr/>
            <p:nvPr/>
          </p:nvSpPr>
          <p:spPr bwMode="auto">
            <a:xfrm>
              <a:off x="314325" y="5678020"/>
              <a:ext cx="1858963" cy="298234"/>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22" name="矩形 121">
              <a:extLst/>
            </p:cNvPr>
            <p:cNvSpPr/>
            <p:nvPr/>
          </p:nvSpPr>
          <p:spPr bwMode="auto">
            <a:xfrm>
              <a:off x="2505075" y="5418418"/>
              <a:ext cx="1858963" cy="258057"/>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季节尺度</a:t>
              </a:r>
            </a:p>
          </p:txBody>
        </p:sp>
        <p:sp>
          <p:nvSpPr>
            <p:cNvPr id="123" name="矩形 122">
              <a:extLst/>
            </p:cNvPr>
            <p:cNvSpPr/>
            <p:nvPr/>
          </p:nvSpPr>
          <p:spPr bwMode="auto">
            <a:xfrm>
              <a:off x="2505075" y="5676475"/>
              <a:ext cx="1858963" cy="298233"/>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24" name="矩形 123">
              <a:extLst/>
            </p:cNvPr>
            <p:cNvSpPr/>
            <p:nvPr/>
          </p:nvSpPr>
          <p:spPr bwMode="auto">
            <a:xfrm>
              <a:off x="4684713" y="5418418"/>
              <a:ext cx="1858962" cy="258057"/>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水文尺度</a:t>
              </a:r>
            </a:p>
          </p:txBody>
        </p:sp>
        <p:sp>
          <p:nvSpPr>
            <p:cNvPr id="125" name="矩形 124">
              <a:extLst/>
            </p:cNvPr>
            <p:cNvSpPr/>
            <p:nvPr/>
          </p:nvSpPr>
          <p:spPr bwMode="auto">
            <a:xfrm>
              <a:off x="4684713" y="5676475"/>
              <a:ext cx="1858962" cy="298233"/>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126" name="矩形 125">
              <a:extLst/>
            </p:cNvPr>
            <p:cNvSpPr/>
            <p:nvPr/>
          </p:nvSpPr>
          <p:spPr bwMode="auto">
            <a:xfrm>
              <a:off x="6864350" y="5418418"/>
              <a:ext cx="1857375" cy="258057"/>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solidFill>
                    <a:schemeClr val="tx1"/>
                  </a:solidFill>
                  <a:latin typeface="微软雅黑" panose="020B0503020204020204" pitchFamily="34" charset="-122"/>
                  <a:ea typeface="微软雅黑" panose="020B0503020204020204" pitchFamily="34" charset="-122"/>
                </a:rPr>
                <a:t>社会尺度</a:t>
              </a:r>
            </a:p>
          </p:txBody>
        </p:sp>
        <p:sp>
          <p:nvSpPr>
            <p:cNvPr id="127" name="矩形 126">
              <a:extLst/>
            </p:cNvPr>
            <p:cNvSpPr/>
            <p:nvPr/>
          </p:nvSpPr>
          <p:spPr bwMode="auto">
            <a:xfrm>
              <a:off x="6864350" y="5676475"/>
              <a:ext cx="1857375" cy="298233"/>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solidFill>
                  <a:schemeClr val="tx1"/>
                </a:solidFill>
                <a:latin typeface="微软雅黑" panose="020B0503020204020204" pitchFamily="34" charset="-122"/>
                <a:ea typeface="微软雅黑" panose="020B0503020204020204" pitchFamily="34" charset="-122"/>
              </a:endParaRPr>
            </a:p>
          </p:txBody>
        </p:sp>
        <p:sp>
          <p:nvSpPr>
            <p:cNvPr id="81973" name="文本框 13"/>
            <p:cNvSpPr txBox="1">
              <a:spLocks noChangeArrowheads="1"/>
            </p:cNvSpPr>
            <p:nvPr/>
          </p:nvSpPr>
          <p:spPr bwMode="auto">
            <a:xfrm>
              <a:off x="341313" y="2725738"/>
              <a:ext cx="9937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所属市域</a:t>
              </a:r>
            </a:p>
          </p:txBody>
        </p:sp>
        <p:sp>
          <p:nvSpPr>
            <p:cNvPr id="81974" name="文本框 127"/>
            <p:cNvSpPr txBox="1">
              <a:spLocks noChangeArrowheads="1"/>
            </p:cNvSpPr>
            <p:nvPr/>
          </p:nvSpPr>
          <p:spPr bwMode="auto">
            <a:xfrm>
              <a:off x="1225550" y="2716213"/>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所属县域</a:t>
              </a:r>
            </a:p>
          </p:txBody>
        </p:sp>
        <p:sp>
          <p:nvSpPr>
            <p:cNvPr id="81975" name="文本框 128"/>
            <p:cNvSpPr txBox="1">
              <a:spLocks noChangeArrowheads="1"/>
            </p:cNvSpPr>
            <p:nvPr/>
          </p:nvSpPr>
          <p:spPr bwMode="auto">
            <a:xfrm>
              <a:off x="322263" y="3671888"/>
              <a:ext cx="995362"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所属流域</a:t>
              </a:r>
            </a:p>
          </p:txBody>
        </p:sp>
        <p:sp>
          <p:nvSpPr>
            <p:cNvPr id="81976" name="文本框 129"/>
            <p:cNvSpPr txBox="1">
              <a:spLocks noChangeArrowheads="1"/>
            </p:cNvSpPr>
            <p:nvPr/>
          </p:nvSpPr>
          <p:spPr bwMode="auto">
            <a:xfrm>
              <a:off x="1177925" y="3671888"/>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所属河流</a:t>
              </a:r>
            </a:p>
          </p:txBody>
        </p:sp>
        <p:sp>
          <p:nvSpPr>
            <p:cNvPr id="81977" name="文本框 130"/>
            <p:cNvSpPr txBox="1">
              <a:spLocks noChangeArrowheads="1"/>
            </p:cNvSpPr>
            <p:nvPr/>
          </p:nvSpPr>
          <p:spPr bwMode="auto">
            <a:xfrm>
              <a:off x="647700" y="4567238"/>
              <a:ext cx="119221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地形、地貌</a:t>
              </a:r>
            </a:p>
          </p:txBody>
        </p:sp>
        <p:sp>
          <p:nvSpPr>
            <p:cNvPr id="81978" name="文本框 131"/>
            <p:cNvSpPr txBox="1">
              <a:spLocks noChangeArrowheads="1"/>
            </p:cNvSpPr>
            <p:nvPr/>
          </p:nvSpPr>
          <p:spPr bwMode="auto">
            <a:xfrm>
              <a:off x="2414588" y="3513138"/>
              <a:ext cx="2033587" cy="5092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气压、气温、相对湿度、降水、蒸发、日照等</a:t>
              </a:r>
            </a:p>
          </p:txBody>
        </p:sp>
        <p:sp>
          <p:nvSpPr>
            <p:cNvPr id="81979" name="文本框 132"/>
            <p:cNvSpPr txBox="1">
              <a:spLocks noChangeArrowheads="1"/>
            </p:cNvSpPr>
            <p:nvPr/>
          </p:nvSpPr>
          <p:spPr bwMode="auto">
            <a:xfrm>
              <a:off x="2828925" y="4452938"/>
              <a:ext cx="1123950"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水位、流量</a:t>
              </a:r>
            </a:p>
          </p:txBody>
        </p:sp>
        <p:sp>
          <p:nvSpPr>
            <p:cNvPr id="81980" name="文本框 133"/>
            <p:cNvSpPr txBox="1">
              <a:spLocks noChangeArrowheads="1"/>
            </p:cNvSpPr>
            <p:nvPr/>
          </p:nvSpPr>
          <p:spPr bwMode="auto">
            <a:xfrm>
              <a:off x="2819400" y="4681538"/>
              <a:ext cx="1123950"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流速、泥沙</a:t>
              </a:r>
            </a:p>
          </p:txBody>
        </p:sp>
        <p:sp>
          <p:nvSpPr>
            <p:cNvPr id="81981" name="文本框 134"/>
            <p:cNvSpPr txBox="1">
              <a:spLocks noChangeArrowheads="1"/>
            </p:cNvSpPr>
            <p:nvPr/>
          </p:nvSpPr>
          <p:spPr bwMode="auto">
            <a:xfrm>
              <a:off x="2466975" y="2597150"/>
              <a:ext cx="1857375" cy="5092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污染种类；水质超标</a:t>
              </a:r>
              <a:r>
                <a:rPr lang="en-US" altLang="zh-CN" sz="1400">
                  <a:latin typeface="微软雅黑" pitchFamily="34" charset="-122"/>
                  <a:ea typeface="微软雅黑" pitchFamily="34" charset="-122"/>
                </a:rPr>
                <a:t>(</a:t>
              </a:r>
              <a:r>
                <a:rPr lang="zh-CN" altLang="en-US" sz="1400">
                  <a:latin typeface="微软雅黑" pitchFamily="34" charset="-122"/>
                  <a:ea typeface="微软雅黑" pitchFamily="34" charset="-122"/>
                </a:rPr>
                <a:t>个数、范围、频率）</a:t>
              </a:r>
            </a:p>
          </p:txBody>
        </p:sp>
        <p:sp>
          <p:nvSpPr>
            <p:cNvPr id="81982" name="文本框 135"/>
            <p:cNvSpPr txBox="1">
              <a:spLocks noChangeArrowheads="1"/>
            </p:cNvSpPr>
            <p:nvPr/>
          </p:nvSpPr>
          <p:spPr bwMode="auto">
            <a:xfrm>
              <a:off x="655638" y="5680075"/>
              <a:ext cx="1192212"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多年、逐年</a:t>
              </a:r>
            </a:p>
          </p:txBody>
        </p:sp>
        <p:sp>
          <p:nvSpPr>
            <p:cNvPr id="81983" name="文本框 136"/>
            <p:cNvSpPr txBox="1">
              <a:spLocks noChangeArrowheads="1"/>
            </p:cNvSpPr>
            <p:nvPr/>
          </p:nvSpPr>
          <p:spPr bwMode="auto">
            <a:xfrm>
              <a:off x="2787650" y="5670550"/>
              <a:ext cx="1570038"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春、夏、秋、冬</a:t>
              </a:r>
            </a:p>
          </p:txBody>
        </p:sp>
        <p:sp>
          <p:nvSpPr>
            <p:cNvPr id="81984" name="文本框 137"/>
            <p:cNvSpPr txBox="1">
              <a:spLocks noChangeArrowheads="1"/>
            </p:cNvSpPr>
            <p:nvPr/>
          </p:nvSpPr>
          <p:spPr bwMode="auto">
            <a:xfrm>
              <a:off x="5003800" y="5688013"/>
              <a:ext cx="1479550"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汛期、非汛期</a:t>
              </a:r>
            </a:p>
          </p:txBody>
        </p:sp>
        <p:sp>
          <p:nvSpPr>
            <p:cNvPr id="81985" name="文本框 138"/>
            <p:cNvSpPr txBox="1">
              <a:spLocks noChangeArrowheads="1"/>
            </p:cNvSpPr>
            <p:nvPr/>
          </p:nvSpPr>
          <p:spPr bwMode="auto">
            <a:xfrm>
              <a:off x="6570663" y="5676900"/>
              <a:ext cx="2451100"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假期、旅游季、重要活动期</a:t>
              </a:r>
            </a:p>
          </p:txBody>
        </p:sp>
        <p:sp>
          <p:nvSpPr>
            <p:cNvPr id="81986" name="文本框 139"/>
            <p:cNvSpPr txBox="1">
              <a:spLocks noChangeArrowheads="1"/>
            </p:cNvSpPr>
            <p:nvPr/>
          </p:nvSpPr>
          <p:spPr bwMode="auto">
            <a:xfrm>
              <a:off x="4719638" y="2576513"/>
              <a:ext cx="995362"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政策出台</a:t>
              </a:r>
            </a:p>
          </p:txBody>
        </p:sp>
        <p:sp>
          <p:nvSpPr>
            <p:cNvPr id="81987" name="文本框 140"/>
            <p:cNvSpPr txBox="1">
              <a:spLocks noChangeArrowheads="1"/>
            </p:cNvSpPr>
            <p:nvPr/>
          </p:nvSpPr>
          <p:spPr bwMode="auto">
            <a:xfrm>
              <a:off x="5597525" y="2565400"/>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项目批复</a:t>
              </a:r>
            </a:p>
          </p:txBody>
        </p:sp>
        <p:sp>
          <p:nvSpPr>
            <p:cNvPr id="81988" name="文本框 141"/>
            <p:cNvSpPr txBox="1">
              <a:spLocks noChangeArrowheads="1"/>
            </p:cNvSpPr>
            <p:nvPr/>
          </p:nvSpPr>
          <p:spPr bwMode="auto">
            <a:xfrm>
              <a:off x="4714875" y="2827338"/>
              <a:ext cx="9937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组织换届</a:t>
              </a:r>
            </a:p>
          </p:txBody>
        </p:sp>
        <p:sp>
          <p:nvSpPr>
            <p:cNvPr id="81989" name="文本框 142"/>
            <p:cNvSpPr txBox="1">
              <a:spLocks noChangeArrowheads="1"/>
            </p:cNvSpPr>
            <p:nvPr/>
          </p:nvSpPr>
          <p:spPr bwMode="auto">
            <a:xfrm>
              <a:off x="5591175" y="2814638"/>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领导关注</a:t>
              </a:r>
            </a:p>
          </p:txBody>
        </p:sp>
        <p:sp>
          <p:nvSpPr>
            <p:cNvPr id="81990" name="文本框 143"/>
            <p:cNvSpPr txBox="1">
              <a:spLocks noChangeArrowheads="1"/>
            </p:cNvSpPr>
            <p:nvPr/>
          </p:nvSpPr>
          <p:spPr bwMode="auto">
            <a:xfrm>
              <a:off x="4714875" y="3490913"/>
              <a:ext cx="9937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产业结构</a:t>
              </a:r>
            </a:p>
          </p:txBody>
        </p:sp>
        <p:sp>
          <p:nvSpPr>
            <p:cNvPr id="81991" name="文本框 144"/>
            <p:cNvSpPr txBox="1">
              <a:spLocks noChangeArrowheads="1"/>
            </p:cNvSpPr>
            <p:nvPr/>
          </p:nvSpPr>
          <p:spPr bwMode="auto">
            <a:xfrm>
              <a:off x="5600700" y="3470275"/>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环保投入</a:t>
              </a:r>
            </a:p>
          </p:txBody>
        </p:sp>
        <p:sp>
          <p:nvSpPr>
            <p:cNvPr id="81992" name="文本框 145"/>
            <p:cNvSpPr txBox="1">
              <a:spLocks noChangeArrowheads="1"/>
            </p:cNvSpPr>
            <p:nvPr/>
          </p:nvSpPr>
          <p:spPr bwMode="auto">
            <a:xfrm>
              <a:off x="4737100" y="3740150"/>
              <a:ext cx="9937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教育投入</a:t>
              </a:r>
            </a:p>
          </p:txBody>
        </p:sp>
        <p:sp>
          <p:nvSpPr>
            <p:cNvPr id="81993" name="文本框 146"/>
            <p:cNvSpPr txBox="1">
              <a:spLocks noChangeArrowheads="1"/>
            </p:cNvSpPr>
            <p:nvPr/>
          </p:nvSpPr>
          <p:spPr bwMode="auto">
            <a:xfrm>
              <a:off x="5613400" y="3740150"/>
              <a:ext cx="9953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旅游投入</a:t>
              </a:r>
            </a:p>
          </p:txBody>
        </p:sp>
        <p:sp>
          <p:nvSpPr>
            <p:cNvPr id="81994" name="文本框 147"/>
            <p:cNvSpPr txBox="1">
              <a:spLocks noChangeArrowheads="1"/>
            </p:cNvSpPr>
            <p:nvPr/>
          </p:nvSpPr>
          <p:spPr bwMode="auto">
            <a:xfrm>
              <a:off x="4714875" y="4425950"/>
              <a:ext cx="9937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人口水平</a:t>
              </a:r>
            </a:p>
          </p:txBody>
        </p:sp>
        <p:sp>
          <p:nvSpPr>
            <p:cNvPr id="81995" name="文本框 148"/>
            <p:cNvSpPr txBox="1">
              <a:spLocks noChangeArrowheads="1"/>
            </p:cNvSpPr>
            <p:nvPr/>
          </p:nvSpPr>
          <p:spPr bwMode="auto">
            <a:xfrm>
              <a:off x="5522913" y="4425950"/>
              <a:ext cx="1154112"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城镇化水平</a:t>
              </a:r>
            </a:p>
          </p:txBody>
        </p:sp>
        <p:sp>
          <p:nvSpPr>
            <p:cNvPr id="81996" name="文本框 149"/>
            <p:cNvSpPr txBox="1">
              <a:spLocks noChangeArrowheads="1"/>
            </p:cNvSpPr>
            <p:nvPr/>
          </p:nvSpPr>
          <p:spPr bwMode="auto">
            <a:xfrm>
              <a:off x="4737100" y="4667250"/>
              <a:ext cx="115252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收入来源</a:t>
              </a:r>
            </a:p>
          </p:txBody>
        </p:sp>
        <p:sp>
          <p:nvSpPr>
            <p:cNvPr id="81997" name="文本框 150"/>
            <p:cNvSpPr txBox="1">
              <a:spLocks noChangeArrowheads="1"/>
            </p:cNvSpPr>
            <p:nvPr/>
          </p:nvSpPr>
          <p:spPr bwMode="auto">
            <a:xfrm>
              <a:off x="5578475" y="4676775"/>
              <a:ext cx="115411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河运水平</a:t>
              </a:r>
            </a:p>
          </p:txBody>
        </p:sp>
        <p:sp>
          <p:nvSpPr>
            <p:cNvPr id="81998" name="文本框 151"/>
            <p:cNvSpPr txBox="1">
              <a:spLocks noChangeArrowheads="1"/>
            </p:cNvSpPr>
            <p:nvPr/>
          </p:nvSpPr>
          <p:spPr bwMode="auto">
            <a:xfrm>
              <a:off x="7180263" y="2728913"/>
              <a:ext cx="1595437"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网络评论留言</a:t>
              </a:r>
            </a:p>
          </p:txBody>
        </p:sp>
        <p:sp>
          <p:nvSpPr>
            <p:cNvPr id="81999" name="文本框 152"/>
            <p:cNvSpPr txBox="1">
              <a:spLocks noChangeArrowheads="1"/>
            </p:cNvSpPr>
            <p:nvPr/>
          </p:nvSpPr>
          <p:spPr bwMode="auto">
            <a:xfrm>
              <a:off x="6905625" y="3614738"/>
              <a:ext cx="1858963"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业务化平台使用情况</a:t>
              </a:r>
            </a:p>
          </p:txBody>
        </p:sp>
        <p:sp>
          <p:nvSpPr>
            <p:cNvPr id="82000" name="文本框 153"/>
            <p:cNvSpPr txBox="1">
              <a:spLocks noChangeArrowheads="1"/>
            </p:cNvSpPr>
            <p:nvPr/>
          </p:nvSpPr>
          <p:spPr bwMode="auto">
            <a:xfrm>
              <a:off x="6892925" y="4549775"/>
              <a:ext cx="1857375" cy="299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1400">
                  <a:latin typeface="微软雅黑" pitchFamily="34" charset="-122"/>
                  <a:ea typeface="微软雅黑" pitchFamily="34" charset="-122"/>
                </a:rPr>
                <a:t>遥感影像、航拍影像</a:t>
              </a:r>
            </a:p>
          </p:txBody>
        </p:sp>
      </p:grpSp>
      <p:pic>
        <p:nvPicPr>
          <p:cNvPr id="81924" name="图片 315"/>
          <p:cNvPicPr>
            <a:picLocks noChangeAspect="1"/>
          </p:cNvPicPr>
          <p:nvPr/>
        </p:nvPicPr>
        <p:blipFill>
          <a:blip r:embed="rId3" cstate="print">
            <a:extLst>
              <a:ext uri="{28A0092B-C50C-407E-A947-70E740481C1C}">
                <a14:useLocalDpi xmlns:a14="http://schemas.microsoft.com/office/drawing/2010/main" xmlns="" val="0"/>
              </a:ext>
            </a:extLst>
          </a:blip>
          <a:srcRect t="1910" b="89430"/>
          <a:stretch>
            <a:fillRect/>
          </a:stretch>
        </p:blipFill>
        <p:spPr bwMode="auto">
          <a:xfrm>
            <a:off x="1146440" y="946153"/>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5" name="图片 22"/>
          <p:cNvPicPr>
            <a:picLocks noChangeAspect="1"/>
          </p:cNvPicPr>
          <p:nvPr/>
        </p:nvPicPr>
        <p:blipFill>
          <a:blip r:embed="rId4"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0" name="组合 79">
            <a:extLst/>
          </p:cNvPr>
          <p:cNvGrpSpPr/>
          <p:nvPr/>
        </p:nvGrpSpPr>
        <p:grpSpPr>
          <a:xfrm>
            <a:off x="9990396" y="57400"/>
            <a:ext cx="1000501" cy="880598"/>
            <a:chOff x="11113" y="269875"/>
            <a:chExt cx="1981200" cy="1984375"/>
          </a:xfrm>
          <a:solidFill>
            <a:srgbClr val="0070C0"/>
          </a:solidFill>
        </p:grpSpPr>
        <p:sp>
          <p:nvSpPr>
            <p:cNvPr id="84"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6"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7"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8"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0"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3"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4"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9"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9"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0"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2"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4"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8"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9"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0"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1"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2"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3"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4"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5"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6"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7"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8"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9"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0"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1"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2"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3"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4"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5"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6"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7"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8"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9"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0"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1"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2"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3"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4"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5"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6"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7"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8"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9"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0"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1"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2"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3"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4"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5"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6"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7"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8"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9"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0"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1"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2"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3"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4"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5"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6"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7"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8"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9"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0"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1"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2"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3"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4"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5"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6"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7"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8"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9"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0"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1"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2"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3"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4"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5"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6"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7"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8"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9"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0"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1"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2"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3"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4"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5"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6"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7"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8"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9"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0"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1"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2"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3"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4"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5"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6"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7"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8"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9"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0"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1"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2"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3"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4"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5"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6"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7"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8"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9"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0"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1"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2"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3"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4"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5"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6"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7"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8"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9"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0"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1"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2"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3"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4"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5"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6"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7"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8"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9"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0"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1"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2"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3"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4"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5"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6"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7"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8"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9"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0"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1"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2"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3"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4"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5"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6"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7"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8"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9"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0"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1"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2"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3"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4"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5"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6"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7"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8"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9"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0"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1"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2"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3"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4"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5"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6"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7"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8"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9"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0"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1"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2"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3"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4"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5"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6"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7"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8"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9"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0"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1"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2"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3"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4"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5"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6"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7"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8"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9"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0"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1"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2"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3"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4"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5"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6"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7"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8"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9"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0"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1"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2"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3"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4"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5"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6"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7"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8"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9"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0"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1"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2"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3"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grpSp>
      <p:pic>
        <p:nvPicPr>
          <p:cNvPr id="81927" name="图片 263"/>
          <p:cNvPicPr>
            <a:picLocks noChangeAspect="1"/>
          </p:cNvPicPr>
          <p:nvPr/>
        </p:nvPicPr>
        <p:blipFill>
          <a:blip r:embed="rId4"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35" name="组合 334">
            <a:extLst/>
          </p:cNvPr>
          <p:cNvGrpSpPr/>
          <p:nvPr/>
        </p:nvGrpSpPr>
        <p:grpSpPr>
          <a:xfrm>
            <a:off x="9990396" y="57400"/>
            <a:ext cx="1000501" cy="880598"/>
            <a:chOff x="11113" y="269875"/>
            <a:chExt cx="1981200" cy="1984375"/>
          </a:xfrm>
          <a:solidFill>
            <a:srgbClr val="0070C0"/>
          </a:solidFill>
        </p:grpSpPr>
        <p:sp>
          <p:nvSpPr>
            <p:cNvPr id="336"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7"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8"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9"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0"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1"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2"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3"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4"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5"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6"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7"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8"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9"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0"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1"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2"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3"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4"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5"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6"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7"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8"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9"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0"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1"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2"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3"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4"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5"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6"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7"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8"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9"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0"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1"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2"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3"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4"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5"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6"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7"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8"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9"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0"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1"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2"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3"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4"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5"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6"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7"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8"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9"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0"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1"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2"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3"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4"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5"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6"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7"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8"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9"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0"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1"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2"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3"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4"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5"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6"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7"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8"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9"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0"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1"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2"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3"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4"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5"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6"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7"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8"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9"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0"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1"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2"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3"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4"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5"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6"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7"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8"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9"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0"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1"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2"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3"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4"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5"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6"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7"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8"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9"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0"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1"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2"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3"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4"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5"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6"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7"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8"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9"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0"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1"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2"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3"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4"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5"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6"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7"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8"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9"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0"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1"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2"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3"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4"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5"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6"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7"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8"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9"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0"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1"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2"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3"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4"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5"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6"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7"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8"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9"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0"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1"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2"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3"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4"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5"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6"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7"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8"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9"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0"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1"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2"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3"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4"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5"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6"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7"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8"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9"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0"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1"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2"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3"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4"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5"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6"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7"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8"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9"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0"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1"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2"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3"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4"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5"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6"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7"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8"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9"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0"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1"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2"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3"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4"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5"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6"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7"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8"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9"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0"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1"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2"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3"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4"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5"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6"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7"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8"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9"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0"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1"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2"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3"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4"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5"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6"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7"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8"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9"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50"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51"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52"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53"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grpSp>
      <p:sp>
        <p:nvSpPr>
          <p:cNvPr id="81929" name="Title 1"/>
          <p:cNvSpPr txBox="1">
            <a:spLocks/>
          </p:cNvSpPr>
          <p:nvPr/>
        </p:nvSpPr>
        <p:spPr bwMode="auto">
          <a:xfrm>
            <a:off x="1354535" y="406400"/>
            <a:ext cx="802454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pPr eaLnBrk="1" hangingPunct="1">
              <a:lnSpc>
                <a:spcPct val="90000"/>
              </a:lnSpc>
            </a:pPr>
            <a:r>
              <a:rPr lang="zh-CN" altLang="en-US" sz="4000" b="1">
                <a:solidFill>
                  <a:srgbClr val="000099"/>
                </a:solidFill>
                <a:latin typeface="微软雅黑" pitchFamily="34" charset="-122"/>
                <a:ea typeface="微软雅黑" pitchFamily="34" charset="-122"/>
              </a:rPr>
              <a:t>大数据在水环境管理中的应用：</a:t>
            </a:r>
          </a:p>
        </p:txBody>
      </p:sp>
    </p:spTree>
    <p:extLst>
      <p:ext uri="{BB962C8B-B14F-4D97-AF65-F5344CB8AC3E}">
        <p14:creationId xmlns:p14="http://schemas.microsoft.com/office/powerpoint/2010/main" xmlns="" val="1737285304"/>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946" name="Object 8" hidden="1"/>
          <p:cNvGraphicFramePr>
            <a:graphicFrameLocks noChangeAspect="1"/>
          </p:cNvGraphicFramePr>
          <p:nvPr/>
        </p:nvGraphicFramePr>
        <p:xfrm>
          <a:off x="2382973" y="858840"/>
          <a:ext cx="1719" cy="1587"/>
        </p:xfrm>
        <a:graphic>
          <a:graphicData uri="http://schemas.openxmlformats.org/presentationml/2006/ole">
            <p:oleObj spid="_x0000_s34844" name="think-cell Slide" r:id="rId4" imgW="360" imgH="360" progId="">
              <p:embed/>
            </p:oleObj>
          </a:graphicData>
        </a:graphic>
      </p:graphicFrame>
      <p:sp>
        <p:nvSpPr>
          <p:cNvPr id="82947" name="Title 1"/>
          <p:cNvSpPr>
            <a:spLocks noGrp="1"/>
          </p:cNvSpPr>
          <p:nvPr>
            <p:ph type="title" idx="4294967295"/>
          </p:nvPr>
        </p:nvSpPr>
        <p:spPr>
          <a:xfrm>
            <a:off x="1400971" y="1049341"/>
            <a:ext cx="5642637" cy="420687"/>
          </a:xfrm>
        </p:spPr>
        <p:txBody>
          <a:bodyPr/>
          <a:lstStyle/>
          <a:p>
            <a:pPr algn="l" eaLnBrk="1" hangingPunct="1"/>
            <a:r>
              <a:rPr lang="zh-CN" altLang="en-US" sz="2800">
                <a:solidFill>
                  <a:srgbClr val="2F5597"/>
                </a:solidFill>
                <a:latin typeface="微软雅黑" pitchFamily="34" charset="-122"/>
              </a:rPr>
              <a:t>数据挖掘</a:t>
            </a:r>
            <a:r>
              <a:rPr lang="en-US" altLang="zh-CN" sz="2800">
                <a:solidFill>
                  <a:srgbClr val="2F5597"/>
                </a:solidFill>
                <a:latin typeface="微软雅黑" pitchFamily="34" charset="-122"/>
              </a:rPr>
              <a:t>——</a:t>
            </a:r>
            <a:r>
              <a:rPr lang="zh-CN" altLang="en-US" sz="2800">
                <a:solidFill>
                  <a:srgbClr val="C00000"/>
                </a:solidFill>
                <a:latin typeface="Times New Roman" pitchFamily="18" charset="0"/>
                <a:cs typeface="Times New Roman" pitchFamily="18" charset="0"/>
              </a:rPr>
              <a:t>诊断分析</a:t>
            </a:r>
            <a:endParaRPr lang="en-US" altLang="zh-CN" sz="2800">
              <a:solidFill>
                <a:srgbClr val="2F5597"/>
              </a:solidFill>
              <a:latin typeface="微软雅黑" pitchFamily="34" charset="-122"/>
            </a:endParaRPr>
          </a:p>
        </p:txBody>
      </p:sp>
      <p:pic>
        <p:nvPicPr>
          <p:cNvPr id="82948" name="图片 7"/>
          <p:cNvPicPr>
            <a:picLocks noChangeAspect="1"/>
          </p:cNvPicPr>
          <p:nvPr/>
        </p:nvPicPr>
        <p:blipFill>
          <a:blip r:embed="rId5"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 name="组合 9">
            <a:extLst/>
          </p:cNvPr>
          <p:cNvGrpSpPr/>
          <p:nvPr/>
        </p:nvGrpSpPr>
        <p:grpSpPr>
          <a:xfrm>
            <a:off x="9990396" y="57400"/>
            <a:ext cx="1000501" cy="880598"/>
            <a:chOff x="11113" y="269875"/>
            <a:chExt cx="1981200" cy="1984375"/>
          </a:xfrm>
          <a:solidFill>
            <a:srgbClr val="0070C0"/>
          </a:solidFill>
        </p:grpSpPr>
        <p:sp>
          <p:nvSpPr>
            <p:cNvPr id="11"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3"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4"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5"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6"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7"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8"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9"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0"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1"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2"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3"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4"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5"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6"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7"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8"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9"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0"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1"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2"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3"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4"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5"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6"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7"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8"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9"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0"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1"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2"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3"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4"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5"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6"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7"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8"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9"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0"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1"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2"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3"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4"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5"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6"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7"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8"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9"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0"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1"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2"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3"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4"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5"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6"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7"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8"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9"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0"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1"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2"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3"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4"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5"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6"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7"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8"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9"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0"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1"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2"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3"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4"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5"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6"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7"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8"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9"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0"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1"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2"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3"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4"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5"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6"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7"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8"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9"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0"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1"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2"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3"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4"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5"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6"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7"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8"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9"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0"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1"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2"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3"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4"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5"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6"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7"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8"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9"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0"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1"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2"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3"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4"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5"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6"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7"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8"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9"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0"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1"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2"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3"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4"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5"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6"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7"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8"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9"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0"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1"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2"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3"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4"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5"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6"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7"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8"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9"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0"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1"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2"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3"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4"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5"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6"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7"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8"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9"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0"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1"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2"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3"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4"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5"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6"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7"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8"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9"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0"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1"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2"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3"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4"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5"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6"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7"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8"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9"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0"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1"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2"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3"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4"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5"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6"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7"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8"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9"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0"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1"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2"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3"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4"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5"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6"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7"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8"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9"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0"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1"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2"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3"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4"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5"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6"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7"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8"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9"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0"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1"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2"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3"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4"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5"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6"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7"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8"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grpSp>
      <p:sp>
        <p:nvSpPr>
          <p:cNvPr id="82950" name="Title 1"/>
          <p:cNvSpPr txBox="1">
            <a:spLocks/>
          </p:cNvSpPr>
          <p:nvPr/>
        </p:nvSpPr>
        <p:spPr bwMode="auto">
          <a:xfrm>
            <a:off x="1277145" y="341315"/>
            <a:ext cx="8205127"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pPr eaLnBrk="1" hangingPunct="1">
              <a:lnSpc>
                <a:spcPct val="90000"/>
              </a:lnSpc>
            </a:pPr>
            <a:r>
              <a:rPr lang="zh-CN" altLang="en-US" sz="4000" b="1">
                <a:solidFill>
                  <a:srgbClr val="0000CC"/>
                </a:solidFill>
                <a:latin typeface="微软雅黑" pitchFamily="34" charset="-122"/>
                <a:ea typeface="微软雅黑" pitchFamily="34" charset="-122"/>
              </a:rPr>
              <a:t>大数据在水环境管理中的应用：</a:t>
            </a:r>
          </a:p>
        </p:txBody>
      </p:sp>
      <p:sp>
        <p:nvSpPr>
          <p:cNvPr id="82951" name="矩形 1"/>
          <p:cNvSpPr>
            <a:spLocks noChangeArrowheads="1"/>
          </p:cNvSpPr>
          <p:nvPr/>
        </p:nvSpPr>
        <p:spPr bwMode="auto">
          <a:xfrm>
            <a:off x="5712487" y="993775"/>
            <a:ext cx="367863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2800" b="1">
                <a:solidFill>
                  <a:srgbClr val="C00000"/>
                </a:solidFill>
                <a:latin typeface="Times New Roman" pitchFamily="18" charset="0"/>
                <a:ea typeface="微软雅黑" pitchFamily="34" charset="-122"/>
                <a:cs typeface="Times New Roman" pitchFamily="18" charset="0"/>
              </a:rPr>
              <a:t>水质污染预测模型</a:t>
            </a:r>
            <a:endParaRPr lang="zh-CN" altLang="en-US" sz="2800">
              <a:ea typeface="微软雅黑" pitchFamily="34" charset="-122"/>
              <a:cs typeface="Times New Roman" pitchFamily="18" charset="0"/>
            </a:endParaRPr>
          </a:p>
        </p:txBody>
      </p:sp>
      <p:grpSp>
        <p:nvGrpSpPr>
          <p:cNvPr id="82952" name="组合 1"/>
          <p:cNvGrpSpPr>
            <a:grpSpLocks/>
          </p:cNvGrpSpPr>
          <p:nvPr/>
        </p:nvGrpSpPr>
        <p:grpSpPr bwMode="auto">
          <a:xfrm>
            <a:off x="1241029" y="1516064"/>
            <a:ext cx="9692746" cy="3435375"/>
            <a:chOff x="38100" y="1935706"/>
            <a:chExt cx="8947150" cy="3455885"/>
          </a:xfrm>
        </p:grpSpPr>
        <p:pic>
          <p:nvPicPr>
            <p:cNvPr id="82957" name="图片 15"/>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8100" y="1935706"/>
              <a:ext cx="8947150" cy="31056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958" name="图片 4"/>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2069686" y="5130723"/>
              <a:ext cx="4883978" cy="2361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59" name="文本框 5"/>
            <p:cNvSpPr txBox="1">
              <a:spLocks noChangeArrowheads="1"/>
            </p:cNvSpPr>
            <p:nvPr/>
          </p:nvSpPr>
          <p:spPr bwMode="auto">
            <a:xfrm>
              <a:off x="1654682" y="5125676"/>
              <a:ext cx="518068" cy="263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en-US" altLang="zh-CN" sz="1100">
                  <a:latin typeface="Times New Roman" pitchFamily="18" charset="0"/>
                  <a:cs typeface="Times New Roman" pitchFamily="18" charset="0"/>
                </a:rPr>
                <a:t>-0.03</a:t>
              </a:r>
              <a:endParaRPr lang="zh-CN" altLang="en-US" sz="1100">
                <a:latin typeface="Times New Roman" pitchFamily="18" charset="0"/>
                <a:cs typeface="Times New Roman" pitchFamily="18" charset="0"/>
              </a:endParaRPr>
            </a:p>
          </p:txBody>
        </p:sp>
        <p:sp>
          <p:nvSpPr>
            <p:cNvPr id="82960" name="文本框 86"/>
            <p:cNvSpPr txBox="1">
              <a:spLocks noChangeArrowheads="1"/>
            </p:cNvSpPr>
            <p:nvPr/>
          </p:nvSpPr>
          <p:spPr bwMode="auto">
            <a:xfrm>
              <a:off x="6953663" y="5128419"/>
              <a:ext cx="518068" cy="263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en-US" altLang="zh-CN" sz="1100">
                  <a:latin typeface="Times New Roman" pitchFamily="18" charset="0"/>
                  <a:cs typeface="Times New Roman" pitchFamily="18" charset="0"/>
                </a:rPr>
                <a:t>1</a:t>
              </a:r>
              <a:endParaRPr lang="zh-CN" altLang="en-US" sz="1100">
                <a:latin typeface="Times New Roman" pitchFamily="18" charset="0"/>
                <a:cs typeface="Times New Roman" pitchFamily="18" charset="0"/>
              </a:endParaRPr>
            </a:p>
          </p:txBody>
        </p:sp>
        <p:sp>
          <p:nvSpPr>
            <p:cNvPr id="310" name="矩形 309">
              <a:extLst/>
            </p:cNvPr>
            <p:cNvSpPr/>
            <p:nvPr/>
          </p:nvSpPr>
          <p:spPr bwMode="auto">
            <a:xfrm>
              <a:off x="1057275" y="2223162"/>
              <a:ext cx="2941637" cy="935829"/>
            </a:xfrm>
            <a:prstGeom prst="rect">
              <a:avLst/>
            </a:prstGeom>
            <a:noFill/>
            <a:ln w="47625">
              <a:solidFill>
                <a:srgbClr val="65D7FF"/>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1" name="矩形 310">
              <a:extLst/>
            </p:cNvPr>
            <p:cNvSpPr/>
            <p:nvPr/>
          </p:nvSpPr>
          <p:spPr bwMode="auto">
            <a:xfrm>
              <a:off x="1057275" y="3182945"/>
              <a:ext cx="2941637" cy="1105109"/>
            </a:xfrm>
            <a:prstGeom prst="rect">
              <a:avLst/>
            </a:prstGeom>
            <a:noFill/>
            <a:ln w="47625">
              <a:solidFill>
                <a:schemeClr val="accent6"/>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2" name="矩形 311">
              <a:extLst/>
            </p:cNvPr>
            <p:cNvSpPr/>
            <p:nvPr/>
          </p:nvSpPr>
          <p:spPr bwMode="auto">
            <a:xfrm>
              <a:off x="1057275" y="4300830"/>
              <a:ext cx="2941637" cy="740998"/>
            </a:xfrm>
            <a:prstGeom prst="rect">
              <a:avLst/>
            </a:prstGeom>
            <a:noFill/>
            <a:ln w="47625">
              <a:solidFill>
                <a:srgbClr val="E23ECE"/>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3" name="矩形 312">
              <a:extLst/>
            </p:cNvPr>
            <p:cNvSpPr/>
            <p:nvPr/>
          </p:nvSpPr>
          <p:spPr bwMode="auto">
            <a:xfrm>
              <a:off x="4022725" y="2210386"/>
              <a:ext cx="2555875" cy="910277"/>
            </a:xfrm>
            <a:prstGeom prst="rect">
              <a:avLst/>
            </a:prstGeom>
            <a:noFill/>
            <a:ln w="47625">
              <a:solidFill>
                <a:schemeClr val="accent6"/>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4" name="矩形 313">
              <a:extLst/>
            </p:cNvPr>
            <p:cNvSpPr/>
            <p:nvPr/>
          </p:nvSpPr>
          <p:spPr bwMode="auto">
            <a:xfrm>
              <a:off x="6591300" y="2227952"/>
              <a:ext cx="2384425" cy="911875"/>
            </a:xfrm>
            <a:prstGeom prst="rect">
              <a:avLst/>
            </a:prstGeom>
            <a:noFill/>
            <a:ln w="47625">
              <a:solidFill>
                <a:srgbClr val="E23ECE"/>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5" name="矩形 314">
              <a:extLst/>
            </p:cNvPr>
            <p:cNvSpPr/>
            <p:nvPr/>
          </p:nvSpPr>
          <p:spPr bwMode="auto">
            <a:xfrm>
              <a:off x="4022725" y="3158991"/>
              <a:ext cx="2555875" cy="1129063"/>
            </a:xfrm>
            <a:prstGeom prst="rect">
              <a:avLst/>
            </a:prstGeom>
            <a:noFill/>
            <a:ln w="47625">
              <a:solidFill>
                <a:srgbClr val="03F11F"/>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6" name="矩形 315">
              <a:extLst/>
            </p:cNvPr>
            <p:cNvSpPr/>
            <p:nvPr/>
          </p:nvSpPr>
          <p:spPr bwMode="auto">
            <a:xfrm>
              <a:off x="6602412" y="3139827"/>
              <a:ext cx="2382838" cy="1125869"/>
            </a:xfrm>
            <a:prstGeom prst="rect">
              <a:avLst/>
            </a:prstGeom>
            <a:noFill/>
            <a:ln w="47625">
              <a:solidFill>
                <a:srgbClr val="0000FF"/>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7" name="矩形 316">
              <a:extLst/>
            </p:cNvPr>
            <p:cNvSpPr/>
            <p:nvPr/>
          </p:nvSpPr>
          <p:spPr bwMode="auto">
            <a:xfrm>
              <a:off x="4022725" y="4315203"/>
              <a:ext cx="2555875" cy="726625"/>
            </a:xfrm>
            <a:prstGeom prst="rect">
              <a:avLst/>
            </a:prstGeom>
            <a:noFill/>
            <a:ln w="47625">
              <a:solidFill>
                <a:srgbClr val="0000FF"/>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18" name="矩形 317">
              <a:extLst/>
            </p:cNvPr>
            <p:cNvSpPr/>
            <p:nvPr/>
          </p:nvSpPr>
          <p:spPr bwMode="auto">
            <a:xfrm>
              <a:off x="6602412" y="4315203"/>
              <a:ext cx="2382838" cy="726625"/>
            </a:xfrm>
            <a:prstGeom prst="rect">
              <a:avLst/>
            </a:prstGeom>
            <a:noFill/>
            <a:ln w="47625">
              <a:solidFill>
                <a:srgbClr val="03F11F"/>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zh-CN" altLang="en-US" sz="1600"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sp>
        <p:nvSpPr>
          <p:cNvPr id="82953" name="矩形 2"/>
          <p:cNvSpPr>
            <a:spLocks noChangeArrowheads="1"/>
          </p:cNvSpPr>
          <p:nvPr/>
        </p:nvSpPr>
        <p:spPr bwMode="auto">
          <a:xfrm>
            <a:off x="5265343" y="5724527"/>
            <a:ext cx="5783659"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85750" indent="-285750">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pPr>
              <a:buFont typeface="Wingdings" pitchFamily="2" charset="2"/>
              <a:buChar char="Ø"/>
            </a:pPr>
            <a:r>
              <a:rPr lang="zh-CN" altLang="en-US" sz="1600">
                <a:latin typeface="Times New Roman" pitchFamily="18" charset="0"/>
                <a:ea typeface="微软雅黑" pitchFamily="34" charset="-122"/>
                <a:cs typeface="Times New Roman" pitchFamily="18" charset="0"/>
              </a:rPr>
              <a:t>常规</a:t>
            </a:r>
            <a:r>
              <a:rPr lang="en-US" altLang="zh-CN" sz="1600">
                <a:latin typeface="Times New Roman" pitchFamily="18" charset="0"/>
                <a:ea typeface="微软雅黑" pitchFamily="34" charset="-122"/>
                <a:cs typeface="Times New Roman" pitchFamily="18" charset="0"/>
              </a:rPr>
              <a:t>-</a:t>
            </a:r>
            <a:r>
              <a:rPr lang="zh-CN" altLang="en-US" sz="1600">
                <a:latin typeface="Times New Roman" pitchFamily="18" charset="0"/>
                <a:ea typeface="微软雅黑" pitchFamily="34" charset="-122"/>
                <a:cs typeface="Times New Roman" pitchFamily="18" charset="0"/>
              </a:rPr>
              <a:t>常规、其它</a:t>
            </a:r>
            <a:r>
              <a:rPr lang="en-US" altLang="zh-CN" sz="1600">
                <a:latin typeface="Times New Roman" pitchFamily="18" charset="0"/>
                <a:ea typeface="微软雅黑" pitchFamily="34" charset="-122"/>
                <a:cs typeface="Times New Roman" pitchFamily="18" charset="0"/>
              </a:rPr>
              <a:t>-</a:t>
            </a:r>
            <a:r>
              <a:rPr lang="zh-CN" altLang="en-US" sz="1600">
                <a:latin typeface="Times New Roman" pitchFamily="18" charset="0"/>
                <a:ea typeface="微软雅黑" pitchFamily="34" charset="-122"/>
                <a:cs typeface="Times New Roman" pitchFamily="18" charset="0"/>
              </a:rPr>
              <a:t>其它、金属</a:t>
            </a:r>
            <a:r>
              <a:rPr lang="en-US" altLang="zh-CN" sz="1600">
                <a:latin typeface="Times New Roman" pitchFamily="18" charset="0"/>
                <a:ea typeface="微软雅黑" pitchFamily="34" charset="-122"/>
                <a:cs typeface="Times New Roman" pitchFamily="18" charset="0"/>
              </a:rPr>
              <a:t>-</a:t>
            </a:r>
            <a:r>
              <a:rPr lang="zh-CN" altLang="en-US" sz="1600">
                <a:latin typeface="Times New Roman" pitchFamily="18" charset="0"/>
                <a:ea typeface="微软雅黑" pitchFamily="34" charset="-122"/>
                <a:cs typeface="Times New Roman" pitchFamily="18" charset="0"/>
              </a:rPr>
              <a:t>金属和常规</a:t>
            </a:r>
            <a:r>
              <a:rPr lang="en-US" altLang="zh-CN" sz="1600">
                <a:latin typeface="Times New Roman" pitchFamily="18" charset="0"/>
                <a:ea typeface="微软雅黑" pitchFamily="34" charset="-122"/>
                <a:cs typeface="Times New Roman" pitchFamily="18" charset="0"/>
              </a:rPr>
              <a:t>-</a:t>
            </a:r>
            <a:r>
              <a:rPr lang="zh-CN" altLang="en-US" sz="1600">
                <a:latin typeface="Times New Roman" pitchFamily="18" charset="0"/>
                <a:ea typeface="微软雅黑" pitchFamily="34" charset="-122"/>
                <a:cs typeface="Times New Roman" pitchFamily="18" charset="0"/>
              </a:rPr>
              <a:t>其它污染物的相关系数较高。常规污染物间自身相关性高，与其它污染物相关性也高。</a:t>
            </a:r>
            <a:endParaRPr lang="en-US" altLang="zh-CN" sz="1600">
              <a:latin typeface="Times New Roman" pitchFamily="18" charset="0"/>
              <a:ea typeface="微软雅黑" pitchFamily="34" charset="-122"/>
              <a:cs typeface="Times New Roman" pitchFamily="18" charset="0"/>
            </a:endParaRPr>
          </a:p>
          <a:p>
            <a:pPr>
              <a:buFont typeface="Wingdings" pitchFamily="2" charset="2"/>
              <a:buChar char="Ø"/>
            </a:pPr>
            <a:r>
              <a:rPr lang="zh-CN" altLang="en-US" sz="1600">
                <a:latin typeface="Times New Roman" pitchFamily="18" charset="0"/>
                <a:ea typeface="微软雅黑" pitchFamily="34" charset="-122"/>
                <a:cs typeface="Times New Roman" pitchFamily="18" charset="0"/>
              </a:rPr>
              <a:t>表明</a:t>
            </a:r>
            <a:r>
              <a:rPr lang="zh-CN" altLang="en-US" sz="1600" b="1">
                <a:solidFill>
                  <a:srgbClr val="993300"/>
                </a:solidFill>
                <a:latin typeface="Times New Roman" pitchFamily="18" charset="0"/>
                <a:ea typeface="微软雅黑" pitchFamily="34" charset="-122"/>
                <a:cs typeface="Times New Roman" pitchFamily="18" charset="0"/>
              </a:rPr>
              <a:t>山东省水质指标映射关系以常规污染物为主体。</a:t>
            </a:r>
            <a:endParaRPr lang="zh-CN" altLang="en-US" sz="1600">
              <a:solidFill>
                <a:srgbClr val="993300"/>
              </a:solidFill>
              <a:latin typeface="Times New Roman" pitchFamily="18" charset="0"/>
              <a:ea typeface="微软雅黑" pitchFamily="34" charset="-122"/>
              <a:cs typeface="Times New Roman" pitchFamily="18" charset="0"/>
            </a:endParaRPr>
          </a:p>
        </p:txBody>
      </p:sp>
      <p:pic>
        <p:nvPicPr>
          <p:cNvPr id="82954" name="图片 3"/>
          <p:cNvPicPr>
            <a:picLocks noChangeAspect="1"/>
          </p:cNvPicPr>
          <p:nvPr/>
        </p:nvPicPr>
        <p:blipFill>
          <a:blip r:embed="rId8" cstate="print">
            <a:extLst>
              <a:ext uri="{28A0092B-C50C-407E-A947-70E740481C1C}">
                <a14:useLocalDpi xmlns:a14="http://schemas.microsoft.com/office/drawing/2010/main" xmlns="" val="0"/>
              </a:ext>
            </a:extLst>
          </a:blip>
          <a:srcRect r="10797"/>
          <a:stretch>
            <a:fillRect/>
          </a:stretch>
        </p:blipFill>
        <p:spPr bwMode="auto">
          <a:xfrm>
            <a:off x="1277144" y="4927600"/>
            <a:ext cx="3652838" cy="1925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 name="右箭头 320">
            <a:extLst/>
          </p:cNvPr>
          <p:cNvSpPr/>
          <p:nvPr/>
        </p:nvSpPr>
        <p:spPr>
          <a:xfrm>
            <a:off x="4644498" y="5883275"/>
            <a:ext cx="620845" cy="484188"/>
          </a:xfrm>
          <a:prstGeom prst="rightArrow">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zh-CN" altLang="en-US"/>
          </a:p>
        </p:txBody>
      </p:sp>
      <p:sp>
        <p:nvSpPr>
          <p:cNvPr id="82956" name="矩形 1"/>
          <p:cNvSpPr>
            <a:spLocks noChangeArrowheads="1"/>
          </p:cNvSpPr>
          <p:nvPr/>
        </p:nvSpPr>
        <p:spPr bwMode="auto">
          <a:xfrm>
            <a:off x="5285980" y="5033964"/>
            <a:ext cx="5783659"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b="1">
                <a:latin typeface="Times New Roman" pitchFamily="18" charset="0"/>
                <a:ea typeface="微软雅黑" pitchFamily="34" charset="-122"/>
                <a:cs typeface="Times New Roman" pitchFamily="18" charset="0"/>
              </a:rPr>
              <a:t>基于前期建立的多维水质特征图谱和</a:t>
            </a:r>
            <a:r>
              <a:rPr lang="zh-CN" altLang="en-US" b="1">
                <a:solidFill>
                  <a:srgbClr val="993300"/>
                </a:solidFill>
                <a:latin typeface="Times New Roman" pitchFamily="18" charset="0"/>
                <a:ea typeface="微软雅黑" pitchFamily="34" charset="-122"/>
                <a:cs typeface="Times New Roman" pitchFamily="18" charset="0"/>
              </a:rPr>
              <a:t>深度神经网络</a:t>
            </a:r>
            <a:r>
              <a:rPr lang="zh-CN" altLang="en-US" b="1">
                <a:latin typeface="Times New Roman" pitchFamily="18" charset="0"/>
                <a:ea typeface="微软雅黑" pitchFamily="34" charset="-122"/>
                <a:cs typeface="Times New Roman" pitchFamily="18" charset="0"/>
              </a:rPr>
              <a:t>建立水质指标间映射关系，分析水质特征。</a:t>
            </a:r>
          </a:p>
        </p:txBody>
      </p:sp>
    </p:spTree>
    <p:extLst>
      <p:ext uri="{BB962C8B-B14F-4D97-AF65-F5344CB8AC3E}">
        <p14:creationId xmlns:p14="http://schemas.microsoft.com/office/powerpoint/2010/main" xmlns="" val="1141630496"/>
      </p:ext>
    </p:extLst>
  </p:cSld>
  <p:clrMapOvr>
    <a:masterClrMapping/>
  </p:clrMapOvr>
  <p:transition spd="slow">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1" name="图片 15"/>
          <p:cNvPicPr>
            <a:picLocks noChangeAspect="1" noChangeArrowheads="1"/>
          </p:cNvPicPr>
          <p:nvPr/>
        </p:nvPicPr>
        <p:blipFill>
          <a:blip r:embed="rId3" cstate="print">
            <a:extLst>
              <a:ext uri="{28A0092B-C50C-407E-A947-70E740481C1C}">
                <a14:useLocalDpi xmlns:a14="http://schemas.microsoft.com/office/drawing/2010/main" xmlns="" val="0"/>
              </a:ext>
            </a:extLst>
          </a:blip>
          <a:srcRect r="55571" b="62073"/>
          <a:stretch>
            <a:fillRect/>
          </a:stretch>
        </p:blipFill>
        <p:spPr bwMode="auto">
          <a:xfrm>
            <a:off x="1321859" y="1238543"/>
            <a:ext cx="7682310" cy="210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矩形 4">
            <a:extLst/>
          </p:cNvPr>
          <p:cNvSpPr/>
          <p:nvPr/>
        </p:nvSpPr>
        <p:spPr>
          <a:xfrm>
            <a:off x="4156076" y="3281366"/>
            <a:ext cx="1644121" cy="301625"/>
          </a:xfrm>
          <a:prstGeom prst="rect">
            <a:avLst/>
          </a:prstGeom>
          <a:noFill/>
          <a:ln w="38100">
            <a:solidFill>
              <a:srgbClr val="7030A0"/>
            </a:solidFill>
            <a:prstDash val="lgDashDot"/>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zh-CN" altLang="en-US"/>
          </a:p>
        </p:txBody>
      </p:sp>
      <p:grpSp>
        <p:nvGrpSpPr>
          <p:cNvPr id="83973" name="组合 9"/>
          <p:cNvGrpSpPr>
            <a:grpSpLocks/>
          </p:cNvGrpSpPr>
          <p:nvPr/>
        </p:nvGrpSpPr>
        <p:grpSpPr bwMode="auto">
          <a:xfrm>
            <a:off x="1239309" y="3844925"/>
            <a:ext cx="7682310" cy="2616200"/>
            <a:chOff x="88905" y="3656992"/>
            <a:chExt cx="7092001" cy="2616213"/>
          </a:xfrm>
        </p:grpSpPr>
        <p:pic>
          <p:nvPicPr>
            <p:cNvPr id="83985" name="图片 15"/>
            <p:cNvPicPr>
              <a:picLocks noChangeAspect="1" noChangeArrowheads="1"/>
            </p:cNvPicPr>
            <p:nvPr/>
          </p:nvPicPr>
          <p:blipFill>
            <a:blip r:embed="rId3" cstate="print">
              <a:extLst>
                <a:ext uri="{28A0092B-C50C-407E-A947-70E740481C1C}">
                  <a14:useLocalDpi xmlns:a14="http://schemas.microsoft.com/office/drawing/2010/main" xmlns="" val="0"/>
                </a:ext>
              </a:extLst>
            </a:blip>
            <a:srcRect t="37425" r="88638" b="24461"/>
            <a:stretch>
              <a:fillRect/>
            </a:stretch>
          </p:blipFill>
          <p:spPr bwMode="auto">
            <a:xfrm>
              <a:off x="88905" y="4174813"/>
              <a:ext cx="1801903" cy="20983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3986" name="组合 8"/>
            <p:cNvGrpSpPr>
              <a:grpSpLocks/>
            </p:cNvGrpSpPr>
            <p:nvPr/>
          </p:nvGrpSpPr>
          <p:grpSpPr bwMode="auto">
            <a:xfrm>
              <a:off x="1890808" y="3656992"/>
              <a:ext cx="5290098" cy="2579150"/>
              <a:chOff x="1890808" y="3656992"/>
              <a:chExt cx="4210097" cy="2579150"/>
            </a:xfrm>
          </p:grpSpPr>
          <p:pic>
            <p:nvPicPr>
              <p:cNvPr id="83987" name="图片 15"/>
              <p:cNvPicPr>
                <a:picLocks noChangeAspect="1" noChangeArrowheads="1"/>
              </p:cNvPicPr>
              <p:nvPr/>
            </p:nvPicPr>
            <p:blipFill>
              <a:blip r:embed="rId3" cstate="print">
                <a:extLst>
                  <a:ext uri="{28A0092B-C50C-407E-A947-70E740481C1C}">
                    <a14:useLocalDpi xmlns:a14="http://schemas.microsoft.com/office/drawing/2010/main" xmlns="" val="0"/>
                  </a:ext>
                </a:extLst>
              </a:blip>
              <a:srcRect l="73720" t="37283" b="25278"/>
              <a:stretch>
                <a:fillRect/>
              </a:stretch>
            </p:blipFill>
            <p:spPr bwMode="auto">
              <a:xfrm>
                <a:off x="1890808" y="4174813"/>
                <a:ext cx="4168286" cy="2061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988" name="图片 15"/>
              <p:cNvPicPr>
                <a:picLocks noChangeAspect="1" noChangeArrowheads="1"/>
              </p:cNvPicPr>
              <p:nvPr/>
            </p:nvPicPr>
            <p:blipFill>
              <a:blip r:embed="rId3" cstate="print">
                <a:extLst>
                  <a:ext uri="{28A0092B-C50C-407E-A947-70E740481C1C}">
                    <a14:useLocalDpi xmlns:a14="http://schemas.microsoft.com/office/drawing/2010/main" xmlns="" val="0"/>
                  </a:ext>
                </a:extLst>
              </a:blip>
              <a:srcRect l="73456" t="-307" b="90903"/>
              <a:stretch>
                <a:fillRect/>
              </a:stretch>
            </p:blipFill>
            <p:spPr bwMode="auto">
              <a:xfrm>
                <a:off x="1890808" y="3656992"/>
                <a:ext cx="4210097" cy="51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70" name="矩形 69">
            <a:extLst/>
          </p:cNvPr>
          <p:cNvSpPr/>
          <p:nvPr/>
        </p:nvSpPr>
        <p:spPr>
          <a:xfrm>
            <a:off x="2984897" y="4625978"/>
            <a:ext cx="988880" cy="301625"/>
          </a:xfrm>
          <a:prstGeom prst="rect">
            <a:avLst/>
          </a:prstGeom>
          <a:noFill/>
          <a:ln w="38100">
            <a:solidFill>
              <a:srgbClr val="7030A0"/>
            </a:solidFill>
            <a:prstDash val="lgDashDot"/>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zh-CN" altLang="en-US"/>
          </a:p>
        </p:txBody>
      </p:sp>
      <p:sp>
        <p:nvSpPr>
          <p:cNvPr id="71" name="矩形 70">
            <a:extLst/>
          </p:cNvPr>
          <p:cNvSpPr/>
          <p:nvPr/>
        </p:nvSpPr>
        <p:spPr>
          <a:xfrm>
            <a:off x="2904069" y="5405441"/>
            <a:ext cx="988881" cy="301625"/>
          </a:xfrm>
          <a:prstGeom prst="rect">
            <a:avLst/>
          </a:prstGeom>
          <a:noFill/>
          <a:ln w="38100">
            <a:solidFill>
              <a:srgbClr val="7030A0"/>
            </a:solidFill>
            <a:prstDash val="lgDashDot"/>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zh-CN" altLang="en-US"/>
          </a:p>
        </p:txBody>
      </p:sp>
      <p:sp>
        <p:nvSpPr>
          <p:cNvPr id="73" name="矩形 72">
            <a:extLst/>
          </p:cNvPr>
          <p:cNvSpPr/>
          <p:nvPr/>
        </p:nvSpPr>
        <p:spPr>
          <a:xfrm>
            <a:off x="2935025" y="5764216"/>
            <a:ext cx="988881" cy="460375"/>
          </a:xfrm>
          <a:prstGeom prst="rect">
            <a:avLst/>
          </a:prstGeom>
          <a:noFill/>
          <a:ln w="38100">
            <a:solidFill>
              <a:srgbClr val="7030A0"/>
            </a:solidFill>
            <a:prstDash val="lgDashDot"/>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zh-CN" altLang="en-US"/>
          </a:p>
        </p:txBody>
      </p:sp>
      <p:sp>
        <p:nvSpPr>
          <p:cNvPr id="2" name="矩形 1">
            <a:extLst/>
          </p:cNvPr>
          <p:cNvSpPr/>
          <p:nvPr/>
        </p:nvSpPr>
        <p:spPr>
          <a:xfrm>
            <a:off x="1146442" y="3568703"/>
            <a:ext cx="2431785" cy="676275"/>
          </a:xfrm>
          <a:prstGeom prst="rect">
            <a:avLst/>
          </a:prstGeom>
          <a:noFill/>
        </p:spPr>
        <p:style>
          <a:lnRef idx="2">
            <a:schemeClr val="accent5"/>
          </a:lnRef>
          <a:fillRef idx="1">
            <a:schemeClr val="lt1"/>
          </a:fillRef>
          <a:effectRef idx="0">
            <a:schemeClr val="accent5"/>
          </a:effectRef>
          <a:fontRef idx="minor">
            <a:schemeClr val="dk1"/>
          </a:fontRef>
        </p:style>
        <p:txBody>
          <a:bodyPr anchor="ctr"/>
          <a:lstStyle/>
          <a:p>
            <a:pPr algn="ctr">
              <a:defRPr/>
            </a:pPr>
            <a:r>
              <a:rPr lang="zh-CN" altLang="en-US" dirty="0"/>
              <a:t>可能不是由于本底值高致使氟化物超标</a:t>
            </a:r>
          </a:p>
        </p:txBody>
      </p:sp>
      <p:pic>
        <p:nvPicPr>
          <p:cNvPr id="83978" name="图片 315"/>
          <p:cNvPicPr>
            <a:picLocks noChangeAspect="1"/>
          </p:cNvPicPr>
          <p:nvPr/>
        </p:nvPicPr>
        <p:blipFill>
          <a:blip r:embed="rId4" cstate="print">
            <a:extLst>
              <a:ext uri="{28A0092B-C50C-407E-A947-70E740481C1C}">
                <a14:useLocalDpi xmlns:a14="http://schemas.microsoft.com/office/drawing/2010/main" xmlns="" val="0"/>
              </a:ext>
            </a:extLst>
          </a:blip>
          <a:srcRect t="1910" b="89430"/>
          <a:stretch>
            <a:fillRect/>
          </a:stretch>
        </p:blipFill>
        <p:spPr bwMode="auto">
          <a:xfrm>
            <a:off x="1146440" y="946153"/>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979" name="图片 22"/>
          <p:cNvPicPr>
            <a:picLocks noChangeAspect="1"/>
          </p:cNvPicPr>
          <p:nvPr/>
        </p:nvPicPr>
        <p:blipFill>
          <a:blip r:embed="rId5"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3" name="组合 22">
            <a:extLst/>
          </p:cNvPr>
          <p:cNvGrpSpPr/>
          <p:nvPr/>
        </p:nvGrpSpPr>
        <p:grpSpPr>
          <a:xfrm>
            <a:off x="9990396" y="57400"/>
            <a:ext cx="1000501" cy="880598"/>
            <a:chOff x="11113" y="269875"/>
            <a:chExt cx="1981200" cy="1984375"/>
          </a:xfrm>
          <a:solidFill>
            <a:srgbClr val="0070C0"/>
          </a:solidFill>
        </p:grpSpPr>
        <p:sp>
          <p:nvSpPr>
            <p:cNvPr id="24"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7"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8"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9"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0"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1"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2"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3"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4"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5"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6"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7"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8"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59"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0"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1"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2"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3"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4"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5"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6"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7"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8"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69"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2"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4"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5"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6"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7"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8"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79"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0"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1"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2"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3"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4"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5"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6"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7"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8"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89"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0"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1"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2"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3"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4"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5"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6"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7"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8"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99"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0"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1"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2"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3"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4"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5"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6"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7"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8"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09"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0"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1"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2"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3"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4"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5"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6"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7"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8"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19"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0"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1"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2"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3"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4"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5"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6"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7"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8"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29"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0"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1"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2"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3"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4"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5"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6"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7"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8"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39"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0"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1"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2"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3"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4"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5"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6"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7"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8"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49"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0"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1"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2"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3"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4"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5"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6"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7"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8"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59"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0"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1"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2"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3"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4"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5"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6"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7"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8"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69"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0"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1"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2"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3"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4"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5"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6"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7"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8"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79"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0"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1"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2"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3"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4"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5"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6"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7"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8"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89"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0"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1"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2"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3"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4"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5"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6"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7"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8"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199"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0"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1"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2"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3"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4"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5"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6"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7"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8"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09"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0"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1"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2"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3"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4"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5"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6"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7"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8"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19"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0"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1"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2"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3"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4"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5"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6"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7"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8"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29"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0"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1"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2"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3"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4"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5"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6"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7"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8"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39"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0"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1"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2"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3"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4"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grpSp>
      <p:pic>
        <p:nvPicPr>
          <p:cNvPr id="83981" name="图片 263"/>
          <p:cNvPicPr>
            <a:picLocks noChangeAspect="1"/>
          </p:cNvPicPr>
          <p:nvPr/>
        </p:nvPicPr>
        <p:blipFill>
          <a:blip r:embed="rId5"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6" name="组合 245">
            <a:extLst/>
          </p:cNvPr>
          <p:cNvGrpSpPr/>
          <p:nvPr/>
        </p:nvGrpSpPr>
        <p:grpSpPr>
          <a:xfrm>
            <a:off x="9990396" y="57400"/>
            <a:ext cx="1000501" cy="880598"/>
            <a:chOff x="11113" y="269875"/>
            <a:chExt cx="1981200" cy="1984375"/>
          </a:xfrm>
          <a:solidFill>
            <a:srgbClr val="0070C0"/>
          </a:solidFill>
        </p:grpSpPr>
        <p:sp>
          <p:nvSpPr>
            <p:cNvPr id="247"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8"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49"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0"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1"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2"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3"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4"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5"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6"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7"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8"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59"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0"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1"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2"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3"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4"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5"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6"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7"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8"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69"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0"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1"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2"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3"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4"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5"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6"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7"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8"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79"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0"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1"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2"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3"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4"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5"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6"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7"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8"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89"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0"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1"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2"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3"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4"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5"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6"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7"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8"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299"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0"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1"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2"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3"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4"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5"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6"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7"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8"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09"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0"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1"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2"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3"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4"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5"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6"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7"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8"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19"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0"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1"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2"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3"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4"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5"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6"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7"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8"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29"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0"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1"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2"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3"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4"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5"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6"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7"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8"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39"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0"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1"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2"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3"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4"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5"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6"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7"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8"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49"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0"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1"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2"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3"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4"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5"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6"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7"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8"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59"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0"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1"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2"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3"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4"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5"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6"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7"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8"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69"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0"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1"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2"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3"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4"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5"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6"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7"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8"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79"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0"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1"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2"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3"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4"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5"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6"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7"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8"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89"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0"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1"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2"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3"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4"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5"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6"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7"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8"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399"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0"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1"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2"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3"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4"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5"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6"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7"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8"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09"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0"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1"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2"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3"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4"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5"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6"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7"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8"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19"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0"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1"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2"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3"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4"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5"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6"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7"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8"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29"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0"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1"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2"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3"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4"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5"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6"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7"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8"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39"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0"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1"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2"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3"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4"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5"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6"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7"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8"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49"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0"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1"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2"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3"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4"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5"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6"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7"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8"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59"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0"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1"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2"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3"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sp>
          <p:nvSpPr>
            <p:cNvPr id="464"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p>
          </p:txBody>
        </p:sp>
      </p:grpSp>
      <p:sp>
        <p:nvSpPr>
          <p:cNvPr id="467" name="文本框 466">
            <a:extLst/>
          </p:cNvPr>
          <p:cNvSpPr txBox="1"/>
          <p:nvPr/>
        </p:nvSpPr>
        <p:spPr>
          <a:xfrm>
            <a:off x="8981813" y="1747838"/>
            <a:ext cx="1888331" cy="3856188"/>
          </a:xfrm>
          <a:prstGeom prst="rect">
            <a:avLst/>
          </a:prstGeom>
          <a:solidFill>
            <a:schemeClr val="accent1">
              <a:lumMod val="40000"/>
              <a:lumOff val="60000"/>
            </a:schemeClr>
          </a:solidFill>
        </p:spPr>
        <p:txBody>
          <a:bodyPr lIns="134464" tIns="107571" rIns="134464" bIns="107571">
            <a:spAutoFit/>
          </a:bodyPr>
          <a:lstStyle/>
          <a:p>
            <a:pPr indent="457212">
              <a:lnSpc>
                <a:spcPct val="150000"/>
              </a:lnSpc>
              <a:spcBef>
                <a:spcPts val="0"/>
              </a:spcBef>
              <a:spcAft>
                <a:spcPts val="600"/>
              </a:spcAft>
              <a:defRPr/>
            </a:pPr>
            <a:r>
              <a:rPr lang="zh-CN" altLang="en-US" sz="2000" b="1" dirty="0">
                <a:latin typeface="微软雅黑" panose="020B0503020204020204" pitchFamily="34" charset="-122"/>
                <a:ea typeface="微软雅黑" panose="020B0503020204020204" pitchFamily="34" charset="-122"/>
              </a:rPr>
              <a:t>通过水质特征图谱的分析，可挖掘区域水体在某一时间段内水体的潜在问题，并可追溯污染问题源头</a:t>
            </a:r>
          </a:p>
        </p:txBody>
      </p:sp>
      <p:sp>
        <p:nvSpPr>
          <p:cNvPr id="83984" name="Title 1"/>
          <p:cNvSpPr txBox="1">
            <a:spLocks/>
          </p:cNvSpPr>
          <p:nvPr/>
        </p:nvSpPr>
        <p:spPr bwMode="auto">
          <a:xfrm>
            <a:off x="1275425" y="298450"/>
            <a:ext cx="8402902"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pPr eaLnBrk="1" hangingPunct="1">
              <a:lnSpc>
                <a:spcPct val="90000"/>
              </a:lnSpc>
            </a:pPr>
            <a:r>
              <a:rPr lang="zh-CN" altLang="en-US" sz="4401" b="1">
                <a:solidFill>
                  <a:srgbClr val="0000CC"/>
                </a:solidFill>
                <a:latin typeface="微软雅黑" pitchFamily="34" charset="-122"/>
                <a:ea typeface="微软雅黑" pitchFamily="34" charset="-122"/>
              </a:rPr>
              <a:t>大数据在水环境管理中的应用：</a:t>
            </a:r>
          </a:p>
        </p:txBody>
      </p:sp>
    </p:spTree>
    <p:extLst>
      <p:ext uri="{BB962C8B-B14F-4D97-AF65-F5344CB8AC3E}">
        <p14:creationId xmlns:p14="http://schemas.microsoft.com/office/powerpoint/2010/main" xmlns="" val="142135392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0898" name="Object 8" hidden="1"/>
          <p:cNvGraphicFramePr>
            <a:graphicFrameLocks noChangeAspect="1"/>
          </p:cNvGraphicFramePr>
          <p:nvPr/>
        </p:nvGraphicFramePr>
        <p:xfrm>
          <a:off x="2382973" y="858840"/>
          <a:ext cx="1719" cy="1587"/>
        </p:xfrm>
        <a:graphic>
          <a:graphicData uri="http://schemas.openxmlformats.org/presentationml/2006/ole">
            <p:oleObj spid="_x0000_s33820" name="think-cell Slide" r:id="rId4" imgW="360" imgH="360" progId="">
              <p:embed/>
            </p:oleObj>
          </a:graphicData>
        </a:graphic>
      </p:graphicFrame>
      <p:sp>
        <p:nvSpPr>
          <p:cNvPr id="80899" name="Title 1"/>
          <p:cNvSpPr>
            <a:spLocks noGrp="1"/>
          </p:cNvSpPr>
          <p:nvPr>
            <p:ph type="title" idx="4294967295"/>
          </p:nvPr>
        </p:nvSpPr>
        <p:spPr>
          <a:xfrm>
            <a:off x="1213513" y="327025"/>
            <a:ext cx="9310952" cy="420688"/>
          </a:xfrm>
        </p:spPr>
        <p:txBody>
          <a:bodyPr/>
          <a:lstStyle/>
          <a:p>
            <a:pPr algn="l" eaLnBrk="1" hangingPunct="1"/>
            <a:r>
              <a:rPr lang="zh-CN" altLang="en-US" sz="3600">
                <a:solidFill>
                  <a:srgbClr val="0000CC"/>
                </a:solidFill>
                <a:latin typeface="微软雅黑" pitchFamily="34" charset="-122"/>
              </a:rPr>
              <a:t>河长制的推行及应用需要大数据的支持</a:t>
            </a:r>
            <a:endParaRPr lang="en-US" altLang="zh-CN" sz="3600">
              <a:solidFill>
                <a:srgbClr val="0000CC"/>
              </a:solidFill>
              <a:latin typeface="微软雅黑" pitchFamily="34" charset="-122"/>
            </a:endParaRPr>
          </a:p>
        </p:txBody>
      </p:sp>
      <p:pic>
        <p:nvPicPr>
          <p:cNvPr id="80900" name="图片 7"/>
          <p:cNvPicPr>
            <a:picLocks noChangeAspect="1"/>
          </p:cNvPicPr>
          <p:nvPr/>
        </p:nvPicPr>
        <p:blipFill>
          <a:blip r:embed="rId5" cstate="print">
            <a:extLst>
              <a:ext uri="{28A0092B-C50C-407E-A947-70E740481C1C}">
                <a14:useLocalDpi xmlns:a14="http://schemas.microsoft.com/office/drawing/2010/main" xmlns="" val="0"/>
              </a:ext>
            </a:extLst>
          </a:blip>
          <a:srcRect t="1910" b="89430"/>
          <a:stretch>
            <a:fillRect/>
          </a:stretch>
        </p:blipFill>
        <p:spPr bwMode="auto">
          <a:xfrm>
            <a:off x="1143000" y="957265"/>
            <a:ext cx="9906000" cy="9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 name="组合 9">
            <a:extLst/>
          </p:cNvPr>
          <p:cNvGrpSpPr/>
          <p:nvPr/>
        </p:nvGrpSpPr>
        <p:grpSpPr>
          <a:xfrm>
            <a:off x="9990396" y="57400"/>
            <a:ext cx="1000501" cy="880598"/>
            <a:chOff x="11113" y="269875"/>
            <a:chExt cx="1981200" cy="1984375"/>
          </a:xfrm>
          <a:solidFill>
            <a:srgbClr val="0070C0"/>
          </a:solidFill>
        </p:grpSpPr>
        <p:sp>
          <p:nvSpPr>
            <p:cNvPr id="11" name="Freeform 6">
              <a:extLst/>
            </p:cNvPr>
            <p:cNvSpPr>
              <a:spLocks noEditPoints="1"/>
            </p:cNvSpPr>
            <p:nvPr/>
          </p:nvSpPr>
          <p:spPr bwMode="auto">
            <a:xfrm>
              <a:off x="230188" y="1655763"/>
              <a:ext cx="155575" cy="152400"/>
            </a:xfrm>
            <a:custGeom>
              <a:avLst/>
              <a:gdLst>
                <a:gd name="T0" fmla="*/ 70 w 98"/>
                <a:gd name="T1" fmla="*/ 40 h 96"/>
                <a:gd name="T2" fmla="*/ 63 w 98"/>
                <a:gd name="T3" fmla="*/ 30 h 96"/>
                <a:gd name="T4" fmla="*/ 59 w 98"/>
                <a:gd name="T5" fmla="*/ 26 h 96"/>
                <a:gd name="T6" fmla="*/ 56 w 98"/>
                <a:gd name="T7" fmla="*/ 24 h 96"/>
                <a:gd name="T8" fmla="*/ 52 w 98"/>
                <a:gd name="T9" fmla="*/ 24 h 96"/>
                <a:gd name="T10" fmla="*/ 49 w 98"/>
                <a:gd name="T11" fmla="*/ 26 h 96"/>
                <a:gd name="T12" fmla="*/ 47 w 98"/>
                <a:gd name="T13" fmla="*/ 28 h 96"/>
                <a:gd name="T14" fmla="*/ 47 w 98"/>
                <a:gd name="T15" fmla="*/ 31 h 96"/>
                <a:gd name="T16" fmla="*/ 47 w 98"/>
                <a:gd name="T17" fmla="*/ 35 h 96"/>
                <a:gd name="T18" fmla="*/ 49 w 98"/>
                <a:gd name="T19" fmla="*/ 40 h 96"/>
                <a:gd name="T20" fmla="*/ 56 w 98"/>
                <a:gd name="T21" fmla="*/ 51 h 96"/>
                <a:gd name="T22" fmla="*/ 70 w 98"/>
                <a:gd name="T23" fmla="*/ 40 h 96"/>
                <a:gd name="T24" fmla="*/ 44 w 98"/>
                <a:gd name="T25" fmla="*/ 58 h 96"/>
                <a:gd name="T26" fmla="*/ 38 w 98"/>
                <a:gd name="T27" fmla="*/ 49 h 96"/>
                <a:gd name="T28" fmla="*/ 35 w 98"/>
                <a:gd name="T29" fmla="*/ 45 h 96"/>
                <a:gd name="T30" fmla="*/ 31 w 98"/>
                <a:gd name="T31" fmla="*/ 44 h 96"/>
                <a:gd name="T32" fmla="*/ 30 w 98"/>
                <a:gd name="T33" fmla="*/ 44 h 96"/>
                <a:gd name="T34" fmla="*/ 26 w 98"/>
                <a:gd name="T35" fmla="*/ 45 h 96"/>
                <a:gd name="T36" fmla="*/ 23 w 98"/>
                <a:gd name="T37" fmla="*/ 47 h 96"/>
                <a:gd name="T38" fmla="*/ 23 w 98"/>
                <a:gd name="T39" fmla="*/ 51 h 96"/>
                <a:gd name="T40" fmla="*/ 23 w 98"/>
                <a:gd name="T41" fmla="*/ 52 h 96"/>
                <a:gd name="T42" fmla="*/ 24 w 98"/>
                <a:gd name="T43" fmla="*/ 58 h 96"/>
                <a:gd name="T44" fmla="*/ 31 w 98"/>
                <a:gd name="T45" fmla="*/ 66 h 96"/>
                <a:gd name="T46" fmla="*/ 44 w 98"/>
                <a:gd name="T47" fmla="*/ 58 h 96"/>
                <a:gd name="T48" fmla="*/ 31 w 98"/>
                <a:gd name="T49" fmla="*/ 96 h 96"/>
                <a:gd name="T50" fmla="*/ 5 w 98"/>
                <a:gd name="T51" fmla="*/ 58 h 96"/>
                <a:gd name="T52" fmla="*/ 2 w 98"/>
                <a:gd name="T53" fmla="*/ 51 h 96"/>
                <a:gd name="T54" fmla="*/ 0 w 98"/>
                <a:gd name="T55" fmla="*/ 45 h 96"/>
                <a:gd name="T56" fmla="*/ 2 w 98"/>
                <a:gd name="T57" fmla="*/ 40 h 96"/>
                <a:gd name="T58" fmla="*/ 2 w 98"/>
                <a:gd name="T59" fmla="*/ 35 h 96"/>
                <a:gd name="T60" fmla="*/ 5 w 98"/>
                <a:gd name="T61" fmla="*/ 30 h 96"/>
                <a:gd name="T62" fmla="*/ 9 w 98"/>
                <a:gd name="T63" fmla="*/ 26 h 96"/>
                <a:gd name="T64" fmla="*/ 16 w 98"/>
                <a:gd name="T65" fmla="*/ 24 h 96"/>
                <a:gd name="T66" fmla="*/ 23 w 98"/>
                <a:gd name="T67" fmla="*/ 24 h 96"/>
                <a:gd name="T68" fmla="*/ 26 w 98"/>
                <a:gd name="T69" fmla="*/ 24 h 96"/>
                <a:gd name="T70" fmla="*/ 31 w 98"/>
                <a:gd name="T71" fmla="*/ 28 h 96"/>
                <a:gd name="T72" fmla="*/ 30 w 98"/>
                <a:gd name="T73" fmla="*/ 23 h 96"/>
                <a:gd name="T74" fmla="*/ 30 w 98"/>
                <a:gd name="T75" fmla="*/ 17 h 96"/>
                <a:gd name="T76" fmla="*/ 30 w 98"/>
                <a:gd name="T77" fmla="*/ 14 h 96"/>
                <a:gd name="T78" fmla="*/ 33 w 98"/>
                <a:gd name="T79" fmla="*/ 7 h 96"/>
                <a:gd name="T80" fmla="*/ 38 w 98"/>
                <a:gd name="T81" fmla="*/ 3 h 96"/>
                <a:gd name="T82" fmla="*/ 44 w 98"/>
                <a:gd name="T83" fmla="*/ 0 h 96"/>
                <a:gd name="T84" fmla="*/ 49 w 98"/>
                <a:gd name="T85" fmla="*/ 0 h 96"/>
                <a:gd name="T86" fmla="*/ 56 w 98"/>
                <a:gd name="T87" fmla="*/ 0 h 96"/>
                <a:gd name="T88" fmla="*/ 61 w 98"/>
                <a:gd name="T89" fmla="*/ 2 h 96"/>
                <a:gd name="T90" fmla="*/ 64 w 98"/>
                <a:gd name="T91" fmla="*/ 3 h 96"/>
                <a:gd name="T92" fmla="*/ 68 w 98"/>
                <a:gd name="T93" fmla="*/ 9 h 96"/>
                <a:gd name="T94" fmla="*/ 71 w 98"/>
                <a:gd name="T95" fmla="*/ 12 h 96"/>
                <a:gd name="T96" fmla="*/ 73 w 98"/>
                <a:gd name="T97" fmla="*/ 14 h 96"/>
                <a:gd name="T98" fmla="*/ 75 w 98"/>
                <a:gd name="T99" fmla="*/ 17 h 96"/>
                <a:gd name="T100" fmla="*/ 98 w 98"/>
                <a:gd name="T101" fmla="*/ 52 h 96"/>
                <a:gd name="T102" fmla="*/ 31 w 98"/>
                <a:gd name="T10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6">
                  <a:moveTo>
                    <a:pt x="70" y="40"/>
                  </a:moveTo>
                  <a:lnTo>
                    <a:pt x="63" y="30"/>
                  </a:lnTo>
                  <a:lnTo>
                    <a:pt x="59" y="26"/>
                  </a:lnTo>
                  <a:lnTo>
                    <a:pt x="56" y="24"/>
                  </a:lnTo>
                  <a:lnTo>
                    <a:pt x="52" y="24"/>
                  </a:lnTo>
                  <a:lnTo>
                    <a:pt x="49" y="26"/>
                  </a:lnTo>
                  <a:lnTo>
                    <a:pt x="47" y="28"/>
                  </a:lnTo>
                  <a:lnTo>
                    <a:pt x="47" y="31"/>
                  </a:lnTo>
                  <a:lnTo>
                    <a:pt x="47" y="35"/>
                  </a:lnTo>
                  <a:lnTo>
                    <a:pt x="49" y="40"/>
                  </a:lnTo>
                  <a:lnTo>
                    <a:pt x="56" y="51"/>
                  </a:lnTo>
                  <a:lnTo>
                    <a:pt x="70" y="40"/>
                  </a:lnTo>
                  <a:close/>
                  <a:moveTo>
                    <a:pt x="44" y="58"/>
                  </a:moveTo>
                  <a:lnTo>
                    <a:pt x="38" y="49"/>
                  </a:lnTo>
                  <a:lnTo>
                    <a:pt x="35" y="45"/>
                  </a:lnTo>
                  <a:lnTo>
                    <a:pt x="31" y="44"/>
                  </a:lnTo>
                  <a:lnTo>
                    <a:pt x="30" y="44"/>
                  </a:lnTo>
                  <a:lnTo>
                    <a:pt x="26" y="45"/>
                  </a:lnTo>
                  <a:lnTo>
                    <a:pt x="23" y="47"/>
                  </a:lnTo>
                  <a:lnTo>
                    <a:pt x="23" y="51"/>
                  </a:lnTo>
                  <a:lnTo>
                    <a:pt x="23" y="52"/>
                  </a:lnTo>
                  <a:lnTo>
                    <a:pt x="24" y="58"/>
                  </a:lnTo>
                  <a:lnTo>
                    <a:pt x="31" y="66"/>
                  </a:lnTo>
                  <a:lnTo>
                    <a:pt x="44" y="58"/>
                  </a:lnTo>
                  <a:close/>
                  <a:moveTo>
                    <a:pt x="31" y="96"/>
                  </a:moveTo>
                  <a:lnTo>
                    <a:pt x="5" y="58"/>
                  </a:lnTo>
                  <a:lnTo>
                    <a:pt x="2" y="51"/>
                  </a:lnTo>
                  <a:lnTo>
                    <a:pt x="0" y="45"/>
                  </a:lnTo>
                  <a:lnTo>
                    <a:pt x="2" y="40"/>
                  </a:lnTo>
                  <a:lnTo>
                    <a:pt x="2" y="35"/>
                  </a:lnTo>
                  <a:lnTo>
                    <a:pt x="5" y="30"/>
                  </a:lnTo>
                  <a:lnTo>
                    <a:pt x="9" y="26"/>
                  </a:lnTo>
                  <a:lnTo>
                    <a:pt x="16" y="24"/>
                  </a:lnTo>
                  <a:lnTo>
                    <a:pt x="23" y="24"/>
                  </a:lnTo>
                  <a:lnTo>
                    <a:pt x="26" y="24"/>
                  </a:lnTo>
                  <a:lnTo>
                    <a:pt x="31" y="28"/>
                  </a:lnTo>
                  <a:lnTo>
                    <a:pt x="30" y="23"/>
                  </a:lnTo>
                  <a:lnTo>
                    <a:pt x="30" y="17"/>
                  </a:lnTo>
                  <a:lnTo>
                    <a:pt x="30" y="14"/>
                  </a:lnTo>
                  <a:lnTo>
                    <a:pt x="33" y="7"/>
                  </a:lnTo>
                  <a:lnTo>
                    <a:pt x="38" y="3"/>
                  </a:lnTo>
                  <a:lnTo>
                    <a:pt x="44" y="0"/>
                  </a:lnTo>
                  <a:lnTo>
                    <a:pt x="49" y="0"/>
                  </a:lnTo>
                  <a:lnTo>
                    <a:pt x="56" y="0"/>
                  </a:lnTo>
                  <a:lnTo>
                    <a:pt x="61" y="2"/>
                  </a:lnTo>
                  <a:lnTo>
                    <a:pt x="64" y="3"/>
                  </a:lnTo>
                  <a:lnTo>
                    <a:pt x="68" y="9"/>
                  </a:lnTo>
                  <a:lnTo>
                    <a:pt x="71" y="12"/>
                  </a:lnTo>
                  <a:lnTo>
                    <a:pt x="73" y="14"/>
                  </a:lnTo>
                  <a:lnTo>
                    <a:pt x="75" y="17"/>
                  </a:lnTo>
                  <a:lnTo>
                    <a:pt x="98" y="52"/>
                  </a:lnTo>
                  <a:lnTo>
                    <a:pt x="31" y="9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 name="Freeform 7">
              <a:extLst/>
            </p:cNvPr>
            <p:cNvSpPr>
              <a:spLocks/>
            </p:cNvSpPr>
            <p:nvPr/>
          </p:nvSpPr>
          <p:spPr bwMode="auto">
            <a:xfrm>
              <a:off x="147638" y="1506538"/>
              <a:ext cx="157163" cy="146050"/>
            </a:xfrm>
            <a:custGeom>
              <a:avLst/>
              <a:gdLst>
                <a:gd name="T0" fmla="*/ 24 w 99"/>
                <a:gd name="T1" fmla="*/ 92 h 92"/>
                <a:gd name="T2" fmla="*/ 0 w 99"/>
                <a:gd name="T3" fmla="*/ 31 h 92"/>
                <a:gd name="T4" fmla="*/ 15 w 99"/>
                <a:gd name="T5" fmla="*/ 26 h 92"/>
                <a:gd name="T6" fmla="*/ 31 w 99"/>
                <a:gd name="T7" fmla="*/ 64 h 92"/>
                <a:gd name="T8" fmla="*/ 43 w 99"/>
                <a:gd name="T9" fmla="*/ 59 h 92"/>
                <a:gd name="T10" fmla="*/ 29 w 99"/>
                <a:gd name="T11" fmla="*/ 22 h 92"/>
                <a:gd name="T12" fmla="*/ 43 w 99"/>
                <a:gd name="T13" fmla="*/ 17 h 92"/>
                <a:gd name="T14" fmla="*/ 57 w 99"/>
                <a:gd name="T15" fmla="*/ 52 h 92"/>
                <a:gd name="T16" fmla="*/ 73 w 99"/>
                <a:gd name="T17" fmla="*/ 47 h 92"/>
                <a:gd name="T18" fmla="*/ 57 w 99"/>
                <a:gd name="T19" fmla="*/ 7 h 92"/>
                <a:gd name="T20" fmla="*/ 73 w 99"/>
                <a:gd name="T21" fmla="*/ 0 h 92"/>
                <a:gd name="T22" fmla="*/ 99 w 99"/>
                <a:gd name="T23" fmla="*/ 63 h 92"/>
                <a:gd name="T24" fmla="*/ 24 w 99"/>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2">
                  <a:moveTo>
                    <a:pt x="24" y="92"/>
                  </a:moveTo>
                  <a:lnTo>
                    <a:pt x="0" y="31"/>
                  </a:lnTo>
                  <a:lnTo>
                    <a:pt x="15" y="26"/>
                  </a:lnTo>
                  <a:lnTo>
                    <a:pt x="31" y="64"/>
                  </a:lnTo>
                  <a:lnTo>
                    <a:pt x="43" y="59"/>
                  </a:lnTo>
                  <a:lnTo>
                    <a:pt x="29" y="22"/>
                  </a:lnTo>
                  <a:lnTo>
                    <a:pt x="43" y="17"/>
                  </a:lnTo>
                  <a:lnTo>
                    <a:pt x="57" y="52"/>
                  </a:lnTo>
                  <a:lnTo>
                    <a:pt x="73" y="47"/>
                  </a:lnTo>
                  <a:lnTo>
                    <a:pt x="57" y="7"/>
                  </a:lnTo>
                  <a:lnTo>
                    <a:pt x="73" y="0"/>
                  </a:lnTo>
                  <a:lnTo>
                    <a:pt x="99" y="63"/>
                  </a:lnTo>
                  <a:lnTo>
                    <a:pt x="24" y="9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 name="Freeform 8">
              <a:extLst/>
            </p:cNvPr>
            <p:cNvSpPr>
              <a:spLocks/>
            </p:cNvSpPr>
            <p:nvPr/>
          </p:nvSpPr>
          <p:spPr bwMode="auto">
            <a:xfrm>
              <a:off x="122238" y="1428750"/>
              <a:ext cx="133350" cy="68263"/>
            </a:xfrm>
            <a:custGeom>
              <a:avLst/>
              <a:gdLst>
                <a:gd name="T0" fmla="*/ 5 w 84"/>
                <a:gd name="T1" fmla="*/ 43 h 43"/>
                <a:gd name="T2" fmla="*/ 0 w 84"/>
                <a:gd name="T3" fmla="*/ 19 h 43"/>
                <a:gd name="T4" fmla="*/ 77 w 84"/>
                <a:gd name="T5" fmla="*/ 0 h 43"/>
                <a:gd name="T6" fmla="*/ 84 w 84"/>
                <a:gd name="T7" fmla="*/ 24 h 43"/>
                <a:gd name="T8" fmla="*/ 5 w 84"/>
                <a:gd name="T9" fmla="*/ 43 h 43"/>
              </a:gdLst>
              <a:ahLst/>
              <a:cxnLst>
                <a:cxn ang="0">
                  <a:pos x="T0" y="T1"/>
                </a:cxn>
                <a:cxn ang="0">
                  <a:pos x="T2" y="T3"/>
                </a:cxn>
                <a:cxn ang="0">
                  <a:pos x="T4" y="T5"/>
                </a:cxn>
                <a:cxn ang="0">
                  <a:pos x="T6" y="T7"/>
                </a:cxn>
                <a:cxn ang="0">
                  <a:pos x="T8" y="T9"/>
                </a:cxn>
              </a:cxnLst>
              <a:rect l="0" t="0" r="r" b="b"/>
              <a:pathLst>
                <a:path w="84" h="43">
                  <a:moveTo>
                    <a:pt x="5" y="43"/>
                  </a:moveTo>
                  <a:lnTo>
                    <a:pt x="0" y="19"/>
                  </a:lnTo>
                  <a:lnTo>
                    <a:pt x="77" y="0"/>
                  </a:lnTo>
                  <a:lnTo>
                    <a:pt x="84" y="24"/>
                  </a:lnTo>
                  <a:lnTo>
                    <a:pt x="5" y="4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 name="Freeform 9">
              <a:extLst/>
            </p:cNvPr>
            <p:cNvSpPr>
              <a:spLocks/>
            </p:cNvSpPr>
            <p:nvPr/>
          </p:nvSpPr>
          <p:spPr bwMode="auto">
            <a:xfrm>
              <a:off x="100013" y="1298575"/>
              <a:ext cx="134938" cy="100013"/>
            </a:xfrm>
            <a:custGeom>
              <a:avLst/>
              <a:gdLst>
                <a:gd name="T0" fmla="*/ 3 w 85"/>
                <a:gd name="T1" fmla="*/ 28 h 63"/>
                <a:gd name="T2" fmla="*/ 0 w 85"/>
                <a:gd name="T3" fmla="*/ 3 h 63"/>
                <a:gd name="T4" fmla="*/ 43 w 85"/>
                <a:gd name="T5" fmla="*/ 0 h 63"/>
                <a:gd name="T6" fmla="*/ 52 w 85"/>
                <a:gd name="T7" fmla="*/ 0 h 63"/>
                <a:gd name="T8" fmla="*/ 59 w 85"/>
                <a:gd name="T9" fmla="*/ 0 h 63"/>
                <a:gd name="T10" fmla="*/ 64 w 85"/>
                <a:gd name="T11" fmla="*/ 0 h 63"/>
                <a:gd name="T12" fmla="*/ 71 w 85"/>
                <a:gd name="T13" fmla="*/ 3 h 63"/>
                <a:gd name="T14" fmla="*/ 77 w 85"/>
                <a:gd name="T15" fmla="*/ 8 h 63"/>
                <a:gd name="T16" fmla="*/ 80 w 85"/>
                <a:gd name="T17" fmla="*/ 14 h 63"/>
                <a:gd name="T18" fmla="*/ 84 w 85"/>
                <a:gd name="T19" fmla="*/ 21 h 63"/>
                <a:gd name="T20" fmla="*/ 84 w 85"/>
                <a:gd name="T21" fmla="*/ 28 h 63"/>
                <a:gd name="T22" fmla="*/ 85 w 85"/>
                <a:gd name="T23" fmla="*/ 35 h 63"/>
                <a:gd name="T24" fmla="*/ 84 w 85"/>
                <a:gd name="T25" fmla="*/ 42 h 63"/>
                <a:gd name="T26" fmla="*/ 82 w 85"/>
                <a:gd name="T27" fmla="*/ 47 h 63"/>
                <a:gd name="T28" fmla="*/ 78 w 85"/>
                <a:gd name="T29" fmla="*/ 52 h 63"/>
                <a:gd name="T30" fmla="*/ 75 w 85"/>
                <a:gd name="T31" fmla="*/ 57 h 63"/>
                <a:gd name="T32" fmla="*/ 68 w 85"/>
                <a:gd name="T33" fmla="*/ 61 h 63"/>
                <a:gd name="T34" fmla="*/ 59 w 85"/>
                <a:gd name="T35" fmla="*/ 63 h 63"/>
                <a:gd name="T36" fmla="*/ 54 w 85"/>
                <a:gd name="T37" fmla="*/ 40 h 63"/>
                <a:gd name="T38" fmla="*/ 57 w 85"/>
                <a:gd name="T39" fmla="*/ 38 h 63"/>
                <a:gd name="T40" fmla="*/ 61 w 85"/>
                <a:gd name="T41" fmla="*/ 38 h 63"/>
                <a:gd name="T42" fmla="*/ 63 w 85"/>
                <a:gd name="T43" fmla="*/ 36 h 63"/>
                <a:gd name="T44" fmla="*/ 64 w 85"/>
                <a:gd name="T45" fmla="*/ 35 h 63"/>
                <a:gd name="T46" fmla="*/ 66 w 85"/>
                <a:gd name="T47" fmla="*/ 33 h 63"/>
                <a:gd name="T48" fmla="*/ 66 w 85"/>
                <a:gd name="T49" fmla="*/ 31 h 63"/>
                <a:gd name="T50" fmla="*/ 64 w 85"/>
                <a:gd name="T51" fmla="*/ 28 h 63"/>
                <a:gd name="T52" fmla="*/ 63 w 85"/>
                <a:gd name="T53" fmla="*/ 24 h 63"/>
                <a:gd name="T54" fmla="*/ 57 w 85"/>
                <a:gd name="T55" fmla="*/ 24 h 63"/>
                <a:gd name="T56" fmla="*/ 52 w 85"/>
                <a:gd name="T57" fmla="*/ 24 h 63"/>
                <a:gd name="T58" fmla="*/ 3 w 85"/>
                <a:gd name="T59" fmla="*/ 2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63">
                  <a:moveTo>
                    <a:pt x="3" y="28"/>
                  </a:moveTo>
                  <a:lnTo>
                    <a:pt x="0" y="3"/>
                  </a:lnTo>
                  <a:lnTo>
                    <a:pt x="43" y="0"/>
                  </a:lnTo>
                  <a:lnTo>
                    <a:pt x="52" y="0"/>
                  </a:lnTo>
                  <a:lnTo>
                    <a:pt x="59" y="0"/>
                  </a:lnTo>
                  <a:lnTo>
                    <a:pt x="64" y="0"/>
                  </a:lnTo>
                  <a:lnTo>
                    <a:pt x="71" y="3"/>
                  </a:lnTo>
                  <a:lnTo>
                    <a:pt x="77" y="8"/>
                  </a:lnTo>
                  <a:lnTo>
                    <a:pt x="80" y="14"/>
                  </a:lnTo>
                  <a:lnTo>
                    <a:pt x="84" y="21"/>
                  </a:lnTo>
                  <a:lnTo>
                    <a:pt x="84" y="28"/>
                  </a:lnTo>
                  <a:lnTo>
                    <a:pt x="85" y="35"/>
                  </a:lnTo>
                  <a:lnTo>
                    <a:pt x="84" y="42"/>
                  </a:lnTo>
                  <a:lnTo>
                    <a:pt x="82" y="47"/>
                  </a:lnTo>
                  <a:lnTo>
                    <a:pt x="78" y="52"/>
                  </a:lnTo>
                  <a:lnTo>
                    <a:pt x="75" y="57"/>
                  </a:lnTo>
                  <a:lnTo>
                    <a:pt x="68" y="61"/>
                  </a:lnTo>
                  <a:lnTo>
                    <a:pt x="59" y="63"/>
                  </a:lnTo>
                  <a:lnTo>
                    <a:pt x="54" y="40"/>
                  </a:lnTo>
                  <a:lnTo>
                    <a:pt x="57" y="38"/>
                  </a:lnTo>
                  <a:lnTo>
                    <a:pt x="61" y="38"/>
                  </a:lnTo>
                  <a:lnTo>
                    <a:pt x="63" y="36"/>
                  </a:lnTo>
                  <a:lnTo>
                    <a:pt x="64" y="35"/>
                  </a:lnTo>
                  <a:lnTo>
                    <a:pt x="66" y="33"/>
                  </a:lnTo>
                  <a:lnTo>
                    <a:pt x="66" y="31"/>
                  </a:lnTo>
                  <a:lnTo>
                    <a:pt x="64" y="28"/>
                  </a:lnTo>
                  <a:lnTo>
                    <a:pt x="63" y="24"/>
                  </a:lnTo>
                  <a:lnTo>
                    <a:pt x="57" y="24"/>
                  </a:lnTo>
                  <a:lnTo>
                    <a:pt x="52" y="24"/>
                  </a:lnTo>
                  <a:lnTo>
                    <a:pt x="3" y="2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 name="Freeform 10">
              <a:extLst/>
            </p:cNvPr>
            <p:cNvSpPr>
              <a:spLocks/>
            </p:cNvSpPr>
            <p:nvPr/>
          </p:nvSpPr>
          <p:spPr bwMode="auto">
            <a:xfrm>
              <a:off x="100013" y="1201738"/>
              <a:ext cx="130175" cy="46038"/>
            </a:xfrm>
            <a:custGeom>
              <a:avLst/>
              <a:gdLst>
                <a:gd name="T0" fmla="*/ 0 w 82"/>
                <a:gd name="T1" fmla="*/ 24 h 29"/>
                <a:gd name="T2" fmla="*/ 2 w 82"/>
                <a:gd name="T3" fmla="*/ 0 h 29"/>
                <a:gd name="T4" fmla="*/ 82 w 82"/>
                <a:gd name="T5" fmla="*/ 3 h 29"/>
                <a:gd name="T6" fmla="*/ 80 w 82"/>
                <a:gd name="T7" fmla="*/ 29 h 29"/>
                <a:gd name="T8" fmla="*/ 0 w 82"/>
                <a:gd name="T9" fmla="*/ 24 h 29"/>
              </a:gdLst>
              <a:ahLst/>
              <a:cxnLst>
                <a:cxn ang="0">
                  <a:pos x="T0" y="T1"/>
                </a:cxn>
                <a:cxn ang="0">
                  <a:pos x="T2" y="T3"/>
                </a:cxn>
                <a:cxn ang="0">
                  <a:pos x="T4" y="T5"/>
                </a:cxn>
                <a:cxn ang="0">
                  <a:pos x="T6" y="T7"/>
                </a:cxn>
                <a:cxn ang="0">
                  <a:pos x="T8" y="T9"/>
                </a:cxn>
              </a:cxnLst>
              <a:rect l="0" t="0" r="r" b="b"/>
              <a:pathLst>
                <a:path w="82" h="29">
                  <a:moveTo>
                    <a:pt x="0" y="24"/>
                  </a:moveTo>
                  <a:lnTo>
                    <a:pt x="2" y="0"/>
                  </a:lnTo>
                  <a:lnTo>
                    <a:pt x="82" y="3"/>
                  </a:lnTo>
                  <a:lnTo>
                    <a:pt x="80" y="29"/>
                  </a:lnTo>
                  <a:lnTo>
                    <a:pt x="0" y="2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 name="Freeform 11">
              <a:extLst/>
            </p:cNvPr>
            <p:cNvSpPr>
              <a:spLocks/>
            </p:cNvSpPr>
            <p:nvPr/>
          </p:nvSpPr>
          <p:spPr bwMode="auto">
            <a:xfrm>
              <a:off x="107951" y="1016000"/>
              <a:ext cx="149225" cy="146050"/>
            </a:xfrm>
            <a:custGeom>
              <a:avLst/>
              <a:gdLst>
                <a:gd name="T0" fmla="*/ 0 w 94"/>
                <a:gd name="T1" fmla="*/ 75 h 92"/>
                <a:gd name="T2" fmla="*/ 5 w 94"/>
                <a:gd name="T3" fmla="*/ 52 h 92"/>
                <a:gd name="T4" fmla="*/ 56 w 94"/>
                <a:gd name="T5" fmla="*/ 33 h 92"/>
                <a:gd name="T6" fmla="*/ 12 w 94"/>
                <a:gd name="T7" fmla="*/ 22 h 92"/>
                <a:gd name="T8" fmla="*/ 18 w 94"/>
                <a:gd name="T9" fmla="*/ 0 h 92"/>
                <a:gd name="T10" fmla="*/ 94 w 94"/>
                <a:gd name="T11" fmla="*/ 17 h 92"/>
                <a:gd name="T12" fmla="*/ 91 w 94"/>
                <a:gd name="T13" fmla="*/ 40 h 92"/>
                <a:gd name="T14" fmla="*/ 40 w 94"/>
                <a:gd name="T15" fmla="*/ 59 h 92"/>
                <a:gd name="T16" fmla="*/ 84 w 94"/>
                <a:gd name="T17" fmla="*/ 69 h 92"/>
                <a:gd name="T18" fmla="*/ 79 w 94"/>
                <a:gd name="T19" fmla="*/ 92 h 92"/>
                <a:gd name="T20" fmla="*/ 0 w 94"/>
                <a:gd name="T21"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0" y="75"/>
                  </a:moveTo>
                  <a:lnTo>
                    <a:pt x="5" y="52"/>
                  </a:lnTo>
                  <a:lnTo>
                    <a:pt x="56" y="33"/>
                  </a:lnTo>
                  <a:lnTo>
                    <a:pt x="12" y="22"/>
                  </a:lnTo>
                  <a:lnTo>
                    <a:pt x="18" y="0"/>
                  </a:lnTo>
                  <a:lnTo>
                    <a:pt x="94" y="17"/>
                  </a:lnTo>
                  <a:lnTo>
                    <a:pt x="91" y="40"/>
                  </a:lnTo>
                  <a:lnTo>
                    <a:pt x="40" y="59"/>
                  </a:lnTo>
                  <a:lnTo>
                    <a:pt x="84" y="69"/>
                  </a:lnTo>
                  <a:lnTo>
                    <a:pt x="79" y="92"/>
                  </a:lnTo>
                  <a:lnTo>
                    <a:pt x="0" y="7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 name="Freeform 12">
              <a:extLst/>
            </p:cNvPr>
            <p:cNvSpPr>
              <a:spLocks/>
            </p:cNvSpPr>
            <p:nvPr/>
          </p:nvSpPr>
          <p:spPr bwMode="auto">
            <a:xfrm>
              <a:off x="174626" y="849313"/>
              <a:ext cx="134938" cy="138113"/>
            </a:xfrm>
            <a:custGeom>
              <a:avLst/>
              <a:gdLst>
                <a:gd name="T0" fmla="*/ 52 w 85"/>
                <a:gd name="T1" fmla="*/ 47 h 87"/>
                <a:gd name="T2" fmla="*/ 37 w 85"/>
                <a:gd name="T3" fmla="*/ 40 h 87"/>
                <a:gd name="T4" fmla="*/ 54 w 85"/>
                <a:gd name="T5" fmla="*/ 5 h 87"/>
                <a:gd name="T6" fmla="*/ 84 w 85"/>
                <a:gd name="T7" fmla="*/ 19 h 87"/>
                <a:gd name="T8" fmla="*/ 85 w 85"/>
                <a:gd name="T9" fmla="*/ 28 h 87"/>
                <a:gd name="T10" fmla="*/ 85 w 85"/>
                <a:gd name="T11" fmla="*/ 35 h 87"/>
                <a:gd name="T12" fmla="*/ 85 w 85"/>
                <a:gd name="T13" fmla="*/ 42 h 87"/>
                <a:gd name="T14" fmla="*/ 84 w 85"/>
                <a:gd name="T15" fmla="*/ 51 h 87"/>
                <a:gd name="T16" fmla="*/ 80 w 85"/>
                <a:gd name="T17" fmla="*/ 61 h 87"/>
                <a:gd name="T18" fmla="*/ 75 w 85"/>
                <a:gd name="T19" fmla="*/ 68 h 87"/>
                <a:gd name="T20" fmla="*/ 70 w 85"/>
                <a:gd name="T21" fmla="*/ 75 h 87"/>
                <a:gd name="T22" fmla="*/ 66 w 85"/>
                <a:gd name="T23" fmla="*/ 80 h 87"/>
                <a:gd name="T24" fmla="*/ 59 w 85"/>
                <a:gd name="T25" fmla="*/ 84 h 87"/>
                <a:gd name="T26" fmla="*/ 54 w 85"/>
                <a:gd name="T27" fmla="*/ 85 h 87"/>
                <a:gd name="T28" fmla="*/ 47 w 85"/>
                <a:gd name="T29" fmla="*/ 87 h 87"/>
                <a:gd name="T30" fmla="*/ 35 w 85"/>
                <a:gd name="T31" fmla="*/ 85 h 87"/>
                <a:gd name="T32" fmla="*/ 24 w 85"/>
                <a:gd name="T33" fmla="*/ 82 h 87"/>
                <a:gd name="T34" fmla="*/ 17 w 85"/>
                <a:gd name="T35" fmla="*/ 78 h 87"/>
                <a:gd name="T36" fmla="*/ 10 w 85"/>
                <a:gd name="T37" fmla="*/ 73 h 87"/>
                <a:gd name="T38" fmla="*/ 5 w 85"/>
                <a:gd name="T39" fmla="*/ 68 h 87"/>
                <a:gd name="T40" fmla="*/ 2 w 85"/>
                <a:gd name="T41" fmla="*/ 61 h 87"/>
                <a:gd name="T42" fmla="*/ 0 w 85"/>
                <a:gd name="T43" fmla="*/ 54 h 87"/>
                <a:gd name="T44" fmla="*/ 0 w 85"/>
                <a:gd name="T45" fmla="*/ 47 h 87"/>
                <a:gd name="T46" fmla="*/ 0 w 85"/>
                <a:gd name="T47" fmla="*/ 40 h 87"/>
                <a:gd name="T48" fmla="*/ 2 w 85"/>
                <a:gd name="T49" fmla="*/ 33 h 87"/>
                <a:gd name="T50" fmla="*/ 5 w 85"/>
                <a:gd name="T51" fmla="*/ 26 h 87"/>
                <a:gd name="T52" fmla="*/ 9 w 85"/>
                <a:gd name="T53" fmla="*/ 17 h 87"/>
                <a:gd name="T54" fmla="*/ 12 w 85"/>
                <a:gd name="T55" fmla="*/ 12 h 87"/>
                <a:gd name="T56" fmla="*/ 16 w 85"/>
                <a:gd name="T57" fmla="*/ 9 h 87"/>
                <a:gd name="T58" fmla="*/ 21 w 85"/>
                <a:gd name="T59" fmla="*/ 3 h 87"/>
                <a:gd name="T60" fmla="*/ 26 w 85"/>
                <a:gd name="T61" fmla="*/ 2 h 87"/>
                <a:gd name="T62" fmla="*/ 33 w 85"/>
                <a:gd name="T63" fmla="*/ 0 h 87"/>
                <a:gd name="T64" fmla="*/ 42 w 85"/>
                <a:gd name="T65" fmla="*/ 2 h 87"/>
                <a:gd name="T66" fmla="*/ 35 w 85"/>
                <a:gd name="T67" fmla="*/ 24 h 87"/>
                <a:gd name="T68" fmla="*/ 30 w 85"/>
                <a:gd name="T69" fmla="*/ 24 h 87"/>
                <a:gd name="T70" fmla="*/ 26 w 85"/>
                <a:gd name="T71" fmla="*/ 26 h 87"/>
                <a:gd name="T72" fmla="*/ 23 w 85"/>
                <a:gd name="T73" fmla="*/ 30 h 87"/>
                <a:gd name="T74" fmla="*/ 21 w 85"/>
                <a:gd name="T75" fmla="*/ 33 h 87"/>
                <a:gd name="T76" fmla="*/ 19 w 85"/>
                <a:gd name="T77" fmla="*/ 38 h 87"/>
                <a:gd name="T78" fmla="*/ 19 w 85"/>
                <a:gd name="T79" fmla="*/ 44 h 87"/>
                <a:gd name="T80" fmla="*/ 21 w 85"/>
                <a:gd name="T81" fmla="*/ 47 h 87"/>
                <a:gd name="T82" fmla="*/ 23 w 85"/>
                <a:gd name="T83" fmla="*/ 52 h 87"/>
                <a:gd name="T84" fmla="*/ 28 w 85"/>
                <a:gd name="T85" fmla="*/ 56 h 87"/>
                <a:gd name="T86" fmla="*/ 35 w 85"/>
                <a:gd name="T87" fmla="*/ 59 h 87"/>
                <a:gd name="T88" fmla="*/ 42 w 85"/>
                <a:gd name="T89" fmla="*/ 63 h 87"/>
                <a:gd name="T90" fmla="*/ 49 w 85"/>
                <a:gd name="T91" fmla="*/ 63 h 87"/>
                <a:gd name="T92" fmla="*/ 54 w 85"/>
                <a:gd name="T93" fmla="*/ 63 h 87"/>
                <a:gd name="T94" fmla="*/ 58 w 85"/>
                <a:gd name="T95" fmla="*/ 61 h 87"/>
                <a:gd name="T96" fmla="*/ 61 w 85"/>
                <a:gd name="T97" fmla="*/ 58 h 87"/>
                <a:gd name="T98" fmla="*/ 65 w 85"/>
                <a:gd name="T99" fmla="*/ 52 h 87"/>
                <a:gd name="T100" fmla="*/ 66 w 85"/>
                <a:gd name="T101" fmla="*/ 45 h 87"/>
                <a:gd name="T102" fmla="*/ 66 w 85"/>
                <a:gd name="T103" fmla="*/ 40 h 87"/>
                <a:gd name="T104" fmla="*/ 66 w 85"/>
                <a:gd name="T105" fmla="*/ 35 h 87"/>
                <a:gd name="T106" fmla="*/ 59 w 85"/>
                <a:gd name="T107" fmla="*/ 31 h 87"/>
                <a:gd name="T108" fmla="*/ 52 w 85"/>
                <a:gd name="T109"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87">
                  <a:moveTo>
                    <a:pt x="52" y="47"/>
                  </a:moveTo>
                  <a:lnTo>
                    <a:pt x="37" y="40"/>
                  </a:lnTo>
                  <a:lnTo>
                    <a:pt x="54" y="5"/>
                  </a:lnTo>
                  <a:lnTo>
                    <a:pt x="84" y="19"/>
                  </a:lnTo>
                  <a:lnTo>
                    <a:pt x="85" y="28"/>
                  </a:lnTo>
                  <a:lnTo>
                    <a:pt x="85" y="35"/>
                  </a:lnTo>
                  <a:lnTo>
                    <a:pt x="85" y="42"/>
                  </a:lnTo>
                  <a:lnTo>
                    <a:pt x="84" y="51"/>
                  </a:lnTo>
                  <a:lnTo>
                    <a:pt x="80" y="61"/>
                  </a:lnTo>
                  <a:lnTo>
                    <a:pt x="75" y="68"/>
                  </a:lnTo>
                  <a:lnTo>
                    <a:pt x="70" y="75"/>
                  </a:lnTo>
                  <a:lnTo>
                    <a:pt x="66" y="80"/>
                  </a:lnTo>
                  <a:lnTo>
                    <a:pt x="59" y="84"/>
                  </a:lnTo>
                  <a:lnTo>
                    <a:pt x="54" y="85"/>
                  </a:lnTo>
                  <a:lnTo>
                    <a:pt x="47" y="87"/>
                  </a:lnTo>
                  <a:lnTo>
                    <a:pt x="35" y="85"/>
                  </a:lnTo>
                  <a:lnTo>
                    <a:pt x="24" y="82"/>
                  </a:lnTo>
                  <a:lnTo>
                    <a:pt x="17" y="78"/>
                  </a:lnTo>
                  <a:lnTo>
                    <a:pt x="10" y="73"/>
                  </a:lnTo>
                  <a:lnTo>
                    <a:pt x="5" y="68"/>
                  </a:lnTo>
                  <a:lnTo>
                    <a:pt x="2" y="61"/>
                  </a:lnTo>
                  <a:lnTo>
                    <a:pt x="0" y="54"/>
                  </a:lnTo>
                  <a:lnTo>
                    <a:pt x="0" y="47"/>
                  </a:lnTo>
                  <a:lnTo>
                    <a:pt x="0" y="40"/>
                  </a:lnTo>
                  <a:lnTo>
                    <a:pt x="2" y="33"/>
                  </a:lnTo>
                  <a:lnTo>
                    <a:pt x="5" y="26"/>
                  </a:lnTo>
                  <a:lnTo>
                    <a:pt x="9" y="17"/>
                  </a:lnTo>
                  <a:lnTo>
                    <a:pt x="12" y="12"/>
                  </a:lnTo>
                  <a:lnTo>
                    <a:pt x="16" y="9"/>
                  </a:lnTo>
                  <a:lnTo>
                    <a:pt x="21" y="3"/>
                  </a:lnTo>
                  <a:lnTo>
                    <a:pt x="26" y="2"/>
                  </a:lnTo>
                  <a:lnTo>
                    <a:pt x="33" y="0"/>
                  </a:lnTo>
                  <a:lnTo>
                    <a:pt x="42" y="2"/>
                  </a:lnTo>
                  <a:lnTo>
                    <a:pt x="35" y="24"/>
                  </a:lnTo>
                  <a:lnTo>
                    <a:pt x="30" y="24"/>
                  </a:lnTo>
                  <a:lnTo>
                    <a:pt x="26" y="26"/>
                  </a:lnTo>
                  <a:lnTo>
                    <a:pt x="23" y="30"/>
                  </a:lnTo>
                  <a:lnTo>
                    <a:pt x="21" y="33"/>
                  </a:lnTo>
                  <a:lnTo>
                    <a:pt x="19" y="38"/>
                  </a:lnTo>
                  <a:lnTo>
                    <a:pt x="19" y="44"/>
                  </a:lnTo>
                  <a:lnTo>
                    <a:pt x="21" y="47"/>
                  </a:lnTo>
                  <a:lnTo>
                    <a:pt x="23" y="52"/>
                  </a:lnTo>
                  <a:lnTo>
                    <a:pt x="28" y="56"/>
                  </a:lnTo>
                  <a:lnTo>
                    <a:pt x="35" y="59"/>
                  </a:lnTo>
                  <a:lnTo>
                    <a:pt x="42" y="63"/>
                  </a:lnTo>
                  <a:lnTo>
                    <a:pt x="49" y="63"/>
                  </a:lnTo>
                  <a:lnTo>
                    <a:pt x="54" y="63"/>
                  </a:lnTo>
                  <a:lnTo>
                    <a:pt x="58" y="61"/>
                  </a:lnTo>
                  <a:lnTo>
                    <a:pt x="61" y="58"/>
                  </a:lnTo>
                  <a:lnTo>
                    <a:pt x="65" y="52"/>
                  </a:lnTo>
                  <a:lnTo>
                    <a:pt x="66" y="45"/>
                  </a:lnTo>
                  <a:lnTo>
                    <a:pt x="66" y="40"/>
                  </a:lnTo>
                  <a:lnTo>
                    <a:pt x="66" y="35"/>
                  </a:lnTo>
                  <a:lnTo>
                    <a:pt x="59" y="31"/>
                  </a:lnTo>
                  <a:lnTo>
                    <a:pt x="52"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 name="Freeform 13">
              <a:extLst/>
            </p:cNvPr>
            <p:cNvSpPr>
              <a:spLocks/>
            </p:cNvSpPr>
            <p:nvPr/>
          </p:nvSpPr>
          <p:spPr bwMode="auto">
            <a:xfrm>
              <a:off x="300038" y="612775"/>
              <a:ext cx="173038" cy="177800"/>
            </a:xfrm>
            <a:custGeom>
              <a:avLst/>
              <a:gdLst>
                <a:gd name="T0" fmla="*/ 0 w 109"/>
                <a:gd name="T1" fmla="*/ 58 h 112"/>
                <a:gd name="T2" fmla="*/ 13 w 109"/>
                <a:gd name="T3" fmla="*/ 41 h 112"/>
                <a:gd name="T4" fmla="*/ 68 w 109"/>
                <a:gd name="T5" fmla="*/ 48 h 112"/>
                <a:gd name="T6" fmla="*/ 34 w 109"/>
                <a:gd name="T7" fmla="*/ 18 h 112"/>
                <a:gd name="T8" fmla="*/ 50 w 109"/>
                <a:gd name="T9" fmla="*/ 0 h 112"/>
                <a:gd name="T10" fmla="*/ 109 w 109"/>
                <a:gd name="T11" fmla="*/ 55 h 112"/>
                <a:gd name="T12" fmla="*/ 94 w 109"/>
                <a:gd name="T13" fmla="*/ 72 h 112"/>
                <a:gd name="T14" fmla="*/ 41 w 109"/>
                <a:gd name="T15" fmla="*/ 65 h 112"/>
                <a:gd name="T16" fmla="*/ 73 w 109"/>
                <a:gd name="T17" fmla="*/ 95 h 112"/>
                <a:gd name="T18" fmla="*/ 57 w 109"/>
                <a:gd name="T19" fmla="*/ 112 h 112"/>
                <a:gd name="T20" fmla="*/ 0 w 109"/>
                <a:gd name="T21" fmla="*/ 5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12">
                  <a:moveTo>
                    <a:pt x="0" y="58"/>
                  </a:moveTo>
                  <a:lnTo>
                    <a:pt x="13" y="41"/>
                  </a:lnTo>
                  <a:lnTo>
                    <a:pt x="68" y="48"/>
                  </a:lnTo>
                  <a:lnTo>
                    <a:pt x="34" y="18"/>
                  </a:lnTo>
                  <a:lnTo>
                    <a:pt x="50" y="0"/>
                  </a:lnTo>
                  <a:lnTo>
                    <a:pt x="109" y="55"/>
                  </a:lnTo>
                  <a:lnTo>
                    <a:pt x="94" y="72"/>
                  </a:lnTo>
                  <a:lnTo>
                    <a:pt x="41" y="65"/>
                  </a:lnTo>
                  <a:lnTo>
                    <a:pt x="73" y="95"/>
                  </a:lnTo>
                  <a:lnTo>
                    <a:pt x="57" y="112"/>
                  </a:lnTo>
                  <a:lnTo>
                    <a:pt x="0" y="5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 name="Freeform 14">
              <a:extLst/>
            </p:cNvPr>
            <p:cNvSpPr>
              <a:spLocks noEditPoints="1"/>
            </p:cNvSpPr>
            <p:nvPr/>
          </p:nvSpPr>
          <p:spPr bwMode="auto">
            <a:xfrm>
              <a:off x="452438" y="515938"/>
              <a:ext cx="134938" cy="136525"/>
            </a:xfrm>
            <a:custGeom>
              <a:avLst/>
              <a:gdLst>
                <a:gd name="T0" fmla="*/ 29 w 85"/>
                <a:gd name="T1" fmla="*/ 53 h 86"/>
                <a:gd name="T2" fmla="*/ 34 w 85"/>
                <a:gd name="T3" fmla="*/ 58 h 86"/>
                <a:gd name="T4" fmla="*/ 38 w 85"/>
                <a:gd name="T5" fmla="*/ 63 h 86"/>
                <a:gd name="T6" fmla="*/ 43 w 85"/>
                <a:gd name="T7" fmla="*/ 65 h 86"/>
                <a:gd name="T8" fmla="*/ 50 w 85"/>
                <a:gd name="T9" fmla="*/ 65 h 86"/>
                <a:gd name="T10" fmla="*/ 55 w 85"/>
                <a:gd name="T11" fmla="*/ 61 h 86"/>
                <a:gd name="T12" fmla="*/ 59 w 85"/>
                <a:gd name="T13" fmla="*/ 58 h 86"/>
                <a:gd name="T14" fmla="*/ 62 w 85"/>
                <a:gd name="T15" fmla="*/ 55 h 86"/>
                <a:gd name="T16" fmla="*/ 62 w 85"/>
                <a:gd name="T17" fmla="*/ 51 h 86"/>
                <a:gd name="T18" fmla="*/ 62 w 85"/>
                <a:gd name="T19" fmla="*/ 46 h 86"/>
                <a:gd name="T20" fmla="*/ 61 w 85"/>
                <a:gd name="T21" fmla="*/ 41 h 86"/>
                <a:gd name="T22" fmla="*/ 55 w 85"/>
                <a:gd name="T23" fmla="*/ 34 h 86"/>
                <a:gd name="T24" fmla="*/ 52 w 85"/>
                <a:gd name="T25" fmla="*/ 28 h 86"/>
                <a:gd name="T26" fmla="*/ 47 w 85"/>
                <a:gd name="T27" fmla="*/ 23 h 86"/>
                <a:gd name="T28" fmla="*/ 43 w 85"/>
                <a:gd name="T29" fmla="*/ 21 h 86"/>
                <a:gd name="T30" fmla="*/ 36 w 85"/>
                <a:gd name="T31" fmla="*/ 21 h 86"/>
                <a:gd name="T32" fmla="*/ 29 w 85"/>
                <a:gd name="T33" fmla="*/ 25 h 86"/>
                <a:gd name="T34" fmla="*/ 26 w 85"/>
                <a:gd name="T35" fmla="*/ 28 h 86"/>
                <a:gd name="T36" fmla="*/ 24 w 85"/>
                <a:gd name="T37" fmla="*/ 32 h 86"/>
                <a:gd name="T38" fmla="*/ 22 w 85"/>
                <a:gd name="T39" fmla="*/ 35 h 86"/>
                <a:gd name="T40" fmla="*/ 24 w 85"/>
                <a:gd name="T41" fmla="*/ 41 h 86"/>
                <a:gd name="T42" fmla="*/ 26 w 85"/>
                <a:gd name="T43" fmla="*/ 46 h 86"/>
                <a:gd name="T44" fmla="*/ 29 w 85"/>
                <a:gd name="T45" fmla="*/ 53 h 86"/>
                <a:gd name="T46" fmla="*/ 8 w 85"/>
                <a:gd name="T47" fmla="*/ 67 h 86"/>
                <a:gd name="T48" fmla="*/ 1 w 85"/>
                <a:gd name="T49" fmla="*/ 51 h 86"/>
                <a:gd name="T50" fmla="*/ 0 w 85"/>
                <a:gd name="T51" fmla="*/ 35 h 86"/>
                <a:gd name="T52" fmla="*/ 3 w 85"/>
                <a:gd name="T53" fmla="*/ 28 h 86"/>
                <a:gd name="T54" fmla="*/ 6 w 85"/>
                <a:gd name="T55" fmla="*/ 21 h 86"/>
                <a:gd name="T56" fmla="*/ 12 w 85"/>
                <a:gd name="T57" fmla="*/ 16 h 86"/>
                <a:gd name="T58" fmla="*/ 19 w 85"/>
                <a:gd name="T59" fmla="*/ 9 h 86"/>
                <a:gd name="T60" fmla="*/ 34 w 85"/>
                <a:gd name="T61" fmla="*/ 2 h 86"/>
                <a:gd name="T62" fmla="*/ 50 w 85"/>
                <a:gd name="T63" fmla="*/ 0 h 86"/>
                <a:gd name="T64" fmla="*/ 57 w 85"/>
                <a:gd name="T65" fmla="*/ 2 h 86"/>
                <a:gd name="T66" fmla="*/ 64 w 85"/>
                <a:gd name="T67" fmla="*/ 7 h 86"/>
                <a:gd name="T68" fmla="*/ 71 w 85"/>
                <a:gd name="T69" fmla="*/ 13 h 86"/>
                <a:gd name="T70" fmla="*/ 76 w 85"/>
                <a:gd name="T71" fmla="*/ 20 h 86"/>
                <a:gd name="T72" fmla="*/ 82 w 85"/>
                <a:gd name="T73" fmla="*/ 27 h 86"/>
                <a:gd name="T74" fmla="*/ 83 w 85"/>
                <a:gd name="T75" fmla="*/ 34 h 86"/>
                <a:gd name="T76" fmla="*/ 85 w 85"/>
                <a:gd name="T77" fmla="*/ 41 h 86"/>
                <a:gd name="T78" fmla="*/ 85 w 85"/>
                <a:gd name="T79" fmla="*/ 51 h 86"/>
                <a:gd name="T80" fmla="*/ 82 w 85"/>
                <a:gd name="T81" fmla="*/ 60 h 86"/>
                <a:gd name="T82" fmla="*/ 78 w 85"/>
                <a:gd name="T83" fmla="*/ 65 h 86"/>
                <a:gd name="T84" fmla="*/ 73 w 85"/>
                <a:gd name="T85" fmla="*/ 72 h 86"/>
                <a:gd name="T86" fmla="*/ 68 w 85"/>
                <a:gd name="T87" fmla="*/ 77 h 86"/>
                <a:gd name="T88" fmla="*/ 61 w 85"/>
                <a:gd name="T89" fmla="*/ 81 h 86"/>
                <a:gd name="T90" fmla="*/ 54 w 85"/>
                <a:gd name="T91" fmla="*/ 84 h 86"/>
                <a:gd name="T92" fmla="*/ 47 w 85"/>
                <a:gd name="T93" fmla="*/ 86 h 86"/>
                <a:gd name="T94" fmla="*/ 36 w 85"/>
                <a:gd name="T95" fmla="*/ 86 h 86"/>
                <a:gd name="T96" fmla="*/ 27 w 85"/>
                <a:gd name="T97" fmla="*/ 82 h 86"/>
                <a:gd name="T98" fmla="*/ 20 w 85"/>
                <a:gd name="T99" fmla="*/ 79 h 86"/>
                <a:gd name="T100" fmla="*/ 13 w 85"/>
                <a:gd name="T101" fmla="*/ 74 h 86"/>
                <a:gd name="T102" fmla="*/ 8 w 85"/>
                <a:gd name="T103"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86">
                  <a:moveTo>
                    <a:pt x="29" y="53"/>
                  </a:moveTo>
                  <a:lnTo>
                    <a:pt x="34" y="58"/>
                  </a:lnTo>
                  <a:lnTo>
                    <a:pt x="38" y="63"/>
                  </a:lnTo>
                  <a:lnTo>
                    <a:pt x="43" y="65"/>
                  </a:lnTo>
                  <a:lnTo>
                    <a:pt x="50" y="65"/>
                  </a:lnTo>
                  <a:lnTo>
                    <a:pt x="55" y="61"/>
                  </a:lnTo>
                  <a:lnTo>
                    <a:pt x="59" y="58"/>
                  </a:lnTo>
                  <a:lnTo>
                    <a:pt x="62" y="55"/>
                  </a:lnTo>
                  <a:lnTo>
                    <a:pt x="62" y="51"/>
                  </a:lnTo>
                  <a:lnTo>
                    <a:pt x="62" y="46"/>
                  </a:lnTo>
                  <a:lnTo>
                    <a:pt x="61" y="41"/>
                  </a:lnTo>
                  <a:lnTo>
                    <a:pt x="55" y="34"/>
                  </a:lnTo>
                  <a:lnTo>
                    <a:pt x="52" y="28"/>
                  </a:lnTo>
                  <a:lnTo>
                    <a:pt x="47" y="23"/>
                  </a:lnTo>
                  <a:lnTo>
                    <a:pt x="43" y="21"/>
                  </a:lnTo>
                  <a:lnTo>
                    <a:pt x="36" y="21"/>
                  </a:lnTo>
                  <a:lnTo>
                    <a:pt x="29" y="25"/>
                  </a:lnTo>
                  <a:lnTo>
                    <a:pt x="26" y="28"/>
                  </a:lnTo>
                  <a:lnTo>
                    <a:pt x="24" y="32"/>
                  </a:lnTo>
                  <a:lnTo>
                    <a:pt x="22" y="35"/>
                  </a:lnTo>
                  <a:lnTo>
                    <a:pt x="24" y="41"/>
                  </a:lnTo>
                  <a:lnTo>
                    <a:pt x="26" y="46"/>
                  </a:lnTo>
                  <a:lnTo>
                    <a:pt x="29" y="53"/>
                  </a:lnTo>
                  <a:close/>
                  <a:moveTo>
                    <a:pt x="8" y="67"/>
                  </a:moveTo>
                  <a:lnTo>
                    <a:pt x="1" y="51"/>
                  </a:lnTo>
                  <a:lnTo>
                    <a:pt x="0" y="35"/>
                  </a:lnTo>
                  <a:lnTo>
                    <a:pt x="3" y="28"/>
                  </a:lnTo>
                  <a:lnTo>
                    <a:pt x="6" y="21"/>
                  </a:lnTo>
                  <a:lnTo>
                    <a:pt x="12" y="16"/>
                  </a:lnTo>
                  <a:lnTo>
                    <a:pt x="19" y="9"/>
                  </a:lnTo>
                  <a:lnTo>
                    <a:pt x="34" y="2"/>
                  </a:lnTo>
                  <a:lnTo>
                    <a:pt x="50" y="0"/>
                  </a:lnTo>
                  <a:lnTo>
                    <a:pt x="57" y="2"/>
                  </a:lnTo>
                  <a:lnTo>
                    <a:pt x="64" y="7"/>
                  </a:lnTo>
                  <a:lnTo>
                    <a:pt x="71" y="13"/>
                  </a:lnTo>
                  <a:lnTo>
                    <a:pt x="76" y="20"/>
                  </a:lnTo>
                  <a:lnTo>
                    <a:pt x="82" y="27"/>
                  </a:lnTo>
                  <a:lnTo>
                    <a:pt x="83" y="34"/>
                  </a:lnTo>
                  <a:lnTo>
                    <a:pt x="85" y="41"/>
                  </a:lnTo>
                  <a:lnTo>
                    <a:pt x="85" y="51"/>
                  </a:lnTo>
                  <a:lnTo>
                    <a:pt x="82" y="60"/>
                  </a:lnTo>
                  <a:lnTo>
                    <a:pt x="78" y="65"/>
                  </a:lnTo>
                  <a:lnTo>
                    <a:pt x="73" y="72"/>
                  </a:lnTo>
                  <a:lnTo>
                    <a:pt x="68" y="77"/>
                  </a:lnTo>
                  <a:lnTo>
                    <a:pt x="61" y="81"/>
                  </a:lnTo>
                  <a:lnTo>
                    <a:pt x="54" y="84"/>
                  </a:lnTo>
                  <a:lnTo>
                    <a:pt x="47" y="86"/>
                  </a:lnTo>
                  <a:lnTo>
                    <a:pt x="36" y="86"/>
                  </a:lnTo>
                  <a:lnTo>
                    <a:pt x="27" y="82"/>
                  </a:lnTo>
                  <a:lnTo>
                    <a:pt x="20" y="79"/>
                  </a:lnTo>
                  <a:lnTo>
                    <a:pt x="13" y="74"/>
                  </a:lnTo>
                  <a:lnTo>
                    <a:pt x="8"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 name="Freeform 15">
              <a:extLst/>
            </p:cNvPr>
            <p:cNvSpPr>
              <a:spLocks noEditPoints="1"/>
            </p:cNvSpPr>
            <p:nvPr/>
          </p:nvSpPr>
          <p:spPr bwMode="auto">
            <a:xfrm>
              <a:off x="595313" y="430213"/>
              <a:ext cx="166688" cy="150813"/>
            </a:xfrm>
            <a:custGeom>
              <a:avLst/>
              <a:gdLst>
                <a:gd name="T0" fmla="*/ 35 w 105"/>
                <a:gd name="T1" fmla="*/ 40 h 95"/>
                <a:gd name="T2" fmla="*/ 46 w 105"/>
                <a:gd name="T3" fmla="*/ 37 h 95"/>
                <a:gd name="T4" fmla="*/ 47 w 105"/>
                <a:gd name="T5" fmla="*/ 35 h 95"/>
                <a:gd name="T6" fmla="*/ 51 w 105"/>
                <a:gd name="T7" fmla="*/ 33 h 95"/>
                <a:gd name="T8" fmla="*/ 53 w 105"/>
                <a:gd name="T9" fmla="*/ 32 h 95"/>
                <a:gd name="T10" fmla="*/ 54 w 105"/>
                <a:gd name="T11" fmla="*/ 30 h 95"/>
                <a:gd name="T12" fmla="*/ 54 w 105"/>
                <a:gd name="T13" fmla="*/ 25 h 95"/>
                <a:gd name="T14" fmla="*/ 51 w 105"/>
                <a:gd name="T15" fmla="*/ 21 h 95"/>
                <a:gd name="T16" fmla="*/ 49 w 105"/>
                <a:gd name="T17" fmla="*/ 21 h 95"/>
                <a:gd name="T18" fmla="*/ 46 w 105"/>
                <a:gd name="T19" fmla="*/ 19 h 95"/>
                <a:gd name="T20" fmla="*/ 40 w 105"/>
                <a:gd name="T21" fmla="*/ 21 h 95"/>
                <a:gd name="T22" fmla="*/ 30 w 105"/>
                <a:gd name="T23" fmla="*/ 26 h 95"/>
                <a:gd name="T24" fmla="*/ 35 w 105"/>
                <a:gd name="T25" fmla="*/ 40 h 95"/>
                <a:gd name="T26" fmla="*/ 32 w 105"/>
                <a:gd name="T27" fmla="*/ 95 h 95"/>
                <a:gd name="T28" fmla="*/ 0 w 105"/>
                <a:gd name="T29" fmla="*/ 21 h 95"/>
                <a:gd name="T30" fmla="*/ 39 w 105"/>
                <a:gd name="T31" fmla="*/ 6 h 95"/>
                <a:gd name="T32" fmla="*/ 46 w 105"/>
                <a:gd name="T33" fmla="*/ 2 h 95"/>
                <a:gd name="T34" fmla="*/ 51 w 105"/>
                <a:gd name="T35" fmla="*/ 0 h 95"/>
                <a:gd name="T36" fmla="*/ 56 w 105"/>
                <a:gd name="T37" fmla="*/ 0 h 95"/>
                <a:gd name="T38" fmla="*/ 61 w 105"/>
                <a:gd name="T39" fmla="*/ 0 h 95"/>
                <a:gd name="T40" fmla="*/ 67 w 105"/>
                <a:gd name="T41" fmla="*/ 4 h 95"/>
                <a:gd name="T42" fmla="*/ 72 w 105"/>
                <a:gd name="T43" fmla="*/ 7 h 95"/>
                <a:gd name="T44" fmla="*/ 75 w 105"/>
                <a:gd name="T45" fmla="*/ 14 h 95"/>
                <a:gd name="T46" fmla="*/ 77 w 105"/>
                <a:gd name="T47" fmla="*/ 19 h 95"/>
                <a:gd name="T48" fmla="*/ 77 w 105"/>
                <a:gd name="T49" fmla="*/ 25 h 95"/>
                <a:gd name="T50" fmla="*/ 75 w 105"/>
                <a:gd name="T51" fmla="*/ 30 h 95"/>
                <a:gd name="T52" fmla="*/ 74 w 105"/>
                <a:gd name="T53" fmla="*/ 35 h 95"/>
                <a:gd name="T54" fmla="*/ 70 w 105"/>
                <a:gd name="T55" fmla="*/ 39 h 95"/>
                <a:gd name="T56" fmla="*/ 67 w 105"/>
                <a:gd name="T57" fmla="*/ 42 h 95"/>
                <a:gd name="T58" fmla="*/ 70 w 105"/>
                <a:gd name="T59" fmla="*/ 42 h 95"/>
                <a:gd name="T60" fmla="*/ 74 w 105"/>
                <a:gd name="T61" fmla="*/ 42 h 95"/>
                <a:gd name="T62" fmla="*/ 75 w 105"/>
                <a:gd name="T63" fmla="*/ 42 h 95"/>
                <a:gd name="T64" fmla="*/ 79 w 105"/>
                <a:gd name="T65" fmla="*/ 44 h 95"/>
                <a:gd name="T66" fmla="*/ 82 w 105"/>
                <a:gd name="T67" fmla="*/ 46 h 95"/>
                <a:gd name="T68" fmla="*/ 84 w 105"/>
                <a:gd name="T69" fmla="*/ 47 h 95"/>
                <a:gd name="T70" fmla="*/ 105 w 105"/>
                <a:gd name="T71" fmla="*/ 65 h 95"/>
                <a:gd name="T72" fmla="*/ 79 w 105"/>
                <a:gd name="T73" fmla="*/ 75 h 95"/>
                <a:gd name="T74" fmla="*/ 56 w 105"/>
                <a:gd name="T75" fmla="*/ 58 h 95"/>
                <a:gd name="T76" fmla="*/ 53 w 105"/>
                <a:gd name="T77" fmla="*/ 54 h 95"/>
                <a:gd name="T78" fmla="*/ 51 w 105"/>
                <a:gd name="T79" fmla="*/ 54 h 95"/>
                <a:gd name="T80" fmla="*/ 47 w 105"/>
                <a:gd name="T81" fmla="*/ 53 h 95"/>
                <a:gd name="T82" fmla="*/ 44 w 105"/>
                <a:gd name="T83" fmla="*/ 54 h 95"/>
                <a:gd name="T84" fmla="*/ 42 w 105"/>
                <a:gd name="T85" fmla="*/ 54 h 95"/>
                <a:gd name="T86" fmla="*/ 54 w 105"/>
                <a:gd name="T87" fmla="*/ 86 h 95"/>
                <a:gd name="T88" fmla="*/ 32 w 105"/>
                <a:gd name="T8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95">
                  <a:moveTo>
                    <a:pt x="35" y="40"/>
                  </a:moveTo>
                  <a:lnTo>
                    <a:pt x="46" y="37"/>
                  </a:lnTo>
                  <a:lnTo>
                    <a:pt x="47" y="35"/>
                  </a:lnTo>
                  <a:lnTo>
                    <a:pt x="51" y="33"/>
                  </a:lnTo>
                  <a:lnTo>
                    <a:pt x="53" y="32"/>
                  </a:lnTo>
                  <a:lnTo>
                    <a:pt x="54" y="30"/>
                  </a:lnTo>
                  <a:lnTo>
                    <a:pt x="54" y="25"/>
                  </a:lnTo>
                  <a:lnTo>
                    <a:pt x="51" y="21"/>
                  </a:lnTo>
                  <a:lnTo>
                    <a:pt x="49" y="21"/>
                  </a:lnTo>
                  <a:lnTo>
                    <a:pt x="46" y="19"/>
                  </a:lnTo>
                  <a:lnTo>
                    <a:pt x="40" y="21"/>
                  </a:lnTo>
                  <a:lnTo>
                    <a:pt x="30" y="26"/>
                  </a:lnTo>
                  <a:lnTo>
                    <a:pt x="35" y="40"/>
                  </a:lnTo>
                  <a:close/>
                  <a:moveTo>
                    <a:pt x="32" y="95"/>
                  </a:moveTo>
                  <a:lnTo>
                    <a:pt x="0" y="21"/>
                  </a:lnTo>
                  <a:lnTo>
                    <a:pt x="39" y="6"/>
                  </a:lnTo>
                  <a:lnTo>
                    <a:pt x="46" y="2"/>
                  </a:lnTo>
                  <a:lnTo>
                    <a:pt x="51" y="0"/>
                  </a:lnTo>
                  <a:lnTo>
                    <a:pt x="56" y="0"/>
                  </a:lnTo>
                  <a:lnTo>
                    <a:pt x="61" y="0"/>
                  </a:lnTo>
                  <a:lnTo>
                    <a:pt x="67" y="4"/>
                  </a:lnTo>
                  <a:lnTo>
                    <a:pt x="72" y="7"/>
                  </a:lnTo>
                  <a:lnTo>
                    <a:pt x="75" y="14"/>
                  </a:lnTo>
                  <a:lnTo>
                    <a:pt x="77" y="19"/>
                  </a:lnTo>
                  <a:lnTo>
                    <a:pt x="77" y="25"/>
                  </a:lnTo>
                  <a:lnTo>
                    <a:pt x="75" y="30"/>
                  </a:lnTo>
                  <a:lnTo>
                    <a:pt x="74" y="35"/>
                  </a:lnTo>
                  <a:lnTo>
                    <a:pt x="70" y="39"/>
                  </a:lnTo>
                  <a:lnTo>
                    <a:pt x="67" y="42"/>
                  </a:lnTo>
                  <a:lnTo>
                    <a:pt x="70" y="42"/>
                  </a:lnTo>
                  <a:lnTo>
                    <a:pt x="74" y="42"/>
                  </a:lnTo>
                  <a:lnTo>
                    <a:pt x="75" y="42"/>
                  </a:lnTo>
                  <a:lnTo>
                    <a:pt x="79" y="44"/>
                  </a:lnTo>
                  <a:lnTo>
                    <a:pt x="82" y="46"/>
                  </a:lnTo>
                  <a:lnTo>
                    <a:pt x="84" y="47"/>
                  </a:lnTo>
                  <a:lnTo>
                    <a:pt x="105" y="65"/>
                  </a:lnTo>
                  <a:lnTo>
                    <a:pt x="79" y="75"/>
                  </a:lnTo>
                  <a:lnTo>
                    <a:pt x="56" y="58"/>
                  </a:lnTo>
                  <a:lnTo>
                    <a:pt x="53" y="54"/>
                  </a:lnTo>
                  <a:lnTo>
                    <a:pt x="51" y="54"/>
                  </a:lnTo>
                  <a:lnTo>
                    <a:pt x="47" y="53"/>
                  </a:lnTo>
                  <a:lnTo>
                    <a:pt x="44" y="54"/>
                  </a:lnTo>
                  <a:lnTo>
                    <a:pt x="42" y="54"/>
                  </a:lnTo>
                  <a:lnTo>
                    <a:pt x="54" y="86"/>
                  </a:lnTo>
                  <a:lnTo>
                    <a:pt x="32" y="9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 name="Freeform 16">
              <a:extLst/>
            </p:cNvPr>
            <p:cNvSpPr>
              <a:spLocks/>
            </p:cNvSpPr>
            <p:nvPr/>
          </p:nvSpPr>
          <p:spPr bwMode="auto">
            <a:xfrm>
              <a:off x="766763" y="373063"/>
              <a:ext cx="163513" cy="149225"/>
            </a:xfrm>
            <a:custGeom>
              <a:avLst/>
              <a:gdLst>
                <a:gd name="T0" fmla="*/ 0 w 103"/>
                <a:gd name="T1" fmla="*/ 15 h 94"/>
                <a:gd name="T2" fmla="*/ 32 w 103"/>
                <a:gd name="T3" fmla="*/ 10 h 94"/>
                <a:gd name="T4" fmla="*/ 53 w 103"/>
                <a:gd name="T5" fmla="*/ 55 h 94"/>
                <a:gd name="T6" fmla="*/ 56 w 103"/>
                <a:gd name="T7" fmla="*/ 5 h 94"/>
                <a:gd name="T8" fmla="*/ 88 w 103"/>
                <a:gd name="T9" fmla="*/ 0 h 94"/>
                <a:gd name="T10" fmla="*/ 103 w 103"/>
                <a:gd name="T11" fmla="*/ 78 h 94"/>
                <a:gd name="T12" fmla="*/ 83 w 103"/>
                <a:gd name="T13" fmla="*/ 82 h 94"/>
                <a:gd name="T14" fmla="*/ 72 w 103"/>
                <a:gd name="T15" fmla="*/ 22 h 94"/>
                <a:gd name="T16" fmla="*/ 67 w 103"/>
                <a:gd name="T17" fmla="*/ 85 h 94"/>
                <a:gd name="T18" fmla="*/ 49 w 103"/>
                <a:gd name="T19" fmla="*/ 89 h 94"/>
                <a:gd name="T20" fmla="*/ 23 w 103"/>
                <a:gd name="T21" fmla="*/ 31 h 94"/>
                <a:gd name="T22" fmla="*/ 34 w 103"/>
                <a:gd name="T23" fmla="*/ 90 h 94"/>
                <a:gd name="T24" fmla="*/ 14 w 103"/>
                <a:gd name="T25" fmla="*/ 94 h 94"/>
                <a:gd name="T26" fmla="*/ 0 w 103"/>
                <a:gd name="T27"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4">
                  <a:moveTo>
                    <a:pt x="0" y="15"/>
                  </a:moveTo>
                  <a:lnTo>
                    <a:pt x="32" y="10"/>
                  </a:lnTo>
                  <a:lnTo>
                    <a:pt x="53" y="55"/>
                  </a:lnTo>
                  <a:lnTo>
                    <a:pt x="56" y="5"/>
                  </a:lnTo>
                  <a:lnTo>
                    <a:pt x="88" y="0"/>
                  </a:lnTo>
                  <a:lnTo>
                    <a:pt x="103" y="78"/>
                  </a:lnTo>
                  <a:lnTo>
                    <a:pt x="83" y="82"/>
                  </a:lnTo>
                  <a:lnTo>
                    <a:pt x="72" y="22"/>
                  </a:lnTo>
                  <a:lnTo>
                    <a:pt x="67" y="85"/>
                  </a:lnTo>
                  <a:lnTo>
                    <a:pt x="49" y="89"/>
                  </a:lnTo>
                  <a:lnTo>
                    <a:pt x="23" y="31"/>
                  </a:lnTo>
                  <a:lnTo>
                    <a:pt x="34" y="90"/>
                  </a:lnTo>
                  <a:lnTo>
                    <a:pt x="14" y="94"/>
                  </a:lnTo>
                  <a:lnTo>
                    <a:pt x="0" y="1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 name="Freeform 17">
              <a:extLst/>
            </p:cNvPr>
            <p:cNvSpPr>
              <a:spLocks noEditPoints="1"/>
            </p:cNvSpPr>
            <p:nvPr/>
          </p:nvSpPr>
          <p:spPr bwMode="auto">
            <a:xfrm>
              <a:off x="962026" y="369888"/>
              <a:ext cx="134938" cy="130175"/>
            </a:xfrm>
            <a:custGeom>
              <a:avLst/>
              <a:gdLst>
                <a:gd name="T0" fmla="*/ 52 w 85"/>
                <a:gd name="T1" fmla="*/ 50 h 82"/>
                <a:gd name="T2" fmla="*/ 45 w 85"/>
                <a:gd name="T3" fmla="*/ 21 h 82"/>
                <a:gd name="T4" fmla="*/ 35 w 85"/>
                <a:gd name="T5" fmla="*/ 50 h 82"/>
                <a:gd name="T6" fmla="*/ 52 w 85"/>
                <a:gd name="T7" fmla="*/ 50 h 82"/>
                <a:gd name="T8" fmla="*/ 57 w 85"/>
                <a:gd name="T9" fmla="*/ 68 h 82"/>
                <a:gd name="T10" fmla="*/ 29 w 85"/>
                <a:gd name="T11" fmla="*/ 66 h 82"/>
                <a:gd name="T12" fmla="*/ 24 w 85"/>
                <a:gd name="T13" fmla="*/ 80 h 82"/>
                <a:gd name="T14" fmla="*/ 0 w 85"/>
                <a:gd name="T15" fmla="*/ 78 h 82"/>
                <a:gd name="T16" fmla="*/ 33 w 85"/>
                <a:gd name="T17" fmla="*/ 0 h 82"/>
                <a:gd name="T18" fmla="*/ 59 w 85"/>
                <a:gd name="T19" fmla="*/ 2 h 82"/>
                <a:gd name="T20" fmla="*/ 85 w 85"/>
                <a:gd name="T21" fmla="*/ 82 h 82"/>
                <a:gd name="T22" fmla="*/ 61 w 85"/>
                <a:gd name="T23" fmla="*/ 82 h 82"/>
                <a:gd name="T24" fmla="*/ 57 w 85"/>
                <a:gd name="T25"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2">
                  <a:moveTo>
                    <a:pt x="52" y="50"/>
                  </a:moveTo>
                  <a:lnTo>
                    <a:pt x="45" y="21"/>
                  </a:lnTo>
                  <a:lnTo>
                    <a:pt x="35" y="50"/>
                  </a:lnTo>
                  <a:lnTo>
                    <a:pt x="52" y="50"/>
                  </a:lnTo>
                  <a:close/>
                  <a:moveTo>
                    <a:pt x="57" y="68"/>
                  </a:moveTo>
                  <a:lnTo>
                    <a:pt x="29" y="66"/>
                  </a:lnTo>
                  <a:lnTo>
                    <a:pt x="24" y="80"/>
                  </a:lnTo>
                  <a:lnTo>
                    <a:pt x="0" y="78"/>
                  </a:lnTo>
                  <a:lnTo>
                    <a:pt x="33" y="0"/>
                  </a:lnTo>
                  <a:lnTo>
                    <a:pt x="59" y="2"/>
                  </a:lnTo>
                  <a:lnTo>
                    <a:pt x="85" y="82"/>
                  </a:lnTo>
                  <a:lnTo>
                    <a:pt x="61" y="82"/>
                  </a:lnTo>
                  <a:lnTo>
                    <a:pt x="57" y="6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3" name="Freeform 18">
              <a:extLst/>
            </p:cNvPr>
            <p:cNvSpPr>
              <a:spLocks/>
            </p:cNvSpPr>
            <p:nvPr/>
          </p:nvSpPr>
          <p:spPr bwMode="auto">
            <a:xfrm>
              <a:off x="1127126" y="384175"/>
              <a:ext cx="106363" cy="146050"/>
            </a:xfrm>
            <a:custGeom>
              <a:avLst/>
              <a:gdLst>
                <a:gd name="T0" fmla="*/ 20 w 67"/>
                <a:gd name="T1" fmla="*/ 0 h 92"/>
                <a:gd name="T2" fmla="*/ 42 w 67"/>
                <a:gd name="T3" fmla="*/ 5 h 92"/>
                <a:gd name="T4" fmla="*/ 30 w 67"/>
                <a:gd name="T5" fmla="*/ 64 h 92"/>
                <a:gd name="T6" fmla="*/ 67 w 67"/>
                <a:gd name="T7" fmla="*/ 73 h 92"/>
                <a:gd name="T8" fmla="*/ 63 w 67"/>
                <a:gd name="T9" fmla="*/ 92 h 92"/>
                <a:gd name="T10" fmla="*/ 0 w 67"/>
                <a:gd name="T11" fmla="*/ 78 h 92"/>
                <a:gd name="T12" fmla="*/ 20 w 6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7" h="92">
                  <a:moveTo>
                    <a:pt x="20" y="0"/>
                  </a:moveTo>
                  <a:lnTo>
                    <a:pt x="42" y="5"/>
                  </a:lnTo>
                  <a:lnTo>
                    <a:pt x="30" y="64"/>
                  </a:lnTo>
                  <a:lnTo>
                    <a:pt x="67" y="73"/>
                  </a:lnTo>
                  <a:lnTo>
                    <a:pt x="63" y="92"/>
                  </a:lnTo>
                  <a:lnTo>
                    <a:pt x="0" y="78"/>
                  </a:lnTo>
                  <a:lnTo>
                    <a:pt x="2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4" name="Freeform 19">
              <a:extLst/>
            </p:cNvPr>
            <p:cNvSpPr>
              <a:spLocks/>
            </p:cNvSpPr>
            <p:nvPr/>
          </p:nvSpPr>
          <p:spPr bwMode="auto">
            <a:xfrm>
              <a:off x="1349376" y="460375"/>
              <a:ext cx="149225" cy="155575"/>
            </a:xfrm>
            <a:custGeom>
              <a:avLst/>
              <a:gdLst>
                <a:gd name="T0" fmla="*/ 73 w 94"/>
                <a:gd name="T1" fmla="*/ 27 h 98"/>
                <a:gd name="T2" fmla="*/ 94 w 94"/>
                <a:gd name="T3" fmla="*/ 39 h 98"/>
                <a:gd name="T4" fmla="*/ 72 w 94"/>
                <a:gd name="T5" fmla="*/ 79 h 98"/>
                <a:gd name="T6" fmla="*/ 68 w 94"/>
                <a:gd name="T7" fmla="*/ 86 h 98"/>
                <a:gd name="T8" fmla="*/ 63 w 94"/>
                <a:gd name="T9" fmla="*/ 90 h 98"/>
                <a:gd name="T10" fmla="*/ 58 w 94"/>
                <a:gd name="T11" fmla="*/ 95 h 98"/>
                <a:gd name="T12" fmla="*/ 51 w 94"/>
                <a:gd name="T13" fmla="*/ 96 h 98"/>
                <a:gd name="T14" fmla="*/ 45 w 94"/>
                <a:gd name="T15" fmla="*/ 98 h 98"/>
                <a:gd name="T16" fmla="*/ 38 w 94"/>
                <a:gd name="T17" fmla="*/ 96 h 98"/>
                <a:gd name="T18" fmla="*/ 31 w 94"/>
                <a:gd name="T19" fmla="*/ 95 h 98"/>
                <a:gd name="T20" fmla="*/ 23 w 94"/>
                <a:gd name="T21" fmla="*/ 91 h 98"/>
                <a:gd name="T22" fmla="*/ 17 w 94"/>
                <a:gd name="T23" fmla="*/ 88 h 98"/>
                <a:gd name="T24" fmla="*/ 12 w 94"/>
                <a:gd name="T25" fmla="*/ 84 h 98"/>
                <a:gd name="T26" fmla="*/ 7 w 94"/>
                <a:gd name="T27" fmla="*/ 79 h 98"/>
                <a:gd name="T28" fmla="*/ 4 w 94"/>
                <a:gd name="T29" fmla="*/ 76 h 98"/>
                <a:gd name="T30" fmla="*/ 2 w 94"/>
                <a:gd name="T31" fmla="*/ 70 h 98"/>
                <a:gd name="T32" fmla="*/ 0 w 94"/>
                <a:gd name="T33" fmla="*/ 65 h 98"/>
                <a:gd name="T34" fmla="*/ 0 w 94"/>
                <a:gd name="T35" fmla="*/ 60 h 98"/>
                <a:gd name="T36" fmla="*/ 0 w 94"/>
                <a:gd name="T37" fmla="*/ 55 h 98"/>
                <a:gd name="T38" fmla="*/ 2 w 94"/>
                <a:gd name="T39" fmla="*/ 48 h 98"/>
                <a:gd name="T40" fmla="*/ 5 w 94"/>
                <a:gd name="T41" fmla="*/ 41 h 98"/>
                <a:gd name="T42" fmla="*/ 28 w 94"/>
                <a:gd name="T43" fmla="*/ 0 h 98"/>
                <a:gd name="T44" fmla="*/ 51 w 94"/>
                <a:gd name="T45" fmla="*/ 13 h 98"/>
                <a:gd name="T46" fmla="*/ 26 w 94"/>
                <a:gd name="T47" fmla="*/ 55 h 98"/>
                <a:gd name="T48" fmla="*/ 23 w 94"/>
                <a:gd name="T49" fmla="*/ 60 h 98"/>
                <a:gd name="T50" fmla="*/ 24 w 94"/>
                <a:gd name="T51" fmla="*/ 65 h 98"/>
                <a:gd name="T52" fmla="*/ 26 w 94"/>
                <a:gd name="T53" fmla="*/ 70 h 98"/>
                <a:gd name="T54" fmla="*/ 31 w 94"/>
                <a:gd name="T55" fmla="*/ 74 h 98"/>
                <a:gd name="T56" fmla="*/ 37 w 94"/>
                <a:gd name="T57" fmla="*/ 76 h 98"/>
                <a:gd name="T58" fmla="*/ 42 w 94"/>
                <a:gd name="T59" fmla="*/ 76 h 98"/>
                <a:gd name="T60" fmla="*/ 45 w 94"/>
                <a:gd name="T61" fmla="*/ 74 h 98"/>
                <a:gd name="T62" fmla="*/ 49 w 94"/>
                <a:gd name="T63" fmla="*/ 69 h 98"/>
                <a:gd name="T64" fmla="*/ 73 w 94"/>
                <a:gd name="T65"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8">
                  <a:moveTo>
                    <a:pt x="73" y="27"/>
                  </a:moveTo>
                  <a:lnTo>
                    <a:pt x="94" y="39"/>
                  </a:lnTo>
                  <a:lnTo>
                    <a:pt x="72" y="79"/>
                  </a:lnTo>
                  <a:lnTo>
                    <a:pt x="68" y="86"/>
                  </a:lnTo>
                  <a:lnTo>
                    <a:pt x="63" y="90"/>
                  </a:lnTo>
                  <a:lnTo>
                    <a:pt x="58" y="95"/>
                  </a:lnTo>
                  <a:lnTo>
                    <a:pt x="51" y="96"/>
                  </a:lnTo>
                  <a:lnTo>
                    <a:pt x="45" y="98"/>
                  </a:lnTo>
                  <a:lnTo>
                    <a:pt x="38" y="96"/>
                  </a:lnTo>
                  <a:lnTo>
                    <a:pt x="31" y="95"/>
                  </a:lnTo>
                  <a:lnTo>
                    <a:pt x="23" y="91"/>
                  </a:lnTo>
                  <a:lnTo>
                    <a:pt x="17" y="88"/>
                  </a:lnTo>
                  <a:lnTo>
                    <a:pt x="12" y="84"/>
                  </a:lnTo>
                  <a:lnTo>
                    <a:pt x="7" y="79"/>
                  </a:lnTo>
                  <a:lnTo>
                    <a:pt x="4" y="76"/>
                  </a:lnTo>
                  <a:lnTo>
                    <a:pt x="2" y="70"/>
                  </a:lnTo>
                  <a:lnTo>
                    <a:pt x="0" y="65"/>
                  </a:lnTo>
                  <a:lnTo>
                    <a:pt x="0" y="60"/>
                  </a:lnTo>
                  <a:lnTo>
                    <a:pt x="0" y="55"/>
                  </a:lnTo>
                  <a:lnTo>
                    <a:pt x="2" y="48"/>
                  </a:lnTo>
                  <a:lnTo>
                    <a:pt x="5" y="41"/>
                  </a:lnTo>
                  <a:lnTo>
                    <a:pt x="28" y="0"/>
                  </a:lnTo>
                  <a:lnTo>
                    <a:pt x="51" y="13"/>
                  </a:lnTo>
                  <a:lnTo>
                    <a:pt x="26" y="55"/>
                  </a:lnTo>
                  <a:lnTo>
                    <a:pt x="23" y="60"/>
                  </a:lnTo>
                  <a:lnTo>
                    <a:pt x="24" y="65"/>
                  </a:lnTo>
                  <a:lnTo>
                    <a:pt x="26" y="70"/>
                  </a:lnTo>
                  <a:lnTo>
                    <a:pt x="31" y="74"/>
                  </a:lnTo>
                  <a:lnTo>
                    <a:pt x="37" y="76"/>
                  </a:lnTo>
                  <a:lnTo>
                    <a:pt x="42" y="76"/>
                  </a:lnTo>
                  <a:lnTo>
                    <a:pt x="45" y="74"/>
                  </a:lnTo>
                  <a:lnTo>
                    <a:pt x="49" y="69"/>
                  </a:lnTo>
                  <a:lnTo>
                    <a:pt x="73" y="2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5" name="Freeform 20">
              <a:extLst/>
            </p:cNvPr>
            <p:cNvSpPr>
              <a:spLocks/>
            </p:cNvSpPr>
            <p:nvPr/>
          </p:nvSpPr>
          <p:spPr bwMode="auto">
            <a:xfrm>
              <a:off x="1471613" y="563563"/>
              <a:ext cx="177800" cy="174625"/>
            </a:xfrm>
            <a:custGeom>
              <a:avLst/>
              <a:gdLst>
                <a:gd name="T0" fmla="*/ 54 w 112"/>
                <a:gd name="T1" fmla="*/ 0 h 110"/>
                <a:gd name="T2" fmla="*/ 71 w 112"/>
                <a:gd name="T3" fmla="*/ 16 h 110"/>
                <a:gd name="T4" fmla="*/ 64 w 112"/>
                <a:gd name="T5" fmla="*/ 68 h 110"/>
                <a:gd name="T6" fmla="*/ 94 w 112"/>
                <a:gd name="T7" fmla="*/ 37 h 110"/>
                <a:gd name="T8" fmla="*/ 112 w 112"/>
                <a:gd name="T9" fmla="*/ 52 h 110"/>
                <a:gd name="T10" fmla="*/ 57 w 112"/>
                <a:gd name="T11" fmla="*/ 110 h 110"/>
                <a:gd name="T12" fmla="*/ 40 w 112"/>
                <a:gd name="T13" fmla="*/ 94 h 110"/>
                <a:gd name="T14" fmla="*/ 47 w 112"/>
                <a:gd name="T15" fmla="*/ 42 h 110"/>
                <a:gd name="T16" fmla="*/ 17 w 112"/>
                <a:gd name="T17" fmla="*/ 75 h 110"/>
                <a:gd name="T18" fmla="*/ 0 w 112"/>
                <a:gd name="T19" fmla="*/ 59 h 110"/>
                <a:gd name="T20" fmla="*/ 54 w 11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0">
                  <a:moveTo>
                    <a:pt x="54" y="0"/>
                  </a:moveTo>
                  <a:lnTo>
                    <a:pt x="71" y="16"/>
                  </a:lnTo>
                  <a:lnTo>
                    <a:pt x="64" y="68"/>
                  </a:lnTo>
                  <a:lnTo>
                    <a:pt x="94" y="37"/>
                  </a:lnTo>
                  <a:lnTo>
                    <a:pt x="112" y="52"/>
                  </a:lnTo>
                  <a:lnTo>
                    <a:pt x="57" y="110"/>
                  </a:lnTo>
                  <a:lnTo>
                    <a:pt x="40" y="94"/>
                  </a:lnTo>
                  <a:lnTo>
                    <a:pt x="47" y="42"/>
                  </a:lnTo>
                  <a:lnTo>
                    <a:pt x="17" y="75"/>
                  </a:lnTo>
                  <a:lnTo>
                    <a:pt x="0" y="59"/>
                  </a:lnTo>
                  <a:lnTo>
                    <a:pt x="5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6" name="Freeform 21">
              <a:extLst/>
            </p:cNvPr>
            <p:cNvSpPr>
              <a:spLocks/>
            </p:cNvSpPr>
            <p:nvPr/>
          </p:nvSpPr>
          <p:spPr bwMode="auto">
            <a:xfrm>
              <a:off x="1590676" y="696913"/>
              <a:ext cx="123825" cy="107950"/>
            </a:xfrm>
            <a:custGeom>
              <a:avLst/>
              <a:gdLst>
                <a:gd name="T0" fmla="*/ 63 w 78"/>
                <a:gd name="T1" fmla="*/ 0 h 68"/>
                <a:gd name="T2" fmla="*/ 78 w 78"/>
                <a:gd name="T3" fmla="*/ 19 h 68"/>
                <a:gd name="T4" fmla="*/ 16 w 78"/>
                <a:gd name="T5" fmla="*/ 68 h 68"/>
                <a:gd name="T6" fmla="*/ 0 w 78"/>
                <a:gd name="T7" fmla="*/ 49 h 68"/>
                <a:gd name="T8" fmla="*/ 63 w 78"/>
                <a:gd name="T9" fmla="*/ 0 h 68"/>
              </a:gdLst>
              <a:ahLst/>
              <a:cxnLst>
                <a:cxn ang="0">
                  <a:pos x="T0" y="T1"/>
                </a:cxn>
                <a:cxn ang="0">
                  <a:pos x="T2" y="T3"/>
                </a:cxn>
                <a:cxn ang="0">
                  <a:pos x="T4" y="T5"/>
                </a:cxn>
                <a:cxn ang="0">
                  <a:pos x="T6" y="T7"/>
                </a:cxn>
                <a:cxn ang="0">
                  <a:pos x="T8" y="T9"/>
                </a:cxn>
              </a:cxnLst>
              <a:rect l="0" t="0" r="r" b="b"/>
              <a:pathLst>
                <a:path w="78" h="68">
                  <a:moveTo>
                    <a:pt x="63" y="0"/>
                  </a:moveTo>
                  <a:lnTo>
                    <a:pt x="78" y="19"/>
                  </a:lnTo>
                  <a:lnTo>
                    <a:pt x="16" y="68"/>
                  </a:lnTo>
                  <a:lnTo>
                    <a:pt x="0" y="49"/>
                  </a:lnTo>
                  <a:lnTo>
                    <a:pt x="6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7" name="Freeform 22">
              <a:extLst/>
            </p:cNvPr>
            <p:cNvSpPr>
              <a:spLocks/>
            </p:cNvSpPr>
            <p:nvPr/>
          </p:nvSpPr>
          <p:spPr bwMode="auto">
            <a:xfrm>
              <a:off x="1660526" y="768350"/>
              <a:ext cx="153988" cy="141288"/>
            </a:xfrm>
            <a:custGeom>
              <a:avLst/>
              <a:gdLst>
                <a:gd name="T0" fmla="*/ 55 w 97"/>
                <a:gd name="T1" fmla="*/ 0 h 89"/>
                <a:gd name="T2" fmla="*/ 68 w 97"/>
                <a:gd name="T3" fmla="*/ 23 h 89"/>
                <a:gd name="T4" fmla="*/ 26 w 97"/>
                <a:gd name="T5" fmla="*/ 67 h 89"/>
                <a:gd name="T6" fmla="*/ 85 w 97"/>
                <a:gd name="T7" fmla="*/ 54 h 89"/>
                <a:gd name="T8" fmla="*/ 97 w 97"/>
                <a:gd name="T9" fmla="*/ 77 h 89"/>
                <a:gd name="T10" fmla="*/ 13 w 97"/>
                <a:gd name="T11" fmla="*/ 89 h 89"/>
                <a:gd name="T12" fmla="*/ 0 w 97"/>
                <a:gd name="T13" fmla="*/ 67 h 89"/>
                <a:gd name="T14" fmla="*/ 55 w 97"/>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9">
                  <a:moveTo>
                    <a:pt x="55" y="0"/>
                  </a:moveTo>
                  <a:lnTo>
                    <a:pt x="68" y="23"/>
                  </a:lnTo>
                  <a:lnTo>
                    <a:pt x="26" y="67"/>
                  </a:lnTo>
                  <a:lnTo>
                    <a:pt x="85" y="54"/>
                  </a:lnTo>
                  <a:lnTo>
                    <a:pt x="97" y="77"/>
                  </a:lnTo>
                  <a:lnTo>
                    <a:pt x="13" y="89"/>
                  </a:lnTo>
                  <a:lnTo>
                    <a:pt x="0" y="67"/>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8" name="Freeform 23">
              <a:extLst/>
            </p:cNvPr>
            <p:cNvSpPr>
              <a:spLocks/>
            </p:cNvSpPr>
            <p:nvPr/>
          </p:nvSpPr>
          <p:spPr bwMode="auto">
            <a:xfrm>
              <a:off x="1714501" y="941388"/>
              <a:ext cx="152400" cy="141288"/>
            </a:xfrm>
            <a:custGeom>
              <a:avLst/>
              <a:gdLst>
                <a:gd name="T0" fmla="*/ 75 w 96"/>
                <a:gd name="T1" fmla="*/ 0 h 89"/>
                <a:gd name="T2" fmla="*/ 96 w 96"/>
                <a:gd name="T3" fmla="*/ 62 h 89"/>
                <a:gd name="T4" fmla="*/ 81 w 96"/>
                <a:gd name="T5" fmla="*/ 68 h 89"/>
                <a:gd name="T6" fmla="*/ 69 w 96"/>
                <a:gd name="T7" fmla="*/ 29 h 89"/>
                <a:gd name="T8" fmla="*/ 56 w 96"/>
                <a:gd name="T9" fmla="*/ 33 h 89"/>
                <a:gd name="T10" fmla="*/ 69 w 96"/>
                <a:gd name="T11" fmla="*/ 69 h 89"/>
                <a:gd name="T12" fmla="*/ 53 w 96"/>
                <a:gd name="T13" fmla="*/ 75 h 89"/>
                <a:gd name="T14" fmla="*/ 41 w 96"/>
                <a:gd name="T15" fmla="*/ 38 h 89"/>
                <a:gd name="T16" fmla="*/ 25 w 96"/>
                <a:gd name="T17" fmla="*/ 43 h 89"/>
                <a:gd name="T18" fmla="*/ 39 w 96"/>
                <a:gd name="T19" fmla="*/ 83 h 89"/>
                <a:gd name="T20" fmla="*/ 21 w 96"/>
                <a:gd name="T21" fmla="*/ 89 h 89"/>
                <a:gd name="T22" fmla="*/ 0 w 96"/>
                <a:gd name="T23" fmla="*/ 24 h 89"/>
                <a:gd name="T24" fmla="*/ 75 w 96"/>
                <a:gd name="T2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9">
                  <a:moveTo>
                    <a:pt x="75" y="0"/>
                  </a:moveTo>
                  <a:lnTo>
                    <a:pt x="96" y="62"/>
                  </a:lnTo>
                  <a:lnTo>
                    <a:pt x="81" y="68"/>
                  </a:lnTo>
                  <a:lnTo>
                    <a:pt x="69" y="29"/>
                  </a:lnTo>
                  <a:lnTo>
                    <a:pt x="56" y="33"/>
                  </a:lnTo>
                  <a:lnTo>
                    <a:pt x="69" y="69"/>
                  </a:lnTo>
                  <a:lnTo>
                    <a:pt x="53" y="75"/>
                  </a:lnTo>
                  <a:lnTo>
                    <a:pt x="41" y="38"/>
                  </a:lnTo>
                  <a:lnTo>
                    <a:pt x="25" y="43"/>
                  </a:lnTo>
                  <a:lnTo>
                    <a:pt x="39" y="83"/>
                  </a:lnTo>
                  <a:lnTo>
                    <a:pt x="21" y="89"/>
                  </a:lnTo>
                  <a:lnTo>
                    <a:pt x="0" y="24"/>
                  </a:lnTo>
                  <a:lnTo>
                    <a:pt x="7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9" name="Freeform 24">
              <a:extLst/>
            </p:cNvPr>
            <p:cNvSpPr>
              <a:spLocks noEditPoints="1"/>
            </p:cNvSpPr>
            <p:nvPr/>
          </p:nvSpPr>
          <p:spPr bwMode="auto">
            <a:xfrm>
              <a:off x="1757363" y="1106488"/>
              <a:ext cx="134938" cy="139700"/>
            </a:xfrm>
            <a:custGeom>
              <a:avLst/>
              <a:gdLst>
                <a:gd name="T0" fmla="*/ 50 w 85"/>
                <a:gd name="T1" fmla="*/ 28 h 88"/>
                <a:gd name="T2" fmla="*/ 50 w 85"/>
                <a:gd name="T3" fmla="*/ 39 h 88"/>
                <a:gd name="T4" fmla="*/ 52 w 85"/>
                <a:gd name="T5" fmla="*/ 40 h 88"/>
                <a:gd name="T6" fmla="*/ 54 w 85"/>
                <a:gd name="T7" fmla="*/ 44 h 88"/>
                <a:gd name="T8" fmla="*/ 54 w 85"/>
                <a:gd name="T9" fmla="*/ 47 h 88"/>
                <a:gd name="T10" fmla="*/ 55 w 85"/>
                <a:gd name="T11" fmla="*/ 49 h 88"/>
                <a:gd name="T12" fmla="*/ 59 w 85"/>
                <a:gd name="T13" fmla="*/ 49 h 88"/>
                <a:gd name="T14" fmla="*/ 61 w 85"/>
                <a:gd name="T15" fmla="*/ 49 h 88"/>
                <a:gd name="T16" fmla="*/ 64 w 85"/>
                <a:gd name="T17" fmla="*/ 49 h 88"/>
                <a:gd name="T18" fmla="*/ 66 w 85"/>
                <a:gd name="T19" fmla="*/ 46 h 88"/>
                <a:gd name="T20" fmla="*/ 68 w 85"/>
                <a:gd name="T21" fmla="*/ 42 h 88"/>
                <a:gd name="T22" fmla="*/ 68 w 85"/>
                <a:gd name="T23" fmla="*/ 37 h 88"/>
                <a:gd name="T24" fmla="*/ 66 w 85"/>
                <a:gd name="T25" fmla="*/ 26 h 88"/>
                <a:gd name="T26" fmla="*/ 50 w 85"/>
                <a:gd name="T27" fmla="*/ 28 h 88"/>
                <a:gd name="T28" fmla="*/ 0 w 85"/>
                <a:gd name="T29" fmla="*/ 9 h 88"/>
                <a:gd name="T30" fmla="*/ 78 w 85"/>
                <a:gd name="T31" fmla="*/ 0 h 88"/>
                <a:gd name="T32" fmla="*/ 83 w 85"/>
                <a:gd name="T33" fmla="*/ 40 h 88"/>
                <a:gd name="T34" fmla="*/ 85 w 85"/>
                <a:gd name="T35" fmla="*/ 47 h 88"/>
                <a:gd name="T36" fmla="*/ 85 w 85"/>
                <a:gd name="T37" fmla="*/ 53 h 88"/>
                <a:gd name="T38" fmla="*/ 83 w 85"/>
                <a:gd name="T39" fmla="*/ 58 h 88"/>
                <a:gd name="T40" fmla="*/ 82 w 85"/>
                <a:gd name="T41" fmla="*/ 63 h 88"/>
                <a:gd name="T42" fmla="*/ 78 w 85"/>
                <a:gd name="T43" fmla="*/ 68 h 88"/>
                <a:gd name="T44" fmla="*/ 73 w 85"/>
                <a:gd name="T45" fmla="*/ 72 h 88"/>
                <a:gd name="T46" fmla="*/ 66 w 85"/>
                <a:gd name="T47" fmla="*/ 74 h 88"/>
                <a:gd name="T48" fmla="*/ 59 w 85"/>
                <a:gd name="T49" fmla="*/ 74 h 88"/>
                <a:gd name="T50" fmla="*/ 54 w 85"/>
                <a:gd name="T51" fmla="*/ 72 h 88"/>
                <a:gd name="T52" fmla="*/ 48 w 85"/>
                <a:gd name="T53" fmla="*/ 70 h 88"/>
                <a:gd name="T54" fmla="*/ 45 w 85"/>
                <a:gd name="T55" fmla="*/ 65 h 88"/>
                <a:gd name="T56" fmla="*/ 43 w 85"/>
                <a:gd name="T57" fmla="*/ 61 h 88"/>
                <a:gd name="T58" fmla="*/ 42 w 85"/>
                <a:gd name="T59" fmla="*/ 58 h 88"/>
                <a:gd name="T60" fmla="*/ 40 w 85"/>
                <a:gd name="T61" fmla="*/ 61 h 88"/>
                <a:gd name="T62" fmla="*/ 38 w 85"/>
                <a:gd name="T63" fmla="*/ 65 h 88"/>
                <a:gd name="T64" fmla="*/ 38 w 85"/>
                <a:gd name="T65" fmla="*/ 67 h 88"/>
                <a:gd name="T66" fmla="*/ 35 w 85"/>
                <a:gd name="T67" fmla="*/ 68 h 88"/>
                <a:gd name="T68" fmla="*/ 33 w 85"/>
                <a:gd name="T69" fmla="*/ 72 h 88"/>
                <a:gd name="T70" fmla="*/ 31 w 85"/>
                <a:gd name="T71" fmla="*/ 72 h 88"/>
                <a:gd name="T72" fmla="*/ 8 w 85"/>
                <a:gd name="T73" fmla="*/ 88 h 88"/>
                <a:gd name="T74" fmla="*/ 7 w 85"/>
                <a:gd name="T75" fmla="*/ 60 h 88"/>
                <a:gd name="T76" fmla="*/ 29 w 85"/>
                <a:gd name="T77" fmla="*/ 44 h 88"/>
                <a:gd name="T78" fmla="*/ 33 w 85"/>
                <a:gd name="T79" fmla="*/ 40 h 88"/>
                <a:gd name="T80" fmla="*/ 35 w 85"/>
                <a:gd name="T81" fmla="*/ 39 h 88"/>
                <a:gd name="T82" fmla="*/ 35 w 85"/>
                <a:gd name="T83" fmla="*/ 35 h 88"/>
                <a:gd name="T84" fmla="*/ 35 w 85"/>
                <a:gd name="T85" fmla="*/ 32 h 88"/>
                <a:gd name="T86" fmla="*/ 35 w 85"/>
                <a:gd name="T87" fmla="*/ 30 h 88"/>
                <a:gd name="T88" fmla="*/ 3 w 85"/>
                <a:gd name="T89" fmla="*/ 33 h 88"/>
                <a:gd name="T90" fmla="*/ 0 w 85"/>
                <a:gd name="T91"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88">
                  <a:moveTo>
                    <a:pt x="50" y="28"/>
                  </a:moveTo>
                  <a:lnTo>
                    <a:pt x="50" y="39"/>
                  </a:lnTo>
                  <a:lnTo>
                    <a:pt x="52" y="40"/>
                  </a:lnTo>
                  <a:lnTo>
                    <a:pt x="54" y="44"/>
                  </a:lnTo>
                  <a:lnTo>
                    <a:pt x="54" y="47"/>
                  </a:lnTo>
                  <a:lnTo>
                    <a:pt x="55" y="49"/>
                  </a:lnTo>
                  <a:lnTo>
                    <a:pt x="59" y="49"/>
                  </a:lnTo>
                  <a:lnTo>
                    <a:pt x="61" y="49"/>
                  </a:lnTo>
                  <a:lnTo>
                    <a:pt x="64" y="49"/>
                  </a:lnTo>
                  <a:lnTo>
                    <a:pt x="66" y="46"/>
                  </a:lnTo>
                  <a:lnTo>
                    <a:pt x="68" y="42"/>
                  </a:lnTo>
                  <a:lnTo>
                    <a:pt x="68" y="37"/>
                  </a:lnTo>
                  <a:lnTo>
                    <a:pt x="66" y="26"/>
                  </a:lnTo>
                  <a:lnTo>
                    <a:pt x="50" y="28"/>
                  </a:lnTo>
                  <a:close/>
                  <a:moveTo>
                    <a:pt x="0" y="9"/>
                  </a:moveTo>
                  <a:lnTo>
                    <a:pt x="78" y="0"/>
                  </a:lnTo>
                  <a:lnTo>
                    <a:pt x="83" y="40"/>
                  </a:lnTo>
                  <a:lnTo>
                    <a:pt x="85" y="47"/>
                  </a:lnTo>
                  <a:lnTo>
                    <a:pt x="85" y="53"/>
                  </a:lnTo>
                  <a:lnTo>
                    <a:pt x="83" y="58"/>
                  </a:lnTo>
                  <a:lnTo>
                    <a:pt x="82" y="63"/>
                  </a:lnTo>
                  <a:lnTo>
                    <a:pt x="78" y="68"/>
                  </a:lnTo>
                  <a:lnTo>
                    <a:pt x="73" y="72"/>
                  </a:lnTo>
                  <a:lnTo>
                    <a:pt x="66" y="74"/>
                  </a:lnTo>
                  <a:lnTo>
                    <a:pt x="59" y="74"/>
                  </a:lnTo>
                  <a:lnTo>
                    <a:pt x="54" y="72"/>
                  </a:lnTo>
                  <a:lnTo>
                    <a:pt x="48" y="70"/>
                  </a:lnTo>
                  <a:lnTo>
                    <a:pt x="45" y="65"/>
                  </a:lnTo>
                  <a:lnTo>
                    <a:pt x="43" y="61"/>
                  </a:lnTo>
                  <a:lnTo>
                    <a:pt x="42" y="58"/>
                  </a:lnTo>
                  <a:lnTo>
                    <a:pt x="40" y="61"/>
                  </a:lnTo>
                  <a:lnTo>
                    <a:pt x="38" y="65"/>
                  </a:lnTo>
                  <a:lnTo>
                    <a:pt x="38" y="67"/>
                  </a:lnTo>
                  <a:lnTo>
                    <a:pt x="35" y="68"/>
                  </a:lnTo>
                  <a:lnTo>
                    <a:pt x="33" y="72"/>
                  </a:lnTo>
                  <a:lnTo>
                    <a:pt x="31" y="72"/>
                  </a:lnTo>
                  <a:lnTo>
                    <a:pt x="8" y="88"/>
                  </a:lnTo>
                  <a:lnTo>
                    <a:pt x="7" y="60"/>
                  </a:lnTo>
                  <a:lnTo>
                    <a:pt x="29" y="44"/>
                  </a:lnTo>
                  <a:lnTo>
                    <a:pt x="33" y="40"/>
                  </a:lnTo>
                  <a:lnTo>
                    <a:pt x="35" y="39"/>
                  </a:lnTo>
                  <a:lnTo>
                    <a:pt x="35" y="35"/>
                  </a:lnTo>
                  <a:lnTo>
                    <a:pt x="35" y="32"/>
                  </a:lnTo>
                  <a:lnTo>
                    <a:pt x="35" y="30"/>
                  </a:lnTo>
                  <a:lnTo>
                    <a:pt x="3" y="33"/>
                  </a:lnTo>
                  <a:lnTo>
                    <a:pt x="0"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0" name="Freeform 25">
              <a:extLst/>
            </p:cNvPr>
            <p:cNvSpPr>
              <a:spLocks/>
            </p:cNvSpPr>
            <p:nvPr/>
          </p:nvSpPr>
          <p:spPr bwMode="auto">
            <a:xfrm>
              <a:off x="1765301" y="1273175"/>
              <a:ext cx="130175" cy="114300"/>
            </a:xfrm>
            <a:custGeom>
              <a:avLst/>
              <a:gdLst>
                <a:gd name="T0" fmla="*/ 30 w 82"/>
                <a:gd name="T1" fmla="*/ 23 h 72"/>
                <a:gd name="T2" fmla="*/ 21 w 82"/>
                <a:gd name="T3" fmla="*/ 24 h 72"/>
                <a:gd name="T4" fmla="*/ 16 w 82"/>
                <a:gd name="T5" fmla="*/ 31 h 72"/>
                <a:gd name="T6" fmla="*/ 16 w 82"/>
                <a:gd name="T7" fmla="*/ 40 h 72"/>
                <a:gd name="T8" fmla="*/ 19 w 82"/>
                <a:gd name="T9" fmla="*/ 47 h 72"/>
                <a:gd name="T10" fmla="*/ 26 w 82"/>
                <a:gd name="T11" fmla="*/ 47 h 72"/>
                <a:gd name="T12" fmla="*/ 30 w 82"/>
                <a:gd name="T13" fmla="*/ 42 h 72"/>
                <a:gd name="T14" fmla="*/ 33 w 82"/>
                <a:gd name="T15" fmla="*/ 33 h 72"/>
                <a:gd name="T16" fmla="*/ 42 w 82"/>
                <a:gd name="T17" fmla="*/ 16 h 72"/>
                <a:gd name="T18" fmla="*/ 50 w 82"/>
                <a:gd name="T19" fmla="*/ 7 h 72"/>
                <a:gd name="T20" fmla="*/ 61 w 82"/>
                <a:gd name="T21" fmla="*/ 5 h 72"/>
                <a:gd name="T22" fmla="*/ 73 w 82"/>
                <a:gd name="T23" fmla="*/ 9 h 72"/>
                <a:gd name="T24" fmla="*/ 80 w 82"/>
                <a:gd name="T25" fmla="*/ 21 h 72"/>
                <a:gd name="T26" fmla="*/ 82 w 82"/>
                <a:gd name="T27" fmla="*/ 33 h 72"/>
                <a:gd name="T28" fmla="*/ 80 w 82"/>
                <a:gd name="T29" fmla="*/ 49 h 72"/>
                <a:gd name="T30" fmla="*/ 75 w 82"/>
                <a:gd name="T31" fmla="*/ 63 h 72"/>
                <a:gd name="T32" fmla="*/ 63 w 82"/>
                <a:gd name="T33" fmla="*/ 70 h 72"/>
                <a:gd name="T34" fmla="*/ 56 w 82"/>
                <a:gd name="T35" fmla="*/ 47 h 72"/>
                <a:gd name="T36" fmla="*/ 64 w 82"/>
                <a:gd name="T37" fmla="*/ 45 h 72"/>
                <a:gd name="T38" fmla="*/ 68 w 82"/>
                <a:gd name="T39" fmla="*/ 37 h 72"/>
                <a:gd name="T40" fmla="*/ 66 w 82"/>
                <a:gd name="T41" fmla="*/ 30 h 72"/>
                <a:gd name="T42" fmla="*/ 61 w 82"/>
                <a:gd name="T43" fmla="*/ 28 h 72"/>
                <a:gd name="T44" fmla="*/ 57 w 82"/>
                <a:gd name="T45" fmla="*/ 30 h 72"/>
                <a:gd name="T46" fmla="*/ 54 w 82"/>
                <a:gd name="T47" fmla="*/ 37 h 72"/>
                <a:gd name="T48" fmla="*/ 49 w 82"/>
                <a:gd name="T49" fmla="*/ 54 h 72"/>
                <a:gd name="T50" fmla="*/ 42 w 82"/>
                <a:gd name="T51" fmla="*/ 65 h 72"/>
                <a:gd name="T52" fmla="*/ 31 w 82"/>
                <a:gd name="T53" fmla="*/ 72 h 72"/>
                <a:gd name="T54" fmla="*/ 17 w 82"/>
                <a:gd name="T55" fmla="*/ 70 h 72"/>
                <a:gd name="T56" fmla="*/ 5 w 82"/>
                <a:gd name="T57" fmla="*/ 61 h 72"/>
                <a:gd name="T58" fmla="*/ 0 w 82"/>
                <a:gd name="T59" fmla="*/ 47 h 72"/>
                <a:gd name="T60" fmla="*/ 0 w 82"/>
                <a:gd name="T61" fmla="*/ 35 h 72"/>
                <a:gd name="T62" fmla="*/ 3 w 82"/>
                <a:gd name="T63" fmla="*/ 17 h 72"/>
                <a:gd name="T64" fmla="*/ 10 w 82"/>
                <a:gd name="T65" fmla="*/ 7 h 72"/>
                <a:gd name="T66" fmla="*/ 23 w 82"/>
                <a:gd name="T6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72">
                  <a:moveTo>
                    <a:pt x="30" y="0"/>
                  </a:moveTo>
                  <a:lnTo>
                    <a:pt x="30" y="23"/>
                  </a:lnTo>
                  <a:lnTo>
                    <a:pt x="24" y="23"/>
                  </a:lnTo>
                  <a:lnTo>
                    <a:pt x="21" y="24"/>
                  </a:lnTo>
                  <a:lnTo>
                    <a:pt x="17" y="28"/>
                  </a:lnTo>
                  <a:lnTo>
                    <a:pt x="16" y="31"/>
                  </a:lnTo>
                  <a:lnTo>
                    <a:pt x="16" y="35"/>
                  </a:lnTo>
                  <a:lnTo>
                    <a:pt x="16" y="40"/>
                  </a:lnTo>
                  <a:lnTo>
                    <a:pt x="17" y="44"/>
                  </a:lnTo>
                  <a:lnTo>
                    <a:pt x="19" y="47"/>
                  </a:lnTo>
                  <a:lnTo>
                    <a:pt x="23" y="47"/>
                  </a:lnTo>
                  <a:lnTo>
                    <a:pt x="26" y="47"/>
                  </a:lnTo>
                  <a:lnTo>
                    <a:pt x="28" y="45"/>
                  </a:lnTo>
                  <a:lnTo>
                    <a:pt x="30" y="42"/>
                  </a:lnTo>
                  <a:lnTo>
                    <a:pt x="31" y="38"/>
                  </a:lnTo>
                  <a:lnTo>
                    <a:pt x="33" y="33"/>
                  </a:lnTo>
                  <a:lnTo>
                    <a:pt x="37" y="23"/>
                  </a:lnTo>
                  <a:lnTo>
                    <a:pt x="42" y="16"/>
                  </a:lnTo>
                  <a:lnTo>
                    <a:pt x="45" y="11"/>
                  </a:lnTo>
                  <a:lnTo>
                    <a:pt x="50" y="7"/>
                  </a:lnTo>
                  <a:lnTo>
                    <a:pt x="56" y="5"/>
                  </a:lnTo>
                  <a:lnTo>
                    <a:pt x="61" y="5"/>
                  </a:lnTo>
                  <a:lnTo>
                    <a:pt x="68" y="5"/>
                  </a:lnTo>
                  <a:lnTo>
                    <a:pt x="73" y="9"/>
                  </a:lnTo>
                  <a:lnTo>
                    <a:pt x="77" y="14"/>
                  </a:lnTo>
                  <a:lnTo>
                    <a:pt x="80" y="21"/>
                  </a:lnTo>
                  <a:lnTo>
                    <a:pt x="82" y="26"/>
                  </a:lnTo>
                  <a:lnTo>
                    <a:pt x="82" y="33"/>
                  </a:lnTo>
                  <a:lnTo>
                    <a:pt x="82" y="40"/>
                  </a:lnTo>
                  <a:lnTo>
                    <a:pt x="80" y="49"/>
                  </a:lnTo>
                  <a:lnTo>
                    <a:pt x="78" y="58"/>
                  </a:lnTo>
                  <a:lnTo>
                    <a:pt x="75" y="63"/>
                  </a:lnTo>
                  <a:lnTo>
                    <a:pt x="70" y="68"/>
                  </a:lnTo>
                  <a:lnTo>
                    <a:pt x="63" y="70"/>
                  </a:lnTo>
                  <a:lnTo>
                    <a:pt x="56" y="72"/>
                  </a:lnTo>
                  <a:lnTo>
                    <a:pt x="56" y="47"/>
                  </a:lnTo>
                  <a:lnTo>
                    <a:pt x="61" y="47"/>
                  </a:lnTo>
                  <a:lnTo>
                    <a:pt x="64" y="45"/>
                  </a:lnTo>
                  <a:lnTo>
                    <a:pt x="66" y="42"/>
                  </a:lnTo>
                  <a:lnTo>
                    <a:pt x="68" y="37"/>
                  </a:lnTo>
                  <a:lnTo>
                    <a:pt x="68" y="33"/>
                  </a:lnTo>
                  <a:lnTo>
                    <a:pt x="66" y="30"/>
                  </a:lnTo>
                  <a:lnTo>
                    <a:pt x="64" y="28"/>
                  </a:lnTo>
                  <a:lnTo>
                    <a:pt x="61" y="28"/>
                  </a:lnTo>
                  <a:lnTo>
                    <a:pt x="59" y="28"/>
                  </a:lnTo>
                  <a:lnTo>
                    <a:pt x="57" y="30"/>
                  </a:lnTo>
                  <a:lnTo>
                    <a:pt x="56" y="31"/>
                  </a:lnTo>
                  <a:lnTo>
                    <a:pt x="54" y="37"/>
                  </a:lnTo>
                  <a:lnTo>
                    <a:pt x="52" y="47"/>
                  </a:lnTo>
                  <a:lnTo>
                    <a:pt x="49" y="54"/>
                  </a:lnTo>
                  <a:lnTo>
                    <a:pt x="45" y="59"/>
                  </a:lnTo>
                  <a:lnTo>
                    <a:pt x="42" y="65"/>
                  </a:lnTo>
                  <a:lnTo>
                    <a:pt x="37" y="70"/>
                  </a:lnTo>
                  <a:lnTo>
                    <a:pt x="31" y="72"/>
                  </a:lnTo>
                  <a:lnTo>
                    <a:pt x="24" y="72"/>
                  </a:lnTo>
                  <a:lnTo>
                    <a:pt x="17" y="70"/>
                  </a:lnTo>
                  <a:lnTo>
                    <a:pt x="10" y="66"/>
                  </a:lnTo>
                  <a:lnTo>
                    <a:pt x="5" y="61"/>
                  </a:lnTo>
                  <a:lnTo>
                    <a:pt x="2" y="54"/>
                  </a:lnTo>
                  <a:lnTo>
                    <a:pt x="0" y="47"/>
                  </a:lnTo>
                  <a:lnTo>
                    <a:pt x="0" y="42"/>
                  </a:lnTo>
                  <a:lnTo>
                    <a:pt x="0" y="35"/>
                  </a:lnTo>
                  <a:lnTo>
                    <a:pt x="2" y="24"/>
                  </a:lnTo>
                  <a:lnTo>
                    <a:pt x="3" y="17"/>
                  </a:lnTo>
                  <a:lnTo>
                    <a:pt x="5" y="11"/>
                  </a:lnTo>
                  <a:lnTo>
                    <a:pt x="10" y="7"/>
                  </a:lnTo>
                  <a:lnTo>
                    <a:pt x="16" y="2"/>
                  </a:lnTo>
                  <a:lnTo>
                    <a:pt x="23"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1" name="Freeform 26">
              <a:extLst/>
            </p:cNvPr>
            <p:cNvSpPr>
              <a:spLocks/>
            </p:cNvSpPr>
            <p:nvPr/>
          </p:nvSpPr>
          <p:spPr bwMode="auto">
            <a:xfrm>
              <a:off x="1746251" y="1422400"/>
              <a:ext cx="131763" cy="66675"/>
            </a:xfrm>
            <a:custGeom>
              <a:avLst/>
              <a:gdLst>
                <a:gd name="T0" fmla="*/ 83 w 83"/>
                <a:gd name="T1" fmla="*/ 18 h 42"/>
                <a:gd name="T2" fmla="*/ 76 w 83"/>
                <a:gd name="T3" fmla="*/ 42 h 42"/>
                <a:gd name="T4" fmla="*/ 0 w 83"/>
                <a:gd name="T5" fmla="*/ 23 h 42"/>
                <a:gd name="T6" fmla="*/ 5 w 83"/>
                <a:gd name="T7" fmla="*/ 0 h 42"/>
                <a:gd name="T8" fmla="*/ 83 w 83"/>
                <a:gd name="T9" fmla="*/ 18 h 42"/>
              </a:gdLst>
              <a:ahLst/>
              <a:cxnLst>
                <a:cxn ang="0">
                  <a:pos x="T0" y="T1"/>
                </a:cxn>
                <a:cxn ang="0">
                  <a:pos x="T2" y="T3"/>
                </a:cxn>
                <a:cxn ang="0">
                  <a:pos x="T4" y="T5"/>
                </a:cxn>
                <a:cxn ang="0">
                  <a:pos x="T6" y="T7"/>
                </a:cxn>
                <a:cxn ang="0">
                  <a:pos x="T8" y="T9"/>
                </a:cxn>
              </a:cxnLst>
              <a:rect l="0" t="0" r="r" b="b"/>
              <a:pathLst>
                <a:path w="83" h="42">
                  <a:moveTo>
                    <a:pt x="83" y="18"/>
                  </a:moveTo>
                  <a:lnTo>
                    <a:pt x="76" y="42"/>
                  </a:lnTo>
                  <a:lnTo>
                    <a:pt x="0" y="23"/>
                  </a:lnTo>
                  <a:lnTo>
                    <a:pt x="5" y="0"/>
                  </a:lnTo>
                  <a:lnTo>
                    <a:pt x="83" y="1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2" name="Freeform 27">
              <a:extLst/>
            </p:cNvPr>
            <p:cNvSpPr>
              <a:spLocks/>
            </p:cNvSpPr>
            <p:nvPr/>
          </p:nvSpPr>
          <p:spPr bwMode="auto">
            <a:xfrm>
              <a:off x="1706563" y="1530350"/>
              <a:ext cx="147638" cy="122238"/>
            </a:xfrm>
            <a:custGeom>
              <a:avLst/>
              <a:gdLst>
                <a:gd name="T0" fmla="*/ 93 w 93"/>
                <a:gd name="T1" fmla="*/ 7 h 77"/>
                <a:gd name="T2" fmla="*/ 65 w 93"/>
                <a:gd name="T3" fmla="*/ 77 h 77"/>
                <a:gd name="T4" fmla="*/ 47 w 93"/>
                <a:gd name="T5" fmla="*/ 70 h 77"/>
                <a:gd name="T6" fmla="*/ 56 w 93"/>
                <a:gd name="T7" fmla="*/ 48 h 77"/>
                <a:gd name="T8" fmla="*/ 0 w 93"/>
                <a:gd name="T9" fmla="*/ 25 h 77"/>
                <a:gd name="T10" fmla="*/ 9 w 93"/>
                <a:gd name="T11" fmla="*/ 2 h 77"/>
                <a:gd name="T12" fmla="*/ 67 w 93"/>
                <a:gd name="T13" fmla="*/ 25 h 77"/>
                <a:gd name="T14" fmla="*/ 75 w 93"/>
                <a:gd name="T15" fmla="*/ 0 h 77"/>
                <a:gd name="T16" fmla="*/ 93 w 93"/>
                <a:gd name="T17"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77">
                  <a:moveTo>
                    <a:pt x="93" y="7"/>
                  </a:moveTo>
                  <a:lnTo>
                    <a:pt x="65" y="77"/>
                  </a:lnTo>
                  <a:lnTo>
                    <a:pt x="47" y="70"/>
                  </a:lnTo>
                  <a:lnTo>
                    <a:pt x="56" y="48"/>
                  </a:lnTo>
                  <a:lnTo>
                    <a:pt x="0" y="25"/>
                  </a:lnTo>
                  <a:lnTo>
                    <a:pt x="9" y="2"/>
                  </a:lnTo>
                  <a:lnTo>
                    <a:pt x="67" y="25"/>
                  </a:lnTo>
                  <a:lnTo>
                    <a:pt x="75" y="0"/>
                  </a:lnTo>
                  <a:lnTo>
                    <a:pt x="9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3" name="Freeform 28">
              <a:extLst/>
            </p:cNvPr>
            <p:cNvSpPr>
              <a:spLocks/>
            </p:cNvSpPr>
            <p:nvPr/>
          </p:nvSpPr>
          <p:spPr bwMode="auto">
            <a:xfrm>
              <a:off x="1635126" y="1670050"/>
              <a:ext cx="155575" cy="142875"/>
            </a:xfrm>
            <a:custGeom>
              <a:avLst/>
              <a:gdLst>
                <a:gd name="T0" fmla="*/ 98 w 98"/>
                <a:gd name="T1" fmla="*/ 17 h 90"/>
                <a:gd name="T2" fmla="*/ 82 w 98"/>
                <a:gd name="T3" fmla="*/ 40 h 90"/>
                <a:gd name="T4" fmla="*/ 50 w 98"/>
                <a:gd name="T5" fmla="*/ 38 h 90"/>
                <a:gd name="T6" fmla="*/ 64 w 98"/>
                <a:gd name="T7" fmla="*/ 68 h 90"/>
                <a:gd name="T8" fmla="*/ 50 w 98"/>
                <a:gd name="T9" fmla="*/ 90 h 90"/>
                <a:gd name="T10" fmla="*/ 28 w 98"/>
                <a:gd name="T11" fmla="*/ 38 h 90"/>
                <a:gd name="T12" fmla="*/ 0 w 98"/>
                <a:gd name="T13" fmla="*/ 21 h 90"/>
                <a:gd name="T14" fmla="*/ 14 w 98"/>
                <a:gd name="T15" fmla="*/ 0 h 90"/>
                <a:gd name="T16" fmla="*/ 42 w 98"/>
                <a:gd name="T17" fmla="*/ 17 h 90"/>
                <a:gd name="T18" fmla="*/ 98 w 98"/>
                <a:gd name="T19"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0">
                  <a:moveTo>
                    <a:pt x="98" y="17"/>
                  </a:moveTo>
                  <a:lnTo>
                    <a:pt x="82" y="40"/>
                  </a:lnTo>
                  <a:lnTo>
                    <a:pt x="50" y="38"/>
                  </a:lnTo>
                  <a:lnTo>
                    <a:pt x="64" y="68"/>
                  </a:lnTo>
                  <a:lnTo>
                    <a:pt x="50" y="90"/>
                  </a:lnTo>
                  <a:lnTo>
                    <a:pt x="28" y="38"/>
                  </a:lnTo>
                  <a:lnTo>
                    <a:pt x="0" y="21"/>
                  </a:lnTo>
                  <a:lnTo>
                    <a:pt x="14" y="0"/>
                  </a:lnTo>
                  <a:lnTo>
                    <a:pt x="42" y="17"/>
                  </a:lnTo>
                  <a:lnTo>
                    <a:pt x="98" y="1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4" name="Freeform 29">
              <a:extLst/>
            </p:cNvPr>
            <p:cNvSpPr>
              <a:spLocks noEditPoints="1"/>
            </p:cNvSpPr>
            <p:nvPr/>
          </p:nvSpPr>
          <p:spPr bwMode="auto">
            <a:xfrm>
              <a:off x="279401" y="544513"/>
              <a:ext cx="1430338" cy="1427163"/>
            </a:xfrm>
            <a:custGeom>
              <a:avLst/>
              <a:gdLst>
                <a:gd name="T0" fmla="*/ 384 w 901"/>
                <a:gd name="T1" fmla="*/ 5 h 899"/>
                <a:gd name="T2" fmla="*/ 260 w 901"/>
                <a:gd name="T3" fmla="*/ 42 h 899"/>
                <a:gd name="T4" fmla="*/ 156 w 901"/>
                <a:gd name="T5" fmla="*/ 110 h 899"/>
                <a:gd name="T6" fmla="*/ 74 w 901"/>
                <a:gd name="T7" fmla="*/ 206 h 899"/>
                <a:gd name="T8" fmla="*/ 19 w 901"/>
                <a:gd name="T9" fmla="*/ 319 h 899"/>
                <a:gd name="T10" fmla="*/ 0 w 901"/>
                <a:gd name="T11" fmla="*/ 450 h 899"/>
                <a:gd name="T12" fmla="*/ 19 w 901"/>
                <a:gd name="T13" fmla="*/ 579 h 899"/>
                <a:gd name="T14" fmla="*/ 74 w 901"/>
                <a:gd name="T15" fmla="*/ 695 h 899"/>
                <a:gd name="T16" fmla="*/ 156 w 901"/>
                <a:gd name="T17" fmla="*/ 789 h 899"/>
                <a:gd name="T18" fmla="*/ 260 w 901"/>
                <a:gd name="T19" fmla="*/ 857 h 899"/>
                <a:gd name="T20" fmla="*/ 384 w 901"/>
                <a:gd name="T21" fmla="*/ 896 h 899"/>
                <a:gd name="T22" fmla="*/ 517 w 901"/>
                <a:gd name="T23" fmla="*/ 896 h 899"/>
                <a:gd name="T24" fmla="*/ 639 w 901"/>
                <a:gd name="T25" fmla="*/ 857 h 899"/>
                <a:gd name="T26" fmla="*/ 746 w 901"/>
                <a:gd name="T27" fmla="*/ 789 h 899"/>
                <a:gd name="T28" fmla="*/ 828 w 901"/>
                <a:gd name="T29" fmla="*/ 695 h 899"/>
                <a:gd name="T30" fmla="*/ 882 w 901"/>
                <a:gd name="T31" fmla="*/ 579 h 899"/>
                <a:gd name="T32" fmla="*/ 901 w 901"/>
                <a:gd name="T33" fmla="*/ 450 h 899"/>
                <a:gd name="T34" fmla="*/ 882 w 901"/>
                <a:gd name="T35" fmla="*/ 319 h 899"/>
                <a:gd name="T36" fmla="*/ 828 w 901"/>
                <a:gd name="T37" fmla="*/ 206 h 899"/>
                <a:gd name="T38" fmla="*/ 746 w 901"/>
                <a:gd name="T39" fmla="*/ 110 h 899"/>
                <a:gd name="T40" fmla="*/ 639 w 901"/>
                <a:gd name="T41" fmla="*/ 42 h 899"/>
                <a:gd name="T42" fmla="*/ 517 w 901"/>
                <a:gd name="T43" fmla="*/ 5 h 899"/>
                <a:gd name="T44" fmla="*/ 878 w 901"/>
                <a:gd name="T45" fmla="*/ 450 h 899"/>
                <a:gd name="T46" fmla="*/ 861 w 901"/>
                <a:gd name="T47" fmla="*/ 574 h 899"/>
                <a:gd name="T48" fmla="*/ 810 w 901"/>
                <a:gd name="T49" fmla="*/ 683 h 899"/>
                <a:gd name="T50" fmla="*/ 732 w 901"/>
                <a:gd name="T51" fmla="*/ 773 h 899"/>
                <a:gd name="T52" fmla="*/ 630 w 901"/>
                <a:gd name="T53" fmla="*/ 840 h 899"/>
                <a:gd name="T54" fmla="*/ 513 w 901"/>
                <a:gd name="T55" fmla="*/ 875 h 899"/>
                <a:gd name="T56" fmla="*/ 388 w 901"/>
                <a:gd name="T57" fmla="*/ 875 h 899"/>
                <a:gd name="T58" fmla="*/ 269 w 901"/>
                <a:gd name="T59" fmla="*/ 840 h 899"/>
                <a:gd name="T60" fmla="*/ 170 w 901"/>
                <a:gd name="T61" fmla="*/ 773 h 899"/>
                <a:gd name="T62" fmla="*/ 91 w 901"/>
                <a:gd name="T63" fmla="*/ 683 h 899"/>
                <a:gd name="T64" fmla="*/ 40 w 901"/>
                <a:gd name="T65" fmla="*/ 574 h 899"/>
                <a:gd name="T66" fmla="*/ 21 w 901"/>
                <a:gd name="T67" fmla="*/ 450 h 899"/>
                <a:gd name="T68" fmla="*/ 40 w 901"/>
                <a:gd name="T69" fmla="*/ 326 h 899"/>
                <a:gd name="T70" fmla="*/ 91 w 901"/>
                <a:gd name="T71" fmla="*/ 216 h 899"/>
                <a:gd name="T72" fmla="*/ 170 w 901"/>
                <a:gd name="T73" fmla="*/ 127 h 899"/>
                <a:gd name="T74" fmla="*/ 269 w 901"/>
                <a:gd name="T75" fmla="*/ 61 h 899"/>
                <a:gd name="T76" fmla="*/ 388 w 901"/>
                <a:gd name="T77" fmla="*/ 26 h 899"/>
                <a:gd name="T78" fmla="*/ 513 w 901"/>
                <a:gd name="T79" fmla="*/ 26 h 899"/>
                <a:gd name="T80" fmla="*/ 630 w 901"/>
                <a:gd name="T81" fmla="*/ 61 h 899"/>
                <a:gd name="T82" fmla="*/ 732 w 901"/>
                <a:gd name="T83" fmla="*/ 127 h 899"/>
                <a:gd name="T84" fmla="*/ 810 w 901"/>
                <a:gd name="T85" fmla="*/ 216 h 899"/>
                <a:gd name="T86" fmla="*/ 861 w 901"/>
                <a:gd name="T87" fmla="*/ 326 h 899"/>
                <a:gd name="T88" fmla="*/ 878 w 901"/>
                <a:gd name="T89" fmla="*/ 45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1" h="899">
                  <a:moveTo>
                    <a:pt x="451" y="0"/>
                  </a:moveTo>
                  <a:lnTo>
                    <a:pt x="384" y="5"/>
                  </a:lnTo>
                  <a:lnTo>
                    <a:pt x="321" y="19"/>
                  </a:lnTo>
                  <a:lnTo>
                    <a:pt x="260" y="42"/>
                  </a:lnTo>
                  <a:lnTo>
                    <a:pt x="206" y="73"/>
                  </a:lnTo>
                  <a:lnTo>
                    <a:pt x="156" y="110"/>
                  </a:lnTo>
                  <a:lnTo>
                    <a:pt x="112" y="155"/>
                  </a:lnTo>
                  <a:lnTo>
                    <a:pt x="74" y="206"/>
                  </a:lnTo>
                  <a:lnTo>
                    <a:pt x="42" y="260"/>
                  </a:lnTo>
                  <a:lnTo>
                    <a:pt x="19" y="319"/>
                  </a:lnTo>
                  <a:lnTo>
                    <a:pt x="6" y="384"/>
                  </a:lnTo>
                  <a:lnTo>
                    <a:pt x="0" y="450"/>
                  </a:lnTo>
                  <a:lnTo>
                    <a:pt x="6" y="517"/>
                  </a:lnTo>
                  <a:lnTo>
                    <a:pt x="19" y="579"/>
                  </a:lnTo>
                  <a:lnTo>
                    <a:pt x="42" y="639"/>
                  </a:lnTo>
                  <a:lnTo>
                    <a:pt x="74" y="695"/>
                  </a:lnTo>
                  <a:lnTo>
                    <a:pt x="112" y="745"/>
                  </a:lnTo>
                  <a:lnTo>
                    <a:pt x="156" y="789"/>
                  </a:lnTo>
                  <a:lnTo>
                    <a:pt x="206" y="827"/>
                  </a:lnTo>
                  <a:lnTo>
                    <a:pt x="260" y="857"/>
                  </a:lnTo>
                  <a:lnTo>
                    <a:pt x="321" y="882"/>
                  </a:lnTo>
                  <a:lnTo>
                    <a:pt x="384" y="896"/>
                  </a:lnTo>
                  <a:lnTo>
                    <a:pt x="451" y="899"/>
                  </a:lnTo>
                  <a:lnTo>
                    <a:pt x="517" y="896"/>
                  </a:lnTo>
                  <a:lnTo>
                    <a:pt x="580" y="882"/>
                  </a:lnTo>
                  <a:lnTo>
                    <a:pt x="639" y="857"/>
                  </a:lnTo>
                  <a:lnTo>
                    <a:pt x="695" y="827"/>
                  </a:lnTo>
                  <a:lnTo>
                    <a:pt x="746" y="789"/>
                  </a:lnTo>
                  <a:lnTo>
                    <a:pt x="789" y="745"/>
                  </a:lnTo>
                  <a:lnTo>
                    <a:pt x="828" y="695"/>
                  </a:lnTo>
                  <a:lnTo>
                    <a:pt x="859" y="639"/>
                  </a:lnTo>
                  <a:lnTo>
                    <a:pt x="882" y="579"/>
                  </a:lnTo>
                  <a:lnTo>
                    <a:pt x="896" y="517"/>
                  </a:lnTo>
                  <a:lnTo>
                    <a:pt x="901" y="450"/>
                  </a:lnTo>
                  <a:lnTo>
                    <a:pt x="896" y="384"/>
                  </a:lnTo>
                  <a:lnTo>
                    <a:pt x="882" y="319"/>
                  </a:lnTo>
                  <a:lnTo>
                    <a:pt x="859" y="260"/>
                  </a:lnTo>
                  <a:lnTo>
                    <a:pt x="828" y="206"/>
                  </a:lnTo>
                  <a:lnTo>
                    <a:pt x="789" y="155"/>
                  </a:lnTo>
                  <a:lnTo>
                    <a:pt x="746" y="110"/>
                  </a:lnTo>
                  <a:lnTo>
                    <a:pt x="695" y="73"/>
                  </a:lnTo>
                  <a:lnTo>
                    <a:pt x="639" y="42"/>
                  </a:lnTo>
                  <a:lnTo>
                    <a:pt x="580" y="19"/>
                  </a:lnTo>
                  <a:lnTo>
                    <a:pt x="517" y="5"/>
                  </a:lnTo>
                  <a:lnTo>
                    <a:pt x="451" y="0"/>
                  </a:lnTo>
                  <a:close/>
                  <a:moveTo>
                    <a:pt x="878" y="450"/>
                  </a:moveTo>
                  <a:lnTo>
                    <a:pt x="875" y="513"/>
                  </a:lnTo>
                  <a:lnTo>
                    <a:pt x="861" y="574"/>
                  </a:lnTo>
                  <a:lnTo>
                    <a:pt x="840" y="630"/>
                  </a:lnTo>
                  <a:lnTo>
                    <a:pt x="810" y="683"/>
                  </a:lnTo>
                  <a:lnTo>
                    <a:pt x="774" y="731"/>
                  </a:lnTo>
                  <a:lnTo>
                    <a:pt x="732" y="773"/>
                  </a:lnTo>
                  <a:lnTo>
                    <a:pt x="683" y="810"/>
                  </a:lnTo>
                  <a:lnTo>
                    <a:pt x="630" y="840"/>
                  </a:lnTo>
                  <a:lnTo>
                    <a:pt x="575" y="861"/>
                  </a:lnTo>
                  <a:lnTo>
                    <a:pt x="513" y="875"/>
                  </a:lnTo>
                  <a:lnTo>
                    <a:pt x="451" y="878"/>
                  </a:lnTo>
                  <a:lnTo>
                    <a:pt x="388" y="875"/>
                  </a:lnTo>
                  <a:lnTo>
                    <a:pt x="327" y="861"/>
                  </a:lnTo>
                  <a:lnTo>
                    <a:pt x="269" y="840"/>
                  </a:lnTo>
                  <a:lnTo>
                    <a:pt x="217" y="810"/>
                  </a:lnTo>
                  <a:lnTo>
                    <a:pt x="170" y="773"/>
                  </a:lnTo>
                  <a:lnTo>
                    <a:pt x="128" y="731"/>
                  </a:lnTo>
                  <a:lnTo>
                    <a:pt x="91" y="683"/>
                  </a:lnTo>
                  <a:lnTo>
                    <a:pt x="61" y="630"/>
                  </a:lnTo>
                  <a:lnTo>
                    <a:pt x="40" y="574"/>
                  </a:lnTo>
                  <a:lnTo>
                    <a:pt x="26" y="513"/>
                  </a:lnTo>
                  <a:lnTo>
                    <a:pt x="21" y="450"/>
                  </a:lnTo>
                  <a:lnTo>
                    <a:pt x="26" y="387"/>
                  </a:lnTo>
                  <a:lnTo>
                    <a:pt x="40" y="326"/>
                  </a:lnTo>
                  <a:lnTo>
                    <a:pt x="61" y="269"/>
                  </a:lnTo>
                  <a:lnTo>
                    <a:pt x="91" y="216"/>
                  </a:lnTo>
                  <a:lnTo>
                    <a:pt x="128" y="169"/>
                  </a:lnTo>
                  <a:lnTo>
                    <a:pt x="170" y="127"/>
                  </a:lnTo>
                  <a:lnTo>
                    <a:pt x="217" y="91"/>
                  </a:lnTo>
                  <a:lnTo>
                    <a:pt x="269" y="61"/>
                  </a:lnTo>
                  <a:lnTo>
                    <a:pt x="327" y="40"/>
                  </a:lnTo>
                  <a:lnTo>
                    <a:pt x="388" y="26"/>
                  </a:lnTo>
                  <a:lnTo>
                    <a:pt x="451" y="21"/>
                  </a:lnTo>
                  <a:lnTo>
                    <a:pt x="513" y="26"/>
                  </a:lnTo>
                  <a:lnTo>
                    <a:pt x="575" y="40"/>
                  </a:lnTo>
                  <a:lnTo>
                    <a:pt x="630" y="61"/>
                  </a:lnTo>
                  <a:lnTo>
                    <a:pt x="683" y="91"/>
                  </a:lnTo>
                  <a:lnTo>
                    <a:pt x="732" y="127"/>
                  </a:lnTo>
                  <a:lnTo>
                    <a:pt x="774" y="169"/>
                  </a:lnTo>
                  <a:lnTo>
                    <a:pt x="810" y="216"/>
                  </a:lnTo>
                  <a:lnTo>
                    <a:pt x="840" y="269"/>
                  </a:lnTo>
                  <a:lnTo>
                    <a:pt x="861" y="326"/>
                  </a:lnTo>
                  <a:lnTo>
                    <a:pt x="875" y="387"/>
                  </a:lnTo>
                  <a:lnTo>
                    <a:pt x="878" y="45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5" name="Freeform 30">
              <a:extLst/>
            </p:cNvPr>
            <p:cNvSpPr>
              <a:spLocks noEditPoints="1"/>
            </p:cNvSpPr>
            <p:nvPr/>
          </p:nvSpPr>
          <p:spPr bwMode="auto">
            <a:xfrm>
              <a:off x="11113" y="269875"/>
              <a:ext cx="1981200" cy="1984375"/>
            </a:xfrm>
            <a:custGeom>
              <a:avLst/>
              <a:gdLst>
                <a:gd name="T0" fmla="*/ 546 w 1248"/>
                <a:gd name="T1" fmla="*/ 5 h 1250"/>
                <a:gd name="T2" fmla="*/ 398 w 1248"/>
                <a:gd name="T3" fmla="*/ 42 h 1250"/>
                <a:gd name="T4" fmla="*/ 267 w 1248"/>
                <a:gd name="T5" fmla="*/ 113 h 1250"/>
                <a:gd name="T6" fmla="*/ 157 w 1248"/>
                <a:gd name="T7" fmla="*/ 211 h 1250"/>
                <a:gd name="T8" fmla="*/ 73 w 1248"/>
                <a:gd name="T9" fmla="*/ 332 h 1250"/>
                <a:gd name="T10" fmla="*/ 17 w 1248"/>
                <a:gd name="T11" fmla="*/ 471 h 1250"/>
                <a:gd name="T12" fmla="*/ 0 w 1248"/>
                <a:gd name="T13" fmla="*/ 625 h 1250"/>
                <a:gd name="T14" fmla="*/ 17 w 1248"/>
                <a:gd name="T15" fmla="*/ 779 h 1250"/>
                <a:gd name="T16" fmla="*/ 73 w 1248"/>
                <a:gd name="T17" fmla="*/ 918 h 1250"/>
                <a:gd name="T18" fmla="*/ 157 w 1248"/>
                <a:gd name="T19" fmla="*/ 1041 h 1250"/>
                <a:gd name="T20" fmla="*/ 267 w 1248"/>
                <a:gd name="T21" fmla="*/ 1138 h 1250"/>
                <a:gd name="T22" fmla="*/ 398 w 1248"/>
                <a:gd name="T23" fmla="*/ 1208 h 1250"/>
                <a:gd name="T24" fmla="*/ 546 w 1248"/>
                <a:gd name="T25" fmla="*/ 1245 h 1250"/>
                <a:gd name="T26" fmla="*/ 702 w 1248"/>
                <a:gd name="T27" fmla="*/ 1245 h 1250"/>
                <a:gd name="T28" fmla="*/ 850 w 1248"/>
                <a:gd name="T29" fmla="*/ 1208 h 1250"/>
                <a:gd name="T30" fmla="*/ 981 w 1248"/>
                <a:gd name="T31" fmla="*/ 1138 h 1250"/>
                <a:gd name="T32" fmla="*/ 1091 w 1248"/>
                <a:gd name="T33" fmla="*/ 1041 h 1250"/>
                <a:gd name="T34" fmla="*/ 1175 w 1248"/>
                <a:gd name="T35" fmla="*/ 918 h 1250"/>
                <a:gd name="T36" fmla="*/ 1229 w 1248"/>
                <a:gd name="T37" fmla="*/ 779 h 1250"/>
                <a:gd name="T38" fmla="*/ 1248 w 1248"/>
                <a:gd name="T39" fmla="*/ 625 h 1250"/>
                <a:gd name="T40" fmla="*/ 1229 w 1248"/>
                <a:gd name="T41" fmla="*/ 471 h 1250"/>
                <a:gd name="T42" fmla="*/ 1175 w 1248"/>
                <a:gd name="T43" fmla="*/ 332 h 1250"/>
                <a:gd name="T44" fmla="*/ 1091 w 1248"/>
                <a:gd name="T45" fmla="*/ 211 h 1250"/>
                <a:gd name="T46" fmla="*/ 981 w 1248"/>
                <a:gd name="T47" fmla="*/ 113 h 1250"/>
                <a:gd name="T48" fmla="*/ 850 w 1248"/>
                <a:gd name="T49" fmla="*/ 42 h 1250"/>
                <a:gd name="T50" fmla="*/ 702 w 1248"/>
                <a:gd name="T51" fmla="*/ 5 h 1250"/>
                <a:gd name="T52" fmla="*/ 1217 w 1248"/>
                <a:gd name="T53" fmla="*/ 625 h 1250"/>
                <a:gd name="T54" fmla="*/ 1196 w 1248"/>
                <a:gd name="T55" fmla="*/ 782 h 1250"/>
                <a:gd name="T56" fmla="*/ 1136 w 1248"/>
                <a:gd name="T57" fmla="*/ 925 h 1250"/>
                <a:gd name="T58" fmla="*/ 1044 w 1248"/>
                <a:gd name="T59" fmla="*/ 1044 h 1250"/>
                <a:gd name="T60" fmla="*/ 923 w 1248"/>
                <a:gd name="T61" fmla="*/ 1138 h 1250"/>
                <a:gd name="T62" fmla="*/ 782 w 1248"/>
                <a:gd name="T63" fmla="*/ 1198 h 1250"/>
                <a:gd name="T64" fmla="*/ 623 w 1248"/>
                <a:gd name="T65" fmla="*/ 1219 h 1250"/>
                <a:gd name="T66" fmla="*/ 466 w 1248"/>
                <a:gd name="T67" fmla="*/ 1198 h 1250"/>
                <a:gd name="T68" fmla="*/ 325 w 1248"/>
                <a:gd name="T69" fmla="*/ 1138 h 1250"/>
                <a:gd name="T70" fmla="*/ 204 w 1248"/>
                <a:gd name="T71" fmla="*/ 1044 h 1250"/>
                <a:gd name="T72" fmla="*/ 112 w 1248"/>
                <a:gd name="T73" fmla="*/ 925 h 1250"/>
                <a:gd name="T74" fmla="*/ 52 w 1248"/>
                <a:gd name="T75" fmla="*/ 782 h 1250"/>
                <a:gd name="T76" fmla="*/ 31 w 1248"/>
                <a:gd name="T77" fmla="*/ 625 h 1250"/>
                <a:gd name="T78" fmla="*/ 52 w 1248"/>
                <a:gd name="T79" fmla="*/ 468 h 1250"/>
                <a:gd name="T80" fmla="*/ 112 w 1248"/>
                <a:gd name="T81" fmla="*/ 326 h 1250"/>
                <a:gd name="T82" fmla="*/ 204 w 1248"/>
                <a:gd name="T83" fmla="*/ 206 h 1250"/>
                <a:gd name="T84" fmla="*/ 325 w 1248"/>
                <a:gd name="T85" fmla="*/ 113 h 1250"/>
                <a:gd name="T86" fmla="*/ 466 w 1248"/>
                <a:gd name="T87" fmla="*/ 54 h 1250"/>
                <a:gd name="T88" fmla="*/ 623 w 1248"/>
                <a:gd name="T89" fmla="*/ 33 h 1250"/>
                <a:gd name="T90" fmla="*/ 782 w 1248"/>
                <a:gd name="T91" fmla="*/ 54 h 1250"/>
                <a:gd name="T92" fmla="*/ 923 w 1248"/>
                <a:gd name="T93" fmla="*/ 113 h 1250"/>
                <a:gd name="T94" fmla="*/ 1044 w 1248"/>
                <a:gd name="T95" fmla="*/ 206 h 1250"/>
                <a:gd name="T96" fmla="*/ 1136 w 1248"/>
                <a:gd name="T97" fmla="*/ 326 h 1250"/>
                <a:gd name="T98" fmla="*/ 1196 w 1248"/>
                <a:gd name="T99" fmla="*/ 468 h 1250"/>
                <a:gd name="T100" fmla="*/ 1217 w 1248"/>
                <a:gd name="T101" fmla="*/ 625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8" h="1250">
                  <a:moveTo>
                    <a:pt x="623" y="0"/>
                  </a:moveTo>
                  <a:lnTo>
                    <a:pt x="546" y="5"/>
                  </a:lnTo>
                  <a:lnTo>
                    <a:pt x="470" y="19"/>
                  </a:lnTo>
                  <a:lnTo>
                    <a:pt x="398" y="42"/>
                  </a:lnTo>
                  <a:lnTo>
                    <a:pt x="330" y="73"/>
                  </a:lnTo>
                  <a:lnTo>
                    <a:pt x="267" y="113"/>
                  </a:lnTo>
                  <a:lnTo>
                    <a:pt x="209" y="159"/>
                  </a:lnTo>
                  <a:lnTo>
                    <a:pt x="157" y="211"/>
                  </a:lnTo>
                  <a:lnTo>
                    <a:pt x="112" y="269"/>
                  </a:lnTo>
                  <a:lnTo>
                    <a:pt x="73" y="332"/>
                  </a:lnTo>
                  <a:lnTo>
                    <a:pt x="42" y="400"/>
                  </a:lnTo>
                  <a:lnTo>
                    <a:pt x="17" y="471"/>
                  </a:lnTo>
                  <a:lnTo>
                    <a:pt x="3" y="546"/>
                  </a:lnTo>
                  <a:lnTo>
                    <a:pt x="0" y="625"/>
                  </a:lnTo>
                  <a:lnTo>
                    <a:pt x="3" y="704"/>
                  </a:lnTo>
                  <a:lnTo>
                    <a:pt x="17" y="779"/>
                  </a:lnTo>
                  <a:lnTo>
                    <a:pt x="42" y="850"/>
                  </a:lnTo>
                  <a:lnTo>
                    <a:pt x="73" y="918"/>
                  </a:lnTo>
                  <a:lnTo>
                    <a:pt x="112" y="983"/>
                  </a:lnTo>
                  <a:lnTo>
                    <a:pt x="157" y="1041"/>
                  </a:lnTo>
                  <a:lnTo>
                    <a:pt x="209" y="1093"/>
                  </a:lnTo>
                  <a:lnTo>
                    <a:pt x="267" y="1138"/>
                  </a:lnTo>
                  <a:lnTo>
                    <a:pt x="330" y="1177"/>
                  </a:lnTo>
                  <a:lnTo>
                    <a:pt x="398" y="1208"/>
                  </a:lnTo>
                  <a:lnTo>
                    <a:pt x="470" y="1231"/>
                  </a:lnTo>
                  <a:lnTo>
                    <a:pt x="546" y="1245"/>
                  </a:lnTo>
                  <a:lnTo>
                    <a:pt x="623" y="1250"/>
                  </a:lnTo>
                  <a:lnTo>
                    <a:pt x="702" y="1245"/>
                  </a:lnTo>
                  <a:lnTo>
                    <a:pt x="777" y="1231"/>
                  </a:lnTo>
                  <a:lnTo>
                    <a:pt x="850" y="1208"/>
                  </a:lnTo>
                  <a:lnTo>
                    <a:pt x="918" y="1177"/>
                  </a:lnTo>
                  <a:lnTo>
                    <a:pt x="981" y="1138"/>
                  </a:lnTo>
                  <a:lnTo>
                    <a:pt x="1039" y="1093"/>
                  </a:lnTo>
                  <a:lnTo>
                    <a:pt x="1091" y="1041"/>
                  </a:lnTo>
                  <a:lnTo>
                    <a:pt x="1136" y="983"/>
                  </a:lnTo>
                  <a:lnTo>
                    <a:pt x="1175" y="918"/>
                  </a:lnTo>
                  <a:lnTo>
                    <a:pt x="1206" y="850"/>
                  </a:lnTo>
                  <a:lnTo>
                    <a:pt x="1229" y="779"/>
                  </a:lnTo>
                  <a:lnTo>
                    <a:pt x="1244" y="704"/>
                  </a:lnTo>
                  <a:lnTo>
                    <a:pt x="1248" y="625"/>
                  </a:lnTo>
                  <a:lnTo>
                    <a:pt x="1244" y="546"/>
                  </a:lnTo>
                  <a:lnTo>
                    <a:pt x="1229" y="471"/>
                  </a:lnTo>
                  <a:lnTo>
                    <a:pt x="1206" y="400"/>
                  </a:lnTo>
                  <a:lnTo>
                    <a:pt x="1175" y="332"/>
                  </a:lnTo>
                  <a:lnTo>
                    <a:pt x="1136" y="269"/>
                  </a:lnTo>
                  <a:lnTo>
                    <a:pt x="1091" y="211"/>
                  </a:lnTo>
                  <a:lnTo>
                    <a:pt x="1039" y="159"/>
                  </a:lnTo>
                  <a:lnTo>
                    <a:pt x="981" y="113"/>
                  </a:lnTo>
                  <a:lnTo>
                    <a:pt x="918" y="73"/>
                  </a:lnTo>
                  <a:lnTo>
                    <a:pt x="850" y="42"/>
                  </a:lnTo>
                  <a:lnTo>
                    <a:pt x="777" y="19"/>
                  </a:lnTo>
                  <a:lnTo>
                    <a:pt x="702" y="5"/>
                  </a:lnTo>
                  <a:lnTo>
                    <a:pt x="623" y="0"/>
                  </a:lnTo>
                  <a:close/>
                  <a:moveTo>
                    <a:pt x="1217" y="625"/>
                  </a:moveTo>
                  <a:lnTo>
                    <a:pt x="1211" y="705"/>
                  </a:lnTo>
                  <a:lnTo>
                    <a:pt x="1196" y="782"/>
                  </a:lnTo>
                  <a:lnTo>
                    <a:pt x="1169" y="856"/>
                  </a:lnTo>
                  <a:lnTo>
                    <a:pt x="1136" y="925"/>
                  </a:lnTo>
                  <a:lnTo>
                    <a:pt x="1093" y="988"/>
                  </a:lnTo>
                  <a:lnTo>
                    <a:pt x="1044" y="1044"/>
                  </a:lnTo>
                  <a:lnTo>
                    <a:pt x="986" y="1095"/>
                  </a:lnTo>
                  <a:lnTo>
                    <a:pt x="923" y="1138"/>
                  </a:lnTo>
                  <a:lnTo>
                    <a:pt x="855" y="1172"/>
                  </a:lnTo>
                  <a:lnTo>
                    <a:pt x="782" y="1198"/>
                  </a:lnTo>
                  <a:lnTo>
                    <a:pt x="703" y="1213"/>
                  </a:lnTo>
                  <a:lnTo>
                    <a:pt x="623" y="1219"/>
                  </a:lnTo>
                  <a:lnTo>
                    <a:pt x="543" y="1213"/>
                  </a:lnTo>
                  <a:lnTo>
                    <a:pt x="466" y="1198"/>
                  </a:lnTo>
                  <a:lnTo>
                    <a:pt x="393" y="1172"/>
                  </a:lnTo>
                  <a:lnTo>
                    <a:pt x="325" y="1138"/>
                  </a:lnTo>
                  <a:lnTo>
                    <a:pt x="262" y="1095"/>
                  </a:lnTo>
                  <a:lnTo>
                    <a:pt x="204" y="1044"/>
                  </a:lnTo>
                  <a:lnTo>
                    <a:pt x="155" y="988"/>
                  </a:lnTo>
                  <a:lnTo>
                    <a:pt x="112" y="925"/>
                  </a:lnTo>
                  <a:lnTo>
                    <a:pt x="77" y="856"/>
                  </a:lnTo>
                  <a:lnTo>
                    <a:pt x="52" y="782"/>
                  </a:lnTo>
                  <a:lnTo>
                    <a:pt x="37" y="705"/>
                  </a:lnTo>
                  <a:lnTo>
                    <a:pt x="31" y="625"/>
                  </a:lnTo>
                  <a:lnTo>
                    <a:pt x="37" y="545"/>
                  </a:lnTo>
                  <a:lnTo>
                    <a:pt x="52" y="468"/>
                  </a:lnTo>
                  <a:lnTo>
                    <a:pt x="77" y="395"/>
                  </a:lnTo>
                  <a:lnTo>
                    <a:pt x="112" y="326"/>
                  </a:lnTo>
                  <a:lnTo>
                    <a:pt x="155" y="264"/>
                  </a:lnTo>
                  <a:lnTo>
                    <a:pt x="204" y="206"/>
                  </a:lnTo>
                  <a:lnTo>
                    <a:pt x="262" y="155"/>
                  </a:lnTo>
                  <a:lnTo>
                    <a:pt x="325" y="113"/>
                  </a:lnTo>
                  <a:lnTo>
                    <a:pt x="393" y="79"/>
                  </a:lnTo>
                  <a:lnTo>
                    <a:pt x="466" y="54"/>
                  </a:lnTo>
                  <a:lnTo>
                    <a:pt x="543" y="38"/>
                  </a:lnTo>
                  <a:lnTo>
                    <a:pt x="623" y="33"/>
                  </a:lnTo>
                  <a:lnTo>
                    <a:pt x="703" y="38"/>
                  </a:lnTo>
                  <a:lnTo>
                    <a:pt x="782" y="54"/>
                  </a:lnTo>
                  <a:lnTo>
                    <a:pt x="855" y="79"/>
                  </a:lnTo>
                  <a:lnTo>
                    <a:pt x="923" y="113"/>
                  </a:lnTo>
                  <a:lnTo>
                    <a:pt x="986" y="155"/>
                  </a:lnTo>
                  <a:lnTo>
                    <a:pt x="1044" y="206"/>
                  </a:lnTo>
                  <a:lnTo>
                    <a:pt x="1093" y="264"/>
                  </a:lnTo>
                  <a:lnTo>
                    <a:pt x="1136" y="326"/>
                  </a:lnTo>
                  <a:lnTo>
                    <a:pt x="1169" y="395"/>
                  </a:lnTo>
                  <a:lnTo>
                    <a:pt x="1196" y="468"/>
                  </a:lnTo>
                  <a:lnTo>
                    <a:pt x="1211" y="545"/>
                  </a:lnTo>
                  <a:lnTo>
                    <a:pt x="1217" y="62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6" name="Freeform 31">
              <a:extLst/>
            </p:cNvPr>
            <p:cNvSpPr>
              <a:spLocks/>
            </p:cNvSpPr>
            <p:nvPr/>
          </p:nvSpPr>
          <p:spPr bwMode="auto">
            <a:xfrm>
              <a:off x="762001" y="2001838"/>
              <a:ext cx="55563" cy="130175"/>
            </a:xfrm>
            <a:custGeom>
              <a:avLst/>
              <a:gdLst>
                <a:gd name="T0" fmla="*/ 23 w 35"/>
                <a:gd name="T1" fmla="*/ 82 h 82"/>
                <a:gd name="T2" fmla="*/ 12 w 35"/>
                <a:gd name="T3" fmla="*/ 81 h 82"/>
                <a:gd name="T4" fmla="*/ 23 w 35"/>
                <a:gd name="T5" fmla="*/ 18 h 82"/>
                <a:gd name="T6" fmla="*/ 17 w 35"/>
                <a:gd name="T7" fmla="*/ 19 h 82"/>
                <a:gd name="T8" fmla="*/ 12 w 35"/>
                <a:gd name="T9" fmla="*/ 23 h 82"/>
                <a:gd name="T10" fmla="*/ 5 w 35"/>
                <a:gd name="T11" fmla="*/ 25 h 82"/>
                <a:gd name="T12" fmla="*/ 0 w 35"/>
                <a:gd name="T13" fmla="*/ 25 h 82"/>
                <a:gd name="T14" fmla="*/ 2 w 35"/>
                <a:gd name="T15" fmla="*/ 16 h 82"/>
                <a:gd name="T16" fmla="*/ 10 w 35"/>
                <a:gd name="T17" fmla="*/ 12 h 82"/>
                <a:gd name="T18" fmla="*/ 19 w 35"/>
                <a:gd name="T19" fmla="*/ 9 h 82"/>
                <a:gd name="T20" fmla="*/ 24 w 35"/>
                <a:gd name="T21" fmla="*/ 4 h 82"/>
                <a:gd name="T22" fmla="*/ 30 w 35"/>
                <a:gd name="T23" fmla="*/ 0 h 82"/>
                <a:gd name="T24" fmla="*/ 35 w 35"/>
                <a:gd name="T25" fmla="*/ 0 h 82"/>
                <a:gd name="T26" fmla="*/ 23 w 35"/>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2">
                  <a:moveTo>
                    <a:pt x="23" y="82"/>
                  </a:moveTo>
                  <a:lnTo>
                    <a:pt x="12" y="81"/>
                  </a:lnTo>
                  <a:lnTo>
                    <a:pt x="23" y="18"/>
                  </a:lnTo>
                  <a:lnTo>
                    <a:pt x="17" y="19"/>
                  </a:lnTo>
                  <a:lnTo>
                    <a:pt x="12" y="23"/>
                  </a:lnTo>
                  <a:lnTo>
                    <a:pt x="5" y="25"/>
                  </a:lnTo>
                  <a:lnTo>
                    <a:pt x="0" y="25"/>
                  </a:lnTo>
                  <a:lnTo>
                    <a:pt x="2" y="16"/>
                  </a:lnTo>
                  <a:lnTo>
                    <a:pt x="10" y="12"/>
                  </a:lnTo>
                  <a:lnTo>
                    <a:pt x="19" y="9"/>
                  </a:lnTo>
                  <a:lnTo>
                    <a:pt x="24" y="4"/>
                  </a:lnTo>
                  <a:lnTo>
                    <a:pt x="30" y="0"/>
                  </a:lnTo>
                  <a:lnTo>
                    <a:pt x="35" y="0"/>
                  </a:lnTo>
                  <a:lnTo>
                    <a:pt x="23" y="8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7" name="Freeform 32">
              <a:extLst/>
            </p:cNvPr>
            <p:cNvSpPr>
              <a:spLocks noEditPoints="1"/>
            </p:cNvSpPr>
            <p:nvPr/>
          </p:nvSpPr>
          <p:spPr bwMode="auto">
            <a:xfrm>
              <a:off x="869951" y="2012950"/>
              <a:ext cx="92075" cy="133350"/>
            </a:xfrm>
            <a:custGeom>
              <a:avLst/>
              <a:gdLst>
                <a:gd name="T0" fmla="*/ 47 w 58"/>
                <a:gd name="T1" fmla="*/ 23 h 84"/>
                <a:gd name="T2" fmla="*/ 42 w 58"/>
                <a:gd name="T3" fmla="*/ 16 h 84"/>
                <a:gd name="T4" fmla="*/ 35 w 58"/>
                <a:gd name="T5" fmla="*/ 11 h 84"/>
                <a:gd name="T6" fmla="*/ 25 w 58"/>
                <a:gd name="T7" fmla="*/ 11 h 84"/>
                <a:gd name="T8" fmla="*/ 16 w 58"/>
                <a:gd name="T9" fmla="*/ 18 h 84"/>
                <a:gd name="T10" fmla="*/ 12 w 58"/>
                <a:gd name="T11" fmla="*/ 28 h 84"/>
                <a:gd name="T12" fmla="*/ 14 w 58"/>
                <a:gd name="T13" fmla="*/ 37 h 84"/>
                <a:gd name="T14" fmla="*/ 19 w 58"/>
                <a:gd name="T15" fmla="*/ 44 h 84"/>
                <a:gd name="T16" fmla="*/ 28 w 58"/>
                <a:gd name="T17" fmla="*/ 47 h 84"/>
                <a:gd name="T18" fmla="*/ 38 w 58"/>
                <a:gd name="T19" fmla="*/ 46 h 84"/>
                <a:gd name="T20" fmla="*/ 44 w 58"/>
                <a:gd name="T21" fmla="*/ 39 h 84"/>
                <a:gd name="T22" fmla="*/ 47 w 58"/>
                <a:gd name="T23" fmla="*/ 28 h 84"/>
                <a:gd name="T24" fmla="*/ 11 w 58"/>
                <a:gd name="T25" fmla="*/ 61 h 84"/>
                <a:gd name="T26" fmla="*/ 16 w 58"/>
                <a:gd name="T27" fmla="*/ 72 h 84"/>
                <a:gd name="T28" fmla="*/ 25 w 58"/>
                <a:gd name="T29" fmla="*/ 75 h 84"/>
                <a:gd name="T30" fmla="*/ 33 w 58"/>
                <a:gd name="T31" fmla="*/ 75 h 84"/>
                <a:gd name="T32" fmla="*/ 40 w 58"/>
                <a:gd name="T33" fmla="*/ 70 h 84"/>
                <a:gd name="T34" fmla="*/ 45 w 58"/>
                <a:gd name="T35" fmla="*/ 60 h 84"/>
                <a:gd name="T36" fmla="*/ 47 w 58"/>
                <a:gd name="T37" fmla="*/ 47 h 84"/>
                <a:gd name="T38" fmla="*/ 44 w 58"/>
                <a:gd name="T39" fmla="*/ 49 h 84"/>
                <a:gd name="T40" fmla="*/ 31 w 58"/>
                <a:gd name="T41" fmla="*/ 54 h 84"/>
                <a:gd name="T42" fmla="*/ 19 w 58"/>
                <a:gd name="T43" fmla="*/ 54 h 84"/>
                <a:gd name="T44" fmla="*/ 7 w 58"/>
                <a:gd name="T45" fmla="*/ 46 h 84"/>
                <a:gd name="T46" fmla="*/ 2 w 58"/>
                <a:gd name="T47" fmla="*/ 33 h 84"/>
                <a:gd name="T48" fmla="*/ 4 w 58"/>
                <a:gd name="T49" fmla="*/ 19 h 84"/>
                <a:gd name="T50" fmla="*/ 12 w 58"/>
                <a:gd name="T51" fmla="*/ 7 h 84"/>
                <a:gd name="T52" fmla="*/ 25 w 58"/>
                <a:gd name="T53" fmla="*/ 2 h 84"/>
                <a:gd name="T54" fmla="*/ 38 w 58"/>
                <a:gd name="T55" fmla="*/ 2 h 84"/>
                <a:gd name="T56" fmla="*/ 51 w 58"/>
                <a:gd name="T57" fmla="*/ 11 h 84"/>
                <a:gd name="T58" fmla="*/ 58 w 58"/>
                <a:gd name="T59" fmla="*/ 25 h 84"/>
                <a:gd name="T60" fmla="*/ 58 w 58"/>
                <a:gd name="T61" fmla="*/ 42 h 84"/>
                <a:gd name="T62" fmla="*/ 56 w 58"/>
                <a:gd name="T63" fmla="*/ 60 h 84"/>
                <a:gd name="T64" fmla="*/ 51 w 58"/>
                <a:gd name="T65" fmla="*/ 72 h 84"/>
                <a:gd name="T66" fmla="*/ 42 w 58"/>
                <a:gd name="T67" fmla="*/ 81 h 84"/>
                <a:gd name="T68" fmla="*/ 30 w 58"/>
                <a:gd name="T69" fmla="*/ 84 h 84"/>
                <a:gd name="T70" fmla="*/ 18 w 58"/>
                <a:gd name="T71" fmla="*/ 84 h 84"/>
                <a:gd name="T72" fmla="*/ 7 w 58"/>
                <a:gd name="T73" fmla="*/ 77 h 84"/>
                <a:gd name="T74" fmla="*/ 0 w 58"/>
                <a:gd name="T75" fmla="*/ 6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84">
                  <a:moveTo>
                    <a:pt x="47" y="28"/>
                  </a:moveTo>
                  <a:lnTo>
                    <a:pt x="47" y="23"/>
                  </a:lnTo>
                  <a:lnTo>
                    <a:pt x="45" y="19"/>
                  </a:lnTo>
                  <a:lnTo>
                    <a:pt x="42" y="16"/>
                  </a:lnTo>
                  <a:lnTo>
                    <a:pt x="38" y="12"/>
                  </a:lnTo>
                  <a:lnTo>
                    <a:pt x="35" y="11"/>
                  </a:lnTo>
                  <a:lnTo>
                    <a:pt x="31" y="9"/>
                  </a:lnTo>
                  <a:lnTo>
                    <a:pt x="25" y="11"/>
                  </a:lnTo>
                  <a:lnTo>
                    <a:pt x="19" y="14"/>
                  </a:lnTo>
                  <a:lnTo>
                    <a:pt x="16" y="18"/>
                  </a:lnTo>
                  <a:lnTo>
                    <a:pt x="14" y="23"/>
                  </a:lnTo>
                  <a:lnTo>
                    <a:pt x="12" y="28"/>
                  </a:lnTo>
                  <a:lnTo>
                    <a:pt x="12" y="33"/>
                  </a:lnTo>
                  <a:lnTo>
                    <a:pt x="14" y="37"/>
                  </a:lnTo>
                  <a:lnTo>
                    <a:pt x="18" y="40"/>
                  </a:lnTo>
                  <a:lnTo>
                    <a:pt x="19" y="44"/>
                  </a:lnTo>
                  <a:lnTo>
                    <a:pt x="25" y="46"/>
                  </a:lnTo>
                  <a:lnTo>
                    <a:pt x="28" y="47"/>
                  </a:lnTo>
                  <a:lnTo>
                    <a:pt x="33" y="46"/>
                  </a:lnTo>
                  <a:lnTo>
                    <a:pt x="38" y="46"/>
                  </a:lnTo>
                  <a:lnTo>
                    <a:pt x="42" y="42"/>
                  </a:lnTo>
                  <a:lnTo>
                    <a:pt x="44" y="39"/>
                  </a:lnTo>
                  <a:lnTo>
                    <a:pt x="45" y="35"/>
                  </a:lnTo>
                  <a:lnTo>
                    <a:pt x="47" y="28"/>
                  </a:lnTo>
                  <a:close/>
                  <a:moveTo>
                    <a:pt x="0" y="61"/>
                  </a:moveTo>
                  <a:lnTo>
                    <a:pt x="11" y="61"/>
                  </a:lnTo>
                  <a:lnTo>
                    <a:pt x="12" y="68"/>
                  </a:lnTo>
                  <a:lnTo>
                    <a:pt x="16" y="72"/>
                  </a:lnTo>
                  <a:lnTo>
                    <a:pt x="19" y="75"/>
                  </a:lnTo>
                  <a:lnTo>
                    <a:pt x="25" y="75"/>
                  </a:lnTo>
                  <a:lnTo>
                    <a:pt x="30" y="75"/>
                  </a:lnTo>
                  <a:lnTo>
                    <a:pt x="33" y="75"/>
                  </a:lnTo>
                  <a:lnTo>
                    <a:pt x="38" y="72"/>
                  </a:lnTo>
                  <a:lnTo>
                    <a:pt x="40" y="70"/>
                  </a:lnTo>
                  <a:lnTo>
                    <a:pt x="44" y="65"/>
                  </a:lnTo>
                  <a:lnTo>
                    <a:pt x="45" y="60"/>
                  </a:lnTo>
                  <a:lnTo>
                    <a:pt x="47" y="54"/>
                  </a:lnTo>
                  <a:lnTo>
                    <a:pt x="47" y="47"/>
                  </a:lnTo>
                  <a:lnTo>
                    <a:pt x="47" y="46"/>
                  </a:lnTo>
                  <a:lnTo>
                    <a:pt x="44" y="49"/>
                  </a:lnTo>
                  <a:lnTo>
                    <a:pt x="38" y="53"/>
                  </a:lnTo>
                  <a:lnTo>
                    <a:pt x="31" y="54"/>
                  </a:lnTo>
                  <a:lnTo>
                    <a:pt x="26" y="56"/>
                  </a:lnTo>
                  <a:lnTo>
                    <a:pt x="19" y="54"/>
                  </a:lnTo>
                  <a:lnTo>
                    <a:pt x="12" y="51"/>
                  </a:lnTo>
                  <a:lnTo>
                    <a:pt x="7" y="46"/>
                  </a:lnTo>
                  <a:lnTo>
                    <a:pt x="4" y="40"/>
                  </a:lnTo>
                  <a:lnTo>
                    <a:pt x="2" y="33"/>
                  </a:lnTo>
                  <a:lnTo>
                    <a:pt x="2" y="26"/>
                  </a:lnTo>
                  <a:lnTo>
                    <a:pt x="4" y="19"/>
                  </a:lnTo>
                  <a:lnTo>
                    <a:pt x="7" y="12"/>
                  </a:lnTo>
                  <a:lnTo>
                    <a:pt x="12" y="7"/>
                  </a:lnTo>
                  <a:lnTo>
                    <a:pt x="18" y="4"/>
                  </a:lnTo>
                  <a:lnTo>
                    <a:pt x="25" y="2"/>
                  </a:lnTo>
                  <a:lnTo>
                    <a:pt x="31" y="0"/>
                  </a:lnTo>
                  <a:lnTo>
                    <a:pt x="38" y="2"/>
                  </a:lnTo>
                  <a:lnTo>
                    <a:pt x="45" y="5"/>
                  </a:lnTo>
                  <a:lnTo>
                    <a:pt x="51" y="11"/>
                  </a:lnTo>
                  <a:lnTo>
                    <a:pt x="56" y="19"/>
                  </a:lnTo>
                  <a:lnTo>
                    <a:pt x="58" y="25"/>
                  </a:lnTo>
                  <a:lnTo>
                    <a:pt x="58" y="32"/>
                  </a:lnTo>
                  <a:lnTo>
                    <a:pt x="58" y="42"/>
                  </a:lnTo>
                  <a:lnTo>
                    <a:pt x="58" y="51"/>
                  </a:lnTo>
                  <a:lnTo>
                    <a:pt x="56" y="60"/>
                  </a:lnTo>
                  <a:lnTo>
                    <a:pt x="54" y="67"/>
                  </a:lnTo>
                  <a:lnTo>
                    <a:pt x="51" y="72"/>
                  </a:lnTo>
                  <a:lnTo>
                    <a:pt x="47" y="77"/>
                  </a:lnTo>
                  <a:lnTo>
                    <a:pt x="42" y="81"/>
                  </a:lnTo>
                  <a:lnTo>
                    <a:pt x="37" y="82"/>
                  </a:lnTo>
                  <a:lnTo>
                    <a:pt x="30" y="84"/>
                  </a:lnTo>
                  <a:lnTo>
                    <a:pt x="25" y="84"/>
                  </a:lnTo>
                  <a:lnTo>
                    <a:pt x="18" y="84"/>
                  </a:lnTo>
                  <a:lnTo>
                    <a:pt x="12" y="81"/>
                  </a:lnTo>
                  <a:lnTo>
                    <a:pt x="7" y="77"/>
                  </a:lnTo>
                  <a:lnTo>
                    <a:pt x="4" y="74"/>
                  </a:lnTo>
                  <a:lnTo>
                    <a:pt x="0" y="68"/>
                  </a:lnTo>
                  <a:lnTo>
                    <a:pt x="0" y="6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8" name="Freeform 33">
              <a:extLst/>
            </p:cNvPr>
            <p:cNvSpPr>
              <a:spLocks noEditPoints="1"/>
            </p:cNvSpPr>
            <p:nvPr/>
          </p:nvSpPr>
          <p:spPr bwMode="auto">
            <a:xfrm>
              <a:off x="996951" y="2016125"/>
              <a:ext cx="92075" cy="133350"/>
            </a:xfrm>
            <a:custGeom>
              <a:avLst/>
              <a:gdLst>
                <a:gd name="T0" fmla="*/ 13 w 58"/>
                <a:gd name="T1" fmla="*/ 42 h 84"/>
                <a:gd name="T2" fmla="*/ 13 w 58"/>
                <a:gd name="T3" fmla="*/ 51 h 84"/>
                <a:gd name="T4" fmla="*/ 14 w 58"/>
                <a:gd name="T5" fmla="*/ 59 h 84"/>
                <a:gd name="T6" fmla="*/ 16 w 58"/>
                <a:gd name="T7" fmla="*/ 65 h 84"/>
                <a:gd name="T8" fmla="*/ 18 w 58"/>
                <a:gd name="T9" fmla="*/ 68 h 84"/>
                <a:gd name="T10" fmla="*/ 21 w 58"/>
                <a:gd name="T11" fmla="*/ 72 h 84"/>
                <a:gd name="T12" fmla="*/ 27 w 58"/>
                <a:gd name="T13" fmla="*/ 75 h 84"/>
                <a:gd name="T14" fmla="*/ 32 w 58"/>
                <a:gd name="T15" fmla="*/ 75 h 84"/>
                <a:gd name="T16" fmla="*/ 35 w 58"/>
                <a:gd name="T17" fmla="*/ 73 h 84"/>
                <a:gd name="T18" fmla="*/ 41 w 58"/>
                <a:gd name="T19" fmla="*/ 72 h 84"/>
                <a:gd name="T20" fmla="*/ 44 w 58"/>
                <a:gd name="T21" fmla="*/ 68 h 84"/>
                <a:gd name="T22" fmla="*/ 46 w 58"/>
                <a:gd name="T23" fmla="*/ 63 h 84"/>
                <a:gd name="T24" fmla="*/ 47 w 58"/>
                <a:gd name="T25" fmla="*/ 58 h 84"/>
                <a:gd name="T26" fmla="*/ 47 w 58"/>
                <a:gd name="T27" fmla="*/ 49 h 84"/>
                <a:gd name="T28" fmla="*/ 47 w 58"/>
                <a:gd name="T29" fmla="*/ 40 h 84"/>
                <a:gd name="T30" fmla="*/ 46 w 58"/>
                <a:gd name="T31" fmla="*/ 31 h 84"/>
                <a:gd name="T32" fmla="*/ 44 w 58"/>
                <a:gd name="T33" fmla="*/ 23 h 84"/>
                <a:gd name="T34" fmla="*/ 42 w 58"/>
                <a:gd name="T35" fmla="*/ 17 h 84"/>
                <a:gd name="T36" fmla="*/ 41 w 58"/>
                <a:gd name="T37" fmla="*/ 14 h 84"/>
                <a:gd name="T38" fmla="*/ 37 w 58"/>
                <a:gd name="T39" fmla="*/ 10 h 84"/>
                <a:gd name="T40" fmla="*/ 32 w 58"/>
                <a:gd name="T41" fmla="*/ 9 h 84"/>
                <a:gd name="T42" fmla="*/ 28 w 58"/>
                <a:gd name="T43" fmla="*/ 7 h 84"/>
                <a:gd name="T44" fmla="*/ 23 w 58"/>
                <a:gd name="T45" fmla="*/ 9 h 84"/>
                <a:gd name="T46" fmla="*/ 20 w 58"/>
                <a:gd name="T47" fmla="*/ 10 h 84"/>
                <a:gd name="T48" fmla="*/ 16 w 58"/>
                <a:gd name="T49" fmla="*/ 14 h 84"/>
                <a:gd name="T50" fmla="*/ 14 w 58"/>
                <a:gd name="T51" fmla="*/ 19 h 84"/>
                <a:gd name="T52" fmla="*/ 13 w 58"/>
                <a:gd name="T53" fmla="*/ 24 h 84"/>
                <a:gd name="T54" fmla="*/ 13 w 58"/>
                <a:gd name="T55" fmla="*/ 33 h 84"/>
                <a:gd name="T56" fmla="*/ 13 w 58"/>
                <a:gd name="T57" fmla="*/ 42 h 84"/>
                <a:gd name="T58" fmla="*/ 0 w 58"/>
                <a:gd name="T59" fmla="*/ 42 h 84"/>
                <a:gd name="T60" fmla="*/ 0 w 58"/>
                <a:gd name="T61" fmla="*/ 33 h 84"/>
                <a:gd name="T62" fmla="*/ 2 w 58"/>
                <a:gd name="T63" fmla="*/ 24 h 84"/>
                <a:gd name="T64" fmla="*/ 4 w 58"/>
                <a:gd name="T65" fmla="*/ 19 h 84"/>
                <a:gd name="T66" fmla="*/ 7 w 58"/>
                <a:gd name="T67" fmla="*/ 10 h 84"/>
                <a:gd name="T68" fmla="*/ 13 w 58"/>
                <a:gd name="T69" fmla="*/ 5 h 84"/>
                <a:gd name="T70" fmla="*/ 16 w 58"/>
                <a:gd name="T71" fmla="*/ 2 h 84"/>
                <a:gd name="T72" fmla="*/ 21 w 58"/>
                <a:gd name="T73" fmla="*/ 0 h 84"/>
                <a:gd name="T74" fmla="*/ 27 w 58"/>
                <a:gd name="T75" fmla="*/ 0 h 84"/>
                <a:gd name="T76" fmla="*/ 34 w 58"/>
                <a:gd name="T77" fmla="*/ 0 h 84"/>
                <a:gd name="T78" fmla="*/ 39 w 58"/>
                <a:gd name="T79" fmla="*/ 2 h 84"/>
                <a:gd name="T80" fmla="*/ 44 w 58"/>
                <a:gd name="T81" fmla="*/ 3 h 84"/>
                <a:gd name="T82" fmla="*/ 47 w 58"/>
                <a:gd name="T83" fmla="*/ 9 h 84"/>
                <a:gd name="T84" fmla="*/ 51 w 58"/>
                <a:gd name="T85" fmla="*/ 14 h 84"/>
                <a:gd name="T86" fmla="*/ 54 w 58"/>
                <a:gd name="T87" fmla="*/ 21 h 84"/>
                <a:gd name="T88" fmla="*/ 56 w 58"/>
                <a:gd name="T89" fmla="*/ 28 h 84"/>
                <a:gd name="T90" fmla="*/ 58 w 58"/>
                <a:gd name="T91" fmla="*/ 38 h 84"/>
                <a:gd name="T92" fmla="*/ 58 w 58"/>
                <a:gd name="T93" fmla="*/ 49 h 84"/>
                <a:gd name="T94" fmla="*/ 58 w 58"/>
                <a:gd name="T95" fmla="*/ 56 h 84"/>
                <a:gd name="T96" fmla="*/ 56 w 58"/>
                <a:gd name="T97" fmla="*/ 63 h 84"/>
                <a:gd name="T98" fmla="*/ 54 w 58"/>
                <a:gd name="T99" fmla="*/ 68 h 84"/>
                <a:gd name="T100" fmla="*/ 51 w 58"/>
                <a:gd name="T101" fmla="*/ 73 h 84"/>
                <a:gd name="T102" fmla="*/ 47 w 58"/>
                <a:gd name="T103" fmla="*/ 77 h 84"/>
                <a:gd name="T104" fmla="*/ 44 w 58"/>
                <a:gd name="T105" fmla="*/ 80 h 84"/>
                <a:gd name="T106" fmla="*/ 37 w 58"/>
                <a:gd name="T107" fmla="*/ 82 h 84"/>
                <a:gd name="T108" fmla="*/ 32 w 58"/>
                <a:gd name="T109" fmla="*/ 84 h 84"/>
                <a:gd name="T110" fmla="*/ 23 w 58"/>
                <a:gd name="T111" fmla="*/ 82 h 84"/>
                <a:gd name="T112" fmla="*/ 16 w 58"/>
                <a:gd name="T113" fmla="*/ 80 h 84"/>
                <a:gd name="T114" fmla="*/ 11 w 58"/>
                <a:gd name="T115" fmla="*/ 75 h 84"/>
                <a:gd name="T116" fmla="*/ 4 w 58"/>
                <a:gd name="T117" fmla="*/ 63 h 84"/>
                <a:gd name="T118" fmla="*/ 0 w 58"/>
                <a:gd name="T119"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84">
                  <a:moveTo>
                    <a:pt x="13" y="42"/>
                  </a:moveTo>
                  <a:lnTo>
                    <a:pt x="13" y="51"/>
                  </a:lnTo>
                  <a:lnTo>
                    <a:pt x="14" y="59"/>
                  </a:lnTo>
                  <a:lnTo>
                    <a:pt x="16" y="65"/>
                  </a:lnTo>
                  <a:lnTo>
                    <a:pt x="18" y="68"/>
                  </a:lnTo>
                  <a:lnTo>
                    <a:pt x="21" y="72"/>
                  </a:lnTo>
                  <a:lnTo>
                    <a:pt x="27" y="75"/>
                  </a:lnTo>
                  <a:lnTo>
                    <a:pt x="32" y="75"/>
                  </a:lnTo>
                  <a:lnTo>
                    <a:pt x="35" y="73"/>
                  </a:lnTo>
                  <a:lnTo>
                    <a:pt x="41" y="72"/>
                  </a:lnTo>
                  <a:lnTo>
                    <a:pt x="44" y="68"/>
                  </a:lnTo>
                  <a:lnTo>
                    <a:pt x="46" y="63"/>
                  </a:lnTo>
                  <a:lnTo>
                    <a:pt x="47" y="58"/>
                  </a:lnTo>
                  <a:lnTo>
                    <a:pt x="47" y="49"/>
                  </a:lnTo>
                  <a:lnTo>
                    <a:pt x="47" y="40"/>
                  </a:lnTo>
                  <a:lnTo>
                    <a:pt x="46" y="31"/>
                  </a:lnTo>
                  <a:lnTo>
                    <a:pt x="44" y="23"/>
                  </a:lnTo>
                  <a:lnTo>
                    <a:pt x="42" y="17"/>
                  </a:lnTo>
                  <a:lnTo>
                    <a:pt x="41" y="14"/>
                  </a:lnTo>
                  <a:lnTo>
                    <a:pt x="37" y="10"/>
                  </a:lnTo>
                  <a:lnTo>
                    <a:pt x="32" y="9"/>
                  </a:lnTo>
                  <a:lnTo>
                    <a:pt x="28" y="7"/>
                  </a:lnTo>
                  <a:lnTo>
                    <a:pt x="23" y="9"/>
                  </a:lnTo>
                  <a:lnTo>
                    <a:pt x="20" y="10"/>
                  </a:lnTo>
                  <a:lnTo>
                    <a:pt x="16" y="14"/>
                  </a:lnTo>
                  <a:lnTo>
                    <a:pt x="14" y="19"/>
                  </a:lnTo>
                  <a:lnTo>
                    <a:pt x="13" y="24"/>
                  </a:lnTo>
                  <a:lnTo>
                    <a:pt x="13" y="33"/>
                  </a:lnTo>
                  <a:lnTo>
                    <a:pt x="13" y="42"/>
                  </a:lnTo>
                  <a:close/>
                  <a:moveTo>
                    <a:pt x="0" y="42"/>
                  </a:moveTo>
                  <a:lnTo>
                    <a:pt x="0" y="33"/>
                  </a:lnTo>
                  <a:lnTo>
                    <a:pt x="2" y="24"/>
                  </a:lnTo>
                  <a:lnTo>
                    <a:pt x="4" y="19"/>
                  </a:lnTo>
                  <a:lnTo>
                    <a:pt x="7" y="10"/>
                  </a:lnTo>
                  <a:lnTo>
                    <a:pt x="13" y="5"/>
                  </a:lnTo>
                  <a:lnTo>
                    <a:pt x="16" y="2"/>
                  </a:lnTo>
                  <a:lnTo>
                    <a:pt x="21" y="0"/>
                  </a:lnTo>
                  <a:lnTo>
                    <a:pt x="27" y="0"/>
                  </a:lnTo>
                  <a:lnTo>
                    <a:pt x="34" y="0"/>
                  </a:lnTo>
                  <a:lnTo>
                    <a:pt x="39" y="2"/>
                  </a:lnTo>
                  <a:lnTo>
                    <a:pt x="44" y="3"/>
                  </a:lnTo>
                  <a:lnTo>
                    <a:pt x="47" y="9"/>
                  </a:lnTo>
                  <a:lnTo>
                    <a:pt x="51" y="14"/>
                  </a:lnTo>
                  <a:lnTo>
                    <a:pt x="54" y="21"/>
                  </a:lnTo>
                  <a:lnTo>
                    <a:pt x="56" y="28"/>
                  </a:lnTo>
                  <a:lnTo>
                    <a:pt x="58" y="38"/>
                  </a:lnTo>
                  <a:lnTo>
                    <a:pt x="58" y="49"/>
                  </a:lnTo>
                  <a:lnTo>
                    <a:pt x="58" y="56"/>
                  </a:lnTo>
                  <a:lnTo>
                    <a:pt x="56" y="63"/>
                  </a:lnTo>
                  <a:lnTo>
                    <a:pt x="54" y="68"/>
                  </a:lnTo>
                  <a:lnTo>
                    <a:pt x="51" y="73"/>
                  </a:lnTo>
                  <a:lnTo>
                    <a:pt x="47" y="77"/>
                  </a:lnTo>
                  <a:lnTo>
                    <a:pt x="44" y="80"/>
                  </a:lnTo>
                  <a:lnTo>
                    <a:pt x="37" y="82"/>
                  </a:lnTo>
                  <a:lnTo>
                    <a:pt x="32" y="84"/>
                  </a:lnTo>
                  <a:lnTo>
                    <a:pt x="23" y="82"/>
                  </a:lnTo>
                  <a:lnTo>
                    <a:pt x="16" y="80"/>
                  </a:lnTo>
                  <a:lnTo>
                    <a:pt x="11" y="75"/>
                  </a:lnTo>
                  <a:lnTo>
                    <a:pt x="4" y="63"/>
                  </a:lnTo>
                  <a:lnTo>
                    <a:pt x="0" y="4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39" name="Freeform 34">
              <a:extLst/>
            </p:cNvPr>
            <p:cNvSpPr>
              <a:spLocks/>
            </p:cNvSpPr>
            <p:nvPr/>
          </p:nvSpPr>
          <p:spPr bwMode="auto">
            <a:xfrm>
              <a:off x="1122363" y="2001838"/>
              <a:ext cx="104775" cy="136525"/>
            </a:xfrm>
            <a:custGeom>
              <a:avLst/>
              <a:gdLst>
                <a:gd name="T0" fmla="*/ 64 w 66"/>
                <a:gd name="T1" fmla="*/ 67 h 86"/>
                <a:gd name="T2" fmla="*/ 66 w 66"/>
                <a:gd name="T3" fmla="*/ 75 h 86"/>
                <a:gd name="T4" fmla="*/ 5 w 66"/>
                <a:gd name="T5" fmla="*/ 86 h 86"/>
                <a:gd name="T6" fmla="*/ 5 w 66"/>
                <a:gd name="T7" fmla="*/ 79 h 86"/>
                <a:gd name="T8" fmla="*/ 9 w 66"/>
                <a:gd name="T9" fmla="*/ 74 h 86"/>
                <a:gd name="T10" fmla="*/ 12 w 66"/>
                <a:gd name="T11" fmla="*/ 67 h 86"/>
                <a:gd name="T12" fmla="*/ 17 w 66"/>
                <a:gd name="T13" fmla="*/ 61 h 86"/>
                <a:gd name="T14" fmla="*/ 24 w 66"/>
                <a:gd name="T15" fmla="*/ 53 h 86"/>
                <a:gd name="T16" fmla="*/ 31 w 66"/>
                <a:gd name="T17" fmla="*/ 44 h 86"/>
                <a:gd name="T18" fmla="*/ 37 w 66"/>
                <a:gd name="T19" fmla="*/ 39 h 86"/>
                <a:gd name="T20" fmla="*/ 40 w 66"/>
                <a:gd name="T21" fmla="*/ 32 h 86"/>
                <a:gd name="T22" fmla="*/ 44 w 66"/>
                <a:gd name="T23" fmla="*/ 26 h 86"/>
                <a:gd name="T24" fmla="*/ 44 w 66"/>
                <a:gd name="T25" fmla="*/ 19 h 86"/>
                <a:gd name="T26" fmla="*/ 42 w 66"/>
                <a:gd name="T27" fmla="*/ 14 h 86"/>
                <a:gd name="T28" fmla="*/ 37 w 66"/>
                <a:gd name="T29" fmla="*/ 11 h 86"/>
                <a:gd name="T30" fmla="*/ 31 w 66"/>
                <a:gd name="T31" fmla="*/ 9 h 86"/>
                <a:gd name="T32" fmla="*/ 24 w 66"/>
                <a:gd name="T33" fmla="*/ 9 h 86"/>
                <a:gd name="T34" fmla="*/ 21 w 66"/>
                <a:gd name="T35" fmla="*/ 9 h 86"/>
                <a:gd name="T36" fmla="*/ 17 w 66"/>
                <a:gd name="T37" fmla="*/ 12 h 86"/>
                <a:gd name="T38" fmla="*/ 14 w 66"/>
                <a:gd name="T39" fmla="*/ 14 h 86"/>
                <a:gd name="T40" fmla="*/ 12 w 66"/>
                <a:gd name="T41" fmla="*/ 18 h 86"/>
                <a:gd name="T42" fmla="*/ 10 w 66"/>
                <a:gd name="T43" fmla="*/ 23 h 86"/>
                <a:gd name="T44" fmla="*/ 10 w 66"/>
                <a:gd name="T45" fmla="*/ 26 h 86"/>
                <a:gd name="T46" fmla="*/ 0 w 66"/>
                <a:gd name="T47" fmla="*/ 28 h 86"/>
                <a:gd name="T48" fmla="*/ 0 w 66"/>
                <a:gd name="T49" fmla="*/ 21 h 86"/>
                <a:gd name="T50" fmla="*/ 3 w 66"/>
                <a:gd name="T51" fmla="*/ 14 h 86"/>
                <a:gd name="T52" fmla="*/ 7 w 66"/>
                <a:gd name="T53" fmla="*/ 9 h 86"/>
                <a:gd name="T54" fmla="*/ 10 w 66"/>
                <a:gd name="T55" fmla="*/ 5 h 86"/>
                <a:gd name="T56" fmla="*/ 17 w 66"/>
                <a:gd name="T57" fmla="*/ 2 h 86"/>
                <a:gd name="T58" fmla="*/ 24 w 66"/>
                <a:gd name="T59" fmla="*/ 0 h 86"/>
                <a:gd name="T60" fmla="*/ 31 w 66"/>
                <a:gd name="T61" fmla="*/ 0 h 86"/>
                <a:gd name="T62" fmla="*/ 38 w 66"/>
                <a:gd name="T63" fmla="*/ 0 h 86"/>
                <a:gd name="T64" fmla="*/ 44 w 66"/>
                <a:gd name="T65" fmla="*/ 4 h 86"/>
                <a:gd name="T66" fmla="*/ 49 w 66"/>
                <a:gd name="T67" fmla="*/ 7 h 86"/>
                <a:gd name="T68" fmla="*/ 52 w 66"/>
                <a:gd name="T69" fmla="*/ 12 h 86"/>
                <a:gd name="T70" fmla="*/ 54 w 66"/>
                <a:gd name="T71" fmla="*/ 18 h 86"/>
                <a:gd name="T72" fmla="*/ 54 w 66"/>
                <a:gd name="T73" fmla="*/ 23 h 86"/>
                <a:gd name="T74" fmla="*/ 54 w 66"/>
                <a:gd name="T75" fmla="*/ 28 h 86"/>
                <a:gd name="T76" fmla="*/ 52 w 66"/>
                <a:gd name="T77" fmla="*/ 33 h 86"/>
                <a:gd name="T78" fmla="*/ 49 w 66"/>
                <a:gd name="T79" fmla="*/ 39 h 86"/>
                <a:gd name="T80" fmla="*/ 45 w 66"/>
                <a:gd name="T81" fmla="*/ 44 h 86"/>
                <a:gd name="T82" fmla="*/ 40 w 66"/>
                <a:gd name="T83" fmla="*/ 49 h 86"/>
                <a:gd name="T84" fmla="*/ 35 w 66"/>
                <a:gd name="T85" fmla="*/ 56 h 86"/>
                <a:gd name="T86" fmla="*/ 30 w 66"/>
                <a:gd name="T87" fmla="*/ 61 h 86"/>
                <a:gd name="T88" fmla="*/ 26 w 66"/>
                <a:gd name="T89" fmla="*/ 65 h 86"/>
                <a:gd name="T90" fmla="*/ 24 w 66"/>
                <a:gd name="T91" fmla="*/ 68 h 86"/>
                <a:gd name="T92" fmla="*/ 19 w 66"/>
                <a:gd name="T93" fmla="*/ 74 h 86"/>
                <a:gd name="T94" fmla="*/ 64 w 66"/>
                <a:gd name="T95"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86">
                  <a:moveTo>
                    <a:pt x="64" y="67"/>
                  </a:moveTo>
                  <a:lnTo>
                    <a:pt x="66" y="75"/>
                  </a:lnTo>
                  <a:lnTo>
                    <a:pt x="5" y="86"/>
                  </a:lnTo>
                  <a:lnTo>
                    <a:pt x="5" y="79"/>
                  </a:lnTo>
                  <a:lnTo>
                    <a:pt x="9" y="74"/>
                  </a:lnTo>
                  <a:lnTo>
                    <a:pt x="12" y="67"/>
                  </a:lnTo>
                  <a:lnTo>
                    <a:pt x="17" y="61"/>
                  </a:lnTo>
                  <a:lnTo>
                    <a:pt x="24" y="53"/>
                  </a:lnTo>
                  <a:lnTo>
                    <a:pt x="31" y="44"/>
                  </a:lnTo>
                  <a:lnTo>
                    <a:pt x="37" y="39"/>
                  </a:lnTo>
                  <a:lnTo>
                    <a:pt x="40" y="32"/>
                  </a:lnTo>
                  <a:lnTo>
                    <a:pt x="44" y="26"/>
                  </a:lnTo>
                  <a:lnTo>
                    <a:pt x="44" y="19"/>
                  </a:lnTo>
                  <a:lnTo>
                    <a:pt x="42" y="14"/>
                  </a:lnTo>
                  <a:lnTo>
                    <a:pt x="37" y="11"/>
                  </a:lnTo>
                  <a:lnTo>
                    <a:pt x="31" y="9"/>
                  </a:lnTo>
                  <a:lnTo>
                    <a:pt x="24" y="9"/>
                  </a:lnTo>
                  <a:lnTo>
                    <a:pt x="21" y="9"/>
                  </a:lnTo>
                  <a:lnTo>
                    <a:pt x="17" y="12"/>
                  </a:lnTo>
                  <a:lnTo>
                    <a:pt x="14" y="14"/>
                  </a:lnTo>
                  <a:lnTo>
                    <a:pt x="12" y="18"/>
                  </a:lnTo>
                  <a:lnTo>
                    <a:pt x="10" y="23"/>
                  </a:lnTo>
                  <a:lnTo>
                    <a:pt x="10" y="26"/>
                  </a:lnTo>
                  <a:lnTo>
                    <a:pt x="0" y="28"/>
                  </a:lnTo>
                  <a:lnTo>
                    <a:pt x="0" y="21"/>
                  </a:lnTo>
                  <a:lnTo>
                    <a:pt x="3" y="14"/>
                  </a:lnTo>
                  <a:lnTo>
                    <a:pt x="7" y="9"/>
                  </a:lnTo>
                  <a:lnTo>
                    <a:pt x="10" y="5"/>
                  </a:lnTo>
                  <a:lnTo>
                    <a:pt x="17" y="2"/>
                  </a:lnTo>
                  <a:lnTo>
                    <a:pt x="24" y="0"/>
                  </a:lnTo>
                  <a:lnTo>
                    <a:pt x="31" y="0"/>
                  </a:lnTo>
                  <a:lnTo>
                    <a:pt x="38" y="0"/>
                  </a:lnTo>
                  <a:lnTo>
                    <a:pt x="44" y="4"/>
                  </a:lnTo>
                  <a:lnTo>
                    <a:pt x="49" y="7"/>
                  </a:lnTo>
                  <a:lnTo>
                    <a:pt x="52" y="12"/>
                  </a:lnTo>
                  <a:lnTo>
                    <a:pt x="54" y="18"/>
                  </a:lnTo>
                  <a:lnTo>
                    <a:pt x="54" y="23"/>
                  </a:lnTo>
                  <a:lnTo>
                    <a:pt x="54" y="28"/>
                  </a:lnTo>
                  <a:lnTo>
                    <a:pt x="52" y="33"/>
                  </a:lnTo>
                  <a:lnTo>
                    <a:pt x="49" y="39"/>
                  </a:lnTo>
                  <a:lnTo>
                    <a:pt x="45" y="44"/>
                  </a:lnTo>
                  <a:lnTo>
                    <a:pt x="40" y="49"/>
                  </a:lnTo>
                  <a:lnTo>
                    <a:pt x="35" y="56"/>
                  </a:lnTo>
                  <a:lnTo>
                    <a:pt x="30" y="61"/>
                  </a:lnTo>
                  <a:lnTo>
                    <a:pt x="26" y="65"/>
                  </a:lnTo>
                  <a:lnTo>
                    <a:pt x="24" y="68"/>
                  </a:lnTo>
                  <a:lnTo>
                    <a:pt x="19" y="74"/>
                  </a:lnTo>
                  <a:lnTo>
                    <a:pt x="64" y="6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0" name="Freeform 35">
              <a:extLst/>
            </p:cNvPr>
            <p:cNvSpPr>
              <a:spLocks noEditPoints="1"/>
            </p:cNvSpPr>
            <p:nvPr/>
          </p:nvSpPr>
          <p:spPr bwMode="auto">
            <a:xfrm>
              <a:off x="1096963" y="1095375"/>
              <a:ext cx="44450" cy="77788"/>
            </a:xfrm>
            <a:custGeom>
              <a:avLst/>
              <a:gdLst>
                <a:gd name="T0" fmla="*/ 5 w 28"/>
                <a:gd name="T1" fmla="*/ 25 h 49"/>
                <a:gd name="T2" fmla="*/ 2 w 28"/>
                <a:gd name="T3" fmla="*/ 4 h 49"/>
                <a:gd name="T4" fmla="*/ 0 w 28"/>
                <a:gd name="T5" fmla="*/ 9 h 49"/>
                <a:gd name="T6" fmla="*/ 2 w 28"/>
                <a:gd name="T7" fmla="*/ 23 h 49"/>
                <a:gd name="T8" fmla="*/ 19 w 28"/>
                <a:gd name="T9" fmla="*/ 19 h 49"/>
                <a:gd name="T10" fmla="*/ 23 w 28"/>
                <a:gd name="T11" fmla="*/ 14 h 49"/>
                <a:gd name="T12" fmla="*/ 21 w 28"/>
                <a:gd name="T13" fmla="*/ 7 h 49"/>
                <a:gd name="T14" fmla="*/ 7 w 28"/>
                <a:gd name="T15" fmla="*/ 9 h 49"/>
                <a:gd name="T16" fmla="*/ 7 w 28"/>
                <a:gd name="T17" fmla="*/ 14 h 49"/>
                <a:gd name="T18" fmla="*/ 16 w 28"/>
                <a:gd name="T19" fmla="*/ 14 h 49"/>
                <a:gd name="T20" fmla="*/ 16 w 28"/>
                <a:gd name="T21" fmla="*/ 13 h 49"/>
                <a:gd name="T22" fmla="*/ 12 w 28"/>
                <a:gd name="T23" fmla="*/ 13 h 49"/>
                <a:gd name="T24" fmla="*/ 12 w 28"/>
                <a:gd name="T25" fmla="*/ 11 h 49"/>
                <a:gd name="T26" fmla="*/ 19 w 28"/>
                <a:gd name="T27" fmla="*/ 9 h 49"/>
                <a:gd name="T28" fmla="*/ 21 w 28"/>
                <a:gd name="T29" fmla="*/ 16 h 49"/>
                <a:gd name="T30" fmla="*/ 4 w 28"/>
                <a:gd name="T31" fmla="*/ 19 h 49"/>
                <a:gd name="T32" fmla="*/ 4 w 28"/>
                <a:gd name="T33" fmla="*/ 18 h 49"/>
                <a:gd name="T34" fmla="*/ 5 w 28"/>
                <a:gd name="T35" fmla="*/ 6 h 49"/>
                <a:gd name="T36" fmla="*/ 25 w 28"/>
                <a:gd name="T37" fmla="*/ 4 h 49"/>
                <a:gd name="T38" fmla="*/ 25 w 28"/>
                <a:gd name="T39" fmla="*/ 18 h 49"/>
                <a:gd name="T40" fmla="*/ 25 w 28"/>
                <a:gd name="T41" fmla="*/ 19 h 49"/>
                <a:gd name="T42" fmla="*/ 19 w 28"/>
                <a:gd name="T43" fmla="*/ 21 h 49"/>
                <a:gd name="T44" fmla="*/ 9 w 28"/>
                <a:gd name="T45" fmla="*/ 25 h 49"/>
                <a:gd name="T46" fmla="*/ 4 w 28"/>
                <a:gd name="T47" fmla="*/ 25 h 49"/>
                <a:gd name="T48" fmla="*/ 0 w 28"/>
                <a:gd name="T49" fmla="*/ 30 h 49"/>
                <a:gd name="T50" fmla="*/ 2 w 28"/>
                <a:gd name="T51" fmla="*/ 47 h 49"/>
                <a:gd name="T52" fmla="*/ 25 w 28"/>
                <a:gd name="T53" fmla="*/ 46 h 49"/>
                <a:gd name="T54" fmla="*/ 28 w 28"/>
                <a:gd name="T55" fmla="*/ 42 h 49"/>
                <a:gd name="T56" fmla="*/ 28 w 28"/>
                <a:gd name="T57" fmla="*/ 30 h 49"/>
                <a:gd name="T58" fmla="*/ 21 w 28"/>
                <a:gd name="T59" fmla="*/ 26 h 49"/>
                <a:gd name="T60" fmla="*/ 5 w 28"/>
                <a:gd name="T61" fmla="*/ 32 h 49"/>
                <a:gd name="T62" fmla="*/ 5 w 28"/>
                <a:gd name="T63" fmla="*/ 40 h 49"/>
                <a:gd name="T64" fmla="*/ 11 w 28"/>
                <a:gd name="T65" fmla="*/ 42 h 49"/>
                <a:gd name="T66" fmla="*/ 21 w 28"/>
                <a:gd name="T67" fmla="*/ 39 h 49"/>
                <a:gd name="T68" fmla="*/ 19 w 28"/>
                <a:gd name="T69" fmla="*/ 32 h 49"/>
                <a:gd name="T70" fmla="*/ 14 w 28"/>
                <a:gd name="T71" fmla="*/ 35 h 49"/>
                <a:gd name="T72" fmla="*/ 16 w 28"/>
                <a:gd name="T73" fmla="*/ 37 h 49"/>
                <a:gd name="T74" fmla="*/ 19 w 28"/>
                <a:gd name="T75" fmla="*/ 37 h 49"/>
                <a:gd name="T76" fmla="*/ 11 w 28"/>
                <a:gd name="T77" fmla="*/ 39 h 49"/>
                <a:gd name="T78" fmla="*/ 9 w 28"/>
                <a:gd name="T79" fmla="*/ 39 h 49"/>
                <a:gd name="T80" fmla="*/ 11 w 28"/>
                <a:gd name="T81" fmla="*/ 33 h 49"/>
                <a:gd name="T82" fmla="*/ 25 w 28"/>
                <a:gd name="T83" fmla="*/ 30 h 49"/>
                <a:gd name="T84" fmla="*/ 25 w 28"/>
                <a:gd name="T85" fmla="*/ 40 h 49"/>
                <a:gd name="T86" fmla="*/ 5 w 28"/>
                <a:gd name="T87" fmla="*/ 46 h 49"/>
                <a:gd name="T88" fmla="*/ 4 w 28"/>
                <a:gd name="T89" fmla="*/ 46 h 49"/>
                <a:gd name="T90" fmla="*/ 4 w 28"/>
                <a:gd name="T91" fmla="*/ 30 h 49"/>
                <a:gd name="T92" fmla="*/ 4 w 28"/>
                <a:gd name="T93" fmla="*/ 28 h 49"/>
                <a:gd name="T94" fmla="*/ 26 w 28"/>
                <a:gd name="T95" fmla="*/ 23 h 49"/>
                <a:gd name="T96" fmla="*/ 28 w 28"/>
                <a:gd name="T97" fmla="*/ 18 h 49"/>
                <a:gd name="T98" fmla="*/ 26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5" y="25"/>
                  </a:moveTo>
                  <a:lnTo>
                    <a:pt x="5" y="25"/>
                  </a:lnTo>
                  <a:lnTo>
                    <a:pt x="5" y="25"/>
                  </a:lnTo>
                  <a:close/>
                  <a:moveTo>
                    <a:pt x="23" y="0"/>
                  </a:moveTo>
                  <a:lnTo>
                    <a:pt x="5" y="4"/>
                  </a:lnTo>
                  <a:lnTo>
                    <a:pt x="2" y="4"/>
                  </a:lnTo>
                  <a:lnTo>
                    <a:pt x="2" y="6"/>
                  </a:lnTo>
                  <a:lnTo>
                    <a:pt x="0" y="7"/>
                  </a:lnTo>
                  <a:lnTo>
                    <a:pt x="0" y="9"/>
                  </a:lnTo>
                  <a:lnTo>
                    <a:pt x="0" y="18"/>
                  </a:lnTo>
                  <a:lnTo>
                    <a:pt x="0" y="21"/>
                  </a:lnTo>
                  <a:lnTo>
                    <a:pt x="2" y="23"/>
                  </a:lnTo>
                  <a:lnTo>
                    <a:pt x="4" y="23"/>
                  </a:lnTo>
                  <a:lnTo>
                    <a:pt x="5" y="23"/>
                  </a:lnTo>
                  <a:lnTo>
                    <a:pt x="19" y="19"/>
                  </a:lnTo>
                  <a:lnTo>
                    <a:pt x="21" y="18"/>
                  </a:lnTo>
                  <a:lnTo>
                    <a:pt x="23" y="16"/>
                  </a:lnTo>
                  <a:lnTo>
                    <a:pt x="23" y="14"/>
                  </a:lnTo>
                  <a:lnTo>
                    <a:pt x="23" y="11"/>
                  </a:lnTo>
                  <a:lnTo>
                    <a:pt x="23" y="9"/>
                  </a:lnTo>
                  <a:lnTo>
                    <a:pt x="21" y="7"/>
                  </a:lnTo>
                  <a:lnTo>
                    <a:pt x="19" y="7"/>
                  </a:lnTo>
                  <a:lnTo>
                    <a:pt x="18" y="7"/>
                  </a:lnTo>
                  <a:lnTo>
                    <a:pt x="7" y="9"/>
                  </a:lnTo>
                  <a:lnTo>
                    <a:pt x="7" y="9"/>
                  </a:lnTo>
                  <a:lnTo>
                    <a:pt x="7" y="11"/>
                  </a:lnTo>
                  <a:lnTo>
                    <a:pt x="7" y="14"/>
                  </a:lnTo>
                  <a:lnTo>
                    <a:pt x="7" y="16"/>
                  </a:lnTo>
                  <a:lnTo>
                    <a:pt x="9" y="16"/>
                  </a:lnTo>
                  <a:lnTo>
                    <a:pt x="16" y="14"/>
                  </a:lnTo>
                  <a:lnTo>
                    <a:pt x="16" y="14"/>
                  </a:lnTo>
                  <a:lnTo>
                    <a:pt x="16" y="13"/>
                  </a:lnTo>
                  <a:lnTo>
                    <a:pt x="16" y="13"/>
                  </a:lnTo>
                  <a:lnTo>
                    <a:pt x="14" y="13"/>
                  </a:lnTo>
                  <a:lnTo>
                    <a:pt x="14" y="13"/>
                  </a:lnTo>
                  <a:lnTo>
                    <a:pt x="12" y="13"/>
                  </a:lnTo>
                  <a:lnTo>
                    <a:pt x="9" y="13"/>
                  </a:lnTo>
                  <a:lnTo>
                    <a:pt x="9" y="11"/>
                  </a:lnTo>
                  <a:lnTo>
                    <a:pt x="12" y="11"/>
                  </a:lnTo>
                  <a:lnTo>
                    <a:pt x="16" y="11"/>
                  </a:lnTo>
                  <a:lnTo>
                    <a:pt x="18" y="11"/>
                  </a:lnTo>
                  <a:lnTo>
                    <a:pt x="19" y="9"/>
                  </a:lnTo>
                  <a:lnTo>
                    <a:pt x="19" y="9"/>
                  </a:lnTo>
                  <a:lnTo>
                    <a:pt x="19" y="11"/>
                  </a:lnTo>
                  <a:lnTo>
                    <a:pt x="21" y="16"/>
                  </a:lnTo>
                  <a:lnTo>
                    <a:pt x="19" y="16"/>
                  </a:lnTo>
                  <a:lnTo>
                    <a:pt x="18" y="16"/>
                  </a:lnTo>
                  <a:lnTo>
                    <a:pt x="4" y="19"/>
                  </a:lnTo>
                  <a:lnTo>
                    <a:pt x="4" y="19"/>
                  </a:lnTo>
                  <a:lnTo>
                    <a:pt x="4" y="19"/>
                  </a:lnTo>
                  <a:lnTo>
                    <a:pt x="4" y="18"/>
                  </a:lnTo>
                  <a:lnTo>
                    <a:pt x="4" y="7"/>
                  </a:lnTo>
                  <a:lnTo>
                    <a:pt x="4" y="7"/>
                  </a:lnTo>
                  <a:lnTo>
                    <a:pt x="5" y="6"/>
                  </a:lnTo>
                  <a:lnTo>
                    <a:pt x="23" y="4"/>
                  </a:lnTo>
                  <a:lnTo>
                    <a:pt x="25" y="4"/>
                  </a:lnTo>
                  <a:lnTo>
                    <a:pt x="25" y="4"/>
                  </a:lnTo>
                  <a:lnTo>
                    <a:pt x="25" y="4"/>
                  </a:lnTo>
                  <a:lnTo>
                    <a:pt x="25" y="6"/>
                  </a:lnTo>
                  <a:lnTo>
                    <a:pt x="25" y="18"/>
                  </a:lnTo>
                  <a:lnTo>
                    <a:pt x="25" y="18"/>
                  </a:lnTo>
                  <a:lnTo>
                    <a:pt x="25" y="19"/>
                  </a:lnTo>
                  <a:lnTo>
                    <a:pt x="25" y="19"/>
                  </a:lnTo>
                  <a:lnTo>
                    <a:pt x="23" y="21"/>
                  </a:lnTo>
                  <a:lnTo>
                    <a:pt x="21" y="21"/>
                  </a:lnTo>
                  <a:lnTo>
                    <a:pt x="19" y="21"/>
                  </a:lnTo>
                  <a:lnTo>
                    <a:pt x="16" y="23"/>
                  </a:lnTo>
                  <a:lnTo>
                    <a:pt x="12" y="23"/>
                  </a:lnTo>
                  <a:lnTo>
                    <a:pt x="9" y="25"/>
                  </a:lnTo>
                  <a:lnTo>
                    <a:pt x="5" y="25"/>
                  </a:lnTo>
                  <a:lnTo>
                    <a:pt x="4" y="25"/>
                  </a:lnTo>
                  <a:lnTo>
                    <a:pt x="4" y="25"/>
                  </a:lnTo>
                  <a:lnTo>
                    <a:pt x="2" y="26"/>
                  </a:lnTo>
                  <a:lnTo>
                    <a:pt x="0" y="28"/>
                  </a:lnTo>
                  <a:lnTo>
                    <a:pt x="0" y="30"/>
                  </a:lnTo>
                  <a:lnTo>
                    <a:pt x="0" y="46"/>
                  </a:lnTo>
                  <a:lnTo>
                    <a:pt x="0" y="46"/>
                  </a:lnTo>
                  <a:lnTo>
                    <a:pt x="2" y="47"/>
                  </a:lnTo>
                  <a:lnTo>
                    <a:pt x="4" y="49"/>
                  </a:lnTo>
                  <a:lnTo>
                    <a:pt x="5" y="49"/>
                  </a:lnTo>
                  <a:lnTo>
                    <a:pt x="25" y="46"/>
                  </a:lnTo>
                  <a:lnTo>
                    <a:pt x="25" y="44"/>
                  </a:lnTo>
                  <a:lnTo>
                    <a:pt x="26" y="44"/>
                  </a:lnTo>
                  <a:lnTo>
                    <a:pt x="28" y="42"/>
                  </a:lnTo>
                  <a:lnTo>
                    <a:pt x="28" y="40"/>
                  </a:lnTo>
                  <a:lnTo>
                    <a:pt x="28" y="30"/>
                  </a:lnTo>
                  <a:lnTo>
                    <a:pt x="28" y="30"/>
                  </a:lnTo>
                  <a:lnTo>
                    <a:pt x="26" y="28"/>
                  </a:lnTo>
                  <a:lnTo>
                    <a:pt x="25" y="26"/>
                  </a:lnTo>
                  <a:lnTo>
                    <a:pt x="21" y="26"/>
                  </a:lnTo>
                  <a:lnTo>
                    <a:pt x="9" y="30"/>
                  </a:lnTo>
                  <a:lnTo>
                    <a:pt x="7" y="30"/>
                  </a:lnTo>
                  <a:lnTo>
                    <a:pt x="5" y="32"/>
                  </a:lnTo>
                  <a:lnTo>
                    <a:pt x="5" y="35"/>
                  </a:lnTo>
                  <a:lnTo>
                    <a:pt x="5" y="39"/>
                  </a:lnTo>
                  <a:lnTo>
                    <a:pt x="5" y="40"/>
                  </a:lnTo>
                  <a:lnTo>
                    <a:pt x="7" y="42"/>
                  </a:lnTo>
                  <a:lnTo>
                    <a:pt x="9" y="42"/>
                  </a:lnTo>
                  <a:lnTo>
                    <a:pt x="11" y="42"/>
                  </a:lnTo>
                  <a:lnTo>
                    <a:pt x="21" y="40"/>
                  </a:lnTo>
                  <a:lnTo>
                    <a:pt x="21" y="39"/>
                  </a:lnTo>
                  <a:lnTo>
                    <a:pt x="21" y="39"/>
                  </a:lnTo>
                  <a:lnTo>
                    <a:pt x="21" y="33"/>
                  </a:lnTo>
                  <a:lnTo>
                    <a:pt x="21" y="32"/>
                  </a:lnTo>
                  <a:lnTo>
                    <a:pt x="19" y="32"/>
                  </a:lnTo>
                  <a:lnTo>
                    <a:pt x="16" y="33"/>
                  </a:lnTo>
                  <a:lnTo>
                    <a:pt x="14" y="33"/>
                  </a:lnTo>
                  <a:lnTo>
                    <a:pt x="14" y="35"/>
                  </a:lnTo>
                  <a:lnTo>
                    <a:pt x="14" y="37"/>
                  </a:lnTo>
                  <a:lnTo>
                    <a:pt x="16" y="37"/>
                  </a:lnTo>
                  <a:lnTo>
                    <a:pt x="16" y="37"/>
                  </a:lnTo>
                  <a:lnTo>
                    <a:pt x="18" y="35"/>
                  </a:lnTo>
                  <a:lnTo>
                    <a:pt x="18" y="37"/>
                  </a:lnTo>
                  <a:lnTo>
                    <a:pt x="19" y="37"/>
                  </a:lnTo>
                  <a:lnTo>
                    <a:pt x="16" y="37"/>
                  </a:lnTo>
                  <a:lnTo>
                    <a:pt x="14" y="39"/>
                  </a:lnTo>
                  <a:lnTo>
                    <a:pt x="11" y="39"/>
                  </a:lnTo>
                  <a:lnTo>
                    <a:pt x="11" y="39"/>
                  </a:lnTo>
                  <a:lnTo>
                    <a:pt x="9" y="39"/>
                  </a:lnTo>
                  <a:lnTo>
                    <a:pt x="9" y="39"/>
                  </a:lnTo>
                  <a:lnTo>
                    <a:pt x="9" y="35"/>
                  </a:lnTo>
                  <a:lnTo>
                    <a:pt x="9" y="33"/>
                  </a:lnTo>
                  <a:lnTo>
                    <a:pt x="11" y="33"/>
                  </a:lnTo>
                  <a:lnTo>
                    <a:pt x="23" y="30"/>
                  </a:lnTo>
                  <a:lnTo>
                    <a:pt x="25" y="30"/>
                  </a:lnTo>
                  <a:lnTo>
                    <a:pt x="25" y="30"/>
                  </a:lnTo>
                  <a:lnTo>
                    <a:pt x="25" y="30"/>
                  </a:lnTo>
                  <a:lnTo>
                    <a:pt x="25" y="40"/>
                  </a:lnTo>
                  <a:lnTo>
                    <a:pt x="25" y="40"/>
                  </a:lnTo>
                  <a:lnTo>
                    <a:pt x="25" y="42"/>
                  </a:lnTo>
                  <a:lnTo>
                    <a:pt x="23" y="42"/>
                  </a:lnTo>
                  <a:lnTo>
                    <a:pt x="5" y="46"/>
                  </a:lnTo>
                  <a:lnTo>
                    <a:pt x="4" y="46"/>
                  </a:lnTo>
                  <a:lnTo>
                    <a:pt x="4" y="46"/>
                  </a:lnTo>
                  <a:lnTo>
                    <a:pt x="4" y="46"/>
                  </a:lnTo>
                  <a:lnTo>
                    <a:pt x="4" y="46"/>
                  </a:lnTo>
                  <a:lnTo>
                    <a:pt x="4" y="30"/>
                  </a:lnTo>
                  <a:lnTo>
                    <a:pt x="4" y="30"/>
                  </a:lnTo>
                  <a:lnTo>
                    <a:pt x="4" y="28"/>
                  </a:lnTo>
                  <a:lnTo>
                    <a:pt x="4" y="28"/>
                  </a:lnTo>
                  <a:lnTo>
                    <a:pt x="4" y="28"/>
                  </a:lnTo>
                  <a:lnTo>
                    <a:pt x="5" y="28"/>
                  </a:lnTo>
                  <a:lnTo>
                    <a:pt x="23" y="25"/>
                  </a:lnTo>
                  <a:lnTo>
                    <a:pt x="26" y="23"/>
                  </a:lnTo>
                  <a:lnTo>
                    <a:pt x="28" y="19"/>
                  </a:lnTo>
                  <a:lnTo>
                    <a:pt x="28" y="19"/>
                  </a:lnTo>
                  <a:lnTo>
                    <a:pt x="28" y="18"/>
                  </a:lnTo>
                  <a:lnTo>
                    <a:pt x="28" y="6"/>
                  </a:lnTo>
                  <a:lnTo>
                    <a:pt x="28" y="4"/>
                  </a:lnTo>
                  <a:lnTo>
                    <a:pt x="26"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1" name="Freeform 36">
              <a:extLst/>
            </p:cNvPr>
            <p:cNvSpPr>
              <a:spLocks noEditPoints="1"/>
            </p:cNvSpPr>
            <p:nvPr/>
          </p:nvSpPr>
          <p:spPr bwMode="auto">
            <a:xfrm>
              <a:off x="1149351" y="1084263"/>
              <a:ext cx="44450" cy="77788"/>
            </a:xfrm>
            <a:custGeom>
              <a:avLst/>
              <a:gdLst>
                <a:gd name="T0" fmla="*/ 6 w 28"/>
                <a:gd name="T1" fmla="*/ 25 h 49"/>
                <a:gd name="T2" fmla="*/ 2 w 28"/>
                <a:gd name="T3" fmla="*/ 4 h 49"/>
                <a:gd name="T4" fmla="*/ 0 w 28"/>
                <a:gd name="T5" fmla="*/ 7 h 49"/>
                <a:gd name="T6" fmla="*/ 2 w 28"/>
                <a:gd name="T7" fmla="*/ 21 h 49"/>
                <a:gd name="T8" fmla="*/ 20 w 28"/>
                <a:gd name="T9" fmla="*/ 20 h 49"/>
                <a:gd name="T10" fmla="*/ 23 w 28"/>
                <a:gd name="T11" fmla="*/ 14 h 49"/>
                <a:gd name="T12" fmla="*/ 21 w 28"/>
                <a:gd name="T13" fmla="*/ 7 h 49"/>
                <a:gd name="T14" fmla="*/ 7 w 28"/>
                <a:gd name="T15" fmla="*/ 7 h 49"/>
                <a:gd name="T16" fmla="*/ 7 w 28"/>
                <a:gd name="T17" fmla="*/ 14 h 49"/>
                <a:gd name="T18" fmla="*/ 16 w 28"/>
                <a:gd name="T19" fmla="*/ 14 h 49"/>
                <a:gd name="T20" fmla="*/ 16 w 28"/>
                <a:gd name="T21" fmla="*/ 11 h 49"/>
                <a:gd name="T22" fmla="*/ 13 w 28"/>
                <a:gd name="T23" fmla="*/ 13 h 49"/>
                <a:gd name="T24" fmla="*/ 13 w 28"/>
                <a:gd name="T25" fmla="*/ 11 h 49"/>
                <a:gd name="T26" fmla="*/ 20 w 28"/>
                <a:gd name="T27" fmla="*/ 9 h 49"/>
                <a:gd name="T28" fmla="*/ 20 w 28"/>
                <a:gd name="T29" fmla="*/ 14 h 49"/>
                <a:gd name="T30" fmla="*/ 4 w 28"/>
                <a:gd name="T31" fmla="*/ 20 h 49"/>
                <a:gd name="T32" fmla="*/ 4 w 28"/>
                <a:gd name="T33" fmla="*/ 16 h 49"/>
                <a:gd name="T34" fmla="*/ 6 w 28"/>
                <a:gd name="T35" fmla="*/ 6 h 49"/>
                <a:gd name="T36" fmla="*/ 25 w 28"/>
                <a:gd name="T37" fmla="*/ 2 h 49"/>
                <a:gd name="T38" fmla="*/ 25 w 28"/>
                <a:gd name="T39" fmla="*/ 18 h 49"/>
                <a:gd name="T40" fmla="*/ 23 w 28"/>
                <a:gd name="T41" fmla="*/ 21 h 49"/>
                <a:gd name="T42" fmla="*/ 16 w 28"/>
                <a:gd name="T43" fmla="*/ 21 h 49"/>
                <a:gd name="T44" fmla="*/ 6 w 28"/>
                <a:gd name="T45" fmla="*/ 25 h 49"/>
                <a:gd name="T46" fmla="*/ 2 w 28"/>
                <a:gd name="T47" fmla="*/ 25 h 49"/>
                <a:gd name="T48" fmla="*/ 0 w 28"/>
                <a:gd name="T49" fmla="*/ 44 h 49"/>
                <a:gd name="T50" fmla="*/ 4 w 28"/>
                <a:gd name="T51" fmla="*/ 49 h 49"/>
                <a:gd name="T52" fmla="*/ 25 w 28"/>
                <a:gd name="T53" fmla="*/ 44 h 49"/>
                <a:gd name="T54" fmla="*/ 28 w 28"/>
                <a:gd name="T55" fmla="*/ 39 h 49"/>
                <a:gd name="T56" fmla="*/ 27 w 28"/>
                <a:gd name="T57" fmla="*/ 26 h 49"/>
                <a:gd name="T58" fmla="*/ 9 w 28"/>
                <a:gd name="T59" fmla="*/ 30 h 49"/>
                <a:gd name="T60" fmla="*/ 6 w 28"/>
                <a:gd name="T61" fmla="*/ 33 h 49"/>
                <a:gd name="T62" fmla="*/ 7 w 28"/>
                <a:gd name="T63" fmla="*/ 40 h 49"/>
                <a:gd name="T64" fmla="*/ 21 w 28"/>
                <a:gd name="T65" fmla="*/ 39 h 49"/>
                <a:gd name="T66" fmla="*/ 21 w 28"/>
                <a:gd name="T67" fmla="*/ 33 h 49"/>
                <a:gd name="T68" fmla="*/ 14 w 28"/>
                <a:gd name="T69" fmla="*/ 33 h 49"/>
                <a:gd name="T70" fmla="*/ 14 w 28"/>
                <a:gd name="T71" fmla="*/ 35 h 49"/>
                <a:gd name="T72" fmla="*/ 18 w 28"/>
                <a:gd name="T73" fmla="*/ 35 h 49"/>
                <a:gd name="T74" fmla="*/ 16 w 28"/>
                <a:gd name="T75" fmla="*/ 37 h 49"/>
                <a:gd name="T76" fmla="*/ 11 w 28"/>
                <a:gd name="T77" fmla="*/ 39 h 49"/>
                <a:gd name="T78" fmla="*/ 9 w 28"/>
                <a:gd name="T79" fmla="*/ 33 h 49"/>
                <a:gd name="T80" fmla="*/ 23 w 28"/>
                <a:gd name="T81" fmla="*/ 28 h 49"/>
                <a:gd name="T82" fmla="*/ 25 w 28"/>
                <a:gd name="T83" fmla="*/ 30 h 49"/>
                <a:gd name="T84" fmla="*/ 25 w 28"/>
                <a:gd name="T85" fmla="*/ 40 h 49"/>
                <a:gd name="T86" fmla="*/ 4 w 28"/>
                <a:gd name="T87" fmla="*/ 46 h 49"/>
                <a:gd name="T88" fmla="*/ 4 w 28"/>
                <a:gd name="T89" fmla="*/ 30 h 49"/>
                <a:gd name="T90" fmla="*/ 4 w 28"/>
                <a:gd name="T91" fmla="*/ 28 h 49"/>
                <a:gd name="T92" fmla="*/ 23 w 28"/>
                <a:gd name="T93" fmla="*/ 23 h 49"/>
                <a:gd name="T94" fmla="*/ 28 w 28"/>
                <a:gd name="T95" fmla="*/ 18 h 49"/>
                <a:gd name="T96" fmla="*/ 28 w 28"/>
                <a:gd name="T97" fmla="*/ 2 h 49"/>
                <a:gd name="T98" fmla="*/ 23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6" y="25"/>
                  </a:moveTo>
                  <a:lnTo>
                    <a:pt x="4" y="25"/>
                  </a:lnTo>
                  <a:lnTo>
                    <a:pt x="6" y="25"/>
                  </a:lnTo>
                  <a:close/>
                  <a:moveTo>
                    <a:pt x="23" y="0"/>
                  </a:moveTo>
                  <a:lnTo>
                    <a:pt x="6" y="2"/>
                  </a:lnTo>
                  <a:lnTo>
                    <a:pt x="2" y="4"/>
                  </a:lnTo>
                  <a:lnTo>
                    <a:pt x="0" y="6"/>
                  </a:lnTo>
                  <a:lnTo>
                    <a:pt x="0" y="6"/>
                  </a:lnTo>
                  <a:lnTo>
                    <a:pt x="0" y="7"/>
                  </a:lnTo>
                  <a:lnTo>
                    <a:pt x="0" y="16"/>
                  </a:lnTo>
                  <a:lnTo>
                    <a:pt x="0" y="20"/>
                  </a:lnTo>
                  <a:lnTo>
                    <a:pt x="2" y="21"/>
                  </a:lnTo>
                  <a:lnTo>
                    <a:pt x="4" y="23"/>
                  </a:lnTo>
                  <a:lnTo>
                    <a:pt x="6" y="21"/>
                  </a:lnTo>
                  <a:lnTo>
                    <a:pt x="20" y="20"/>
                  </a:lnTo>
                  <a:lnTo>
                    <a:pt x="21" y="18"/>
                  </a:lnTo>
                  <a:lnTo>
                    <a:pt x="23" y="16"/>
                  </a:lnTo>
                  <a:lnTo>
                    <a:pt x="23" y="14"/>
                  </a:lnTo>
                  <a:lnTo>
                    <a:pt x="23" y="9"/>
                  </a:lnTo>
                  <a:lnTo>
                    <a:pt x="23" y="7"/>
                  </a:lnTo>
                  <a:lnTo>
                    <a:pt x="21" y="7"/>
                  </a:lnTo>
                  <a:lnTo>
                    <a:pt x="20" y="6"/>
                  </a:lnTo>
                  <a:lnTo>
                    <a:pt x="18" y="6"/>
                  </a:lnTo>
                  <a:lnTo>
                    <a:pt x="7" y="7"/>
                  </a:lnTo>
                  <a:lnTo>
                    <a:pt x="7" y="9"/>
                  </a:lnTo>
                  <a:lnTo>
                    <a:pt x="7" y="9"/>
                  </a:lnTo>
                  <a:lnTo>
                    <a:pt x="7" y="14"/>
                  </a:lnTo>
                  <a:lnTo>
                    <a:pt x="7" y="16"/>
                  </a:lnTo>
                  <a:lnTo>
                    <a:pt x="9" y="16"/>
                  </a:lnTo>
                  <a:lnTo>
                    <a:pt x="16" y="14"/>
                  </a:lnTo>
                  <a:lnTo>
                    <a:pt x="16" y="14"/>
                  </a:lnTo>
                  <a:lnTo>
                    <a:pt x="16" y="13"/>
                  </a:lnTo>
                  <a:lnTo>
                    <a:pt x="16" y="11"/>
                  </a:lnTo>
                  <a:lnTo>
                    <a:pt x="14" y="11"/>
                  </a:lnTo>
                  <a:lnTo>
                    <a:pt x="14" y="11"/>
                  </a:lnTo>
                  <a:lnTo>
                    <a:pt x="13" y="13"/>
                  </a:lnTo>
                  <a:lnTo>
                    <a:pt x="9" y="13"/>
                  </a:lnTo>
                  <a:lnTo>
                    <a:pt x="9" y="11"/>
                  </a:lnTo>
                  <a:lnTo>
                    <a:pt x="13" y="11"/>
                  </a:lnTo>
                  <a:lnTo>
                    <a:pt x="16" y="9"/>
                  </a:lnTo>
                  <a:lnTo>
                    <a:pt x="18" y="9"/>
                  </a:lnTo>
                  <a:lnTo>
                    <a:pt x="20" y="9"/>
                  </a:lnTo>
                  <a:lnTo>
                    <a:pt x="20" y="9"/>
                  </a:lnTo>
                  <a:lnTo>
                    <a:pt x="20" y="9"/>
                  </a:lnTo>
                  <a:lnTo>
                    <a:pt x="20" y="14"/>
                  </a:lnTo>
                  <a:lnTo>
                    <a:pt x="20" y="14"/>
                  </a:lnTo>
                  <a:lnTo>
                    <a:pt x="18" y="16"/>
                  </a:lnTo>
                  <a:lnTo>
                    <a:pt x="4" y="20"/>
                  </a:lnTo>
                  <a:lnTo>
                    <a:pt x="4" y="20"/>
                  </a:lnTo>
                  <a:lnTo>
                    <a:pt x="4" y="18"/>
                  </a:lnTo>
                  <a:lnTo>
                    <a:pt x="4" y="16"/>
                  </a:lnTo>
                  <a:lnTo>
                    <a:pt x="4" y="7"/>
                  </a:lnTo>
                  <a:lnTo>
                    <a:pt x="4" y="7"/>
                  </a:lnTo>
                  <a:lnTo>
                    <a:pt x="6" y="6"/>
                  </a:lnTo>
                  <a:lnTo>
                    <a:pt x="23" y="2"/>
                  </a:lnTo>
                  <a:lnTo>
                    <a:pt x="25" y="2"/>
                  </a:lnTo>
                  <a:lnTo>
                    <a:pt x="25" y="2"/>
                  </a:lnTo>
                  <a:lnTo>
                    <a:pt x="25" y="4"/>
                  </a:lnTo>
                  <a:lnTo>
                    <a:pt x="25" y="6"/>
                  </a:lnTo>
                  <a:lnTo>
                    <a:pt x="25" y="18"/>
                  </a:lnTo>
                  <a:lnTo>
                    <a:pt x="25" y="18"/>
                  </a:lnTo>
                  <a:lnTo>
                    <a:pt x="25" y="20"/>
                  </a:lnTo>
                  <a:lnTo>
                    <a:pt x="23" y="21"/>
                  </a:lnTo>
                  <a:lnTo>
                    <a:pt x="21" y="21"/>
                  </a:lnTo>
                  <a:lnTo>
                    <a:pt x="20" y="21"/>
                  </a:lnTo>
                  <a:lnTo>
                    <a:pt x="16" y="21"/>
                  </a:lnTo>
                  <a:lnTo>
                    <a:pt x="13" y="23"/>
                  </a:lnTo>
                  <a:lnTo>
                    <a:pt x="9" y="23"/>
                  </a:lnTo>
                  <a:lnTo>
                    <a:pt x="6" y="25"/>
                  </a:lnTo>
                  <a:lnTo>
                    <a:pt x="4" y="25"/>
                  </a:lnTo>
                  <a:lnTo>
                    <a:pt x="4" y="25"/>
                  </a:lnTo>
                  <a:lnTo>
                    <a:pt x="2" y="25"/>
                  </a:lnTo>
                  <a:lnTo>
                    <a:pt x="0" y="26"/>
                  </a:lnTo>
                  <a:lnTo>
                    <a:pt x="0" y="30"/>
                  </a:lnTo>
                  <a:lnTo>
                    <a:pt x="0" y="44"/>
                  </a:lnTo>
                  <a:lnTo>
                    <a:pt x="0" y="46"/>
                  </a:lnTo>
                  <a:lnTo>
                    <a:pt x="2" y="47"/>
                  </a:lnTo>
                  <a:lnTo>
                    <a:pt x="4" y="49"/>
                  </a:lnTo>
                  <a:lnTo>
                    <a:pt x="6" y="49"/>
                  </a:lnTo>
                  <a:lnTo>
                    <a:pt x="25" y="44"/>
                  </a:lnTo>
                  <a:lnTo>
                    <a:pt x="25" y="44"/>
                  </a:lnTo>
                  <a:lnTo>
                    <a:pt x="27" y="44"/>
                  </a:lnTo>
                  <a:lnTo>
                    <a:pt x="28" y="42"/>
                  </a:lnTo>
                  <a:lnTo>
                    <a:pt x="28" y="39"/>
                  </a:lnTo>
                  <a:lnTo>
                    <a:pt x="28" y="30"/>
                  </a:lnTo>
                  <a:lnTo>
                    <a:pt x="28" y="28"/>
                  </a:lnTo>
                  <a:lnTo>
                    <a:pt x="27" y="26"/>
                  </a:lnTo>
                  <a:lnTo>
                    <a:pt x="25" y="26"/>
                  </a:lnTo>
                  <a:lnTo>
                    <a:pt x="21" y="26"/>
                  </a:lnTo>
                  <a:lnTo>
                    <a:pt x="9" y="30"/>
                  </a:lnTo>
                  <a:lnTo>
                    <a:pt x="7" y="30"/>
                  </a:lnTo>
                  <a:lnTo>
                    <a:pt x="6" y="32"/>
                  </a:lnTo>
                  <a:lnTo>
                    <a:pt x="6" y="33"/>
                  </a:lnTo>
                  <a:lnTo>
                    <a:pt x="6" y="39"/>
                  </a:lnTo>
                  <a:lnTo>
                    <a:pt x="6" y="39"/>
                  </a:lnTo>
                  <a:lnTo>
                    <a:pt x="7" y="40"/>
                  </a:lnTo>
                  <a:lnTo>
                    <a:pt x="9" y="42"/>
                  </a:lnTo>
                  <a:lnTo>
                    <a:pt x="11" y="42"/>
                  </a:lnTo>
                  <a:lnTo>
                    <a:pt x="21" y="39"/>
                  </a:lnTo>
                  <a:lnTo>
                    <a:pt x="21" y="39"/>
                  </a:lnTo>
                  <a:lnTo>
                    <a:pt x="21" y="37"/>
                  </a:lnTo>
                  <a:lnTo>
                    <a:pt x="21" y="33"/>
                  </a:lnTo>
                  <a:lnTo>
                    <a:pt x="21" y="32"/>
                  </a:lnTo>
                  <a:lnTo>
                    <a:pt x="20" y="32"/>
                  </a:lnTo>
                  <a:lnTo>
                    <a:pt x="14" y="33"/>
                  </a:lnTo>
                  <a:lnTo>
                    <a:pt x="14" y="33"/>
                  </a:lnTo>
                  <a:lnTo>
                    <a:pt x="14" y="35"/>
                  </a:lnTo>
                  <a:lnTo>
                    <a:pt x="14" y="35"/>
                  </a:lnTo>
                  <a:lnTo>
                    <a:pt x="16" y="35"/>
                  </a:lnTo>
                  <a:lnTo>
                    <a:pt x="16" y="35"/>
                  </a:lnTo>
                  <a:lnTo>
                    <a:pt x="18" y="35"/>
                  </a:lnTo>
                  <a:lnTo>
                    <a:pt x="18" y="35"/>
                  </a:lnTo>
                  <a:lnTo>
                    <a:pt x="18" y="37"/>
                  </a:lnTo>
                  <a:lnTo>
                    <a:pt x="16" y="37"/>
                  </a:lnTo>
                  <a:lnTo>
                    <a:pt x="14" y="37"/>
                  </a:lnTo>
                  <a:lnTo>
                    <a:pt x="11" y="39"/>
                  </a:lnTo>
                  <a:lnTo>
                    <a:pt x="11" y="39"/>
                  </a:lnTo>
                  <a:lnTo>
                    <a:pt x="9" y="39"/>
                  </a:lnTo>
                  <a:lnTo>
                    <a:pt x="9" y="39"/>
                  </a:lnTo>
                  <a:lnTo>
                    <a:pt x="9" y="33"/>
                  </a:lnTo>
                  <a:lnTo>
                    <a:pt x="9" y="32"/>
                  </a:lnTo>
                  <a:lnTo>
                    <a:pt x="9" y="32"/>
                  </a:lnTo>
                  <a:lnTo>
                    <a:pt x="23" y="28"/>
                  </a:lnTo>
                  <a:lnTo>
                    <a:pt x="25" y="28"/>
                  </a:lnTo>
                  <a:lnTo>
                    <a:pt x="25" y="28"/>
                  </a:lnTo>
                  <a:lnTo>
                    <a:pt x="25" y="30"/>
                  </a:lnTo>
                  <a:lnTo>
                    <a:pt x="25" y="39"/>
                  </a:lnTo>
                  <a:lnTo>
                    <a:pt x="25" y="40"/>
                  </a:lnTo>
                  <a:lnTo>
                    <a:pt x="25" y="40"/>
                  </a:lnTo>
                  <a:lnTo>
                    <a:pt x="23" y="40"/>
                  </a:lnTo>
                  <a:lnTo>
                    <a:pt x="6" y="46"/>
                  </a:lnTo>
                  <a:lnTo>
                    <a:pt x="4" y="46"/>
                  </a:lnTo>
                  <a:lnTo>
                    <a:pt x="4" y="44"/>
                  </a:lnTo>
                  <a:lnTo>
                    <a:pt x="4" y="44"/>
                  </a:lnTo>
                  <a:lnTo>
                    <a:pt x="4" y="30"/>
                  </a:lnTo>
                  <a:lnTo>
                    <a:pt x="4" y="28"/>
                  </a:lnTo>
                  <a:lnTo>
                    <a:pt x="4" y="28"/>
                  </a:lnTo>
                  <a:lnTo>
                    <a:pt x="4" y="28"/>
                  </a:lnTo>
                  <a:lnTo>
                    <a:pt x="4" y="28"/>
                  </a:lnTo>
                  <a:lnTo>
                    <a:pt x="6" y="28"/>
                  </a:lnTo>
                  <a:lnTo>
                    <a:pt x="23" y="23"/>
                  </a:lnTo>
                  <a:lnTo>
                    <a:pt x="27" y="21"/>
                  </a:lnTo>
                  <a:lnTo>
                    <a:pt x="28" y="20"/>
                  </a:lnTo>
                  <a:lnTo>
                    <a:pt x="28" y="18"/>
                  </a:lnTo>
                  <a:lnTo>
                    <a:pt x="28" y="18"/>
                  </a:lnTo>
                  <a:lnTo>
                    <a:pt x="28" y="6"/>
                  </a:lnTo>
                  <a:lnTo>
                    <a:pt x="28" y="2"/>
                  </a:lnTo>
                  <a:lnTo>
                    <a:pt x="27" y="0"/>
                  </a:lnTo>
                  <a:lnTo>
                    <a:pt x="25"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2" name="Freeform 37">
              <a:extLst/>
            </p:cNvPr>
            <p:cNvSpPr>
              <a:spLocks/>
            </p:cNvSpPr>
            <p:nvPr/>
          </p:nvSpPr>
          <p:spPr bwMode="auto">
            <a:xfrm>
              <a:off x="1203326" y="1065213"/>
              <a:ext cx="42863" cy="82550"/>
            </a:xfrm>
            <a:custGeom>
              <a:avLst/>
              <a:gdLst>
                <a:gd name="T0" fmla="*/ 1 w 27"/>
                <a:gd name="T1" fmla="*/ 9 h 52"/>
                <a:gd name="T2" fmla="*/ 0 w 27"/>
                <a:gd name="T3" fmla="*/ 12 h 52"/>
                <a:gd name="T4" fmla="*/ 1 w 27"/>
                <a:gd name="T5" fmla="*/ 26 h 52"/>
                <a:gd name="T6" fmla="*/ 19 w 27"/>
                <a:gd name="T7" fmla="*/ 21 h 52"/>
                <a:gd name="T8" fmla="*/ 22 w 27"/>
                <a:gd name="T9" fmla="*/ 16 h 52"/>
                <a:gd name="T10" fmla="*/ 20 w 27"/>
                <a:gd name="T11" fmla="*/ 9 h 52"/>
                <a:gd name="T12" fmla="*/ 7 w 27"/>
                <a:gd name="T13" fmla="*/ 12 h 52"/>
                <a:gd name="T14" fmla="*/ 7 w 27"/>
                <a:gd name="T15" fmla="*/ 19 h 52"/>
                <a:gd name="T16" fmla="*/ 15 w 27"/>
                <a:gd name="T17" fmla="*/ 16 h 52"/>
                <a:gd name="T18" fmla="*/ 13 w 27"/>
                <a:gd name="T19" fmla="*/ 14 h 52"/>
                <a:gd name="T20" fmla="*/ 8 w 27"/>
                <a:gd name="T21" fmla="*/ 16 h 52"/>
                <a:gd name="T22" fmla="*/ 13 w 27"/>
                <a:gd name="T23" fmla="*/ 12 h 52"/>
                <a:gd name="T24" fmla="*/ 19 w 27"/>
                <a:gd name="T25" fmla="*/ 11 h 52"/>
                <a:gd name="T26" fmla="*/ 19 w 27"/>
                <a:gd name="T27" fmla="*/ 11 h 52"/>
                <a:gd name="T28" fmla="*/ 17 w 27"/>
                <a:gd name="T29" fmla="*/ 18 h 52"/>
                <a:gd name="T30" fmla="*/ 3 w 27"/>
                <a:gd name="T31" fmla="*/ 23 h 52"/>
                <a:gd name="T32" fmla="*/ 3 w 27"/>
                <a:gd name="T33" fmla="*/ 18 h 52"/>
                <a:gd name="T34" fmla="*/ 3 w 27"/>
                <a:gd name="T35" fmla="*/ 12 h 52"/>
                <a:gd name="T36" fmla="*/ 5 w 27"/>
                <a:gd name="T37" fmla="*/ 9 h 52"/>
                <a:gd name="T38" fmla="*/ 24 w 27"/>
                <a:gd name="T39" fmla="*/ 4 h 52"/>
                <a:gd name="T40" fmla="*/ 24 w 27"/>
                <a:gd name="T41" fmla="*/ 19 h 52"/>
                <a:gd name="T42" fmla="*/ 22 w 27"/>
                <a:gd name="T43" fmla="*/ 23 h 52"/>
                <a:gd name="T44" fmla="*/ 13 w 27"/>
                <a:gd name="T45" fmla="*/ 25 h 52"/>
                <a:gd name="T46" fmla="*/ 5 w 27"/>
                <a:gd name="T47" fmla="*/ 28 h 52"/>
                <a:gd name="T48" fmla="*/ 1 w 27"/>
                <a:gd name="T49" fmla="*/ 30 h 52"/>
                <a:gd name="T50" fmla="*/ 0 w 27"/>
                <a:gd name="T51" fmla="*/ 49 h 52"/>
                <a:gd name="T52" fmla="*/ 3 w 27"/>
                <a:gd name="T53" fmla="*/ 52 h 52"/>
                <a:gd name="T54" fmla="*/ 24 w 27"/>
                <a:gd name="T55" fmla="*/ 45 h 52"/>
                <a:gd name="T56" fmla="*/ 27 w 27"/>
                <a:gd name="T57" fmla="*/ 30 h 52"/>
                <a:gd name="T58" fmla="*/ 24 w 27"/>
                <a:gd name="T59" fmla="*/ 26 h 52"/>
                <a:gd name="T60" fmla="*/ 7 w 27"/>
                <a:gd name="T61" fmla="*/ 33 h 52"/>
                <a:gd name="T62" fmla="*/ 5 w 27"/>
                <a:gd name="T63" fmla="*/ 42 h 52"/>
                <a:gd name="T64" fmla="*/ 8 w 27"/>
                <a:gd name="T65" fmla="*/ 45 h 52"/>
                <a:gd name="T66" fmla="*/ 20 w 27"/>
                <a:gd name="T67" fmla="*/ 40 h 52"/>
                <a:gd name="T68" fmla="*/ 20 w 27"/>
                <a:gd name="T69" fmla="*/ 33 h 52"/>
                <a:gd name="T70" fmla="*/ 13 w 27"/>
                <a:gd name="T71" fmla="*/ 37 h 52"/>
                <a:gd name="T72" fmla="*/ 15 w 27"/>
                <a:gd name="T73" fmla="*/ 38 h 52"/>
                <a:gd name="T74" fmla="*/ 17 w 27"/>
                <a:gd name="T75" fmla="*/ 38 h 52"/>
                <a:gd name="T76" fmla="*/ 12 w 27"/>
                <a:gd name="T77" fmla="*/ 40 h 52"/>
                <a:gd name="T78" fmla="*/ 8 w 27"/>
                <a:gd name="T79" fmla="*/ 42 h 52"/>
                <a:gd name="T80" fmla="*/ 8 w 27"/>
                <a:gd name="T81" fmla="*/ 37 h 52"/>
                <a:gd name="T82" fmla="*/ 22 w 27"/>
                <a:gd name="T83" fmla="*/ 30 h 52"/>
                <a:gd name="T84" fmla="*/ 24 w 27"/>
                <a:gd name="T85" fmla="*/ 30 h 52"/>
                <a:gd name="T86" fmla="*/ 22 w 27"/>
                <a:gd name="T87" fmla="*/ 42 h 52"/>
                <a:gd name="T88" fmla="*/ 3 w 27"/>
                <a:gd name="T89" fmla="*/ 49 h 52"/>
                <a:gd name="T90" fmla="*/ 3 w 27"/>
                <a:gd name="T91" fmla="*/ 33 h 52"/>
                <a:gd name="T92" fmla="*/ 3 w 27"/>
                <a:gd name="T93" fmla="*/ 32 h 52"/>
                <a:gd name="T94" fmla="*/ 26 w 27"/>
                <a:gd name="T95" fmla="*/ 23 h 52"/>
                <a:gd name="T96" fmla="*/ 27 w 27"/>
                <a:gd name="T97" fmla="*/ 18 h 52"/>
                <a:gd name="T98" fmla="*/ 26 w 27"/>
                <a:gd name="T99" fmla="*/ 2 h 52"/>
                <a:gd name="T100" fmla="*/ 22 w 27"/>
                <a:gd name="T10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52">
                  <a:moveTo>
                    <a:pt x="22" y="2"/>
                  </a:moveTo>
                  <a:lnTo>
                    <a:pt x="5" y="7"/>
                  </a:lnTo>
                  <a:lnTo>
                    <a:pt x="1" y="9"/>
                  </a:lnTo>
                  <a:lnTo>
                    <a:pt x="0" y="11"/>
                  </a:lnTo>
                  <a:lnTo>
                    <a:pt x="0" y="11"/>
                  </a:lnTo>
                  <a:lnTo>
                    <a:pt x="0" y="12"/>
                  </a:lnTo>
                  <a:lnTo>
                    <a:pt x="0" y="21"/>
                  </a:lnTo>
                  <a:lnTo>
                    <a:pt x="0" y="25"/>
                  </a:lnTo>
                  <a:lnTo>
                    <a:pt x="1" y="26"/>
                  </a:lnTo>
                  <a:lnTo>
                    <a:pt x="3" y="26"/>
                  </a:lnTo>
                  <a:lnTo>
                    <a:pt x="5" y="26"/>
                  </a:lnTo>
                  <a:lnTo>
                    <a:pt x="19" y="21"/>
                  </a:lnTo>
                  <a:lnTo>
                    <a:pt x="20" y="19"/>
                  </a:lnTo>
                  <a:lnTo>
                    <a:pt x="22" y="18"/>
                  </a:lnTo>
                  <a:lnTo>
                    <a:pt x="22" y="16"/>
                  </a:lnTo>
                  <a:lnTo>
                    <a:pt x="22" y="11"/>
                  </a:lnTo>
                  <a:lnTo>
                    <a:pt x="22" y="9"/>
                  </a:lnTo>
                  <a:lnTo>
                    <a:pt x="20" y="9"/>
                  </a:lnTo>
                  <a:lnTo>
                    <a:pt x="19" y="7"/>
                  </a:lnTo>
                  <a:lnTo>
                    <a:pt x="17" y="9"/>
                  </a:lnTo>
                  <a:lnTo>
                    <a:pt x="7" y="12"/>
                  </a:lnTo>
                  <a:lnTo>
                    <a:pt x="7" y="12"/>
                  </a:lnTo>
                  <a:lnTo>
                    <a:pt x="7" y="18"/>
                  </a:lnTo>
                  <a:lnTo>
                    <a:pt x="7" y="19"/>
                  </a:lnTo>
                  <a:lnTo>
                    <a:pt x="8" y="19"/>
                  </a:lnTo>
                  <a:lnTo>
                    <a:pt x="15" y="16"/>
                  </a:lnTo>
                  <a:lnTo>
                    <a:pt x="15" y="16"/>
                  </a:lnTo>
                  <a:lnTo>
                    <a:pt x="15" y="14"/>
                  </a:lnTo>
                  <a:lnTo>
                    <a:pt x="15" y="14"/>
                  </a:lnTo>
                  <a:lnTo>
                    <a:pt x="13" y="14"/>
                  </a:lnTo>
                  <a:lnTo>
                    <a:pt x="13" y="14"/>
                  </a:lnTo>
                  <a:lnTo>
                    <a:pt x="12" y="14"/>
                  </a:lnTo>
                  <a:lnTo>
                    <a:pt x="8" y="16"/>
                  </a:lnTo>
                  <a:lnTo>
                    <a:pt x="8" y="14"/>
                  </a:lnTo>
                  <a:lnTo>
                    <a:pt x="10" y="14"/>
                  </a:lnTo>
                  <a:lnTo>
                    <a:pt x="13" y="12"/>
                  </a:lnTo>
                  <a:lnTo>
                    <a:pt x="15" y="12"/>
                  </a:lnTo>
                  <a:lnTo>
                    <a:pt x="17" y="11"/>
                  </a:lnTo>
                  <a:lnTo>
                    <a:pt x="19" y="11"/>
                  </a:lnTo>
                  <a:lnTo>
                    <a:pt x="19" y="11"/>
                  </a:lnTo>
                  <a:lnTo>
                    <a:pt x="19" y="11"/>
                  </a:lnTo>
                  <a:lnTo>
                    <a:pt x="19" y="11"/>
                  </a:lnTo>
                  <a:lnTo>
                    <a:pt x="19" y="16"/>
                  </a:lnTo>
                  <a:lnTo>
                    <a:pt x="19" y="18"/>
                  </a:lnTo>
                  <a:lnTo>
                    <a:pt x="17" y="18"/>
                  </a:lnTo>
                  <a:lnTo>
                    <a:pt x="3" y="23"/>
                  </a:lnTo>
                  <a:lnTo>
                    <a:pt x="3" y="23"/>
                  </a:lnTo>
                  <a:lnTo>
                    <a:pt x="3" y="23"/>
                  </a:lnTo>
                  <a:lnTo>
                    <a:pt x="3" y="21"/>
                  </a:lnTo>
                  <a:lnTo>
                    <a:pt x="3" y="21"/>
                  </a:lnTo>
                  <a:lnTo>
                    <a:pt x="3" y="18"/>
                  </a:lnTo>
                  <a:lnTo>
                    <a:pt x="3" y="16"/>
                  </a:lnTo>
                  <a:lnTo>
                    <a:pt x="3" y="12"/>
                  </a:lnTo>
                  <a:lnTo>
                    <a:pt x="3" y="12"/>
                  </a:lnTo>
                  <a:lnTo>
                    <a:pt x="3" y="11"/>
                  </a:lnTo>
                  <a:lnTo>
                    <a:pt x="3" y="11"/>
                  </a:lnTo>
                  <a:lnTo>
                    <a:pt x="5" y="9"/>
                  </a:lnTo>
                  <a:lnTo>
                    <a:pt x="22" y="4"/>
                  </a:lnTo>
                  <a:lnTo>
                    <a:pt x="24" y="4"/>
                  </a:lnTo>
                  <a:lnTo>
                    <a:pt x="24" y="4"/>
                  </a:lnTo>
                  <a:lnTo>
                    <a:pt x="24" y="5"/>
                  </a:lnTo>
                  <a:lnTo>
                    <a:pt x="24" y="7"/>
                  </a:lnTo>
                  <a:lnTo>
                    <a:pt x="24" y="19"/>
                  </a:lnTo>
                  <a:lnTo>
                    <a:pt x="24" y="19"/>
                  </a:lnTo>
                  <a:lnTo>
                    <a:pt x="24" y="21"/>
                  </a:lnTo>
                  <a:lnTo>
                    <a:pt x="22" y="23"/>
                  </a:lnTo>
                  <a:lnTo>
                    <a:pt x="20" y="23"/>
                  </a:lnTo>
                  <a:lnTo>
                    <a:pt x="19" y="23"/>
                  </a:lnTo>
                  <a:lnTo>
                    <a:pt x="13" y="25"/>
                  </a:lnTo>
                  <a:lnTo>
                    <a:pt x="10" y="26"/>
                  </a:lnTo>
                  <a:lnTo>
                    <a:pt x="7" y="28"/>
                  </a:lnTo>
                  <a:lnTo>
                    <a:pt x="5" y="28"/>
                  </a:lnTo>
                  <a:lnTo>
                    <a:pt x="3" y="28"/>
                  </a:lnTo>
                  <a:lnTo>
                    <a:pt x="1" y="28"/>
                  </a:lnTo>
                  <a:lnTo>
                    <a:pt x="1" y="30"/>
                  </a:lnTo>
                  <a:lnTo>
                    <a:pt x="0" y="32"/>
                  </a:lnTo>
                  <a:lnTo>
                    <a:pt x="0" y="33"/>
                  </a:lnTo>
                  <a:lnTo>
                    <a:pt x="0" y="49"/>
                  </a:lnTo>
                  <a:lnTo>
                    <a:pt x="0" y="51"/>
                  </a:lnTo>
                  <a:lnTo>
                    <a:pt x="1" y="52"/>
                  </a:lnTo>
                  <a:lnTo>
                    <a:pt x="3" y="52"/>
                  </a:lnTo>
                  <a:lnTo>
                    <a:pt x="5" y="52"/>
                  </a:lnTo>
                  <a:lnTo>
                    <a:pt x="24" y="45"/>
                  </a:lnTo>
                  <a:lnTo>
                    <a:pt x="24" y="45"/>
                  </a:lnTo>
                  <a:lnTo>
                    <a:pt x="27" y="44"/>
                  </a:lnTo>
                  <a:lnTo>
                    <a:pt x="27" y="40"/>
                  </a:lnTo>
                  <a:lnTo>
                    <a:pt x="27" y="30"/>
                  </a:lnTo>
                  <a:lnTo>
                    <a:pt x="27" y="30"/>
                  </a:lnTo>
                  <a:lnTo>
                    <a:pt x="26" y="28"/>
                  </a:lnTo>
                  <a:lnTo>
                    <a:pt x="24" y="26"/>
                  </a:lnTo>
                  <a:lnTo>
                    <a:pt x="20" y="28"/>
                  </a:lnTo>
                  <a:lnTo>
                    <a:pt x="8" y="33"/>
                  </a:lnTo>
                  <a:lnTo>
                    <a:pt x="7" y="33"/>
                  </a:lnTo>
                  <a:lnTo>
                    <a:pt x="5" y="35"/>
                  </a:lnTo>
                  <a:lnTo>
                    <a:pt x="5" y="37"/>
                  </a:lnTo>
                  <a:lnTo>
                    <a:pt x="5" y="42"/>
                  </a:lnTo>
                  <a:lnTo>
                    <a:pt x="5" y="44"/>
                  </a:lnTo>
                  <a:lnTo>
                    <a:pt x="7" y="44"/>
                  </a:lnTo>
                  <a:lnTo>
                    <a:pt x="8" y="45"/>
                  </a:lnTo>
                  <a:lnTo>
                    <a:pt x="10" y="45"/>
                  </a:lnTo>
                  <a:lnTo>
                    <a:pt x="20" y="40"/>
                  </a:lnTo>
                  <a:lnTo>
                    <a:pt x="20" y="40"/>
                  </a:lnTo>
                  <a:lnTo>
                    <a:pt x="20" y="40"/>
                  </a:lnTo>
                  <a:lnTo>
                    <a:pt x="20" y="35"/>
                  </a:lnTo>
                  <a:lnTo>
                    <a:pt x="20" y="33"/>
                  </a:lnTo>
                  <a:lnTo>
                    <a:pt x="19" y="33"/>
                  </a:lnTo>
                  <a:lnTo>
                    <a:pt x="13" y="35"/>
                  </a:lnTo>
                  <a:lnTo>
                    <a:pt x="13" y="37"/>
                  </a:lnTo>
                  <a:lnTo>
                    <a:pt x="13" y="37"/>
                  </a:lnTo>
                  <a:lnTo>
                    <a:pt x="13" y="38"/>
                  </a:lnTo>
                  <a:lnTo>
                    <a:pt x="15" y="38"/>
                  </a:lnTo>
                  <a:lnTo>
                    <a:pt x="15" y="38"/>
                  </a:lnTo>
                  <a:lnTo>
                    <a:pt x="17" y="37"/>
                  </a:lnTo>
                  <a:lnTo>
                    <a:pt x="17" y="38"/>
                  </a:lnTo>
                  <a:lnTo>
                    <a:pt x="17" y="38"/>
                  </a:lnTo>
                  <a:lnTo>
                    <a:pt x="13" y="40"/>
                  </a:lnTo>
                  <a:lnTo>
                    <a:pt x="12" y="40"/>
                  </a:lnTo>
                  <a:lnTo>
                    <a:pt x="10" y="42"/>
                  </a:lnTo>
                  <a:lnTo>
                    <a:pt x="10" y="42"/>
                  </a:lnTo>
                  <a:lnTo>
                    <a:pt x="8" y="42"/>
                  </a:lnTo>
                  <a:lnTo>
                    <a:pt x="8" y="42"/>
                  </a:lnTo>
                  <a:lnTo>
                    <a:pt x="8" y="42"/>
                  </a:lnTo>
                  <a:lnTo>
                    <a:pt x="8" y="37"/>
                  </a:lnTo>
                  <a:lnTo>
                    <a:pt x="8" y="37"/>
                  </a:lnTo>
                  <a:lnTo>
                    <a:pt x="10" y="35"/>
                  </a:lnTo>
                  <a:lnTo>
                    <a:pt x="22" y="30"/>
                  </a:lnTo>
                  <a:lnTo>
                    <a:pt x="24" y="30"/>
                  </a:lnTo>
                  <a:lnTo>
                    <a:pt x="24" y="30"/>
                  </a:lnTo>
                  <a:lnTo>
                    <a:pt x="24" y="30"/>
                  </a:lnTo>
                  <a:lnTo>
                    <a:pt x="24" y="40"/>
                  </a:lnTo>
                  <a:lnTo>
                    <a:pt x="24" y="42"/>
                  </a:lnTo>
                  <a:lnTo>
                    <a:pt x="22" y="42"/>
                  </a:lnTo>
                  <a:lnTo>
                    <a:pt x="22" y="42"/>
                  </a:lnTo>
                  <a:lnTo>
                    <a:pt x="5" y="49"/>
                  </a:lnTo>
                  <a:lnTo>
                    <a:pt x="3" y="49"/>
                  </a:lnTo>
                  <a:lnTo>
                    <a:pt x="3" y="49"/>
                  </a:lnTo>
                  <a:lnTo>
                    <a:pt x="3" y="49"/>
                  </a:lnTo>
                  <a:lnTo>
                    <a:pt x="3" y="33"/>
                  </a:lnTo>
                  <a:lnTo>
                    <a:pt x="3" y="32"/>
                  </a:lnTo>
                  <a:lnTo>
                    <a:pt x="3" y="32"/>
                  </a:lnTo>
                  <a:lnTo>
                    <a:pt x="3" y="32"/>
                  </a:lnTo>
                  <a:lnTo>
                    <a:pt x="5" y="32"/>
                  </a:lnTo>
                  <a:lnTo>
                    <a:pt x="22" y="25"/>
                  </a:lnTo>
                  <a:lnTo>
                    <a:pt x="26" y="23"/>
                  </a:lnTo>
                  <a:lnTo>
                    <a:pt x="27" y="21"/>
                  </a:lnTo>
                  <a:lnTo>
                    <a:pt x="27" y="19"/>
                  </a:lnTo>
                  <a:lnTo>
                    <a:pt x="27" y="18"/>
                  </a:lnTo>
                  <a:lnTo>
                    <a:pt x="27" y="7"/>
                  </a:lnTo>
                  <a:lnTo>
                    <a:pt x="27" y="4"/>
                  </a:lnTo>
                  <a:lnTo>
                    <a:pt x="26"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3" name="Freeform 38">
              <a:extLst/>
            </p:cNvPr>
            <p:cNvSpPr>
              <a:spLocks noEditPoints="1"/>
            </p:cNvSpPr>
            <p:nvPr/>
          </p:nvSpPr>
          <p:spPr bwMode="auto">
            <a:xfrm>
              <a:off x="1108076" y="1265238"/>
              <a:ext cx="44450" cy="77788"/>
            </a:xfrm>
            <a:custGeom>
              <a:avLst/>
              <a:gdLst>
                <a:gd name="T0" fmla="*/ 4 w 28"/>
                <a:gd name="T1" fmla="*/ 24 h 49"/>
                <a:gd name="T2" fmla="*/ 2 w 28"/>
                <a:gd name="T3" fmla="*/ 3 h 49"/>
                <a:gd name="T4" fmla="*/ 0 w 28"/>
                <a:gd name="T5" fmla="*/ 9 h 49"/>
                <a:gd name="T6" fmla="*/ 2 w 28"/>
                <a:gd name="T7" fmla="*/ 22 h 49"/>
                <a:gd name="T8" fmla="*/ 19 w 28"/>
                <a:gd name="T9" fmla="*/ 19 h 49"/>
                <a:gd name="T10" fmla="*/ 23 w 28"/>
                <a:gd name="T11" fmla="*/ 14 h 49"/>
                <a:gd name="T12" fmla="*/ 21 w 28"/>
                <a:gd name="T13" fmla="*/ 7 h 49"/>
                <a:gd name="T14" fmla="*/ 7 w 28"/>
                <a:gd name="T15" fmla="*/ 9 h 49"/>
                <a:gd name="T16" fmla="*/ 5 w 28"/>
                <a:gd name="T17" fmla="*/ 14 h 49"/>
                <a:gd name="T18" fmla="*/ 14 w 28"/>
                <a:gd name="T19" fmla="*/ 14 h 49"/>
                <a:gd name="T20" fmla="*/ 16 w 28"/>
                <a:gd name="T21" fmla="*/ 12 h 49"/>
                <a:gd name="T22" fmla="*/ 11 w 28"/>
                <a:gd name="T23" fmla="*/ 12 h 49"/>
                <a:gd name="T24" fmla="*/ 11 w 28"/>
                <a:gd name="T25" fmla="*/ 10 h 49"/>
                <a:gd name="T26" fmla="*/ 18 w 28"/>
                <a:gd name="T27" fmla="*/ 9 h 49"/>
                <a:gd name="T28" fmla="*/ 19 w 28"/>
                <a:gd name="T29" fmla="*/ 14 h 49"/>
                <a:gd name="T30" fmla="*/ 4 w 28"/>
                <a:gd name="T31" fmla="*/ 19 h 49"/>
                <a:gd name="T32" fmla="*/ 2 w 28"/>
                <a:gd name="T33" fmla="*/ 17 h 49"/>
                <a:gd name="T34" fmla="*/ 5 w 28"/>
                <a:gd name="T35" fmla="*/ 5 h 49"/>
                <a:gd name="T36" fmla="*/ 25 w 28"/>
                <a:gd name="T37" fmla="*/ 3 h 49"/>
                <a:gd name="T38" fmla="*/ 25 w 28"/>
                <a:gd name="T39" fmla="*/ 17 h 49"/>
                <a:gd name="T40" fmla="*/ 21 w 28"/>
                <a:gd name="T41" fmla="*/ 21 h 49"/>
                <a:gd name="T42" fmla="*/ 14 w 28"/>
                <a:gd name="T43" fmla="*/ 22 h 49"/>
                <a:gd name="T44" fmla="*/ 5 w 28"/>
                <a:gd name="T45" fmla="*/ 24 h 49"/>
                <a:gd name="T46" fmla="*/ 0 w 28"/>
                <a:gd name="T47" fmla="*/ 26 h 49"/>
                <a:gd name="T48" fmla="*/ 0 w 28"/>
                <a:gd name="T49" fmla="*/ 43 h 49"/>
                <a:gd name="T50" fmla="*/ 2 w 28"/>
                <a:gd name="T51" fmla="*/ 49 h 49"/>
                <a:gd name="T52" fmla="*/ 25 w 28"/>
                <a:gd name="T53" fmla="*/ 43 h 49"/>
                <a:gd name="T54" fmla="*/ 28 w 28"/>
                <a:gd name="T55" fmla="*/ 40 h 49"/>
                <a:gd name="T56" fmla="*/ 26 w 28"/>
                <a:gd name="T57" fmla="*/ 28 h 49"/>
                <a:gd name="T58" fmla="*/ 9 w 28"/>
                <a:gd name="T59" fmla="*/ 29 h 49"/>
                <a:gd name="T60" fmla="*/ 5 w 28"/>
                <a:gd name="T61" fmla="*/ 33 h 49"/>
                <a:gd name="T62" fmla="*/ 7 w 28"/>
                <a:gd name="T63" fmla="*/ 42 h 49"/>
                <a:gd name="T64" fmla="*/ 19 w 28"/>
                <a:gd name="T65" fmla="*/ 40 h 49"/>
                <a:gd name="T66" fmla="*/ 21 w 28"/>
                <a:gd name="T67" fmla="*/ 33 h 49"/>
                <a:gd name="T68" fmla="*/ 14 w 28"/>
                <a:gd name="T69" fmla="*/ 33 h 49"/>
                <a:gd name="T70" fmla="*/ 14 w 28"/>
                <a:gd name="T71" fmla="*/ 36 h 49"/>
                <a:gd name="T72" fmla="*/ 18 w 28"/>
                <a:gd name="T73" fmla="*/ 35 h 49"/>
                <a:gd name="T74" fmla="*/ 12 w 28"/>
                <a:gd name="T75" fmla="*/ 38 h 49"/>
                <a:gd name="T76" fmla="*/ 9 w 28"/>
                <a:gd name="T77" fmla="*/ 38 h 49"/>
                <a:gd name="T78" fmla="*/ 9 w 28"/>
                <a:gd name="T79" fmla="*/ 33 h 49"/>
                <a:gd name="T80" fmla="*/ 23 w 28"/>
                <a:gd name="T81" fmla="*/ 29 h 49"/>
                <a:gd name="T82" fmla="*/ 25 w 28"/>
                <a:gd name="T83" fmla="*/ 40 h 49"/>
                <a:gd name="T84" fmla="*/ 23 w 28"/>
                <a:gd name="T85" fmla="*/ 42 h 49"/>
                <a:gd name="T86" fmla="*/ 2 w 28"/>
                <a:gd name="T87" fmla="*/ 45 h 49"/>
                <a:gd name="T88" fmla="*/ 2 w 28"/>
                <a:gd name="T89" fmla="*/ 29 h 49"/>
                <a:gd name="T90" fmla="*/ 4 w 28"/>
                <a:gd name="T91" fmla="*/ 28 h 49"/>
                <a:gd name="T92" fmla="*/ 23 w 28"/>
                <a:gd name="T93" fmla="*/ 24 h 49"/>
                <a:gd name="T94" fmla="*/ 28 w 28"/>
                <a:gd name="T95" fmla="*/ 19 h 49"/>
                <a:gd name="T96" fmla="*/ 26 w 28"/>
                <a:gd name="T97" fmla="*/ 2 h 49"/>
                <a:gd name="T98" fmla="*/ 21 w 28"/>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49">
                  <a:moveTo>
                    <a:pt x="4" y="24"/>
                  </a:moveTo>
                  <a:lnTo>
                    <a:pt x="4" y="24"/>
                  </a:lnTo>
                  <a:lnTo>
                    <a:pt x="4" y="24"/>
                  </a:lnTo>
                  <a:close/>
                  <a:moveTo>
                    <a:pt x="21" y="0"/>
                  </a:moveTo>
                  <a:lnTo>
                    <a:pt x="5" y="3"/>
                  </a:lnTo>
                  <a:lnTo>
                    <a:pt x="2" y="3"/>
                  </a:lnTo>
                  <a:lnTo>
                    <a:pt x="0" y="5"/>
                  </a:lnTo>
                  <a:lnTo>
                    <a:pt x="0" y="7"/>
                  </a:lnTo>
                  <a:lnTo>
                    <a:pt x="0" y="9"/>
                  </a:lnTo>
                  <a:lnTo>
                    <a:pt x="0" y="17"/>
                  </a:lnTo>
                  <a:lnTo>
                    <a:pt x="0" y="21"/>
                  </a:lnTo>
                  <a:lnTo>
                    <a:pt x="2" y="22"/>
                  </a:lnTo>
                  <a:lnTo>
                    <a:pt x="4" y="22"/>
                  </a:lnTo>
                  <a:lnTo>
                    <a:pt x="4" y="22"/>
                  </a:lnTo>
                  <a:lnTo>
                    <a:pt x="19" y="19"/>
                  </a:lnTo>
                  <a:lnTo>
                    <a:pt x="21" y="17"/>
                  </a:lnTo>
                  <a:lnTo>
                    <a:pt x="23" y="16"/>
                  </a:lnTo>
                  <a:lnTo>
                    <a:pt x="23" y="14"/>
                  </a:lnTo>
                  <a:lnTo>
                    <a:pt x="23" y="10"/>
                  </a:lnTo>
                  <a:lnTo>
                    <a:pt x="21" y="9"/>
                  </a:lnTo>
                  <a:lnTo>
                    <a:pt x="21" y="7"/>
                  </a:lnTo>
                  <a:lnTo>
                    <a:pt x="19" y="7"/>
                  </a:lnTo>
                  <a:lnTo>
                    <a:pt x="18" y="7"/>
                  </a:lnTo>
                  <a:lnTo>
                    <a:pt x="7" y="9"/>
                  </a:lnTo>
                  <a:lnTo>
                    <a:pt x="7" y="9"/>
                  </a:lnTo>
                  <a:lnTo>
                    <a:pt x="5" y="10"/>
                  </a:lnTo>
                  <a:lnTo>
                    <a:pt x="5" y="14"/>
                  </a:lnTo>
                  <a:lnTo>
                    <a:pt x="7" y="16"/>
                  </a:lnTo>
                  <a:lnTo>
                    <a:pt x="7" y="16"/>
                  </a:lnTo>
                  <a:lnTo>
                    <a:pt x="14" y="14"/>
                  </a:lnTo>
                  <a:lnTo>
                    <a:pt x="16" y="14"/>
                  </a:lnTo>
                  <a:lnTo>
                    <a:pt x="16" y="12"/>
                  </a:lnTo>
                  <a:lnTo>
                    <a:pt x="16" y="12"/>
                  </a:lnTo>
                  <a:lnTo>
                    <a:pt x="14" y="12"/>
                  </a:lnTo>
                  <a:lnTo>
                    <a:pt x="12" y="12"/>
                  </a:lnTo>
                  <a:lnTo>
                    <a:pt x="11" y="12"/>
                  </a:lnTo>
                  <a:lnTo>
                    <a:pt x="9" y="12"/>
                  </a:lnTo>
                  <a:lnTo>
                    <a:pt x="9" y="10"/>
                  </a:lnTo>
                  <a:lnTo>
                    <a:pt x="11" y="10"/>
                  </a:lnTo>
                  <a:lnTo>
                    <a:pt x="14" y="10"/>
                  </a:lnTo>
                  <a:lnTo>
                    <a:pt x="18" y="10"/>
                  </a:lnTo>
                  <a:lnTo>
                    <a:pt x="18" y="9"/>
                  </a:lnTo>
                  <a:lnTo>
                    <a:pt x="19" y="9"/>
                  </a:lnTo>
                  <a:lnTo>
                    <a:pt x="19" y="10"/>
                  </a:lnTo>
                  <a:lnTo>
                    <a:pt x="19" y="14"/>
                  </a:lnTo>
                  <a:lnTo>
                    <a:pt x="19" y="16"/>
                  </a:lnTo>
                  <a:lnTo>
                    <a:pt x="18" y="16"/>
                  </a:lnTo>
                  <a:lnTo>
                    <a:pt x="4" y="19"/>
                  </a:lnTo>
                  <a:lnTo>
                    <a:pt x="4" y="19"/>
                  </a:lnTo>
                  <a:lnTo>
                    <a:pt x="2" y="19"/>
                  </a:lnTo>
                  <a:lnTo>
                    <a:pt x="2" y="17"/>
                  </a:lnTo>
                  <a:lnTo>
                    <a:pt x="2" y="7"/>
                  </a:lnTo>
                  <a:lnTo>
                    <a:pt x="4" y="7"/>
                  </a:lnTo>
                  <a:lnTo>
                    <a:pt x="5" y="5"/>
                  </a:lnTo>
                  <a:lnTo>
                    <a:pt x="23" y="3"/>
                  </a:lnTo>
                  <a:lnTo>
                    <a:pt x="23" y="3"/>
                  </a:lnTo>
                  <a:lnTo>
                    <a:pt x="25" y="3"/>
                  </a:lnTo>
                  <a:lnTo>
                    <a:pt x="25" y="3"/>
                  </a:lnTo>
                  <a:lnTo>
                    <a:pt x="25" y="5"/>
                  </a:lnTo>
                  <a:lnTo>
                    <a:pt x="25" y="17"/>
                  </a:lnTo>
                  <a:lnTo>
                    <a:pt x="25" y="19"/>
                  </a:lnTo>
                  <a:lnTo>
                    <a:pt x="23" y="19"/>
                  </a:lnTo>
                  <a:lnTo>
                    <a:pt x="21" y="21"/>
                  </a:lnTo>
                  <a:lnTo>
                    <a:pt x="21" y="21"/>
                  </a:lnTo>
                  <a:lnTo>
                    <a:pt x="18" y="21"/>
                  </a:lnTo>
                  <a:lnTo>
                    <a:pt x="14" y="22"/>
                  </a:lnTo>
                  <a:lnTo>
                    <a:pt x="11" y="22"/>
                  </a:lnTo>
                  <a:lnTo>
                    <a:pt x="7" y="24"/>
                  </a:lnTo>
                  <a:lnTo>
                    <a:pt x="5" y="24"/>
                  </a:lnTo>
                  <a:lnTo>
                    <a:pt x="4" y="24"/>
                  </a:lnTo>
                  <a:lnTo>
                    <a:pt x="2" y="24"/>
                  </a:lnTo>
                  <a:lnTo>
                    <a:pt x="0" y="26"/>
                  </a:lnTo>
                  <a:lnTo>
                    <a:pt x="0" y="28"/>
                  </a:lnTo>
                  <a:lnTo>
                    <a:pt x="0" y="29"/>
                  </a:lnTo>
                  <a:lnTo>
                    <a:pt x="0" y="43"/>
                  </a:lnTo>
                  <a:lnTo>
                    <a:pt x="0" y="45"/>
                  </a:lnTo>
                  <a:lnTo>
                    <a:pt x="0" y="47"/>
                  </a:lnTo>
                  <a:lnTo>
                    <a:pt x="2" y="49"/>
                  </a:lnTo>
                  <a:lnTo>
                    <a:pt x="5" y="49"/>
                  </a:lnTo>
                  <a:lnTo>
                    <a:pt x="23" y="43"/>
                  </a:lnTo>
                  <a:lnTo>
                    <a:pt x="25" y="43"/>
                  </a:lnTo>
                  <a:lnTo>
                    <a:pt x="26" y="43"/>
                  </a:lnTo>
                  <a:lnTo>
                    <a:pt x="26" y="42"/>
                  </a:lnTo>
                  <a:lnTo>
                    <a:pt x="28" y="40"/>
                  </a:lnTo>
                  <a:lnTo>
                    <a:pt x="28" y="29"/>
                  </a:lnTo>
                  <a:lnTo>
                    <a:pt x="28" y="28"/>
                  </a:lnTo>
                  <a:lnTo>
                    <a:pt x="26" y="28"/>
                  </a:lnTo>
                  <a:lnTo>
                    <a:pt x="25" y="26"/>
                  </a:lnTo>
                  <a:lnTo>
                    <a:pt x="21" y="26"/>
                  </a:lnTo>
                  <a:lnTo>
                    <a:pt x="9" y="29"/>
                  </a:lnTo>
                  <a:lnTo>
                    <a:pt x="7" y="29"/>
                  </a:lnTo>
                  <a:lnTo>
                    <a:pt x="5" y="31"/>
                  </a:lnTo>
                  <a:lnTo>
                    <a:pt x="5" y="33"/>
                  </a:lnTo>
                  <a:lnTo>
                    <a:pt x="5" y="38"/>
                  </a:lnTo>
                  <a:lnTo>
                    <a:pt x="5" y="40"/>
                  </a:lnTo>
                  <a:lnTo>
                    <a:pt x="7" y="42"/>
                  </a:lnTo>
                  <a:lnTo>
                    <a:pt x="9" y="42"/>
                  </a:lnTo>
                  <a:lnTo>
                    <a:pt x="11" y="42"/>
                  </a:lnTo>
                  <a:lnTo>
                    <a:pt x="19" y="40"/>
                  </a:lnTo>
                  <a:lnTo>
                    <a:pt x="21" y="38"/>
                  </a:lnTo>
                  <a:lnTo>
                    <a:pt x="21" y="38"/>
                  </a:lnTo>
                  <a:lnTo>
                    <a:pt x="21" y="33"/>
                  </a:lnTo>
                  <a:lnTo>
                    <a:pt x="19" y="31"/>
                  </a:lnTo>
                  <a:lnTo>
                    <a:pt x="19" y="31"/>
                  </a:lnTo>
                  <a:lnTo>
                    <a:pt x="14" y="33"/>
                  </a:lnTo>
                  <a:lnTo>
                    <a:pt x="14" y="33"/>
                  </a:lnTo>
                  <a:lnTo>
                    <a:pt x="14" y="35"/>
                  </a:lnTo>
                  <a:lnTo>
                    <a:pt x="14" y="36"/>
                  </a:lnTo>
                  <a:lnTo>
                    <a:pt x="16" y="36"/>
                  </a:lnTo>
                  <a:lnTo>
                    <a:pt x="16" y="36"/>
                  </a:lnTo>
                  <a:lnTo>
                    <a:pt x="18" y="35"/>
                  </a:lnTo>
                  <a:lnTo>
                    <a:pt x="18" y="36"/>
                  </a:lnTo>
                  <a:lnTo>
                    <a:pt x="16" y="36"/>
                  </a:lnTo>
                  <a:lnTo>
                    <a:pt x="12" y="38"/>
                  </a:lnTo>
                  <a:lnTo>
                    <a:pt x="11" y="38"/>
                  </a:lnTo>
                  <a:lnTo>
                    <a:pt x="9" y="38"/>
                  </a:lnTo>
                  <a:lnTo>
                    <a:pt x="9" y="38"/>
                  </a:lnTo>
                  <a:lnTo>
                    <a:pt x="7" y="38"/>
                  </a:lnTo>
                  <a:lnTo>
                    <a:pt x="7" y="33"/>
                  </a:lnTo>
                  <a:lnTo>
                    <a:pt x="9" y="33"/>
                  </a:lnTo>
                  <a:lnTo>
                    <a:pt x="9" y="33"/>
                  </a:lnTo>
                  <a:lnTo>
                    <a:pt x="21" y="29"/>
                  </a:lnTo>
                  <a:lnTo>
                    <a:pt x="23" y="29"/>
                  </a:lnTo>
                  <a:lnTo>
                    <a:pt x="25" y="29"/>
                  </a:lnTo>
                  <a:lnTo>
                    <a:pt x="25" y="29"/>
                  </a:lnTo>
                  <a:lnTo>
                    <a:pt x="25" y="40"/>
                  </a:lnTo>
                  <a:lnTo>
                    <a:pt x="25" y="40"/>
                  </a:lnTo>
                  <a:lnTo>
                    <a:pt x="23" y="42"/>
                  </a:lnTo>
                  <a:lnTo>
                    <a:pt x="23" y="42"/>
                  </a:lnTo>
                  <a:lnTo>
                    <a:pt x="5" y="45"/>
                  </a:lnTo>
                  <a:lnTo>
                    <a:pt x="4" y="45"/>
                  </a:lnTo>
                  <a:lnTo>
                    <a:pt x="2" y="45"/>
                  </a:lnTo>
                  <a:lnTo>
                    <a:pt x="2" y="45"/>
                  </a:lnTo>
                  <a:lnTo>
                    <a:pt x="2" y="45"/>
                  </a:lnTo>
                  <a:lnTo>
                    <a:pt x="2" y="29"/>
                  </a:lnTo>
                  <a:lnTo>
                    <a:pt x="2" y="28"/>
                  </a:lnTo>
                  <a:lnTo>
                    <a:pt x="2" y="28"/>
                  </a:lnTo>
                  <a:lnTo>
                    <a:pt x="4" y="28"/>
                  </a:lnTo>
                  <a:lnTo>
                    <a:pt x="4" y="28"/>
                  </a:lnTo>
                  <a:lnTo>
                    <a:pt x="4" y="28"/>
                  </a:lnTo>
                  <a:lnTo>
                    <a:pt x="23" y="24"/>
                  </a:lnTo>
                  <a:lnTo>
                    <a:pt x="26" y="22"/>
                  </a:lnTo>
                  <a:lnTo>
                    <a:pt x="28" y="19"/>
                  </a:lnTo>
                  <a:lnTo>
                    <a:pt x="28" y="19"/>
                  </a:lnTo>
                  <a:lnTo>
                    <a:pt x="28" y="17"/>
                  </a:lnTo>
                  <a:lnTo>
                    <a:pt x="28" y="5"/>
                  </a:lnTo>
                  <a:lnTo>
                    <a:pt x="26" y="2"/>
                  </a:lnTo>
                  <a:lnTo>
                    <a:pt x="26" y="0"/>
                  </a:lnTo>
                  <a:lnTo>
                    <a:pt x="23" y="0"/>
                  </a:lnTo>
                  <a:lnTo>
                    <a:pt x="2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4" name="Freeform 39">
              <a:extLst/>
            </p:cNvPr>
            <p:cNvSpPr>
              <a:spLocks noEditPoints="1"/>
            </p:cNvSpPr>
            <p:nvPr/>
          </p:nvSpPr>
          <p:spPr bwMode="auto">
            <a:xfrm>
              <a:off x="1158876" y="1254125"/>
              <a:ext cx="46038" cy="77788"/>
            </a:xfrm>
            <a:custGeom>
              <a:avLst/>
              <a:gdLst>
                <a:gd name="T0" fmla="*/ 5 w 29"/>
                <a:gd name="T1" fmla="*/ 24 h 49"/>
                <a:gd name="T2" fmla="*/ 3 w 29"/>
                <a:gd name="T3" fmla="*/ 3 h 49"/>
                <a:gd name="T4" fmla="*/ 1 w 29"/>
                <a:gd name="T5" fmla="*/ 7 h 49"/>
                <a:gd name="T6" fmla="*/ 3 w 29"/>
                <a:gd name="T7" fmla="*/ 21 h 49"/>
                <a:gd name="T8" fmla="*/ 19 w 29"/>
                <a:gd name="T9" fmla="*/ 19 h 49"/>
                <a:gd name="T10" fmla="*/ 24 w 29"/>
                <a:gd name="T11" fmla="*/ 14 h 49"/>
                <a:gd name="T12" fmla="*/ 22 w 29"/>
                <a:gd name="T13" fmla="*/ 7 h 49"/>
                <a:gd name="T14" fmla="*/ 8 w 29"/>
                <a:gd name="T15" fmla="*/ 9 h 49"/>
                <a:gd name="T16" fmla="*/ 7 w 29"/>
                <a:gd name="T17" fmla="*/ 14 h 49"/>
                <a:gd name="T18" fmla="*/ 15 w 29"/>
                <a:gd name="T19" fmla="*/ 14 h 49"/>
                <a:gd name="T20" fmla="*/ 15 w 29"/>
                <a:gd name="T21" fmla="*/ 12 h 49"/>
                <a:gd name="T22" fmla="*/ 12 w 29"/>
                <a:gd name="T23" fmla="*/ 12 h 49"/>
                <a:gd name="T24" fmla="*/ 12 w 29"/>
                <a:gd name="T25" fmla="*/ 10 h 49"/>
                <a:gd name="T26" fmla="*/ 19 w 29"/>
                <a:gd name="T27" fmla="*/ 9 h 49"/>
                <a:gd name="T28" fmla="*/ 21 w 29"/>
                <a:gd name="T29" fmla="*/ 9 h 49"/>
                <a:gd name="T30" fmla="*/ 19 w 29"/>
                <a:gd name="T31" fmla="*/ 16 h 49"/>
                <a:gd name="T32" fmla="*/ 3 w 29"/>
                <a:gd name="T33" fmla="*/ 17 h 49"/>
                <a:gd name="T34" fmla="*/ 5 w 29"/>
                <a:gd name="T35" fmla="*/ 7 h 49"/>
                <a:gd name="T36" fmla="*/ 24 w 29"/>
                <a:gd name="T37" fmla="*/ 2 h 49"/>
                <a:gd name="T38" fmla="*/ 26 w 29"/>
                <a:gd name="T39" fmla="*/ 5 h 49"/>
                <a:gd name="T40" fmla="*/ 24 w 29"/>
                <a:gd name="T41" fmla="*/ 19 h 49"/>
                <a:gd name="T42" fmla="*/ 19 w 29"/>
                <a:gd name="T43" fmla="*/ 21 h 49"/>
                <a:gd name="T44" fmla="*/ 8 w 29"/>
                <a:gd name="T45" fmla="*/ 24 h 49"/>
                <a:gd name="T46" fmla="*/ 3 w 29"/>
                <a:gd name="T47" fmla="*/ 24 h 49"/>
                <a:gd name="T48" fmla="*/ 0 w 29"/>
                <a:gd name="T49" fmla="*/ 29 h 49"/>
                <a:gd name="T50" fmla="*/ 1 w 29"/>
                <a:gd name="T51" fmla="*/ 47 h 49"/>
                <a:gd name="T52" fmla="*/ 24 w 29"/>
                <a:gd name="T53" fmla="*/ 43 h 49"/>
                <a:gd name="T54" fmla="*/ 28 w 29"/>
                <a:gd name="T55" fmla="*/ 42 h 49"/>
                <a:gd name="T56" fmla="*/ 29 w 29"/>
                <a:gd name="T57" fmla="*/ 28 h 49"/>
                <a:gd name="T58" fmla="*/ 22 w 29"/>
                <a:gd name="T59" fmla="*/ 26 h 49"/>
                <a:gd name="T60" fmla="*/ 7 w 29"/>
                <a:gd name="T61" fmla="*/ 31 h 49"/>
                <a:gd name="T62" fmla="*/ 7 w 29"/>
                <a:gd name="T63" fmla="*/ 40 h 49"/>
                <a:gd name="T64" fmla="*/ 12 w 29"/>
                <a:gd name="T65" fmla="*/ 42 h 49"/>
                <a:gd name="T66" fmla="*/ 22 w 29"/>
                <a:gd name="T67" fmla="*/ 38 h 49"/>
                <a:gd name="T68" fmla="*/ 21 w 29"/>
                <a:gd name="T69" fmla="*/ 31 h 49"/>
                <a:gd name="T70" fmla="*/ 14 w 29"/>
                <a:gd name="T71" fmla="*/ 35 h 49"/>
                <a:gd name="T72" fmla="*/ 17 w 29"/>
                <a:gd name="T73" fmla="*/ 35 h 49"/>
                <a:gd name="T74" fmla="*/ 17 w 29"/>
                <a:gd name="T75" fmla="*/ 36 h 49"/>
                <a:gd name="T76" fmla="*/ 10 w 29"/>
                <a:gd name="T77" fmla="*/ 38 h 49"/>
                <a:gd name="T78" fmla="*/ 8 w 29"/>
                <a:gd name="T79" fmla="*/ 33 h 49"/>
                <a:gd name="T80" fmla="*/ 22 w 29"/>
                <a:gd name="T81" fmla="*/ 29 h 49"/>
                <a:gd name="T82" fmla="*/ 26 w 29"/>
                <a:gd name="T83" fmla="*/ 29 h 49"/>
                <a:gd name="T84" fmla="*/ 24 w 29"/>
                <a:gd name="T85" fmla="*/ 42 h 49"/>
                <a:gd name="T86" fmla="*/ 3 w 29"/>
                <a:gd name="T87" fmla="*/ 45 h 49"/>
                <a:gd name="T88" fmla="*/ 3 w 29"/>
                <a:gd name="T89" fmla="*/ 29 h 49"/>
                <a:gd name="T90" fmla="*/ 5 w 29"/>
                <a:gd name="T91" fmla="*/ 28 h 49"/>
                <a:gd name="T92" fmla="*/ 24 w 29"/>
                <a:gd name="T93" fmla="*/ 23 h 49"/>
                <a:gd name="T94" fmla="*/ 29 w 29"/>
                <a:gd name="T95" fmla="*/ 17 h 49"/>
                <a:gd name="T96" fmla="*/ 28 w 29"/>
                <a:gd name="T97" fmla="*/ 2 h 49"/>
                <a:gd name="T98" fmla="*/ 22 w 29"/>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49">
                  <a:moveTo>
                    <a:pt x="5" y="24"/>
                  </a:moveTo>
                  <a:lnTo>
                    <a:pt x="5" y="24"/>
                  </a:lnTo>
                  <a:lnTo>
                    <a:pt x="5" y="24"/>
                  </a:lnTo>
                  <a:close/>
                  <a:moveTo>
                    <a:pt x="22" y="0"/>
                  </a:moveTo>
                  <a:lnTo>
                    <a:pt x="7" y="3"/>
                  </a:lnTo>
                  <a:lnTo>
                    <a:pt x="3" y="3"/>
                  </a:lnTo>
                  <a:lnTo>
                    <a:pt x="1" y="5"/>
                  </a:lnTo>
                  <a:lnTo>
                    <a:pt x="1" y="7"/>
                  </a:lnTo>
                  <a:lnTo>
                    <a:pt x="1" y="7"/>
                  </a:lnTo>
                  <a:lnTo>
                    <a:pt x="1" y="16"/>
                  </a:lnTo>
                  <a:lnTo>
                    <a:pt x="1" y="19"/>
                  </a:lnTo>
                  <a:lnTo>
                    <a:pt x="3" y="21"/>
                  </a:lnTo>
                  <a:lnTo>
                    <a:pt x="3" y="23"/>
                  </a:lnTo>
                  <a:lnTo>
                    <a:pt x="5" y="23"/>
                  </a:lnTo>
                  <a:lnTo>
                    <a:pt x="19" y="19"/>
                  </a:lnTo>
                  <a:lnTo>
                    <a:pt x="22" y="17"/>
                  </a:lnTo>
                  <a:lnTo>
                    <a:pt x="24" y="16"/>
                  </a:lnTo>
                  <a:lnTo>
                    <a:pt x="24" y="14"/>
                  </a:lnTo>
                  <a:lnTo>
                    <a:pt x="24" y="9"/>
                  </a:lnTo>
                  <a:lnTo>
                    <a:pt x="22" y="7"/>
                  </a:lnTo>
                  <a:lnTo>
                    <a:pt x="22" y="7"/>
                  </a:lnTo>
                  <a:lnTo>
                    <a:pt x="21" y="5"/>
                  </a:lnTo>
                  <a:lnTo>
                    <a:pt x="19" y="7"/>
                  </a:lnTo>
                  <a:lnTo>
                    <a:pt x="8" y="9"/>
                  </a:lnTo>
                  <a:lnTo>
                    <a:pt x="7" y="9"/>
                  </a:lnTo>
                  <a:lnTo>
                    <a:pt x="7" y="10"/>
                  </a:lnTo>
                  <a:lnTo>
                    <a:pt x="7" y="14"/>
                  </a:lnTo>
                  <a:lnTo>
                    <a:pt x="8" y="16"/>
                  </a:lnTo>
                  <a:lnTo>
                    <a:pt x="8" y="16"/>
                  </a:lnTo>
                  <a:lnTo>
                    <a:pt x="15" y="14"/>
                  </a:lnTo>
                  <a:lnTo>
                    <a:pt x="17" y="14"/>
                  </a:lnTo>
                  <a:lnTo>
                    <a:pt x="17" y="12"/>
                  </a:lnTo>
                  <a:lnTo>
                    <a:pt x="15" y="12"/>
                  </a:lnTo>
                  <a:lnTo>
                    <a:pt x="15" y="10"/>
                  </a:lnTo>
                  <a:lnTo>
                    <a:pt x="14" y="12"/>
                  </a:lnTo>
                  <a:lnTo>
                    <a:pt x="12" y="12"/>
                  </a:lnTo>
                  <a:lnTo>
                    <a:pt x="10" y="12"/>
                  </a:lnTo>
                  <a:lnTo>
                    <a:pt x="10" y="10"/>
                  </a:lnTo>
                  <a:lnTo>
                    <a:pt x="12" y="10"/>
                  </a:lnTo>
                  <a:lnTo>
                    <a:pt x="15" y="10"/>
                  </a:lnTo>
                  <a:lnTo>
                    <a:pt x="19" y="9"/>
                  </a:lnTo>
                  <a:lnTo>
                    <a:pt x="19" y="9"/>
                  </a:lnTo>
                  <a:lnTo>
                    <a:pt x="21" y="9"/>
                  </a:lnTo>
                  <a:lnTo>
                    <a:pt x="21" y="9"/>
                  </a:lnTo>
                  <a:lnTo>
                    <a:pt x="21" y="9"/>
                  </a:lnTo>
                  <a:lnTo>
                    <a:pt x="21" y="14"/>
                  </a:lnTo>
                  <a:lnTo>
                    <a:pt x="21" y="16"/>
                  </a:lnTo>
                  <a:lnTo>
                    <a:pt x="19" y="16"/>
                  </a:lnTo>
                  <a:lnTo>
                    <a:pt x="5" y="19"/>
                  </a:lnTo>
                  <a:lnTo>
                    <a:pt x="5" y="19"/>
                  </a:lnTo>
                  <a:lnTo>
                    <a:pt x="3" y="17"/>
                  </a:lnTo>
                  <a:lnTo>
                    <a:pt x="3" y="16"/>
                  </a:lnTo>
                  <a:lnTo>
                    <a:pt x="3" y="7"/>
                  </a:lnTo>
                  <a:lnTo>
                    <a:pt x="5" y="7"/>
                  </a:lnTo>
                  <a:lnTo>
                    <a:pt x="7" y="5"/>
                  </a:lnTo>
                  <a:lnTo>
                    <a:pt x="24" y="3"/>
                  </a:lnTo>
                  <a:lnTo>
                    <a:pt x="24" y="2"/>
                  </a:lnTo>
                  <a:lnTo>
                    <a:pt x="26" y="3"/>
                  </a:lnTo>
                  <a:lnTo>
                    <a:pt x="26" y="3"/>
                  </a:lnTo>
                  <a:lnTo>
                    <a:pt x="26" y="5"/>
                  </a:lnTo>
                  <a:lnTo>
                    <a:pt x="26" y="17"/>
                  </a:lnTo>
                  <a:lnTo>
                    <a:pt x="26" y="19"/>
                  </a:lnTo>
                  <a:lnTo>
                    <a:pt x="24" y="19"/>
                  </a:lnTo>
                  <a:lnTo>
                    <a:pt x="22" y="21"/>
                  </a:lnTo>
                  <a:lnTo>
                    <a:pt x="22" y="21"/>
                  </a:lnTo>
                  <a:lnTo>
                    <a:pt x="19" y="21"/>
                  </a:lnTo>
                  <a:lnTo>
                    <a:pt x="15" y="23"/>
                  </a:lnTo>
                  <a:lnTo>
                    <a:pt x="12" y="23"/>
                  </a:lnTo>
                  <a:lnTo>
                    <a:pt x="8" y="24"/>
                  </a:lnTo>
                  <a:lnTo>
                    <a:pt x="7" y="24"/>
                  </a:lnTo>
                  <a:lnTo>
                    <a:pt x="5" y="24"/>
                  </a:lnTo>
                  <a:lnTo>
                    <a:pt x="3" y="24"/>
                  </a:lnTo>
                  <a:lnTo>
                    <a:pt x="1" y="26"/>
                  </a:lnTo>
                  <a:lnTo>
                    <a:pt x="1" y="26"/>
                  </a:lnTo>
                  <a:lnTo>
                    <a:pt x="0" y="29"/>
                  </a:lnTo>
                  <a:lnTo>
                    <a:pt x="0" y="43"/>
                  </a:lnTo>
                  <a:lnTo>
                    <a:pt x="1" y="45"/>
                  </a:lnTo>
                  <a:lnTo>
                    <a:pt x="1" y="47"/>
                  </a:lnTo>
                  <a:lnTo>
                    <a:pt x="3" y="49"/>
                  </a:lnTo>
                  <a:lnTo>
                    <a:pt x="7" y="49"/>
                  </a:lnTo>
                  <a:lnTo>
                    <a:pt x="24" y="43"/>
                  </a:lnTo>
                  <a:lnTo>
                    <a:pt x="26" y="43"/>
                  </a:lnTo>
                  <a:lnTo>
                    <a:pt x="28" y="43"/>
                  </a:lnTo>
                  <a:lnTo>
                    <a:pt x="28" y="42"/>
                  </a:lnTo>
                  <a:lnTo>
                    <a:pt x="29" y="40"/>
                  </a:lnTo>
                  <a:lnTo>
                    <a:pt x="29" y="29"/>
                  </a:lnTo>
                  <a:lnTo>
                    <a:pt x="29" y="28"/>
                  </a:lnTo>
                  <a:lnTo>
                    <a:pt x="28" y="26"/>
                  </a:lnTo>
                  <a:lnTo>
                    <a:pt x="26" y="26"/>
                  </a:lnTo>
                  <a:lnTo>
                    <a:pt x="22" y="26"/>
                  </a:lnTo>
                  <a:lnTo>
                    <a:pt x="10" y="29"/>
                  </a:lnTo>
                  <a:lnTo>
                    <a:pt x="8" y="29"/>
                  </a:lnTo>
                  <a:lnTo>
                    <a:pt x="7" y="31"/>
                  </a:lnTo>
                  <a:lnTo>
                    <a:pt x="7" y="33"/>
                  </a:lnTo>
                  <a:lnTo>
                    <a:pt x="7" y="38"/>
                  </a:lnTo>
                  <a:lnTo>
                    <a:pt x="7" y="40"/>
                  </a:lnTo>
                  <a:lnTo>
                    <a:pt x="8" y="42"/>
                  </a:lnTo>
                  <a:lnTo>
                    <a:pt x="10" y="42"/>
                  </a:lnTo>
                  <a:lnTo>
                    <a:pt x="12" y="42"/>
                  </a:lnTo>
                  <a:lnTo>
                    <a:pt x="21" y="38"/>
                  </a:lnTo>
                  <a:lnTo>
                    <a:pt x="22" y="38"/>
                  </a:lnTo>
                  <a:lnTo>
                    <a:pt x="22" y="38"/>
                  </a:lnTo>
                  <a:lnTo>
                    <a:pt x="22" y="33"/>
                  </a:lnTo>
                  <a:lnTo>
                    <a:pt x="21" y="31"/>
                  </a:lnTo>
                  <a:lnTo>
                    <a:pt x="21" y="31"/>
                  </a:lnTo>
                  <a:lnTo>
                    <a:pt x="15" y="33"/>
                  </a:lnTo>
                  <a:lnTo>
                    <a:pt x="15" y="33"/>
                  </a:lnTo>
                  <a:lnTo>
                    <a:pt x="14" y="35"/>
                  </a:lnTo>
                  <a:lnTo>
                    <a:pt x="15" y="35"/>
                  </a:lnTo>
                  <a:lnTo>
                    <a:pt x="17" y="36"/>
                  </a:lnTo>
                  <a:lnTo>
                    <a:pt x="17" y="35"/>
                  </a:lnTo>
                  <a:lnTo>
                    <a:pt x="19" y="35"/>
                  </a:lnTo>
                  <a:lnTo>
                    <a:pt x="19" y="36"/>
                  </a:lnTo>
                  <a:lnTo>
                    <a:pt x="17" y="36"/>
                  </a:lnTo>
                  <a:lnTo>
                    <a:pt x="14" y="38"/>
                  </a:lnTo>
                  <a:lnTo>
                    <a:pt x="12" y="38"/>
                  </a:lnTo>
                  <a:lnTo>
                    <a:pt x="10" y="38"/>
                  </a:lnTo>
                  <a:lnTo>
                    <a:pt x="10" y="38"/>
                  </a:lnTo>
                  <a:lnTo>
                    <a:pt x="8" y="38"/>
                  </a:lnTo>
                  <a:lnTo>
                    <a:pt x="8" y="33"/>
                  </a:lnTo>
                  <a:lnTo>
                    <a:pt x="10" y="33"/>
                  </a:lnTo>
                  <a:lnTo>
                    <a:pt x="10" y="31"/>
                  </a:lnTo>
                  <a:lnTo>
                    <a:pt x="22" y="29"/>
                  </a:lnTo>
                  <a:lnTo>
                    <a:pt x="24" y="28"/>
                  </a:lnTo>
                  <a:lnTo>
                    <a:pt x="26" y="29"/>
                  </a:lnTo>
                  <a:lnTo>
                    <a:pt x="26" y="29"/>
                  </a:lnTo>
                  <a:lnTo>
                    <a:pt x="26" y="38"/>
                  </a:lnTo>
                  <a:lnTo>
                    <a:pt x="26" y="40"/>
                  </a:lnTo>
                  <a:lnTo>
                    <a:pt x="24" y="42"/>
                  </a:lnTo>
                  <a:lnTo>
                    <a:pt x="24" y="42"/>
                  </a:lnTo>
                  <a:lnTo>
                    <a:pt x="5" y="45"/>
                  </a:lnTo>
                  <a:lnTo>
                    <a:pt x="3" y="45"/>
                  </a:lnTo>
                  <a:lnTo>
                    <a:pt x="3" y="45"/>
                  </a:lnTo>
                  <a:lnTo>
                    <a:pt x="3" y="43"/>
                  </a:lnTo>
                  <a:lnTo>
                    <a:pt x="3" y="29"/>
                  </a:lnTo>
                  <a:lnTo>
                    <a:pt x="3" y="28"/>
                  </a:lnTo>
                  <a:lnTo>
                    <a:pt x="3" y="28"/>
                  </a:lnTo>
                  <a:lnTo>
                    <a:pt x="5" y="28"/>
                  </a:lnTo>
                  <a:lnTo>
                    <a:pt x="5" y="28"/>
                  </a:lnTo>
                  <a:lnTo>
                    <a:pt x="5" y="28"/>
                  </a:lnTo>
                  <a:lnTo>
                    <a:pt x="24" y="23"/>
                  </a:lnTo>
                  <a:lnTo>
                    <a:pt x="28" y="21"/>
                  </a:lnTo>
                  <a:lnTo>
                    <a:pt x="28" y="19"/>
                  </a:lnTo>
                  <a:lnTo>
                    <a:pt x="29" y="17"/>
                  </a:lnTo>
                  <a:lnTo>
                    <a:pt x="29" y="17"/>
                  </a:lnTo>
                  <a:lnTo>
                    <a:pt x="29" y="5"/>
                  </a:lnTo>
                  <a:lnTo>
                    <a:pt x="28" y="2"/>
                  </a:lnTo>
                  <a:lnTo>
                    <a:pt x="28"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5" name="Freeform 40">
              <a:extLst/>
            </p:cNvPr>
            <p:cNvSpPr>
              <a:spLocks/>
            </p:cNvSpPr>
            <p:nvPr/>
          </p:nvSpPr>
          <p:spPr bwMode="auto">
            <a:xfrm>
              <a:off x="1211263" y="1236663"/>
              <a:ext cx="46038" cy="80963"/>
            </a:xfrm>
            <a:custGeom>
              <a:avLst/>
              <a:gdLst>
                <a:gd name="T0" fmla="*/ 3 w 29"/>
                <a:gd name="T1" fmla="*/ 7 h 51"/>
                <a:gd name="T2" fmla="*/ 0 w 29"/>
                <a:gd name="T3" fmla="*/ 11 h 51"/>
                <a:gd name="T4" fmla="*/ 3 w 29"/>
                <a:gd name="T5" fmla="*/ 25 h 51"/>
                <a:gd name="T6" fmla="*/ 21 w 29"/>
                <a:gd name="T7" fmla="*/ 20 h 51"/>
                <a:gd name="T8" fmla="*/ 24 w 29"/>
                <a:gd name="T9" fmla="*/ 14 h 51"/>
                <a:gd name="T10" fmla="*/ 22 w 29"/>
                <a:gd name="T11" fmla="*/ 7 h 51"/>
                <a:gd name="T12" fmla="*/ 8 w 29"/>
                <a:gd name="T13" fmla="*/ 11 h 51"/>
                <a:gd name="T14" fmla="*/ 7 w 29"/>
                <a:gd name="T15" fmla="*/ 18 h 51"/>
                <a:gd name="T16" fmla="*/ 15 w 29"/>
                <a:gd name="T17" fmla="*/ 16 h 51"/>
                <a:gd name="T18" fmla="*/ 15 w 29"/>
                <a:gd name="T19" fmla="*/ 13 h 51"/>
                <a:gd name="T20" fmla="*/ 12 w 29"/>
                <a:gd name="T21" fmla="*/ 14 h 51"/>
                <a:gd name="T22" fmla="*/ 12 w 29"/>
                <a:gd name="T23" fmla="*/ 13 h 51"/>
                <a:gd name="T24" fmla="*/ 19 w 29"/>
                <a:gd name="T25" fmla="*/ 11 h 51"/>
                <a:gd name="T26" fmla="*/ 21 w 29"/>
                <a:gd name="T27" fmla="*/ 11 h 51"/>
                <a:gd name="T28" fmla="*/ 21 w 29"/>
                <a:gd name="T29" fmla="*/ 16 h 51"/>
                <a:gd name="T30" fmla="*/ 3 w 29"/>
                <a:gd name="T31" fmla="*/ 23 h 51"/>
                <a:gd name="T32" fmla="*/ 3 w 29"/>
                <a:gd name="T33" fmla="*/ 11 h 51"/>
                <a:gd name="T34" fmla="*/ 7 w 29"/>
                <a:gd name="T35" fmla="*/ 9 h 51"/>
                <a:gd name="T36" fmla="*/ 26 w 29"/>
                <a:gd name="T37" fmla="*/ 4 h 51"/>
                <a:gd name="T38" fmla="*/ 26 w 29"/>
                <a:gd name="T39" fmla="*/ 18 h 51"/>
                <a:gd name="T40" fmla="*/ 22 w 29"/>
                <a:gd name="T41" fmla="*/ 21 h 51"/>
                <a:gd name="T42" fmla="*/ 15 w 29"/>
                <a:gd name="T43" fmla="*/ 23 h 51"/>
                <a:gd name="T44" fmla="*/ 5 w 29"/>
                <a:gd name="T45" fmla="*/ 28 h 51"/>
                <a:gd name="T46" fmla="*/ 2 w 29"/>
                <a:gd name="T47" fmla="*/ 28 h 51"/>
                <a:gd name="T48" fmla="*/ 0 w 29"/>
                <a:gd name="T49" fmla="*/ 47 h 51"/>
                <a:gd name="T50" fmla="*/ 3 w 29"/>
                <a:gd name="T51" fmla="*/ 51 h 51"/>
                <a:gd name="T52" fmla="*/ 26 w 29"/>
                <a:gd name="T53" fmla="*/ 44 h 51"/>
                <a:gd name="T54" fmla="*/ 29 w 29"/>
                <a:gd name="T55" fmla="*/ 30 h 51"/>
                <a:gd name="T56" fmla="*/ 24 w 29"/>
                <a:gd name="T57" fmla="*/ 27 h 51"/>
                <a:gd name="T58" fmla="*/ 8 w 29"/>
                <a:gd name="T59" fmla="*/ 32 h 51"/>
                <a:gd name="T60" fmla="*/ 5 w 29"/>
                <a:gd name="T61" fmla="*/ 40 h 51"/>
                <a:gd name="T62" fmla="*/ 8 w 29"/>
                <a:gd name="T63" fmla="*/ 44 h 51"/>
                <a:gd name="T64" fmla="*/ 22 w 29"/>
                <a:gd name="T65" fmla="*/ 39 h 51"/>
                <a:gd name="T66" fmla="*/ 21 w 29"/>
                <a:gd name="T67" fmla="*/ 34 h 51"/>
                <a:gd name="T68" fmla="*/ 14 w 29"/>
                <a:gd name="T69" fmla="*/ 35 h 51"/>
                <a:gd name="T70" fmla="*/ 17 w 29"/>
                <a:gd name="T71" fmla="*/ 37 h 51"/>
                <a:gd name="T72" fmla="*/ 19 w 29"/>
                <a:gd name="T73" fmla="*/ 37 h 51"/>
                <a:gd name="T74" fmla="*/ 14 w 29"/>
                <a:gd name="T75" fmla="*/ 40 h 51"/>
                <a:gd name="T76" fmla="*/ 10 w 29"/>
                <a:gd name="T77" fmla="*/ 40 h 51"/>
                <a:gd name="T78" fmla="*/ 8 w 29"/>
                <a:gd name="T79" fmla="*/ 37 h 51"/>
                <a:gd name="T80" fmla="*/ 10 w 29"/>
                <a:gd name="T81" fmla="*/ 35 h 51"/>
                <a:gd name="T82" fmla="*/ 26 w 29"/>
                <a:gd name="T83" fmla="*/ 30 h 51"/>
                <a:gd name="T84" fmla="*/ 26 w 29"/>
                <a:gd name="T85" fmla="*/ 40 h 51"/>
                <a:gd name="T86" fmla="*/ 5 w 29"/>
                <a:gd name="T87" fmla="*/ 49 h 51"/>
                <a:gd name="T88" fmla="*/ 3 w 29"/>
                <a:gd name="T89" fmla="*/ 47 h 51"/>
                <a:gd name="T90" fmla="*/ 5 w 29"/>
                <a:gd name="T91" fmla="*/ 30 h 51"/>
                <a:gd name="T92" fmla="*/ 24 w 29"/>
                <a:gd name="T93" fmla="*/ 23 h 51"/>
                <a:gd name="T94" fmla="*/ 29 w 29"/>
                <a:gd name="T95" fmla="*/ 18 h 51"/>
                <a:gd name="T96" fmla="*/ 28 w 29"/>
                <a:gd name="T97" fmla="*/ 2 h 51"/>
                <a:gd name="T98" fmla="*/ 24 w 29"/>
                <a:gd name="T9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51">
                  <a:moveTo>
                    <a:pt x="22" y="0"/>
                  </a:moveTo>
                  <a:lnTo>
                    <a:pt x="5" y="6"/>
                  </a:lnTo>
                  <a:lnTo>
                    <a:pt x="3" y="7"/>
                  </a:lnTo>
                  <a:lnTo>
                    <a:pt x="2" y="9"/>
                  </a:lnTo>
                  <a:lnTo>
                    <a:pt x="2" y="11"/>
                  </a:lnTo>
                  <a:lnTo>
                    <a:pt x="0" y="11"/>
                  </a:lnTo>
                  <a:lnTo>
                    <a:pt x="0" y="20"/>
                  </a:lnTo>
                  <a:lnTo>
                    <a:pt x="2" y="23"/>
                  </a:lnTo>
                  <a:lnTo>
                    <a:pt x="3" y="25"/>
                  </a:lnTo>
                  <a:lnTo>
                    <a:pt x="3" y="25"/>
                  </a:lnTo>
                  <a:lnTo>
                    <a:pt x="5" y="25"/>
                  </a:lnTo>
                  <a:lnTo>
                    <a:pt x="21" y="20"/>
                  </a:lnTo>
                  <a:lnTo>
                    <a:pt x="22" y="18"/>
                  </a:lnTo>
                  <a:lnTo>
                    <a:pt x="24" y="16"/>
                  </a:lnTo>
                  <a:lnTo>
                    <a:pt x="24" y="14"/>
                  </a:lnTo>
                  <a:lnTo>
                    <a:pt x="24" y="11"/>
                  </a:lnTo>
                  <a:lnTo>
                    <a:pt x="22" y="9"/>
                  </a:lnTo>
                  <a:lnTo>
                    <a:pt x="22" y="7"/>
                  </a:lnTo>
                  <a:lnTo>
                    <a:pt x="21" y="7"/>
                  </a:lnTo>
                  <a:lnTo>
                    <a:pt x="19" y="7"/>
                  </a:lnTo>
                  <a:lnTo>
                    <a:pt x="8" y="11"/>
                  </a:lnTo>
                  <a:lnTo>
                    <a:pt x="7" y="11"/>
                  </a:lnTo>
                  <a:lnTo>
                    <a:pt x="7" y="13"/>
                  </a:lnTo>
                  <a:lnTo>
                    <a:pt x="7" y="18"/>
                  </a:lnTo>
                  <a:lnTo>
                    <a:pt x="8" y="18"/>
                  </a:lnTo>
                  <a:lnTo>
                    <a:pt x="8" y="18"/>
                  </a:lnTo>
                  <a:lnTo>
                    <a:pt x="15" y="16"/>
                  </a:lnTo>
                  <a:lnTo>
                    <a:pt x="17" y="14"/>
                  </a:lnTo>
                  <a:lnTo>
                    <a:pt x="17" y="14"/>
                  </a:lnTo>
                  <a:lnTo>
                    <a:pt x="15" y="13"/>
                  </a:lnTo>
                  <a:lnTo>
                    <a:pt x="15" y="13"/>
                  </a:lnTo>
                  <a:lnTo>
                    <a:pt x="14" y="13"/>
                  </a:lnTo>
                  <a:lnTo>
                    <a:pt x="12" y="14"/>
                  </a:lnTo>
                  <a:lnTo>
                    <a:pt x="10" y="14"/>
                  </a:lnTo>
                  <a:lnTo>
                    <a:pt x="10" y="13"/>
                  </a:lnTo>
                  <a:lnTo>
                    <a:pt x="12" y="13"/>
                  </a:lnTo>
                  <a:lnTo>
                    <a:pt x="14" y="13"/>
                  </a:lnTo>
                  <a:lnTo>
                    <a:pt x="17" y="11"/>
                  </a:lnTo>
                  <a:lnTo>
                    <a:pt x="19" y="11"/>
                  </a:lnTo>
                  <a:lnTo>
                    <a:pt x="19" y="11"/>
                  </a:lnTo>
                  <a:lnTo>
                    <a:pt x="21" y="11"/>
                  </a:lnTo>
                  <a:lnTo>
                    <a:pt x="21" y="11"/>
                  </a:lnTo>
                  <a:lnTo>
                    <a:pt x="21" y="11"/>
                  </a:lnTo>
                  <a:lnTo>
                    <a:pt x="21" y="16"/>
                  </a:lnTo>
                  <a:lnTo>
                    <a:pt x="21" y="16"/>
                  </a:lnTo>
                  <a:lnTo>
                    <a:pt x="19" y="18"/>
                  </a:lnTo>
                  <a:lnTo>
                    <a:pt x="5" y="23"/>
                  </a:lnTo>
                  <a:lnTo>
                    <a:pt x="3" y="23"/>
                  </a:lnTo>
                  <a:lnTo>
                    <a:pt x="3" y="21"/>
                  </a:lnTo>
                  <a:lnTo>
                    <a:pt x="3" y="21"/>
                  </a:lnTo>
                  <a:lnTo>
                    <a:pt x="3" y="11"/>
                  </a:lnTo>
                  <a:lnTo>
                    <a:pt x="3" y="11"/>
                  </a:lnTo>
                  <a:lnTo>
                    <a:pt x="5" y="9"/>
                  </a:lnTo>
                  <a:lnTo>
                    <a:pt x="7" y="9"/>
                  </a:lnTo>
                  <a:lnTo>
                    <a:pt x="24" y="4"/>
                  </a:lnTo>
                  <a:lnTo>
                    <a:pt x="24" y="2"/>
                  </a:lnTo>
                  <a:lnTo>
                    <a:pt x="26" y="4"/>
                  </a:lnTo>
                  <a:lnTo>
                    <a:pt x="26" y="4"/>
                  </a:lnTo>
                  <a:lnTo>
                    <a:pt x="26" y="6"/>
                  </a:lnTo>
                  <a:lnTo>
                    <a:pt x="26" y="18"/>
                  </a:lnTo>
                  <a:lnTo>
                    <a:pt x="26" y="18"/>
                  </a:lnTo>
                  <a:lnTo>
                    <a:pt x="24" y="20"/>
                  </a:lnTo>
                  <a:lnTo>
                    <a:pt x="22" y="21"/>
                  </a:lnTo>
                  <a:lnTo>
                    <a:pt x="22" y="21"/>
                  </a:lnTo>
                  <a:lnTo>
                    <a:pt x="19" y="23"/>
                  </a:lnTo>
                  <a:lnTo>
                    <a:pt x="15" y="23"/>
                  </a:lnTo>
                  <a:lnTo>
                    <a:pt x="12" y="25"/>
                  </a:lnTo>
                  <a:lnTo>
                    <a:pt x="8" y="27"/>
                  </a:lnTo>
                  <a:lnTo>
                    <a:pt x="5" y="28"/>
                  </a:lnTo>
                  <a:lnTo>
                    <a:pt x="5" y="28"/>
                  </a:lnTo>
                  <a:lnTo>
                    <a:pt x="3" y="28"/>
                  </a:lnTo>
                  <a:lnTo>
                    <a:pt x="2" y="28"/>
                  </a:lnTo>
                  <a:lnTo>
                    <a:pt x="2" y="30"/>
                  </a:lnTo>
                  <a:lnTo>
                    <a:pt x="0" y="34"/>
                  </a:lnTo>
                  <a:lnTo>
                    <a:pt x="0" y="47"/>
                  </a:lnTo>
                  <a:lnTo>
                    <a:pt x="2" y="49"/>
                  </a:lnTo>
                  <a:lnTo>
                    <a:pt x="2" y="51"/>
                  </a:lnTo>
                  <a:lnTo>
                    <a:pt x="3" y="51"/>
                  </a:lnTo>
                  <a:lnTo>
                    <a:pt x="7" y="51"/>
                  </a:lnTo>
                  <a:lnTo>
                    <a:pt x="24" y="44"/>
                  </a:lnTo>
                  <a:lnTo>
                    <a:pt x="26" y="44"/>
                  </a:lnTo>
                  <a:lnTo>
                    <a:pt x="28" y="42"/>
                  </a:lnTo>
                  <a:lnTo>
                    <a:pt x="29" y="39"/>
                  </a:lnTo>
                  <a:lnTo>
                    <a:pt x="29" y="30"/>
                  </a:lnTo>
                  <a:lnTo>
                    <a:pt x="28" y="28"/>
                  </a:lnTo>
                  <a:lnTo>
                    <a:pt x="28" y="27"/>
                  </a:lnTo>
                  <a:lnTo>
                    <a:pt x="24" y="27"/>
                  </a:lnTo>
                  <a:lnTo>
                    <a:pt x="22" y="27"/>
                  </a:lnTo>
                  <a:lnTo>
                    <a:pt x="10" y="32"/>
                  </a:lnTo>
                  <a:lnTo>
                    <a:pt x="8" y="32"/>
                  </a:lnTo>
                  <a:lnTo>
                    <a:pt x="7" y="34"/>
                  </a:lnTo>
                  <a:lnTo>
                    <a:pt x="5" y="37"/>
                  </a:lnTo>
                  <a:lnTo>
                    <a:pt x="5" y="40"/>
                  </a:lnTo>
                  <a:lnTo>
                    <a:pt x="7" y="42"/>
                  </a:lnTo>
                  <a:lnTo>
                    <a:pt x="7" y="44"/>
                  </a:lnTo>
                  <a:lnTo>
                    <a:pt x="8" y="44"/>
                  </a:lnTo>
                  <a:lnTo>
                    <a:pt x="12" y="44"/>
                  </a:lnTo>
                  <a:lnTo>
                    <a:pt x="21" y="40"/>
                  </a:lnTo>
                  <a:lnTo>
                    <a:pt x="22" y="39"/>
                  </a:lnTo>
                  <a:lnTo>
                    <a:pt x="22" y="39"/>
                  </a:lnTo>
                  <a:lnTo>
                    <a:pt x="22" y="34"/>
                  </a:lnTo>
                  <a:lnTo>
                    <a:pt x="21" y="34"/>
                  </a:lnTo>
                  <a:lnTo>
                    <a:pt x="19" y="34"/>
                  </a:lnTo>
                  <a:lnTo>
                    <a:pt x="15" y="35"/>
                  </a:lnTo>
                  <a:lnTo>
                    <a:pt x="14" y="35"/>
                  </a:lnTo>
                  <a:lnTo>
                    <a:pt x="14" y="37"/>
                  </a:lnTo>
                  <a:lnTo>
                    <a:pt x="15" y="37"/>
                  </a:lnTo>
                  <a:lnTo>
                    <a:pt x="17" y="37"/>
                  </a:lnTo>
                  <a:lnTo>
                    <a:pt x="17" y="37"/>
                  </a:lnTo>
                  <a:lnTo>
                    <a:pt x="19" y="37"/>
                  </a:lnTo>
                  <a:lnTo>
                    <a:pt x="19" y="37"/>
                  </a:lnTo>
                  <a:lnTo>
                    <a:pt x="17" y="39"/>
                  </a:lnTo>
                  <a:lnTo>
                    <a:pt x="15" y="39"/>
                  </a:lnTo>
                  <a:lnTo>
                    <a:pt x="14" y="40"/>
                  </a:lnTo>
                  <a:lnTo>
                    <a:pt x="12" y="40"/>
                  </a:lnTo>
                  <a:lnTo>
                    <a:pt x="10" y="40"/>
                  </a:lnTo>
                  <a:lnTo>
                    <a:pt x="10" y="40"/>
                  </a:lnTo>
                  <a:lnTo>
                    <a:pt x="8" y="40"/>
                  </a:lnTo>
                  <a:lnTo>
                    <a:pt x="8" y="40"/>
                  </a:lnTo>
                  <a:lnTo>
                    <a:pt x="8" y="37"/>
                  </a:lnTo>
                  <a:lnTo>
                    <a:pt x="8" y="35"/>
                  </a:lnTo>
                  <a:lnTo>
                    <a:pt x="10" y="35"/>
                  </a:lnTo>
                  <a:lnTo>
                    <a:pt x="10" y="35"/>
                  </a:lnTo>
                  <a:lnTo>
                    <a:pt x="22" y="30"/>
                  </a:lnTo>
                  <a:lnTo>
                    <a:pt x="24" y="30"/>
                  </a:lnTo>
                  <a:lnTo>
                    <a:pt x="26" y="30"/>
                  </a:lnTo>
                  <a:lnTo>
                    <a:pt x="26" y="30"/>
                  </a:lnTo>
                  <a:lnTo>
                    <a:pt x="26" y="39"/>
                  </a:lnTo>
                  <a:lnTo>
                    <a:pt x="26" y="40"/>
                  </a:lnTo>
                  <a:lnTo>
                    <a:pt x="24" y="42"/>
                  </a:lnTo>
                  <a:lnTo>
                    <a:pt x="24" y="42"/>
                  </a:lnTo>
                  <a:lnTo>
                    <a:pt x="5" y="49"/>
                  </a:lnTo>
                  <a:lnTo>
                    <a:pt x="5" y="49"/>
                  </a:lnTo>
                  <a:lnTo>
                    <a:pt x="3" y="49"/>
                  </a:lnTo>
                  <a:lnTo>
                    <a:pt x="3" y="47"/>
                  </a:lnTo>
                  <a:lnTo>
                    <a:pt x="3" y="34"/>
                  </a:lnTo>
                  <a:lnTo>
                    <a:pt x="3" y="32"/>
                  </a:lnTo>
                  <a:lnTo>
                    <a:pt x="5" y="30"/>
                  </a:lnTo>
                  <a:lnTo>
                    <a:pt x="5" y="30"/>
                  </a:lnTo>
                  <a:lnTo>
                    <a:pt x="5" y="30"/>
                  </a:lnTo>
                  <a:lnTo>
                    <a:pt x="24" y="23"/>
                  </a:lnTo>
                  <a:lnTo>
                    <a:pt x="28" y="21"/>
                  </a:lnTo>
                  <a:lnTo>
                    <a:pt x="28" y="20"/>
                  </a:lnTo>
                  <a:lnTo>
                    <a:pt x="29" y="18"/>
                  </a:lnTo>
                  <a:lnTo>
                    <a:pt x="29" y="18"/>
                  </a:lnTo>
                  <a:lnTo>
                    <a:pt x="29" y="6"/>
                  </a:lnTo>
                  <a:lnTo>
                    <a:pt x="28" y="2"/>
                  </a:lnTo>
                  <a:lnTo>
                    <a:pt x="26" y="0"/>
                  </a:lnTo>
                  <a:lnTo>
                    <a:pt x="24" y="0"/>
                  </a:lnTo>
                  <a:lnTo>
                    <a:pt x="24" y="0"/>
                  </a:lnTo>
                  <a:lnTo>
                    <a:pt x="2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6" name="Freeform 41">
              <a:extLst/>
            </p:cNvPr>
            <p:cNvSpPr>
              <a:spLocks noEditPoints="1"/>
            </p:cNvSpPr>
            <p:nvPr/>
          </p:nvSpPr>
          <p:spPr bwMode="auto">
            <a:xfrm>
              <a:off x="854076" y="1095375"/>
              <a:ext cx="44450" cy="77788"/>
            </a:xfrm>
            <a:custGeom>
              <a:avLst/>
              <a:gdLst>
                <a:gd name="T0" fmla="*/ 24 w 28"/>
                <a:gd name="T1" fmla="*/ 25 h 49"/>
                <a:gd name="T2" fmla="*/ 0 w 28"/>
                <a:gd name="T3" fmla="*/ 6 h 49"/>
                <a:gd name="T4" fmla="*/ 0 w 28"/>
                <a:gd name="T5" fmla="*/ 21 h 49"/>
                <a:gd name="T6" fmla="*/ 24 w 28"/>
                <a:gd name="T7" fmla="*/ 28 h 49"/>
                <a:gd name="T8" fmla="*/ 24 w 28"/>
                <a:gd name="T9" fmla="*/ 28 h 49"/>
                <a:gd name="T10" fmla="*/ 26 w 28"/>
                <a:gd name="T11" fmla="*/ 46 h 49"/>
                <a:gd name="T12" fmla="*/ 22 w 28"/>
                <a:gd name="T13" fmla="*/ 46 h 49"/>
                <a:gd name="T14" fmla="*/ 3 w 28"/>
                <a:gd name="T15" fmla="*/ 40 h 49"/>
                <a:gd name="T16" fmla="*/ 3 w 28"/>
                <a:gd name="T17" fmla="*/ 30 h 49"/>
                <a:gd name="T18" fmla="*/ 19 w 28"/>
                <a:gd name="T19" fmla="*/ 33 h 49"/>
                <a:gd name="T20" fmla="*/ 21 w 28"/>
                <a:gd name="T21" fmla="*/ 39 h 49"/>
                <a:gd name="T22" fmla="*/ 17 w 28"/>
                <a:gd name="T23" fmla="*/ 39 h 49"/>
                <a:gd name="T24" fmla="*/ 10 w 28"/>
                <a:gd name="T25" fmla="*/ 37 h 49"/>
                <a:gd name="T26" fmla="*/ 12 w 28"/>
                <a:gd name="T27" fmla="*/ 37 h 49"/>
                <a:gd name="T28" fmla="*/ 14 w 28"/>
                <a:gd name="T29" fmla="*/ 33 h 49"/>
                <a:gd name="T30" fmla="*/ 8 w 28"/>
                <a:gd name="T31" fmla="*/ 32 h 49"/>
                <a:gd name="T32" fmla="*/ 7 w 28"/>
                <a:gd name="T33" fmla="*/ 39 h 49"/>
                <a:gd name="T34" fmla="*/ 19 w 28"/>
                <a:gd name="T35" fmla="*/ 42 h 49"/>
                <a:gd name="T36" fmla="*/ 22 w 28"/>
                <a:gd name="T37" fmla="*/ 39 h 49"/>
                <a:gd name="T38" fmla="*/ 21 w 28"/>
                <a:gd name="T39" fmla="*/ 30 h 49"/>
                <a:gd name="T40" fmla="*/ 3 w 28"/>
                <a:gd name="T41" fmla="*/ 26 h 49"/>
                <a:gd name="T42" fmla="*/ 0 w 28"/>
                <a:gd name="T43" fmla="*/ 30 h 49"/>
                <a:gd name="T44" fmla="*/ 1 w 28"/>
                <a:gd name="T45" fmla="*/ 44 h 49"/>
                <a:gd name="T46" fmla="*/ 22 w 28"/>
                <a:gd name="T47" fmla="*/ 49 h 49"/>
                <a:gd name="T48" fmla="*/ 28 w 28"/>
                <a:gd name="T49" fmla="*/ 46 h 49"/>
                <a:gd name="T50" fmla="*/ 28 w 28"/>
                <a:gd name="T51" fmla="*/ 28 h 49"/>
                <a:gd name="T52" fmla="*/ 24 w 28"/>
                <a:gd name="T53" fmla="*/ 25 h 49"/>
                <a:gd name="T54" fmla="*/ 17 w 28"/>
                <a:gd name="T55" fmla="*/ 23 h 49"/>
                <a:gd name="T56" fmla="*/ 7 w 28"/>
                <a:gd name="T57" fmla="*/ 21 h 49"/>
                <a:gd name="T58" fmla="*/ 3 w 28"/>
                <a:gd name="T59" fmla="*/ 19 h 49"/>
                <a:gd name="T60" fmla="*/ 3 w 28"/>
                <a:gd name="T61" fmla="*/ 14 h 49"/>
                <a:gd name="T62" fmla="*/ 3 w 28"/>
                <a:gd name="T63" fmla="*/ 6 h 49"/>
                <a:gd name="T64" fmla="*/ 5 w 28"/>
                <a:gd name="T65" fmla="*/ 4 h 49"/>
                <a:gd name="T66" fmla="*/ 24 w 28"/>
                <a:gd name="T67" fmla="*/ 7 h 49"/>
                <a:gd name="T68" fmla="*/ 24 w 28"/>
                <a:gd name="T69" fmla="*/ 19 h 49"/>
                <a:gd name="T70" fmla="*/ 10 w 28"/>
                <a:gd name="T71" fmla="*/ 16 h 49"/>
                <a:gd name="T72" fmla="*/ 8 w 28"/>
                <a:gd name="T73" fmla="*/ 11 h 49"/>
                <a:gd name="T74" fmla="*/ 8 w 28"/>
                <a:gd name="T75" fmla="*/ 9 h 49"/>
                <a:gd name="T76" fmla="*/ 15 w 28"/>
                <a:gd name="T77" fmla="*/ 11 h 49"/>
                <a:gd name="T78" fmla="*/ 17 w 28"/>
                <a:gd name="T79" fmla="*/ 13 h 49"/>
                <a:gd name="T80" fmla="*/ 12 w 28"/>
                <a:gd name="T81" fmla="*/ 13 h 49"/>
                <a:gd name="T82" fmla="*/ 14 w 28"/>
                <a:gd name="T83" fmla="*/ 14 h 49"/>
                <a:gd name="T84" fmla="*/ 22 w 28"/>
                <a:gd name="T85" fmla="*/ 14 h 49"/>
                <a:gd name="T86" fmla="*/ 21 w 28"/>
                <a:gd name="T87" fmla="*/ 9 h 49"/>
                <a:gd name="T88" fmla="*/ 8 w 28"/>
                <a:gd name="T89" fmla="*/ 7 h 49"/>
                <a:gd name="T90" fmla="*/ 5 w 28"/>
                <a:gd name="T91" fmla="*/ 11 h 49"/>
                <a:gd name="T92" fmla="*/ 7 w 28"/>
                <a:gd name="T93" fmla="*/ 18 h 49"/>
                <a:gd name="T94" fmla="*/ 24 w 28"/>
                <a:gd name="T95" fmla="*/ 23 h 49"/>
                <a:gd name="T96" fmla="*/ 28 w 28"/>
                <a:gd name="T97" fmla="*/ 18 h 49"/>
                <a:gd name="T98" fmla="*/ 28 w 28"/>
                <a:gd name="T99" fmla="*/ 6 h 49"/>
                <a:gd name="T100" fmla="*/ 5 w 28"/>
                <a:gd name="T101" fmla="*/ 0 h 49"/>
                <a:gd name="T102" fmla="*/ 1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4" y="25"/>
                  </a:moveTo>
                  <a:lnTo>
                    <a:pt x="24" y="25"/>
                  </a:lnTo>
                  <a:lnTo>
                    <a:pt x="24" y="25"/>
                  </a:lnTo>
                  <a:close/>
                  <a:moveTo>
                    <a:pt x="1" y="0"/>
                  </a:moveTo>
                  <a:lnTo>
                    <a:pt x="0" y="4"/>
                  </a:lnTo>
                  <a:lnTo>
                    <a:pt x="0" y="6"/>
                  </a:lnTo>
                  <a:lnTo>
                    <a:pt x="0" y="18"/>
                  </a:lnTo>
                  <a:lnTo>
                    <a:pt x="0" y="19"/>
                  </a:lnTo>
                  <a:lnTo>
                    <a:pt x="0" y="21"/>
                  </a:lnTo>
                  <a:lnTo>
                    <a:pt x="1" y="23"/>
                  </a:lnTo>
                  <a:lnTo>
                    <a:pt x="5" y="25"/>
                  </a:lnTo>
                  <a:lnTo>
                    <a:pt x="24" y="28"/>
                  </a:lnTo>
                  <a:lnTo>
                    <a:pt x="24" y="28"/>
                  </a:lnTo>
                  <a:lnTo>
                    <a:pt x="24" y="28"/>
                  </a:lnTo>
                  <a:lnTo>
                    <a:pt x="24" y="28"/>
                  </a:lnTo>
                  <a:lnTo>
                    <a:pt x="26" y="30"/>
                  </a:lnTo>
                  <a:lnTo>
                    <a:pt x="26" y="30"/>
                  </a:lnTo>
                  <a:lnTo>
                    <a:pt x="26" y="46"/>
                  </a:lnTo>
                  <a:lnTo>
                    <a:pt x="26" y="46"/>
                  </a:lnTo>
                  <a:lnTo>
                    <a:pt x="24" y="46"/>
                  </a:lnTo>
                  <a:lnTo>
                    <a:pt x="22" y="46"/>
                  </a:lnTo>
                  <a:lnTo>
                    <a:pt x="5" y="42"/>
                  </a:lnTo>
                  <a:lnTo>
                    <a:pt x="5" y="42"/>
                  </a:lnTo>
                  <a:lnTo>
                    <a:pt x="3" y="40"/>
                  </a:lnTo>
                  <a:lnTo>
                    <a:pt x="3" y="40"/>
                  </a:lnTo>
                  <a:lnTo>
                    <a:pt x="3" y="30"/>
                  </a:lnTo>
                  <a:lnTo>
                    <a:pt x="3" y="30"/>
                  </a:lnTo>
                  <a:lnTo>
                    <a:pt x="3" y="30"/>
                  </a:lnTo>
                  <a:lnTo>
                    <a:pt x="7" y="30"/>
                  </a:lnTo>
                  <a:lnTo>
                    <a:pt x="19" y="33"/>
                  </a:lnTo>
                  <a:lnTo>
                    <a:pt x="19" y="33"/>
                  </a:lnTo>
                  <a:lnTo>
                    <a:pt x="21" y="35"/>
                  </a:lnTo>
                  <a:lnTo>
                    <a:pt x="21" y="39"/>
                  </a:lnTo>
                  <a:lnTo>
                    <a:pt x="19" y="39"/>
                  </a:lnTo>
                  <a:lnTo>
                    <a:pt x="17" y="39"/>
                  </a:lnTo>
                  <a:lnTo>
                    <a:pt x="17" y="39"/>
                  </a:lnTo>
                  <a:lnTo>
                    <a:pt x="14" y="39"/>
                  </a:lnTo>
                  <a:lnTo>
                    <a:pt x="12" y="37"/>
                  </a:lnTo>
                  <a:lnTo>
                    <a:pt x="10" y="37"/>
                  </a:lnTo>
                  <a:lnTo>
                    <a:pt x="10" y="35"/>
                  </a:lnTo>
                  <a:lnTo>
                    <a:pt x="12" y="37"/>
                  </a:lnTo>
                  <a:lnTo>
                    <a:pt x="12" y="37"/>
                  </a:lnTo>
                  <a:lnTo>
                    <a:pt x="14" y="37"/>
                  </a:lnTo>
                  <a:lnTo>
                    <a:pt x="14" y="35"/>
                  </a:lnTo>
                  <a:lnTo>
                    <a:pt x="14" y="33"/>
                  </a:lnTo>
                  <a:lnTo>
                    <a:pt x="14" y="33"/>
                  </a:lnTo>
                  <a:lnTo>
                    <a:pt x="8" y="32"/>
                  </a:lnTo>
                  <a:lnTo>
                    <a:pt x="8" y="32"/>
                  </a:lnTo>
                  <a:lnTo>
                    <a:pt x="7" y="33"/>
                  </a:lnTo>
                  <a:lnTo>
                    <a:pt x="7" y="39"/>
                  </a:lnTo>
                  <a:lnTo>
                    <a:pt x="7" y="39"/>
                  </a:lnTo>
                  <a:lnTo>
                    <a:pt x="8" y="40"/>
                  </a:lnTo>
                  <a:lnTo>
                    <a:pt x="17" y="42"/>
                  </a:lnTo>
                  <a:lnTo>
                    <a:pt x="19" y="42"/>
                  </a:lnTo>
                  <a:lnTo>
                    <a:pt x="21" y="42"/>
                  </a:lnTo>
                  <a:lnTo>
                    <a:pt x="22" y="40"/>
                  </a:lnTo>
                  <a:lnTo>
                    <a:pt x="22" y="39"/>
                  </a:lnTo>
                  <a:lnTo>
                    <a:pt x="22" y="35"/>
                  </a:lnTo>
                  <a:lnTo>
                    <a:pt x="22" y="32"/>
                  </a:lnTo>
                  <a:lnTo>
                    <a:pt x="21" y="30"/>
                  </a:lnTo>
                  <a:lnTo>
                    <a:pt x="19" y="30"/>
                  </a:lnTo>
                  <a:lnTo>
                    <a:pt x="7" y="26"/>
                  </a:lnTo>
                  <a:lnTo>
                    <a:pt x="3" y="26"/>
                  </a:lnTo>
                  <a:lnTo>
                    <a:pt x="1" y="28"/>
                  </a:lnTo>
                  <a:lnTo>
                    <a:pt x="0" y="30"/>
                  </a:lnTo>
                  <a:lnTo>
                    <a:pt x="0" y="30"/>
                  </a:lnTo>
                  <a:lnTo>
                    <a:pt x="0" y="40"/>
                  </a:lnTo>
                  <a:lnTo>
                    <a:pt x="0" y="42"/>
                  </a:lnTo>
                  <a:lnTo>
                    <a:pt x="1" y="44"/>
                  </a:lnTo>
                  <a:lnTo>
                    <a:pt x="3" y="44"/>
                  </a:lnTo>
                  <a:lnTo>
                    <a:pt x="5" y="46"/>
                  </a:lnTo>
                  <a:lnTo>
                    <a:pt x="22" y="49"/>
                  </a:lnTo>
                  <a:lnTo>
                    <a:pt x="24" y="49"/>
                  </a:lnTo>
                  <a:lnTo>
                    <a:pt x="28" y="47"/>
                  </a:lnTo>
                  <a:lnTo>
                    <a:pt x="28" y="46"/>
                  </a:lnTo>
                  <a:lnTo>
                    <a:pt x="28" y="44"/>
                  </a:lnTo>
                  <a:lnTo>
                    <a:pt x="28" y="30"/>
                  </a:lnTo>
                  <a:lnTo>
                    <a:pt x="28" y="28"/>
                  </a:lnTo>
                  <a:lnTo>
                    <a:pt x="28" y="26"/>
                  </a:lnTo>
                  <a:lnTo>
                    <a:pt x="26" y="25"/>
                  </a:lnTo>
                  <a:lnTo>
                    <a:pt x="24" y="25"/>
                  </a:lnTo>
                  <a:lnTo>
                    <a:pt x="22" y="25"/>
                  </a:lnTo>
                  <a:lnTo>
                    <a:pt x="21" y="25"/>
                  </a:lnTo>
                  <a:lnTo>
                    <a:pt x="17" y="23"/>
                  </a:lnTo>
                  <a:lnTo>
                    <a:pt x="12" y="23"/>
                  </a:lnTo>
                  <a:lnTo>
                    <a:pt x="8" y="21"/>
                  </a:lnTo>
                  <a:lnTo>
                    <a:pt x="7" y="21"/>
                  </a:lnTo>
                  <a:lnTo>
                    <a:pt x="5" y="21"/>
                  </a:lnTo>
                  <a:lnTo>
                    <a:pt x="3" y="19"/>
                  </a:lnTo>
                  <a:lnTo>
                    <a:pt x="3" y="19"/>
                  </a:lnTo>
                  <a:lnTo>
                    <a:pt x="3" y="18"/>
                  </a:lnTo>
                  <a:lnTo>
                    <a:pt x="3" y="18"/>
                  </a:lnTo>
                  <a:lnTo>
                    <a:pt x="3" y="14"/>
                  </a:lnTo>
                  <a:lnTo>
                    <a:pt x="3" y="11"/>
                  </a:lnTo>
                  <a:lnTo>
                    <a:pt x="3" y="7"/>
                  </a:lnTo>
                  <a:lnTo>
                    <a:pt x="3" y="6"/>
                  </a:lnTo>
                  <a:lnTo>
                    <a:pt x="3" y="4"/>
                  </a:lnTo>
                  <a:lnTo>
                    <a:pt x="3" y="4"/>
                  </a:lnTo>
                  <a:lnTo>
                    <a:pt x="5" y="4"/>
                  </a:lnTo>
                  <a:lnTo>
                    <a:pt x="5" y="4"/>
                  </a:lnTo>
                  <a:lnTo>
                    <a:pt x="22" y="6"/>
                  </a:lnTo>
                  <a:lnTo>
                    <a:pt x="24" y="7"/>
                  </a:lnTo>
                  <a:lnTo>
                    <a:pt x="26" y="7"/>
                  </a:lnTo>
                  <a:lnTo>
                    <a:pt x="26" y="18"/>
                  </a:lnTo>
                  <a:lnTo>
                    <a:pt x="24" y="19"/>
                  </a:lnTo>
                  <a:lnTo>
                    <a:pt x="24" y="19"/>
                  </a:lnTo>
                  <a:lnTo>
                    <a:pt x="24" y="19"/>
                  </a:lnTo>
                  <a:lnTo>
                    <a:pt x="10" y="16"/>
                  </a:lnTo>
                  <a:lnTo>
                    <a:pt x="8" y="16"/>
                  </a:lnTo>
                  <a:lnTo>
                    <a:pt x="8" y="14"/>
                  </a:lnTo>
                  <a:lnTo>
                    <a:pt x="8" y="11"/>
                  </a:lnTo>
                  <a:lnTo>
                    <a:pt x="8" y="9"/>
                  </a:lnTo>
                  <a:lnTo>
                    <a:pt x="8" y="9"/>
                  </a:lnTo>
                  <a:lnTo>
                    <a:pt x="8" y="9"/>
                  </a:lnTo>
                  <a:lnTo>
                    <a:pt x="10" y="11"/>
                  </a:lnTo>
                  <a:lnTo>
                    <a:pt x="14" y="11"/>
                  </a:lnTo>
                  <a:lnTo>
                    <a:pt x="15" y="11"/>
                  </a:lnTo>
                  <a:lnTo>
                    <a:pt x="19" y="11"/>
                  </a:lnTo>
                  <a:lnTo>
                    <a:pt x="19" y="13"/>
                  </a:lnTo>
                  <a:lnTo>
                    <a:pt x="17" y="13"/>
                  </a:lnTo>
                  <a:lnTo>
                    <a:pt x="14" y="13"/>
                  </a:lnTo>
                  <a:lnTo>
                    <a:pt x="14" y="13"/>
                  </a:lnTo>
                  <a:lnTo>
                    <a:pt x="12" y="13"/>
                  </a:lnTo>
                  <a:lnTo>
                    <a:pt x="12" y="13"/>
                  </a:lnTo>
                  <a:lnTo>
                    <a:pt x="12" y="14"/>
                  </a:lnTo>
                  <a:lnTo>
                    <a:pt x="14" y="14"/>
                  </a:lnTo>
                  <a:lnTo>
                    <a:pt x="19" y="16"/>
                  </a:lnTo>
                  <a:lnTo>
                    <a:pt x="21" y="16"/>
                  </a:lnTo>
                  <a:lnTo>
                    <a:pt x="22" y="14"/>
                  </a:lnTo>
                  <a:lnTo>
                    <a:pt x="22" y="11"/>
                  </a:lnTo>
                  <a:lnTo>
                    <a:pt x="21" y="9"/>
                  </a:lnTo>
                  <a:lnTo>
                    <a:pt x="21" y="9"/>
                  </a:lnTo>
                  <a:lnTo>
                    <a:pt x="10" y="7"/>
                  </a:lnTo>
                  <a:lnTo>
                    <a:pt x="8" y="7"/>
                  </a:lnTo>
                  <a:lnTo>
                    <a:pt x="8" y="7"/>
                  </a:lnTo>
                  <a:lnTo>
                    <a:pt x="7" y="7"/>
                  </a:lnTo>
                  <a:lnTo>
                    <a:pt x="5" y="9"/>
                  </a:lnTo>
                  <a:lnTo>
                    <a:pt x="5" y="11"/>
                  </a:lnTo>
                  <a:lnTo>
                    <a:pt x="5" y="14"/>
                  </a:lnTo>
                  <a:lnTo>
                    <a:pt x="5" y="16"/>
                  </a:lnTo>
                  <a:lnTo>
                    <a:pt x="7" y="18"/>
                  </a:lnTo>
                  <a:lnTo>
                    <a:pt x="8" y="19"/>
                  </a:lnTo>
                  <a:lnTo>
                    <a:pt x="24" y="23"/>
                  </a:lnTo>
                  <a:lnTo>
                    <a:pt x="24" y="23"/>
                  </a:lnTo>
                  <a:lnTo>
                    <a:pt x="26" y="23"/>
                  </a:lnTo>
                  <a:lnTo>
                    <a:pt x="28" y="21"/>
                  </a:lnTo>
                  <a:lnTo>
                    <a:pt x="28" y="18"/>
                  </a:lnTo>
                  <a:lnTo>
                    <a:pt x="28" y="7"/>
                  </a:lnTo>
                  <a:lnTo>
                    <a:pt x="28" y="7"/>
                  </a:lnTo>
                  <a:lnTo>
                    <a:pt x="28" y="6"/>
                  </a:lnTo>
                  <a:lnTo>
                    <a:pt x="26" y="4"/>
                  </a:lnTo>
                  <a:lnTo>
                    <a:pt x="22" y="4"/>
                  </a:lnTo>
                  <a:lnTo>
                    <a:pt x="5" y="0"/>
                  </a:lnTo>
                  <a:lnTo>
                    <a:pt x="5" y="0"/>
                  </a:lnTo>
                  <a:lnTo>
                    <a:pt x="3"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7" name="Freeform 42">
              <a:extLst/>
            </p:cNvPr>
            <p:cNvSpPr>
              <a:spLocks noEditPoints="1"/>
            </p:cNvSpPr>
            <p:nvPr/>
          </p:nvSpPr>
          <p:spPr bwMode="auto">
            <a:xfrm>
              <a:off x="800101" y="1084263"/>
              <a:ext cx="44450" cy="77788"/>
            </a:xfrm>
            <a:custGeom>
              <a:avLst/>
              <a:gdLst>
                <a:gd name="T0" fmla="*/ 25 w 28"/>
                <a:gd name="T1" fmla="*/ 25 h 49"/>
                <a:gd name="T2" fmla="*/ 0 w 28"/>
                <a:gd name="T3" fmla="*/ 6 h 49"/>
                <a:gd name="T4" fmla="*/ 0 w 28"/>
                <a:gd name="T5" fmla="*/ 20 h 49"/>
                <a:gd name="T6" fmla="*/ 23 w 28"/>
                <a:gd name="T7" fmla="*/ 28 h 49"/>
                <a:gd name="T8" fmla="*/ 25 w 28"/>
                <a:gd name="T9" fmla="*/ 28 h 49"/>
                <a:gd name="T10" fmla="*/ 27 w 28"/>
                <a:gd name="T11" fmla="*/ 46 h 49"/>
                <a:gd name="T12" fmla="*/ 23 w 28"/>
                <a:gd name="T13" fmla="*/ 46 h 49"/>
                <a:gd name="T14" fmla="*/ 4 w 28"/>
                <a:gd name="T15" fmla="*/ 40 h 49"/>
                <a:gd name="T16" fmla="*/ 4 w 28"/>
                <a:gd name="T17" fmla="*/ 28 h 49"/>
                <a:gd name="T18" fmla="*/ 20 w 28"/>
                <a:gd name="T19" fmla="*/ 33 h 49"/>
                <a:gd name="T20" fmla="*/ 20 w 28"/>
                <a:gd name="T21" fmla="*/ 39 h 49"/>
                <a:gd name="T22" fmla="*/ 18 w 28"/>
                <a:gd name="T23" fmla="*/ 39 h 49"/>
                <a:gd name="T24" fmla="*/ 11 w 28"/>
                <a:gd name="T25" fmla="*/ 37 h 49"/>
                <a:gd name="T26" fmla="*/ 13 w 28"/>
                <a:gd name="T27" fmla="*/ 35 h 49"/>
                <a:gd name="T28" fmla="*/ 14 w 28"/>
                <a:gd name="T29" fmla="*/ 35 h 49"/>
                <a:gd name="T30" fmla="*/ 9 w 28"/>
                <a:gd name="T31" fmla="*/ 32 h 49"/>
                <a:gd name="T32" fmla="*/ 7 w 28"/>
                <a:gd name="T33" fmla="*/ 37 h 49"/>
                <a:gd name="T34" fmla="*/ 18 w 28"/>
                <a:gd name="T35" fmla="*/ 42 h 49"/>
                <a:gd name="T36" fmla="*/ 23 w 28"/>
                <a:gd name="T37" fmla="*/ 40 h 49"/>
                <a:gd name="T38" fmla="*/ 23 w 28"/>
                <a:gd name="T39" fmla="*/ 32 h 49"/>
                <a:gd name="T40" fmla="*/ 7 w 28"/>
                <a:gd name="T41" fmla="*/ 26 h 49"/>
                <a:gd name="T42" fmla="*/ 0 w 28"/>
                <a:gd name="T43" fmla="*/ 28 h 49"/>
                <a:gd name="T44" fmla="*/ 0 w 28"/>
                <a:gd name="T45" fmla="*/ 42 h 49"/>
                <a:gd name="T46" fmla="*/ 6 w 28"/>
                <a:gd name="T47" fmla="*/ 44 h 49"/>
                <a:gd name="T48" fmla="*/ 27 w 28"/>
                <a:gd name="T49" fmla="*/ 49 h 49"/>
                <a:gd name="T50" fmla="*/ 28 w 28"/>
                <a:gd name="T51" fmla="*/ 30 h 49"/>
                <a:gd name="T52" fmla="*/ 27 w 28"/>
                <a:gd name="T53" fmla="*/ 26 h 49"/>
                <a:gd name="T54" fmla="*/ 21 w 28"/>
                <a:gd name="T55" fmla="*/ 25 h 49"/>
                <a:gd name="T56" fmla="*/ 9 w 28"/>
                <a:gd name="T57" fmla="*/ 21 h 49"/>
                <a:gd name="T58" fmla="*/ 4 w 28"/>
                <a:gd name="T59" fmla="*/ 20 h 49"/>
                <a:gd name="T60" fmla="*/ 4 w 28"/>
                <a:gd name="T61" fmla="*/ 16 h 49"/>
                <a:gd name="T62" fmla="*/ 4 w 28"/>
                <a:gd name="T63" fmla="*/ 7 h 49"/>
                <a:gd name="T64" fmla="*/ 4 w 28"/>
                <a:gd name="T65" fmla="*/ 2 h 49"/>
                <a:gd name="T66" fmla="*/ 23 w 28"/>
                <a:gd name="T67" fmla="*/ 7 h 49"/>
                <a:gd name="T68" fmla="*/ 25 w 28"/>
                <a:gd name="T69" fmla="*/ 18 h 49"/>
                <a:gd name="T70" fmla="*/ 11 w 28"/>
                <a:gd name="T71" fmla="*/ 16 h 49"/>
                <a:gd name="T72" fmla="*/ 9 w 28"/>
                <a:gd name="T73" fmla="*/ 9 h 49"/>
                <a:gd name="T74" fmla="*/ 11 w 28"/>
                <a:gd name="T75" fmla="*/ 9 h 49"/>
                <a:gd name="T76" fmla="*/ 18 w 28"/>
                <a:gd name="T77" fmla="*/ 11 h 49"/>
                <a:gd name="T78" fmla="*/ 18 w 28"/>
                <a:gd name="T79" fmla="*/ 13 h 49"/>
                <a:gd name="T80" fmla="*/ 13 w 28"/>
                <a:gd name="T81" fmla="*/ 13 h 49"/>
                <a:gd name="T82" fmla="*/ 13 w 28"/>
                <a:gd name="T83" fmla="*/ 14 h 49"/>
                <a:gd name="T84" fmla="*/ 21 w 28"/>
                <a:gd name="T85" fmla="*/ 16 h 49"/>
                <a:gd name="T86" fmla="*/ 21 w 28"/>
                <a:gd name="T87" fmla="*/ 9 h 49"/>
                <a:gd name="T88" fmla="*/ 7 w 28"/>
                <a:gd name="T89" fmla="*/ 7 h 49"/>
                <a:gd name="T90" fmla="*/ 6 w 28"/>
                <a:gd name="T91" fmla="*/ 14 h 49"/>
                <a:gd name="T92" fmla="*/ 9 w 28"/>
                <a:gd name="T93" fmla="*/ 20 h 49"/>
                <a:gd name="T94" fmla="*/ 27 w 28"/>
                <a:gd name="T95" fmla="*/ 23 h 49"/>
                <a:gd name="T96" fmla="*/ 28 w 28"/>
                <a:gd name="T97" fmla="*/ 9 h 49"/>
                <a:gd name="T98" fmla="*/ 27 w 28"/>
                <a:gd name="T99" fmla="*/ 6 h 49"/>
                <a:gd name="T100" fmla="*/ 6 w 28"/>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9">
                  <a:moveTo>
                    <a:pt x="25" y="25"/>
                  </a:moveTo>
                  <a:lnTo>
                    <a:pt x="25" y="25"/>
                  </a:lnTo>
                  <a:lnTo>
                    <a:pt x="25" y="25"/>
                  </a:lnTo>
                  <a:close/>
                  <a:moveTo>
                    <a:pt x="2" y="0"/>
                  </a:moveTo>
                  <a:lnTo>
                    <a:pt x="0" y="2"/>
                  </a:lnTo>
                  <a:lnTo>
                    <a:pt x="0" y="6"/>
                  </a:lnTo>
                  <a:lnTo>
                    <a:pt x="0" y="18"/>
                  </a:lnTo>
                  <a:lnTo>
                    <a:pt x="0" y="18"/>
                  </a:lnTo>
                  <a:lnTo>
                    <a:pt x="0" y="20"/>
                  </a:lnTo>
                  <a:lnTo>
                    <a:pt x="2" y="21"/>
                  </a:lnTo>
                  <a:lnTo>
                    <a:pt x="6" y="23"/>
                  </a:lnTo>
                  <a:lnTo>
                    <a:pt x="23" y="28"/>
                  </a:lnTo>
                  <a:lnTo>
                    <a:pt x="25" y="28"/>
                  </a:lnTo>
                  <a:lnTo>
                    <a:pt x="25" y="28"/>
                  </a:lnTo>
                  <a:lnTo>
                    <a:pt x="25" y="28"/>
                  </a:lnTo>
                  <a:lnTo>
                    <a:pt x="27" y="30"/>
                  </a:lnTo>
                  <a:lnTo>
                    <a:pt x="27" y="30"/>
                  </a:lnTo>
                  <a:lnTo>
                    <a:pt x="27" y="46"/>
                  </a:lnTo>
                  <a:lnTo>
                    <a:pt x="25" y="46"/>
                  </a:lnTo>
                  <a:lnTo>
                    <a:pt x="25" y="47"/>
                  </a:lnTo>
                  <a:lnTo>
                    <a:pt x="23" y="46"/>
                  </a:lnTo>
                  <a:lnTo>
                    <a:pt x="6" y="40"/>
                  </a:lnTo>
                  <a:lnTo>
                    <a:pt x="6" y="40"/>
                  </a:lnTo>
                  <a:lnTo>
                    <a:pt x="4" y="40"/>
                  </a:lnTo>
                  <a:lnTo>
                    <a:pt x="4" y="39"/>
                  </a:lnTo>
                  <a:lnTo>
                    <a:pt x="4" y="30"/>
                  </a:lnTo>
                  <a:lnTo>
                    <a:pt x="4" y="28"/>
                  </a:lnTo>
                  <a:lnTo>
                    <a:pt x="4" y="28"/>
                  </a:lnTo>
                  <a:lnTo>
                    <a:pt x="6" y="28"/>
                  </a:lnTo>
                  <a:lnTo>
                    <a:pt x="20" y="33"/>
                  </a:lnTo>
                  <a:lnTo>
                    <a:pt x="20" y="33"/>
                  </a:lnTo>
                  <a:lnTo>
                    <a:pt x="20" y="35"/>
                  </a:lnTo>
                  <a:lnTo>
                    <a:pt x="20" y="39"/>
                  </a:lnTo>
                  <a:lnTo>
                    <a:pt x="20" y="39"/>
                  </a:lnTo>
                  <a:lnTo>
                    <a:pt x="18" y="39"/>
                  </a:lnTo>
                  <a:lnTo>
                    <a:pt x="18" y="39"/>
                  </a:lnTo>
                  <a:lnTo>
                    <a:pt x="14" y="39"/>
                  </a:lnTo>
                  <a:lnTo>
                    <a:pt x="13" y="37"/>
                  </a:lnTo>
                  <a:lnTo>
                    <a:pt x="11" y="37"/>
                  </a:lnTo>
                  <a:lnTo>
                    <a:pt x="11" y="37"/>
                  </a:lnTo>
                  <a:lnTo>
                    <a:pt x="11" y="35"/>
                  </a:lnTo>
                  <a:lnTo>
                    <a:pt x="13" y="35"/>
                  </a:lnTo>
                  <a:lnTo>
                    <a:pt x="13" y="37"/>
                  </a:lnTo>
                  <a:lnTo>
                    <a:pt x="14" y="37"/>
                  </a:lnTo>
                  <a:lnTo>
                    <a:pt x="14" y="35"/>
                  </a:lnTo>
                  <a:lnTo>
                    <a:pt x="14" y="33"/>
                  </a:lnTo>
                  <a:lnTo>
                    <a:pt x="14" y="33"/>
                  </a:lnTo>
                  <a:lnTo>
                    <a:pt x="9" y="32"/>
                  </a:lnTo>
                  <a:lnTo>
                    <a:pt x="9" y="32"/>
                  </a:lnTo>
                  <a:lnTo>
                    <a:pt x="7" y="33"/>
                  </a:lnTo>
                  <a:lnTo>
                    <a:pt x="7" y="37"/>
                  </a:lnTo>
                  <a:lnTo>
                    <a:pt x="7" y="39"/>
                  </a:lnTo>
                  <a:lnTo>
                    <a:pt x="9" y="39"/>
                  </a:lnTo>
                  <a:lnTo>
                    <a:pt x="18" y="42"/>
                  </a:lnTo>
                  <a:lnTo>
                    <a:pt x="20" y="42"/>
                  </a:lnTo>
                  <a:lnTo>
                    <a:pt x="21" y="42"/>
                  </a:lnTo>
                  <a:lnTo>
                    <a:pt x="23" y="40"/>
                  </a:lnTo>
                  <a:lnTo>
                    <a:pt x="23" y="39"/>
                  </a:lnTo>
                  <a:lnTo>
                    <a:pt x="23" y="35"/>
                  </a:lnTo>
                  <a:lnTo>
                    <a:pt x="23" y="32"/>
                  </a:lnTo>
                  <a:lnTo>
                    <a:pt x="21" y="30"/>
                  </a:lnTo>
                  <a:lnTo>
                    <a:pt x="20" y="30"/>
                  </a:lnTo>
                  <a:lnTo>
                    <a:pt x="7" y="26"/>
                  </a:lnTo>
                  <a:lnTo>
                    <a:pt x="4" y="26"/>
                  </a:lnTo>
                  <a:lnTo>
                    <a:pt x="2" y="26"/>
                  </a:lnTo>
                  <a:lnTo>
                    <a:pt x="0" y="28"/>
                  </a:lnTo>
                  <a:lnTo>
                    <a:pt x="0" y="30"/>
                  </a:lnTo>
                  <a:lnTo>
                    <a:pt x="0" y="39"/>
                  </a:lnTo>
                  <a:lnTo>
                    <a:pt x="0" y="42"/>
                  </a:lnTo>
                  <a:lnTo>
                    <a:pt x="2" y="42"/>
                  </a:lnTo>
                  <a:lnTo>
                    <a:pt x="4" y="44"/>
                  </a:lnTo>
                  <a:lnTo>
                    <a:pt x="6" y="44"/>
                  </a:lnTo>
                  <a:lnTo>
                    <a:pt x="23" y="49"/>
                  </a:lnTo>
                  <a:lnTo>
                    <a:pt x="25" y="49"/>
                  </a:lnTo>
                  <a:lnTo>
                    <a:pt x="27" y="49"/>
                  </a:lnTo>
                  <a:lnTo>
                    <a:pt x="28" y="47"/>
                  </a:lnTo>
                  <a:lnTo>
                    <a:pt x="28" y="46"/>
                  </a:lnTo>
                  <a:lnTo>
                    <a:pt x="28" y="30"/>
                  </a:lnTo>
                  <a:lnTo>
                    <a:pt x="28" y="28"/>
                  </a:lnTo>
                  <a:lnTo>
                    <a:pt x="28" y="26"/>
                  </a:lnTo>
                  <a:lnTo>
                    <a:pt x="27" y="26"/>
                  </a:lnTo>
                  <a:lnTo>
                    <a:pt x="25" y="25"/>
                  </a:lnTo>
                  <a:lnTo>
                    <a:pt x="23" y="25"/>
                  </a:lnTo>
                  <a:lnTo>
                    <a:pt x="21" y="25"/>
                  </a:lnTo>
                  <a:lnTo>
                    <a:pt x="18" y="23"/>
                  </a:lnTo>
                  <a:lnTo>
                    <a:pt x="13" y="23"/>
                  </a:lnTo>
                  <a:lnTo>
                    <a:pt x="9" y="21"/>
                  </a:lnTo>
                  <a:lnTo>
                    <a:pt x="7" y="21"/>
                  </a:lnTo>
                  <a:lnTo>
                    <a:pt x="6" y="21"/>
                  </a:lnTo>
                  <a:lnTo>
                    <a:pt x="4" y="20"/>
                  </a:lnTo>
                  <a:lnTo>
                    <a:pt x="4" y="18"/>
                  </a:lnTo>
                  <a:lnTo>
                    <a:pt x="4" y="18"/>
                  </a:lnTo>
                  <a:lnTo>
                    <a:pt x="4" y="16"/>
                  </a:lnTo>
                  <a:lnTo>
                    <a:pt x="4" y="14"/>
                  </a:lnTo>
                  <a:lnTo>
                    <a:pt x="4" y="9"/>
                  </a:lnTo>
                  <a:lnTo>
                    <a:pt x="4" y="7"/>
                  </a:lnTo>
                  <a:lnTo>
                    <a:pt x="4" y="6"/>
                  </a:lnTo>
                  <a:lnTo>
                    <a:pt x="4" y="4"/>
                  </a:lnTo>
                  <a:lnTo>
                    <a:pt x="4" y="2"/>
                  </a:lnTo>
                  <a:lnTo>
                    <a:pt x="6" y="2"/>
                  </a:lnTo>
                  <a:lnTo>
                    <a:pt x="6" y="2"/>
                  </a:lnTo>
                  <a:lnTo>
                    <a:pt x="23" y="7"/>
                  </a:lnTo>
                  <a:lnTo>
                    <a:pt x="25" y="7"/>
                  </a:lnTo>
                  <a:lnTo>
                    <a:pt x="25" y="9"/>
                  </a:lnTo>
                  <a:lnTo>
                    <a:pt x="25" y="18"/>
                  </a:lnTo>
                  <a:lnTo>
                    <a:pt x="25" y="20"/>
                  </a:lnTo>
                  <a:lnTo>
                    <a:pt x="25" y="21"/>
                  </a:lnTo>
                  <a:lnTo>
                    <a:pt x="11" y="16"/>
                  </a:lnTo>
                  <a:lnTo>
                    <a:pt x="9" y="16"/>
                  </a:lnTo>
                  <a:lnTo>
                    <a:pt x="9" y="14"/>
                  </a:lnTo>
                  <a:lnTo>
                    <a:pt x="9" y="9"/>
                  </a:lnTo>
                  <a:lnTo>
                    <a:pt x="9" y="9"/>
                  </a:lnTo>
                  <a:lnTo>
                    <a:pt x="9" y="9"/>
                  </a:lnTo>
                  <a:lnTo>
                    <a:pt x="11" y="9"/>
                  </a:lnTo>
                  <a:lnTo>
                    <a:pt x="13" y="11"/>
                  </a:lnTo>
                  <a:lnTo>
                    <a:pt x="14" y="11"/>
                  </a:lnTo>
                  <a:lnTo>
                    <a:pt x="18" y="11"/>
                  </a:lnTo>
                  <a:lnTo>
                    <a:pt x="20" y="13"/>
                  </a:lnTo>
                  <a:lnTo>
                    <a:pt x="20" y="13"/>
                  </a:lnTo>
                  <a:lnTo>
                    <a:pt x="18" y="13"/>
                  </a:lnTo>
                  <a:lnTo>
                    <a:pt x="14" y="13"/>
                  </a:lnTo>
                  <a:lnTo>
                    <a:pt x="14" y="13"/>
                  </a:lnTo>
                  <a:lnTo>
                    <a:pt x="13" y="13"/>
                  </a:lnTo>
                  <a:lnTo>
                    <a:pt x="13" y="13"/>
                  </a:lnTo>
                  <a:lnTo>
                    <a:pt x="13" y="14"/>
                  </a:lnTo>
                  <a:lnTo>
                    <a:pt x="13" y="14"/>
                  </a:lnTo>
                  <a:lnTo>
                    <a:pt x="20" y="16"/>
                  </a:lnTo>
                  <a:lnTo>
                    <a:pt x="21" y="16"/>
                  </a:lnTo>
                  <a:lnTo>
                    <a:pt x="21" y="16"/>
                  </a:lnTo>
                  <a:lnTo>
                    <a:pt x="21" y="11"/>
                  </a:lnTo>
                  <a:lnTo>
                    <a:pt x="21" y="9"/>
                  </a:lnTo>
                  <a:lnTo>
                    <a:pt x="21" y="9"/>
                  </a:lnTo>
                  <a:lnTo>
                    <a:pt x="11" y="7"/>
                  </a:lnTo>
                  <a:lnTo>
                    <a:pt x="9" y="6"/>
                  </a:lnTo>
                  <a:lnTo>
                    <a:pt x="7" y="7"/>
                  </a:lnTo>
                  <a:lnTo>
                    <a:pt x="6" y="7"/>
                  </a:lnTo>
                  <a:lnTo>
                    <a:pt x="6" y="9"/>
                  </a:lnTo>
                  <a:lnTo>
                    <a:pt x="6" y="14"/>
                  </a:lnTo>
                  <a:lnTo>
                    <a:pt x="6" y="16"/>
                  </a:lnTo>
                  <a:lnTo>
                    <a:pt x="7" y="18"/>
                  </a:lnTo>
                  <a:lnTo>
                    <a:pt x="9" y="20"/>
                  </a:lnTo>
                  <a:lnTo>
                    <a:pt x="25" y="23"/>
                  </a:lnTo>
                  <a:lnTo>
                    <a:pt x="25" y="23"/>
                  </a:lnTo>
                  <a:lnTo>
                    <a:pt x="27" y="23"/>
                  </a:lnTo>
                  <a:lnTo>
                    <a:pt x="28" y="21"/>
                  </a:lnTo>
                  <a:lnTo>
                    <a:pt x="28" y="18"/>
                  </a:lnTo>
                  <a:lnTo>
                    <a:pt x="28" y="9"/>
                  </a:lnTo>
                  <a:lnTo>
                    <a:pt x="28" y="7"/>
                  </a:lnTo>
                  <a:lnTo>
                    <a:pt x="28" y="7"/>
                  </a:lnTo>
                  <a:lnTo>
                    <a:pt x="27" y="6"/>
                  </a:lnTo>
                  <a:lnTo>
                    <a:pt x="23" y="4"/>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8" name="Freeform 43">
              <a:extLst/>
            </p:cNvPr>
            <p:cNvSpPr>
              <a:spLocks/>
            </p:cNvSpPr>
            <p:nvPr/>
          </p:nvSpPr>
          <p:spPr bwMode="auto">
            <a:xfrm>
              <a:off x="747713" y="1065213"/>
              <a:ext cx="44450" cy="82550"/>
            </a:xfrm>
            <a:custGeom>
              <a:avLst/>
              <a:gdLst>
                <a:gd name="T0" fmla="*/ 0 w 28"/>
                <a:gd name="T1" fmla="*/ 7 h 52"/>
                <a:gd name="T2" fmla="*/ 0 w 28"/>
                <a:gd name="T3" fmla="*/ 21 h 52"/>
                <a:gd name="T4" fmla="*/ 25 w 28"/>
                <a:gd name="T5" fmla="*/ 32 h 52"/>
                <a:gd name="T6" fmla="*/ 26 w 28"/>
                <a:gd name="T7" fmla="*/ 32 h 52"/>
                <a:gd name="T8" fmla="*/ 26 w 28"/>
                <a:gd name="T9" fmla="*/ 49 h 52"/>
                <a:gd name="T10" fmla="*/ 6 w 28"/>
                <a:gd name="T11" fmla="*/ 42 h 52"/>
                <a:gd name="T12" fmla="*/ 4 w 28"/>
                <a:gd name="T13" fmla="*/ 40 h 52"/>
                <a:gd name="T14" fmla="*/ 7 w 28"/>
                <a:gd name="T15" fmla="*/ 30 h 52"/>
                <a:gd name="T16" fmla="*/ 21 w 28"/>
                <a:gd name="T17" fmla="*/ 37 h 52"/>
                <a:gd name="T18" fmla="*/ 19 w 28"/>
                <a:gd name="T19" fmla="*/ 42 h 52"/>
                <a:gd name="T20" fmla="*/ 12 w 28"/>
                <a:gd name="T21" fmla="*/ 38 h 52"/>
                <a:gd name="T22" fmla="*/ 12 w 28"/>
                <a:gd name="T23" fmla="*/ 38 h 52"/>
                <a:gd name="T24" fmla="*/ 14 w 28"/>
                <a:gd name="T25" fmla="*/ 37 h 52"/>
                <a:gd name="T26" fmla="*/ 11 w 28"/>
                <a:gd name="T27" fmla="*/ 33 h 52"/>
                <a:gd name="T28" fmla="*/ 7 w 28"/>
                <a:gd name="T29" fmla="*/ 40 h 52"/>
                <a:gd name="T30" fmla="*/ 19 w 28"/>
                <a:gd name="T31" fmla="*/ 45 h 52"/>
                <a:gd name="T32" fmla="*/ 23 w 28"/>
                <a:gd name="T33" fmla="*/ 42 h 52"/>
                <a:gd name="T34" fmla="*/ 21 w 28"/>
                <a:gd name="T35" fmla="*/ 33 h 52"/>
                <a:gd name="T36" fmla="*/ 4 w 28"/>
                <a:gd name="T37" fmla="*/ 26 h 52"/>
                <a:gd name="T38" fmla="*/ 0 w 28"/>
                <a:gd name="T39" fmla="*/ 30 h 52"/>
                <a:gd name="T40" fmla="*/ 4 w 28"/>
                <a:gd name="T41" fmla="*/ 45 h 52"/>
                <a:gd name="T42" fmla="*/ 26 w 28"/>
                <a:gd name="T43" fmla="*/ 52 h 52"/>
                <a:gd name="T44" fmla="*/ 28 w 28"/>
                <a:gd name="T45" fmla="*/ 49 h 52"/>
                <a:gd name="T46" fmla="*/ 28 w 28"/>
                <a:gd name="T47" fmla="*/ 33 h 52"/>
                <a:gd name="T48" fmla="*/ 26 w 28"/>
                <a:gd name="T49" fmla="*/ 30 h 52"/>
                <a:gd name="T50" fmla="*/ 21 w 28"/>
                <a:gd name="T51" fmla="*/ 28 h 52"/>
                <a:gd name="T52" fmla="*/ 11 w 28"/>
                <a:gd name="T53" fmla="*/ 23 h 52"/>
                <a:gd name="T54" fmla="*/ 4 w 28"/>
                <a:gd name="T55" fmla="*/ 21 h 52"/>
                <a:gd name="T56" fmla="*/ 4 w 28"/>
                <a:gd name="T57" fmla="*/ 18 h 52"/>
                <a:gd name="T58" fmla="*/ 4 w 28"/>
                <a:gd name="T59" fmla="*/ 7 h 52"/>
                <a:gd name="T60" fmla="*/ 4 w 28"/>
                <a:gd name="T61" fmla="*/ 4 h 52"/>
                <a:gd name="T62" fmla="*/ 23 w 28"/>
                <a:gd name="T63" fmla="*/ 9 h 52"/>
                <a:gd name="T64" fmla="*/ 26 w 28"/>
                <a:gd name="T65" fmla="*/ 12 h 52"/>
                <a:gd name="T66" fmla="*/ 25 w 28"/>
                <a:gd name="T67" fmla="*/ 23 h 52"/>
                <a:gd name="T68" fmla="*/ 9 w 28"/>
                <a:gd name="T69" fmla="*/ 16 h 52"/>
                <a:gd name="T70" fmla="*/ 9 w 28"/>
                <a:gd name="T71" fmla="*/ 11 h 52"/>
                <a:gd name="T72" fmla="*/ 12 w 28"/>
                <a:gd name="T73" fmla="*/ 12 h 52"/>
                <a:gd name="T74" fmla="*/ 19 w 28"/>
                <a:gd name="T75" fmla="*/ 14 h 52"/>
                <a:gd name="T76" fmla="*/ 16 w 28"/>
                <a:gd name="T77" fmla="*/ 14 h 52"/>
                <a:gd name="T78" fmla="*/ 12 w 28"/>
                <a:gd name="T79" fmla="*/ 14 h 52"/>
                <a:gd name="T80" fmla="*/ 19 w 28"/>
                <a:gd name="T81" fmla="*/ 19 h 52"/>
                <a:gd name="T82" fmla="*/ 23 w 28"/>
                <a:gd name="T83" fmla="*/ 12 h 52"/>
                <a:gd name="T84" fmla="*/ 11 w 28"/>
                <a:gd name="T85" fmla="*/ 9 h 52"/>
                <a:gd name="T86" fmla="*/ 7 w 28"/>
                <a:gd name="T87" fmla="*/ 9 h 52"/>
                <a:gd name="T88" fmla="*/ 6 w 28"/>
                <a:gd name="T89" fmla="*/ 18 h 52"/>
                <a:gd name="T90" fmla="*/ 25 w 28"/>
                <a:gd name="T91" fmla="*/ 26 h 52"/>
                <a:gd name="T92" fmla="*/ 28 w 28"/>
                <a:gd name="T93" fmla="*/ 25 h 52"/>
                <a:gd name="T94" fmla="*/ 28 w 28"/>
                <a:gd name="T95" fmla="*/ 11 h 52"/>
                <a:gd name="T96" fmla="*/ 23 w 28"/>
                <a:gd name="T97" fmla="*/ 7 h 52"/>
                <a:gd name="T98" fmla="*/ 4 w 28"/>
                <a:gd name="T9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 y="2"/>
                  </a:moveTo>
                  <a:lnTo>
                    <a:pt x="2" y="4"/>
                  </a:lnTo>
                  <a:lnTo>
                    <a:pt x="0" y="7"/>
                  </a:lnTo>
                  <a:lnTo>
                    <a:pt x="0" y="19"/>
                  </a:lnTo>
                  <a:lnTo>
                    <a:pt x="0" y="19"/>
                  </a:lnTo>
                  <a:lnTo>
                    <a:pt x="0" y="21"/>
                  </a:lnTo>
                  <a:lnTo>
                    <a:pt x="2" y="23"/>
                  </a:lnTo>
                  <a:lnTo>
                    <a:pt x="6" y="25"/>
                  </a:lnTo>
                  <a:lnTo>
                    <a:pt x="25" y="32"/>
                  </a:lnTo>
                  <a:lnTo>
                    <a:pt x="25" y="32"/>
                  </a:lnTo>
                  <a:lnTo>
                    <a:pt x="25" y="32"/>
                  </a:lnTo>
                  <a:lnTo>
                    <a:pt x="26" y="32"/>
                  </a:lnTo>
                  <a:lnTo>
                    <a:pt x="26" y="33"/>
                  </a:lnTo>
                  <a:lnTo>
                    <a:pt x="26" y="49"/>
                  </a:lnTo>
                  <a:lnTo>
                    <a:pt x="26" y="49"/>
                  </a:lnTo>
                  <a:lnTo>
                    <a:pt x="25" y="49"/>
                  </a:lnTo>
                  <a:lnTo>
                    <a:pt x="25" y="49"/>
                  </a:lnTo>
                  <a:lnTo>
                    <a:pt x="6" y="42"/>
                  </a:lnTo>
                  <a:lnTo>
                    <a:pt x="6" y="42"/>
                  </a:lnTo>
                  <a:lnTo>
                    <a:pt x="4" y="42"/>
                  </a:lnTo>
                  <a:lnTo>
                    <a:pt x="4" y="40"/>
                  </a:lnTo>
                  <a:lnTo>
                    <a:pt x="4" y="30"/>
                  </a:lnTo>
                  <a:lnTo>
                    <a:pt x="4" y="30"/>
                  </a:lnTo>
                  <a:lnTo>
                    <a:pt x="7" y="30"/>
                  </a:lnTo>
                  <a:lnTo>
                    <a:pt x="19" y="35"/>
                  </a:lnTo>
                  <a:lnTo>
                    <a:pt x="19" y="37"/>
                  </a:lnTo>
                  <a:lnTo>
                    <a:pt x="21" y="37"/>
                  </a:lnTo>
                  <a:lnTo>
                    <a:pt x="21" y="42"/>
                  </a:lnTo>
                  <a:lnTo>
                    <a:pt x="19" y="42"/>
                  </a:lnTo>
                  <a:lnTo>
                    <a:pt x="19" y="42"/>
                  </a:lnTo>
                  <a:lnTo>
                    <a:pt x="18" y="42"/>
                  </a:lnTo>
                  <a:lnTo>
                    <a:pt x="16" y="40"/>
                  </a:lnTo>
                  <a:lnTo>
                    <a:pt x="12" y="38"/>
                  </a:lnTo>
                  <a:lnTo>
                    <a:pt x="11" y="38"/>
                  </a:lnTo>
                  <a:lnTo>
                    <a:pt x="11" y="37"/>
                  </a:lnTo>
                  <a:lnTo>
                    <a:pt x="12" y="38"/>
                  </a:lnTo>
                  <a:lnTo>
                    <a:pt x="12" y="38"/>
                  </a:lnTo>
                  <a:lnTo>
                    <a:pt x="14" y="38"/>
                  </a:lnTo>
                  <a:lnTo>
                    <a:pt x="14" y="37"/>
                  </a:lnTo>
                  <a:lnTo>
                    <a:pt x="14" y="37"/>
                  </a:lnTo>
                  <a:lnTo>
                    <a:pt x="14" y="35"/>
                  </a:lnTo>
                  <a:lnTo>
                    <a:pt x="11" y="33"/>
                  </a:lnTo>
                  <a:lnTo>
                    <a:pt x="9" y="33"/>
                  </a:lnTo>
                  <a:lnTo>
                    <a:pt x="7" y="35"/>
                  </a:lnTo>
                  <a:lnTo>
                    <a:pt x="7" y="40"/>
                  </a:lnTo>
                  <a:lnTo>
                    <a:pt x="9" y="40"/>
                  </a:lnTo>
                  <a:lnTo>
                    <a:pt x="18" y="45"/>
                  </a:lnTo>
                  <a:lnTo>
                    <a:pt x="19" y="45"/>
                  </a:lnTo>
                  <a:lnTo>
                    <a:pt x="21" y="44"/>
                  </a:lnTo>
                  <a:lnTo>
                    <a:pt x="23" y="44"/>
                  </a:lnTo>
                  <a:lnTo>
                    <a:pt x="23" y="42"/>
                  </a:lnTo>
                  <a:lnTo>
                    <a:pt x="23" y="37"/>
                  </a:lnTo>
                  <a:lnTo>
                    <a:pt x="23" y="35"/>
                  </a:lnTo>
                  <a:lnTo>
                    <a:pt x="21" y="33"/>
                  </a:lnTo>
                  <a:lnTo>
                    <a:pt x="19" y="33"/>
                  </a:lnTo>
                  <a:lnTo>
                    <a:pt x="7" y="28"/>
                  </a:lnTo>
                  <a:lnTo>
                    <a:pt x="4" y="26"/>
                  </a:lnTo>
                  <a:lnTo>
                    <a:pt x="2" y="28"/>
                  </a:lnTo>
                  <a:lnTo>
                    <a:pt x="0" y="30"/>
                  </a:lnTo>
                  <a:lnTo>
                    <a:pt x="0" y="30"/>
                  </a:lnTo>
                  <a:lnTo>
                    <a:pt x="0" y="40"/>
                  </a:lnTo>
                  <a:lnTo>
                    <a:pt x="2" y="44"/>
                  </a:lnTo>
                  <a:lnTo>
                    <a:pt x="4" y="45"/>
                  </a:lnTo>
                  <a:lnTo>
                    <a:pt x="6" y="45"/>
                  </a:lnTo>
                  <a:lnTo>
                    <a:pt x="23" y="52"/>
                  </a:lnTo>
                  <a:lnTo>
                    <a:pt x="26" y="52"/>
                  </a:lnTo>
                  <a:lnTo>
                    <a:pt x="28" y="52"/>
                  </a:lnTo>
                  <a:lnTo>
                    <a:pt x="28" y="51"/>
                  </a:lnTo>
                  <a:lnTo>
                    <a:pt x="28" y="49"/>
                  </a:lnTo>
                  <a:lnTo>
                    <a:pt x="28" y="49"/>
                  </a:lnTo>
                  <a:lnTo>
                    <a:pt x="28" y="33"/>
                  </a:lnTo>
                  <a:lnTo>
                    <a:pt x="28" y="33"/>
                  </a:lnTo>
                  <a:lnTo>
                    <a:pt x="28" y="32"/>
                  </a:lnTo>
                  <a:lnTo>
                    <a:pt x="28" y="30"/>
                  </a:lnTo>
                  <a:lnTo>
                    <a:pt x="26" y="30"/>
                  </a:lnTo>
                  <a:lnTo>
                    <a:pt x="25" y="28"/>
                  </a:lnTo>
                  <a:lnTo>
                    <a:pt x="25" y="28"/>
                  </a:lnTo>
                  <a:lnTo>
                    <a:pt x="21" y="28"/>
                  </a:lnTo>
                  <a:lnTo>
                    <a:pt x="18" y="26"/>
                  </a:lnTo>
                  <a:lnTo>
                    <a:pt x="14" y="25"/>
                  </a:lnTo>
                  <a:lnTo>
                    <a:pt x="11" y="23"/>
                  </a:lnTo>
                  <a:lnTo>
                    <a:pt x="7" y="23"/>
                  </a:lnTo>
                  <a:lnTo>
                    <a:pt x="7" y="21"/>
                  </a:lnTo>
                  <a:lnTo>
                    <a:pt x="4" y="21"/>
                  </a:lnTo>
                  <a:lnTo>
                    <a:pt x="4" y="19"/>
                  </a:lnTo>
                  <a:lnTo>
                    <a:pt x="4" y="19"/>
                  </a:lnTo>
                  <a:lnTo>
                    <a:pt x="4" y="18"/>
                  </a:lnTo>
                  <a:lnTo>
                    <a:pt x="4" y="14"/>
                  </a:lnTo>
                  <a:lnTo>
                    <a:pt x="4" y="11"/>
                  </a:lnTo>
                  <a:lnTo>
                    <a:pt x="4" y="7"/>
                  </a:lnTo>
                  <a:lnTo>
                    <a:pt x="4" y="7"/>
                  </a:lnTo>
                  <a:lnTo>
                    <a:pt x="4" y="5"/>
                  </a:lnTo>
                  <a:lnTo>
                    <a:pt x="4" y="4"/>
                  </a:lnTo>
                  <a:lnTo>
                    <a:pt x="6" y="4"/>
                  </a:lnTo>
                  <a:lnTo>
                    <a:pt x="6" y="4"/>
                  </a:lnTo>
                  <a:lnTo>
                    <a:pt x="23" y="9"/>
                  </a:lnTo>
                  <a:lnTo>
                    <a:pt x="25" y="11"/>
                  </a:lnTo>
                  <a:lnTo>
                    <a:pt x="26" y="11"/>
                  </a:lnTo>
                  <a:lnTo>
                    <a:pt x="26" y="12"/>
                  </a:lnTo>
                  <a:lnTo>
                    <a:pt x="26" y="21"/>
                  </a:lnTo>
                  <a:lnTo>
                    <a:pt x="26" y="23"/>
                  </a:lnTo>
                  <a:lnTo>
                    <a:pt x="25" y="23"/>
                  </a:lnTo>
                  <a:lnTo>
                    <a:pt x="11" y="18"/>
                  </a:lnTo>
                  <a:lnTo>
                    <a:pt x="9" y="18"/>
                  </a:lnTo>
                  <a:lnTo>
                    <a:pt x="9" y="16"/>
                  </a:lnTo>
                  <a:lnTo>
                    <a:pt x="9" y="11"/>
                  </a:lnTo>
                  <a:lnTo>
                    <a:pt x="9" y="11"/>
                  </a:lnTo>
                  <a:lnTo>
                    <a:pt x="9" y="11"/>
                  </a:lnTo>
                  <a:lnTo>
                    <a:pt x="9" y="11"/>
                  </a:lnTo>
                  <a:lnTo>
                    <a:pt x="11" y="11"/>
                  </a:lnTo>
                  <a:lnTo>
                    <a:pt x="12" y="12"/>
                  </a:lnTo>
                  <a:lnTo>
                    <a:pt x="16" y="12"/>
                  </a:lnTo>
                  <a:lnTo>
                    <a:pt x="18" y="14"/>
                  </a:lnTo>
                  <a:lnTo>
                    <a:pt x="19" y="14"/>
                  </a:lnTo>
                  <a:lnTo>
                    <a:pt x="19" y="16"/>
                  </a:lnTo>
                  <a:lnTo>
                    <a:pt x="18" y="16"/>
                  </a:lnTo>
                  <a:lnTo>
                    <a:pt x="16" y="14"/>
                  </a:lnTo>
                  <a:lnTo>
                    <a:pt x="14" y="14"/>
                  </a:lnTo>
                  <a:lnTo>
                    <a:pt x="14" y="14"/>
                  </a:lnTo>
                  <a:lnTo>
                    <a:pt x="12" y="14"/>
                  </a:lnTo>
                  <a:lnTo>
                    <a:pt x="12" y="16"/>
                  </a:lnTo>
                  <a:lnTo>
                    <a:pt x="14" y="16"/>
                  </a:lnTo>
                  <a:lnTo>
                    <a:pt x="19" y="19"/>
                  </a:lnTo>
                  <a:lnTo>
                    <a:pt x="21" y="19"/>
                  </a:lnTo>
                  <a:lnTo>
                    <a:pt x="23" y="18"/>
                  </a:lnTo>
                  <a:lnTo>
                    <a:pt x="23" y="12"/>
                  </a:lnTo>
                  <a:lnTo>
                    <a:pt x="21" y="12"/>
                  </a:lnTo>
                  <a:lnTo>
                    <a:pt x="11" y="9"/>
                  </a:lnTo>
                  <a:lnTo>
                    <a:pt x="11" y="9"/>
                  </a:lnTo>
                  <a:lnTo>
                    <a:pt x="9" y="7"/>
                  </a:lnTo>
                  <a:lnTo>
                    <a:pt x="7" y="9"/>
                  </a:lnTo>
                  <a:lnTo>
                    <a:pt x="7" y="9"/>
                  </a:lnTo>
                  <a:lnTo>
                    <a:pt x="6" y="11"/>
                  </a:lnTo>
                  <a:lnTo>
                    <a:pt x="6" y="16"/>
                  </a:lnTo>
                  <a:lnTo>
                    <a:pt x="6" y="18"/>
                  </a:lnTo>
                  <a:lnTo>
                    <a:pt x="7" y="19"/>
                  </a:lnTo>
                  <a:lnTo>
                    <a:pt x="9" y="21"/>
                  </a:lnTo>
                  <a:lnTo>
                    <a:pt x="25" y="26"/>
                  </a:lnTo>
                  <a:lnTo>
                    <a:pt x="25" y="26"/>
                  </a:lnTo>
                  <a:lnTo>
                    <a:pt x="26" y="26"/>
                  </a:lnTo>
                  <a:lnTo>
                    <a:pt x="28" y="25"/>
                  </a:lnTo>
                  <a:lnTo>
                    <a:pt x="28" y="21"/>
                  </a:lnTo>
                  <a:lnTo>
                    <a:pt x="28" y="12"/>
                  </a:lnTo>
                  <a:lnTo>
                    <a:pt x="28" y="11"/>
                  </a:lnTo>
                  <a:lnTo>
                    <a:pt x="28" y="11"/>
                  </a:lnTo>
                  <a:lnTo>
                    <a:pt x="26" y="9"/>
                  </a:lnTo>
                  <a:lnTo>
                    <a:pt x="23" y="7"/>
                  </a:lnTo>
                  <a:lnTo>
                    <a:pt x="7" y="2"/>
                  </a:lnTo>
                  <a:lnTo>
                    <a:pt x="6"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49" name="Freeform 44">
              <a:extLst/>
            </p:cNvPr>
            <p:cNvSpPr>
              <a:spLocks noEditPoints="1"/>
            </p:cNvSpPr>
            <p:nvPr/>
          </p:nvSpPr>
          <p:spPr bwMode="auto">
            <a:xfrm>
              <a:off x="839788" y="1265238"/>
              <a:ext cx="47625" cy="74613"/>
            </a:xfrm>
            <a:custGeom>
              <a:avLst/>
              <a:gdLst>
                <a:gd name="T0" fmla="*/ 24 w 30"/>
                <a:gd name="T1" fmla="*/ 24 h 47"/>
                <a:gd name="T2" fmla="*/ 0 w 30"/>
                <a:gd name="T3" fmla="*/ 5 h 47"/>
                <a:gd name="T4" fmla="*/ 2 w 30"/>
                <a:gd name="T5" fmla="*/ 19 h 47"/>
                <a:gd name="T6" fmla="*/ 24 w 30"/>
                <a:gd name="T7" fmla="*/ 26 h 47"/>
                <a:gd name="T8" fmla="*/ 26 w 30"/>
                <a:gd name="T9" fmla="*/ 28 h 47"/>
                <a:gd name="T10" fmla="*/ 26 w 30"/>
                <a:gd name="T11" fmla="*/ 43 h 47"/>
                <a:gd name="T12" fmla="*/ 5 w 30"/>
                <a:gd name="T13" fmla="*/ 40 h 47"/>
                <a:gd name="T14" fmla="*/ 3 w 30"/>
                <a:gd name="T15" fmla="*/ 38 h 47"/>
                <a:gd name="T16" fmla="*/ 5 w 30"/>
                <a:gd name="T17" fmla="*/ 28 h 47"/>
                <a:gd name="T18" fmla="*/ 19 w 30"/>
                <a:gd name="T19" fmla="*/ 31 h 47"/>
                <a:gd name="T20" fmla="*/ 21 w 30"/>
                <a:gd name="T21" fmla="*/ 38 h 47"/>
                <a:gd name="T22" fmla="*/ 16 w 30"/>
                <a:gd name="T23" fmla="*/ 36 h 47"/>
                <a:gd name="T24" fmla="*/ 10 w 30"/>
                <a:gd name="T25" fmla="*/ 35 h 47"/>
                <a:gd name="T26" fmla="*/ 14 w 30"/>
                <a:gd name="T27" fmla="*/ 35 h 47"/>
                <a:gd name="T28" fmla="*/ 14 w 30"/>
                <a:gd name="T29" fmla="*/ 31 h 47"/>
                <a:gd name="T30" fmla="*/ 7 w 30"/>
                <a:gd name="T31" fmla="*/ 31 h 47"/>
                <a:gd name="T32" fmla="*/ 9 w 30"/>
                <a:gd name="T33" fmla="*/ 38 h 47"/>
                <a:gd name="T34" fmla="*/ 23 w 30"/>
                <a:gd name="T35" fmla="*/ 40 h 47"/>
                <a:gd name="T36" fmla="*/ 24 w 30"/>
                <a:gd name="T37" fmla="*/ 33 h 47"/>
                <a:gd name="T38" fmla="*/ 19 w 30"/>
                <a:gd name="T39" fmla="*/ 28 h 47"/>
                <a:gd name="T40" fmla="*/ 2 w 30"/>
                <a:gd name="T41" fmla="*/ 26 h 47"/>
                <a:gd name="T42" fmla="*/ 0 w 30"/>
                <a:gd name="T43" fmla="*/ 38 h 47"/>
                <a:gd name="T44" fmla="*/ 3 w 30"/>
                <a:gd name="T45" fmla="*/ 43 h 47"/>
                <a:gd name="T46" fmla="*/ 26 w 30"/>
                <a:gd name="T47" fmla="*/ 47 h 47"/>
                <a:gd name="T48" fmla="*/ 30 w 30"/>
                <a:gd name="T49" fmla="*/ 43 h 47"/>
                <a:gd name="T50" fmla="*/ 28 w 30"/>
                <a:gd name="T51" fmla="*/ 24 h 47"/>
                <a:gd name="T52" fmla="*/ 23 w 30"/>
                <a:gd name="T53" fmla="*/ 24 h 47"/>
                <a:gd name="T54" fmla="*/ 14 w 30"/>
                <a:gd name="T55" fmla="*/ 21 h 47"/>
                <a:gd name="T56" fmla="*/ 7 w 30"/>
                <a:gd name="T57" fmla="*/ 19 h 47"/>
                <a:gd name="T58" fmla="*/ 3 w 30"/>
                <a:gd name="T59" fmla="*/ 17 h 47"/>
                <a:gd name="T60" fmla="*/ 3 w 30"/>
                <a:gd name="T61" fmla="*/ 10 h 47"/>
                <a:gd name="T62" fmla="*/ 3 w 30"/>
                <a:gd name="T63" fmla="*/ 3 h 47"/>
                <a:gd name="T64" fmla="*/ 5 w 30"/>
                <a:gd name="T65" fmla="*/ 3 h 47"/>
                <a:gd name="T66" fmla="*/ 26 w 30"/>
                <a:gd name="T67" fmla="*/ 7 h 47"/>
                <a:gd name="T68" fmla="*/ 26 w 30"/>
                <a:gd name="T69" fmla="*/ 19 h 47"/>
                <a:gd name="T70" fmla="*/ 9 w 30"/>
                <a:gd name="T71" fmla="*/ 14 h 47"/>
                <a:gd name="T72" fmla="*/ 10 w 30"/>
                <a:gd name="T73" fmla="*/ 9 h 47"/>
                <a:gd name="T74" fmla="*/ 17 w 30"/>
                <a:gd name="T75" fmla="*/ 10 h 47"/>
                <a:gd name="T76" fmla="*/ 17 w 30"/>
                <a:gd name="T77" fmla="*/ 12 h 47"/>
                <a:gd name="T78" fmla="*/ 14 w 30"/>
                <a:gd name="T79" fmla="*/ 10 h 47"/>
                <a:gd name="T80" fmla="*/ 14 w 30"/>
                <a:gd name="T81" fmla="*/ 14 h 47"/>
                <a:gd name="T82" fmla="*/ 23 w 30"/>
                <a:gd name="T83" fmla="*/ 14 h 47"/>
                <a:gd name="T84" fmla="*/ 21 w 30"/>
                <a:gd name="T85" fmla="*/ 9 h 47"/>
                <a:gd name="T86" fmla="*/ 7 w 30"/>
                <a:gd name="T87" fmla="*/ 7 h 47"/>
                <a:gd name="T88" fmla="*/ 5 w 30"/>
                <a:gd name="T89" fmla="*/ 14 h 47"/>
                <a:gd name="T90" fmla="*/ 10 w 30"/>
                <a:gd name="T91" fmla="*/ 19 h 47"/>
                <a:gd name="T92" fmla="*/ 26 w 30"/>
                <a:gd name="T93" fmla="*/ 21 h 47"/>
                <a:gd name="T94" fmla="*/ 30 w 30"/>
                <a:gd name="T95" fmla="*/ 7 h 47"/>
                <a:gd name="T96" fmla="*/ 26 w 30"/>
                <a:gd name="T97" fmla="*/ 3 h 47"/>
                <a:gd name="T98" fmla="*/ 5 w 30"/>
                <a:gd name="T9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47">
                  <a:moveTo>
                    <a:pt x="24" y="24"/>
                  </a:moveTo>
                  <a:lnTo>
                    <a:pt x="24" y="24"/>
                  </a:lnTo>
                  <a:lnTo>
                    <a:pt x="24" y="24"/>
                  </a:lnTo>
                  <a:close/>
                  <a:moveTo>
                    <a:pt x="3" y="0"/>
                  </a:moveTo>
                  <a:lnTo>
                    <a:pt x="2" y="2"/>
                  </a:lnTo>
                  <a:lnTo>
                    <a:pt x="0" y="5"/>
                  </a:lnTo>
                  <a:lnTo>
                    <a:pt x="0" y="17"/>
                  </a:lnTo>
                  <a:lnTo>
                    <a:pt x="0" y="17"/>
                  </a:lnTo>
                  <a:lnTo>
                    <a:pt x="2" y="19"/>
                  </a:lnTo>
                  <a:lnTo>
                    <a:pt x="2" y="21"/>
                  </a:lnTo>
                  <a:lnTo>
                    <a:pt x="5" y="22"/>
                  </a:lnTo>
                  <a:lnTo>
                    <a:pt x="24" y="26"/>
                  </a:lnTo>
                  <a:lnTo>
                    <a:pt x="24" y="26"/>
                  </a:lnTo>
                  <a:lnTo>
                    <a:pt x="26" y="28"/>
                  </a:lnTo>
                  <a:lnTo>
                    <a:pt x="26" y="28"/>
                  </a:lnTo>
                  <a:lnTo>
                    <a:pt x="26" y="43"/>
                  </a:lnTo>
                  <a:lnTo>
                    <a:pt x="26" y="43"/>
                  </a:lnTo>
                  <a:lnTo>
                    <a:pt x="26" y="43"/>
                  </a:lnTo>
                  <a:lnTo>
                    <a:pt x="24" y="43"/>
                  </a:lnTo>
                  <a:lnTo>
                    <a:pt x="24" y="43"/>
                  </a:lnTo>
                  <a:lnTo>
                    <a:pt x="5" y="40"/>
                  </a:lnTo>
                  <a:lnTo>
                    <a:pt x="5" y="40"/>
                  </a:lnTo>
                  <a:lnTo>
                    <a:pt x="3" y="40"/>
                  </a:lnTo>
                  <a:lnTo>
                    <a:pt x="3" y="38"/>
                  </a:lnTo>
                  <a:lnTo>
                    <a:pt x="3" y="28"/>
                  </a:lnTo>
                  <a:lnTo>
                    <a:pt x="3" y="28"/>
                  </a:lnTo>
                  <a:lnTo>
                    <a:pt x="5" y="28"/>
                  </a:lnTo>
                  <a:lnTo>
                    <a:pt x="7" y="28"/>
                  </a:lnTo>
                  <a:lnTo>
                    <a:pt x="19" y="31"/>
                  </a:lnTo>
                  <a:lnTo>
                    <a:pt x="19" y="31"/>
                  </a:lnTo>
                  <a:lnTo>
                    <a:pt x="21" y="33"/>
                  </a:lnTo>
                  <a:lnTo>
                    <a:pt x="21" y="36"/>
                  </a:lnTo>
                  <a:lnTo>
                    <a:pt x="21" y="38"/>
                  </a:lnTo>
                  <a:lnTo>
                    <a:pt x="19" y="38"/>
                  </a:lnTo>
                  <a:lnTo>
                    <a:pt x="17" y="36"/>
                  </a:lnTo>
                  <a:lnTo>
                    <a:pt x="16" y="36"/>
                  </a:lnTo>
                  <a:lnTo>
                    <a:pt x="12" y="36"/>
                  </a:lnTo>
                  <a:lnTo>
                    <a:pt x="10" y="35"/>
                  </a:lnTo>
                  <a:lnTo>
                    <a:pt x="10" y="35"/>
                  </a:lnTo>
                  <a:lnTo>
                    <a:pt x="12" y="35"/>
                  </a:lnTo>
                  <a:lnTo>
                    <a:pt x="14" y="35"/>
                  </a:lnTo>
                  <a:lnTo>
                    <a:pt x="14" y="35"/>
                  </a:lnTo>
                  <a:lnTo>
                    <a:pt x="16" y="33"/>
                  </a:lnTo>
                  <a:lnTo>
                    <a:pt x="16" y="33"/>
                  </a:lnTo>
                  <a:lnTo>
                    <a:pt x="14" y="31"/>
                  </a:lnTo>
                  <a:lnTo>
                    <a:pt x="10" y="31"/>
                  </a:lnTo>
                  <a:lnTo>
                    <a:pt x="9" y="31"/>
                  </a:lnTo>
                  <a:lnTo>
                    <a:pt x="7" y="31"/>
                  </a:lnTo>
                  <a:lnTo>
                    <a:pt x="7" y="36"/>
                  </a:lnTo>
                  <a:lnTo>
                    <a:pt x="7" y="38"/>
                  </a:lnTo>
                  <a:lnTo>
                    <a:pt x="9" y="38"/>
                  </a:lnTo>
                  <a:lnTo>
                    <a:pt x="17" y="40"/>
                  </a:lnTo>
                  <a:lnTo>
                    <a:pt x="21" y="40"/>
                  </a:lnTo>
                  <a:lnTo>
                    <a:pt x="23" y="40"/>
                  </a:lnTo>
                  <a:lnTo>
                    <a:pt x="23" y="38"/>
                  </a:lnTo>
                  <a:lnTo>
                    <a:pt x="23" y="36"/>
                  </a:lnTo>
                  <a:lnTo>
                    <a:pt x="24" y="33"/>
                  </a:lnTo>
                  <a:lnTo>
                    <a:pt x="23" y="29"/>
                  </a:lnTo>
                  <a:lnTo>
                    <a:pt x="21" y="29"/>
                  </a:lnTo>
                  <a:lnTo>
                    <a:pt x="19" y="28"/>
                  </a:lnTo>
                  <a:lnTo>
                    <a:pt x="7" y="24"/>
                  </a:lnTo>
                  <a:lnTo>
                    <a:pt x="3" y="24"/>
                  </a:lnTo>
                  <a:lnTo>
                    <a:pt x="2" y="26"/>
                  </a:lnTo>
                  <a:lnTo>
                    <a:pt x="2" y="28"/>
                  </a:lnTo>
                  <a:lnTo>
                    <a:pt x="0" y="28"/>
                  </a:lnTo>
                  <a:lnTo>
                    <a:pt x="0" y="38"/>
                  </a:lnTo>
                  <a:lnTo>
                    <a:pt x="2" y="40"/>
                  </a:lnTo>
                  <a:lnTo>
                    <a:pt x="2" y="42"/>
                  </a:lnTo>
                  <a:lnTo>
                    <a:pt x="3" y="43"/>
                  </a:lnTo>
                  <a:lnTo>
                    <a:pt x="5" y="43"/>
                  </a:lnTo>
                  <a:lnTo>
                    <a:pt x="23" y="47"/>
                  </a:lnTo>
                  <a:lnTo>
                    <a:pt x="26" y="47"/>
                  </a:lnTo>
                  <a:lnTo>
                    <a:pt x="28" y="45"/>
                  </a:lnTo>
                  <a:lnTo>
                    <a:pt x="30" y="43"/>
                  </a:lnTo>
                  <a:lnTo>
                    <a:pt x="30" y="43"/>
                  </a:lnTo>
                  <a:lnTo>
                    <a:pt x="30" y="28"/>
                  </a:lnTo>
                  <a:lnTo>
                    <a:pt x="28" y="26"/>
                  </a:lnTo>
                  <a:lnTo>
                    <a:pt x="28" y="24"/>
                  </a:lnTo>
                  <a:lnTo>
                    <a:pt x="26" y="24"/>
                  </a:lnTo>
                  <a:lnTo>
                    <a:pt x="24" y="24"/>
                  </a:lnTo>
                  <a:lnTo>
                    <a:pt x="23" y="24"/>
                  </a:lnTo>
                  <a:lnTo>
                    <a:pt x="21" y="22"/>
                  </a:lnTo>
                  <a:lnTo>
                    <a:pt x="17" y="22"/>
                  </a:lnTo>
                  <a:lnTo>
                    <a:pt x="14" y="21"/>
                  </a:lnTo>
                  <a:lnTo>
                    <a:pt x="10" y="21"/>
                  </a:lnTo>
                  <a:lnTo>
                    <a:pt x="7" y="19"/>
                  </a:lnTo>
                  <a:lnTo>
                    <a:pt x="7" y="19"/>
                  </a:lnTo>
                  <a:lnTo>
                    <a:pt x="5" y="19"/>
                  </a:lnTo>
                  <a:lnTo>
                    <a:pt x="3" y="17"/>
                  </a:lnTo>
                  <a:lnTo>
                    <a:pt x="3" y="17"/>
                  </a:lnTo>
                  <a:lnTo>
                    <a:pt x="3" y="16"/>
                  </a:lnTo>
                  <a:lnTo>
                    <a:pt x="3" y="14"/>
                  </a:lnTo>
                  <a:lnTo>
                    <a:pt x="3" y="10"/>
                  </a:lnTo>
                  <a:lnTo>
                    <a:pt x="3" y="7"/>
                  </a:lnTo>
                  <a:lnTo>
                    <a:pt x="3" y="5"/>
                  </a:lnTo>
                  <a:lnTo>
                    <a:pt x="3" y="3"/>
                  </a:lnTo>
                  <a:lnTo>
                    <a:pt x="5" y="3"/>
                  </a:lnTo>
                  <a:lnTo>
                    <a:pt x="5" y="2"/>
                  </a:lnTo>
                  <a:lnTo>
                    <a:pt x="5" y="3"/>
                  </a:lnTo>
                  <a:lnTo>
                    <a:pt x="23" y="5"/>
                  </a:lnTo>
                  <a:lnTo>
                    <a:pt x="24" y="7"/>
                  </a:lnTo>
                  <a:lnTo>
                    <a:pt x="26" y="7"/>
                  </a:lnTo>
                  <a:lnTo>
                    <a:pt x="26" y="16"/>
                  </a:lnTo>
                  <a:lnTo>
                    <a:pt x="26" y="17"/>
                  </a:lnTo>
                  <a:lnTo>
                    <a:pt x="26" y="19"/>
                  </a:lnTo>
                  <a:lnTo>
                    <a:pt x="10" y="16"/>
                  </a:lnTo>
                  <a:lnTo>
                    <a:pt x="9" y="14"/>
                  </a:lnTo>
                  <a:lnTo>
                    <a:pt x="9" y="14"/>
                  </a:lnTo>
                  <a:lnTo>
                    <a:pt x="9" y="9"/>
                  </a:lnTo>
                  <a:lnTo>
                    <a:pt x="9" y="9"/>
                  </a:lnTo>
                  <a:lnTo>
                    <a:pt x="10" y="9"/>
                  </a:lnTo>
                  <a:lnTo>
                    <a:pt x="10" y="9"/>
                  </a:lnTo>
                  <a:lnTo>
                    <a:pt x="14" y="10"/>
                  </a:lnTo>
                  <a:lnTo>
                    <a:pt x="17" y="10"/>
                  </a:lnTo>
                  <a:lnTo>
                    <a:pt x="19" y="10"/>
                  </a:lnTo>
                  <a:lnTo>
                    <a:pt x="19" y="12"/>
                  </a:lnTo>
                  <a:lnTo>
                    <a:pt x="17" y="12"/>
                  </a:lnTo>
                  <a:lnTo>
                    <a:pt x="16" y="10"/>
                  </a:lnTo>
                  <a:lnTo>
                    <a:pt x="14" y="10"/>
                  </a:lnTo>
                  <a:lnTo>
                    <a:pt x="14" y="10"/>
                  </a:lnTo>
                  <a:lnTo>
                    <a:pt x="12" y="12"/>
                  </a:lnTo>
                  <a:lnTo>
                    <a:pt x="12" y="14"/>
                  </a:lnTo>
                  <a:lnTo>
                    <a:pt x="14" y="14"/>
                  </a:lnTo>
                  <a:lnTo>
                    <a:pt x="21" y="16"/>
                  </a:lnTo>
                  <a:lnTo>
                    <a:pt x="21" y="16"/>
                  </a:lnTo>
                  <a:lnTo>
                    <a:pt x="23" y="14"/>
                  </a:lnTo>
                  <a:lnTo>
                    <a:pt x="23" y="9"/>
                  </a:lnTo>
                  <a:lnTo>
                    <a:pt x="23" y="9"/>
                  </a:lnTo>
                  <a:lnTo>
                    <a:pt x="21" y="9"/>
                  </a:lnTo>
                  <a:lnTo>
                    <a:pt x="10" y="5"/>
                  </a:lnTo>
                  <a:lnTo>
                    <a:pt x="9" y="5"/>
                  </a:lnTo>
                  <a:lnTo>
                    <a:pt x="7" y="7"/>
                  </a:lnTo>
                  <a:lnTo>
                    <a:pt x="7" y="7"/>
                  </a:lnTo>
                  <a:lnTo>
                    <a:pt x="5" y="9"/>
                  </a:lnTo>
                  <a:lnTo>
                    <a:pt x="5" y="14"/>
                  </a:lnTo>
                  <a:lnTo>
                    <a:pt x="5" y="16"/>
                  </a:lnTo>
                  <a:lnTo>
                    <a:pt x="7" y="17"/>
                  </a:lnTo>
                  <a:lnTo>
                    <a:pt x="10" y="19"/>
                  </a:lnTo>
                  <a:lnTo>
                    <a:pt x="24" y="21"/>
                  </a:lnTo>
                  <a:lnTo>
                    <a:pt x="26" y="21"/>
                  </a:lnTo>
                  <a:lnTo>
                    <a:pt x="26" y="21"/>
                  </a:lnTo>
                  <a:lnTo>
                    <a:pt x="28" y="19"/>
                  </a:lnTo>
                  <a:lnTo>
                    <a:pt x="30" y="16"/>
                  </a:lnTo>
                  <a:lnTo>
                    <a:pt x="30" y="7"/>
                  </a:lnTo>
                  <a:lnTo>
                    <a:pt x="28" y="7"/>
                  </a:lnTo>
                  <a:lnTo>
                    <a:pt x="28" y="5"/>
                  </a:lnTo>
                  <a:lnTo>
                    <a:pt x="26" y="3"/>
                  </a:lnTo>
                  <a:lnTo>
                    <a:pt x="23" y="3"/>
                  </a:lnTo>
                  <a:lnTo>
                    <a:pt x="7" y="0"/>
                  </a:lnTo>
                  <a:lnTo>
                    <a:pt x="5" y="0"/>
                  </a:lnTo>
                  <a:lnTo>
                    <a:pt x="5" y="0"/>
                  </a:lnTo>
                  <a:lnTo>
                    <a:pt x="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0" name="Freeform 45">
              <a:extLst/>
            </p:cNvPr>
            <p:cNvSpPr>
              <a:spLocks noEditPoints="1"/>
            </p:cNvSpPr>
            <p:nvPr/>
          </p:nvSpPr>
          <p:spPr bwMode="auto">
            <a:xfrm>
              <a:off x="788988" y="1254125"/>
              <a:ext cx="44450" cy="77788"/>
            </a:xfrm>
            <a:custGeom>
              <a:avLst/>
              <a:gdLst>
                <a:gd name="T0" fmla="*/ 25 w 28"/>
                <a:gd name="T1" fmla="*/ 26 h 49"/>
                <a:gd name="T2" fmla="*/ 0 w 28"/>
                <a:gd name="T3" fmla="*/ 5 h 49"/>
                <a:gd name="T4" fmla="*/ 0 w 28"/>
                <a:gd name="T5" fmla="*/ 19 h 49"/>
                <a:gd name="T6" fmla="*/ 23 w 28"/>
                <a:gd name="T7" fmla="*/ 28 h 49"/>
                <a:gd name="T8" fmla="*/ 25 w 28"/>
                <a:gd name="T9" fmla="*/ 28 h 49"/>
                <a:gd name="T10" fmla="*/ 25 w 28"/>
                <a:gd name="T11" fmla="*/ 45 h 49"/>
                <a:gd name="T12" fmla="*/ 23 w 28"/>
                <a:gd name="T13" fmla="*/ 45 h 49"/>
                <a:gd name="T14" fmla="*/ 4 w 28"/>
                <a:gd name="T15" fmla="*/ 40 h 49"/>
                <a:gd name="T16" fmla="*/ 4 w 28"/>
                <a:gd name="T17" fmla="*/ 28 h 49"/>
                <a:gd name="T18" fmla="*/ 18 w 28"/>
                <a:gd name="T19" fmla="*/ 33 h 49"/>
                <a:gd name="T20" fmla="*/ 20 w 28"/>
                <a:gd name="T21" fmla="*/ 38 h 49"/>
                <a:gd name="T22" fmla="*/ 18 w 28"/>
                <a:gd name="T23" fmla="*/ 38 h 49"/>
                <a:gd name="T24" fmla="*/ 11 w 28"/>
                <a:gd name="T25" fmla="*/ 36 h 49"/>
                <a:gd name="T26" fmla="*/ 13 w 28"/>
                <a:gd name="T27" fmla="*/ 36 h 49"/>
                <a:gd name="T28" fmla="*/ 14 w 28"/>
                <a:gd name="T29" fmla="*/ 33 h 49"/>
                <a:gd name="T30" fmla="*/ 7 w 28"/>
                <a:gd name="T31" fmla="*/ 31 h 49"/>
                <a:gd name="T32" fmla="*/ 7 w 28"/>
                <a:gd name="T33" fmla="*/ 38 h 49"/>
                <a:gd name="T34" fmla="*/ 20 w 28"/>
                <a:gd name="T35" fmla="*/ 42 h 49"/>
                <a:gd name="T36" fmla="*/ 23 w 28"/>
                <a:gd name="T37" fmla="*/ 38 h 49"/>
                <a:gd name="T38" fmla="*/ 21 w 28"/>
                <a:gd name="T39" fmla="*/ 29 h 49"/>
                <a:gd name="T40" fmla="*/ 4 w 28"/>
                <a:gd name="T41" fmla="*/ 26 h 49"/>
                <a:gd name="T42" fmla="*/ 0 w 28"/>
                <a:gd name="T43" fmla="*/ 29 h 49"/>
                <a:gd name="T44" fmla="*/ 2 w 28"/>
                <a:gd name="T45" fmla="*/ 43 h 49"/>
                <a:gd name="T46" fmla="*/ 23 w 28"/>
                <a:gd name="T47" fmla="*/ 49 h 49"/>
                <a:gd name="T48" fmla="*/ 28 w 28"/>
                <a:gd name="T49" fmla="*/ 47 h 49"/>
                <a:gd name="T50" fmla="*/ 28 w 28"/>
                <a:gd name="T51" fmla="*/ 29 h 49"/>
                <a:gd name="T52" fmla="*/ 27 w 28"/>
                <a:gd name="T53" fmla="*/ 26 h 49"/>
                <a:gd name="T54" fmla="*/ 23 w 28"/>
                <a:gd name="T55" fmla="*/ 24 h 49"/>
                <a:gd name="T56" fmla="*/ 13 w 28"/>
                <a:gd name="T57" fmla="*/ 23 h 49"/>
                <a:gd name="T58" fmla="*/ 6 w 28"/>
                <a:gd name="T59" fmla="*/ 21 h 49"/>
                <a:gd name="T60" fmla="*/ 4 w 28"/>
                <a:gd name="T61" fmla="*/ 17 h 49"/>
                <a:gd name="T62" fmla="*/ 4 w 28"/>
                <a:gd name="T63" fmla="*/ 9 h 49"/>
                <a:gd name="T64" fmla="*/ 4 w 28"/>
                <a:gd name="T65" fmla="*/ 3 h 49"/>
                <a:gd name="T66" fmla="*/ 6 w 28"/>
                <a:gd name="T67" fmla="*/ 2 h 49"/>
                <a:gd name="T68" fmla="*/ 25 w 28"/>
                <a:gd name="T69" fmla="*/ 9 h 49"/>
                <a:gd name="T70" fmla="*/ 25 w 28"/>
                <a:gd name="T71" fmla="*/ 21 h 49"/>
                <a:gd name="T72" fmla="*/ 9 w 28"/>
                <a:gd name="T73" fmla="*/ 14 h 49"/>
                <a:gd name="T74" fmla="*/ 9 w 28"/>
                <a:gd name="T75" fmla="*/ 9 h 49"/>
                <a:gd name="T76" fmla="*/ 14 w 28"/>
                <a:gd name="T77" fmla="*/ 10 h 49"/>
                <a:gd name="T78" fmla="*/ 20 w 28"/>
                <a:gd name="T79" fmla="*/ 14 h 49"/>
                <a:gd name="T80" fmla="*/ 14 w 28"/>
                <a:gd name="T81" fmla="*/ 12 h 49"/>
                <a:gd name="T82" fmla="*/ 13 w 28"/>
                <a:gd name="T83" fmla="*/ 14 h 49"/>
                <a:gd name="T84" fmla="*/ 21 w 28"/>
                <a:gd name="T85" fmla="*/ 16 h 49"/>
                <a:gd name="T86" fmla="*/ 21 w 28"/>
                <a:gd name="T87" fmla="*/ 9 h 49"/>
                <a:gd name="T88" fmla="*/ 9 w 28"/>
                <a:gd name="T89" fmla="*/ 5 h 49"/>
                <a:gd name="T90" fmla="*/ 6 w 28"/>
                <a:gd name="T91" fmla="*/ 9 h 49"/>
                <a:gd name="T92" fmla="*/ 6 w 28"/>
                <a:gd name="T93" fmla="*/ 17 h 49"/>
                <a:gd name="T94" fmla="*/ 25 w 28"/>
                <a:gd name="T95" fmla="*/ 23 h 49"/>
                <a:gd name="T96" fmla="*/ 28 w 28"/>
                <a:gd name="T97" fmla="*/ 17 h 49"/>
                <a:gd name="T98" fmla="*/ 28 w 28"/>
                <a:gd name="T99" fmla="*/ 7 h 49"/>
                <a:gd name="T100" fmla="*/ 6 w 28"/>
                <a:gd name="T101" fmla="*/ 0 h 49"/>
                <a:gd name="T102" fmla="*/ 2 w 28"/>
                <a:gd name="T10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49">
                  <a:moveTo>
                    <a:pt x="25" y="26"/>
                  </a:moveTo>
                  <a:lnTo>
                    <a:pt x="23" y="26"/>
                  </a:lnTo>
                  <a:lnTo>
                    <a:pt x="25" y="26"/>
                  </a:lnTo>
                  <a:close/>
                  <a:moveTo>
                    <a:pt x="2" y="0"/>
                  </a:moveTo>
                  <a:lnTo>
                    <a:pt x="0" y="2"/>
                  </a:lnTo>
                  <a:lnTo>
                    <a:pt x="0" y="5"/>
                  </a:lnTo>
                  <a:lnTo>
                    <a:pt x="0" y="17"/>
                  </a:lnTo>
                  <a:lnTo>
                    <a:pt x="0" y="17"/>
                  </a:lnTo>
                  <a:lnTo>
                    <a:pt x="0" y="19"/>
                  </a:lnTo>
                  <a:lnTo>
                    <a:pt x="2" y="21"/>
                  </a:lnTo>
                  <a:lnTo>
                    <a:pt x="6" y="23"/>
                  </a:lnTo>
                  <a:lnTo>
                    <a:pt x="23" y="28"/>
                  </a:lnTo>
                  <a:lnTo>
                    <a:pt x="25" y="28"/>
                  </a:lnTo>
                  <a:lnTo>
                    <a:pt x="25" y="28"/>
                  </a:lnTo>
                  <a:lnTo>
                    <a:pt x="25" y="28"/>
                  </a:lnTo>
                  <a:lnTo>
                    <a:pt x="25" y="29"/>
                  </a:lnTo>
                  <a:lnTo>
                    <a:pt x="25" y="29"/>
                  </a:lnTo>
                  <a:lnTo>
                    <a:pt x="25" y="45"/>
                  </a:lnTo>
                  <a:lnTo>
                    <a:pt x="25" y="45"/>
                  </a:lnTo>
                  <a:lnTo>
                    <a:pt x="25" y="47"/>
                  </a:lnTo>
                  <a:lnTo>
                    <a:pt x="23" y="45"/>
                  </a:lnTo>
                  <a:lnTo>
                    <a:pt x="6" y="42"/>
                  </a:lnTo>
                  <a:lnTo>
                    <a:pt x="4" y="40"/>
                  </a:lnTo>
                  <a:lnTo>
                    <a:pt x="4" y="40"/>
                  </a:lnTo>
                  <a:lnTo>
                    <a:pt x="4" y="38"/>
                  </a:lnTo>
                  <a:lnTo>
                    <a:pt x="4" y="29"/>
                  </a:lnTo>
                  <a:lnTo>
                    <a:pt x="4" y="28"/>
                  </a:lnTo>
                  <a:lnTo>
                    <a:pt x="4" y="28"/>
                  </a:lnTo>
                  <a:lnTo>
                    <a:pt x="6" y="28"/>
                  </a:lnTo>
                  <a:lnTo>
                    <a:pt x="18" y="33"/>
                  </a:lnTo>
                  <a:lnTo>
                    <a:pt x="20" y="33"/>
                  </a:lnTo>
                  <a:lnTo>
                    <a:pt x="20" y="35"/>
                  </a:lnTo>
                  <a:lnTo>
                    <a:pt x="20" y="38"/>
                  </a:lnTo>
                  <a:lnTo>
                    <a:pt x="20" y="38"/>
                  </a:lnTo>
                  <a:lnTo>
                    <a:pt x="18" y="38"/>
                  </a:lnTo>
                  <a:lnTo>
                    <a:pt x="18" y="38"/>
                  </a:lnTo>
                  <a:lnTo>
                    <a:pt x="14" y="38"/>
                  </a:lnTo>
                  <a:lnTo>
                    <a:pt x="13" y="36"/>
                  </a:lnTo>
                  <a:lnTo>
                    <a:pt x="11" y="36"/>
                  </a:lnTo>
                  <a:lnTo>
                    <a:pt x="11" y="35"/>
                  </a:lnTo>
                  <a:lnTo>
                    <a:pt x="13" y="36"/>
                  </a:lnTo>
                  <a:lnTo>
                    <a:pt x="13" y="36"/>
                  </a:lnTo>
                  <a:lnTo>
                    <a:pt x="14" y="36"/>
                  </a:lnTo>
                  <a:lnTo>
                    <a:pt x="14" y="35"/>
                  </a:lnTo>
                  <a:lnTo>
                    <a:pt x="14" y="33"/>
                  </a:lnTo>
                  <a:lnTo>
                    <a:pt x="14" y="33"/>
                  </a:lnTo>
                  <a:lnTo>
                    <a:pt x="9" y="31"/>
                  </a:lnTo>
                  <a:lnTo>
                    <a:pt x="7" y="31"/>
                  </a:lnTo>
                  <a:lnTo>
                    <a:pt x="7" y="33"/>
                  </a:lnTo>
                  <a:lnTo>
                    <a:pt x="7" y="38"/>
                  </a:lnTo>
                  <a:lnTo>
                    <a:pt x="7" y="38"/>
                  </a:lnTo>
                  <a:lnTo>
                    <a:pt x="7" y="38"/>
                  </a:lnTo>
                  <a:lnTo>
                    <a:pt x="18" y="42"/>
                  </a:lnTo>
                  <a:lnTo>
                    <a:pt x="20" y="42"/>
                  </a:lnTo>
                  <a:lnTo>
                    <a:pt x="21" y="42"/>
                  </a:lnTo>
                  <a:lnTo>
                    <a:pt x="23" y="40"/>
                  </a:lnTo>
                  <a:lnTo>
                    <a:pt x="23" y="38"/>
                  </a:lnTo>
                  <a:lnTo>
                    <a:pt x="23" y="35"/>
                  </a:lnTo>
                  <a:lnTo>
                    <a:pt x="23" y="31"/>
                  </a:lnTo>
                  <a:lnTo>
                    <a:pt x="21" y="29"/>
                  </a:lnTo>
                  <a:lnTo>
                    <a:pt x="20" y="29"/>
                  </a:lnTo>
                  <a:lnTo>
                    <a:pt x="7" y="26"/>
                  </a:lnTo>
                  <a:lnTo>
                    <a:pt x="4" y="26"/>
                  </a:lnTo>
                  <a:lnTo>
                    <a:pt x="2" y="26"/>
                  </a:lnTo>
                  <a:lnTo>
                    <a:pt x="0" y="28"/>
                  </a:lnTo>
                  <a:lnTo>
                    <a:pt x="0" y="29"/>
                  </a:lnTo>
                  <a:lnTo>
                    <a:pt x="0" y="38"/>
                  </a:lnTo>
                  <a:lnTo>
                    <a:pt x="0" y="42"/>
                  </a:lnTo>
                  <a:lnTo>
                    <a:pt x="2" y="43"/>
                  </a:lnTo>
                  <a:lnTo>
                    <a:pt x="4" y="43"/>
                  </a:lnTo>
                  <a:lnTo>
                    <a:pt x="6" y="43"/>
                  </a:lnTo>
                  <a:lnTo>
                    <a:pt x="23" y="49"/>
                  </a:lnTo>
                  <a:lnTo>
                    <a:pt x="25" y="49"/>
                  </a:lnTo>
                  <a:lnTo>
                    <a:pt x="27" y="49"/>
                  </a:lnTo>
                  <a:lnTo>
                    <a:pt x="28" y="47"/>
                  </a:lnTo>
                  <a:lnTo>
                    <a:pt x="28" y="45"/>
                  </a:lnTo>
                  <a:lnTo>
                    <a:pt x="28" y="45"/>
                  </a:lnTo>
                  <a:lnTo>
                    <a:pt x="28" y="29"/>
                  </a:lnTo>
                  <a:lnTo>
                    <a:pt x="28" y="29"/>
                  </a:lnTo>
                  <a:lnTo>
                    <a:pt x="28" y="28"/>
                  </a:lnTo>
                  <a:lnTo>
                    <a:pt x="27" y="26"/>
                  </a:lnTo>
                  <a:lnTo>
                    <a:pt x="25" y="26"/>
                  </a:lnTo>
                  <a:lnTo>
                    <a:pt x="25" y="26"/>
                  </a:lnTo>
                  <a:lnTo>
                    <a:pt x="23" y="24"/>
                  </a:lnTo>
                  <a:lnTo>
                    <a:pt x="21" y="24"/>
                  </a:lnTo>
                  <a:lnTo>
                    <a:pt x="18" y="23"/>
                  </a:lnTo>
                  <a:lnTo>
                    <a:pt x="13" y="23"/>
                  </a:lnTo>
                  <a:lnTo>
                    <a:pt x="9" y="21"/>
                  </a:lnTo>
                  <a:lnTo>
                    <a:pt x="7" y="21"/>
                  </a:lnTo>
                  <a:lnTo>
                    <a:pt x="6" y="21"/>
                  </a:lnTo>
                  <a:lnTo>
                    <a:pt x="4" y="19"/>
                  </a:lnTo>
                  <a:lnTo>
                    <a:pt x="4" y="17"/>
                  </a:lnTo>
                  <a:lnTo>
                    <a:pt x="4" y="17"/>
                  </a:lnTo>
                  <a:lnTo>
                    <a:pt x="4" y="16"/>
                  </a:lnTo>
                  <a:lnTo>
                    <a:pt x="4" y="14"/>
                  </a:lnTo>
                  <a:lnTo>
                    <a:pt x="4" y="9"/>
                  </a:lnTo>
                  <a:lnTo>
                    <a:pt x="4" y="7"/>
                  </a:lnTo>
                  <a:lnTo>
                    <a:pt x="4" y="5"/>
                  </a:lnTo>
                  <a:lnTo>
                    <a:pt x="4" y="3"/>
                  </a:lnTo>
                  <a:lnTo>
                    <a:pt x="4" y="2"/>
                  </a:lnTo>
                  <a:lnTo>
                    <a:pt x="4" y="2"/>
                  </a:lnTo>
                  <a:lnTo>
                    <a:pt x="6" y="2"/>
                  </a:lnTo>
                  <a:lnTo>
                    <a:pt x="23" y="7"/>
                  </a:lnTo>
                  <a:lnTo>
                    <a:pt x="25" y="7"/>
                  </a:lnTo>
                  <a:lnTo>
                    <a:pt x="25" y="9"/>
                  </a:lnTo>
                  <a:lnTo>
                    <a:pt x="25" y="17"/>
                  </a:lnTo>
                  <a:lnTo>
                    <a:pt x="25" y="19"/>
                  </a:lnTo>
                  <a:lnTo>
                    <a:pt x="25" y="21"/>
                  </a:lnTo>
                  <a:lnTo>
                    <a:pt x="11" y="16"/>
                  </a:lnTo>
                  <a:lnTo>
                    <a:pt x="9" y="16"/>
                  </a:lnTo>
                  <a:lnTo>
                    <a:pt x="9" y="14"/>
                  </a:lnTo>
                  <a:lnTo>
                    <a:pt x="9" y="9"/>
                  </a:lnTo>
                  <a:lnTo>
                    <a:pt x="9" y="9"/>
                  </a:lnTo>
                  <a:lnTo>
                    <a:pt x="9" y="9"/>
                  </a:lnTo>
                  <a:lnTo>
                    <a:pt x="11" y="9"/>
                  </a:lnTo>
                  <a:lnTo>
                    <a:pt x="13" y="10"/>
                  </a:lnTo>
                  <a:lnTo>
                    <a:pt x="14" y="10"/>
                  </a:lnTo>
                  <a:lnTo>
                    <a:pt x="18" y="10"/>
                  </a:lnTo>
                  <a:lnTo>
                    <a:pt x="20" y="12"/>
                  </a:lnTo>
                  <a:lnTo>
                    <a:pt x="20" y="14"/>
                  </a:lnTo>
                  <a:lnTo>
                    <a:pt x="16" y="12"/>
                  </a:lnTo>
                  <a:lnTo>
                    <a:pt x="14" y="12"/>
                  </a:lnTo>
                  <a:lnTo>
                    <a:pt x="14" y="12"/>
                  </a:lnTo>
                  <a:lnTo>
                    <a:pt x="13" y="12"/>
                  </a:lnTo>
                  <a:lnTo>
                    <a:pt x="13" y="12"/>
                  </a:lnTo>
                  <a:lnTo>
                    <a:pt x="13" y="14"/>
                  </a:lnTo>
                  <a:lnTo>
                    <a:pt x="13" y="14"/>
                  </a:lnTo>
                  <a:lnTo>
                    <a:pt x="20" y="16"/>
                  </a:lnTo>
                  <a:lnTo>
                    <a:pt x="21" y="16"/>
                  </a:lnTo>
                  <a:lnTo>
                    <a:pt x="21" y="16"/>
                  </a:lnTo>
                  <a:lnTo>
                    <a:pt x="21" y="10"/>
                  </a:lnTo>
                  <a:lnTo>
                    <a:pt x="21" y="9"/>
                  </a:lnTo>
                  <a:lnTo>
                    <a:pt x="21" y="9"/>
                  </a:lnTo>
                  <a:lnTo>
                    <a:pt x="11" y="7"/>
                  </a:lnTo>
                  <a:lnTo>
                    <a:pt x="9" y="5"/>
                  </a:lnTo>
                  <a:lnTo>
                    <a:pt x="7" y="7"/>
                  </a:lnTo>
                  <a:lnTo>
                    <a:pt x="6" y="7"/>
                  </a:lnTo>
                  <a:lnTo>
                    <a:pt x="6" y="9"/>
                  </a:lnTo>
                  <a:lnTo>
                    <a:pt x="6" y="14"/>
                  </a:lnTo>
                  <a:lnTo>
                    <a:pt x="6" y="16"/>
                  </a:lnTo>
                  <a:lnTo>
                    <a:pt x="6" y="17"/>
                  </a:lnTo>
                  <a:lnTo>
                    <a:pt x="9" y="19"/>
                  </a:lnTo>
                  <a:lnTo>
                    <a:pt x="23" y="23"/>
                  </a:lnTo>
                  <a:lnTo>
                    <a:pt x="25" y="23"/>
                  </a:lnTo>
                  <a:lnTo>
                    <a:pt x="27" y="23"/>
                  </a:lnTo>
                  <a:lnTo>
                    <a:pt x="28" y="21"/>
                  </a:lnTo>
                  <a:lnTo>
                    <a:pt x="28" y="17"/>
                  </a:lnTo>
                  <a:lnTo>
                    <a:pt x="28" y="9"/>
                  </a:lnTo>
                  <a:lnTo>
                    <a:pt x="28" y="9"/>
                  </a:lnTo>
                  <a:lnTo>
                    <a:pt x="28" y="7"/>
                  </a:lnTo>
                  <a:lnTo>
                    <a:pt x="27" y="5"/>
                  </a:lnTo>
                  <a:lnTo>
                    <a:pt x="23" y="3"/>
                  </a:lnTo>
                  <a:lnTo>
                    <a:pt x="6" y="0"/>
                  </a:lnTo>
                  <a:lnTo>
                    <a:pt x="6" y="0"/>
                  </a:lnTo>
                  <a:lnTo>
                    <a:pt x="4"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1" name="Freeform 46">
              <a:extLst/>
            </p:cNvPr>
            <p:cNvSpPr>
              <a:spLocks/>
            </p:cNvSpPr>
            <p:nvPr/>
          </p:nvSpPr>
          <p:spPr bwMode="auto">
            <a:xfrm>
              <a:off x="739776" y="1235075"/>
              <a:ext cx="44450" cy="82550"/>
            </a:xfrm>
            <a:custGeom>
              <a:avLst/>
              <a:gdLst>
                <a:gd name="T0" fmla="*/ 0 w 28"/>
                <a:gd name="T1" fmla="*/ 7 h 52"/>
                <a:gd name="T2" fmla="*/ 0 w 28"/>
                <a:gd name="T3" fmla="*/ 21 h 52"/>
                <a:gd name="T4" fmla="*/ 23 w 28"/>
                <a:gd name="T5" fmla="*/ 31 h 52"/>
                <a:gd name="T6" fmla="*/ 24 w 28"/>
                <a:gd name="T7" fmla="*/ 31 h 52"/>
                <a:gd name="T8" fmla="*/ 24 w 28"/>
                <a:gd name="T9" fmla="*/ 48 h 52"/>
                <a:gd name="T10" fmla="*/ 5 w 28"/>
                <a:gd name="T11" fmla="*/ 41 h 52"/>
                <a:gd name="T12" fmla="*/ 2 w 28"/>
                <a:gd name="T13" fmla="*/ 40 h 52"/>
                <a:gd name="T14" fmla="*/ 5 w 28"/>
                <a:gd name="T15" fmla="*/ 29 h 52"/>
                <a:gd name="T16" fmla="*/ 19 w 28"/>
                <a:gd name="T17" fmla="*/ 36 h 52"/>
                <a:gd name="T18" fmla="*/ 17 w 28"/>
                <a:gd name="T19" fmla="*/ 41 h 52"/>
                <a:gd name="T20" fmla="*/ 12 w 28"/>
                <a:gd name="T21" fmla="*/ 40 h 52"/>
                <a:gd name="T22" fmla="*/ 9 w 28"/>
                <a:gd name="T23" fmla="*/ 38 h 52"/>
                <a:gd name="T24" fmla="*/ 12 w 28"/>
                <a:gd name="T25" fmla="*/ 38 h 52"/>
                <a:gd name="T26" fmla="*/ 14 w 28"/>
                <a:gd name="T27" fmla="*/ 36 h 52"/>
                <a:gd name="T28" fmla="*/ 7 w 28"/>
                <a:gd name="T29" fmla="*/ 33 h 52"/>
                <a:gd name="T30" fmla="*/ 7 w 28"/>
                <a:gd name="T31" fmla="*/ 40 h 52"/>
                <a:gd name="T32" fmla="*/ 19 w 28"/>
                <a:gd name="T33" fmla="*/ 45 h 52"/>
                <a:gd name="T34" fmla="*/ 23 w 28"/>
                <a:gd name="T35" fmla="*/ 41 h 52"/>
                <a:gd name="T36" fmla="*/ 19 w 28"/>
                <a:gd name="T37" fmla="*/ 33 h 52"/>
                <a:gd name="T38" fmla="*/ 4 w 28"/>
                <a:gd name="T39" fmla="*/ 26 h 52"/>
                <a:gd name="T40" fmla="*/ 0 w 28"/>
                <a:gd name="T41" fmla="*/ 29 h 52"/>
                <a:gd name="T42" fmla="*/ 2 w 28"/>
                <a:gd name="T43" fmla="*/ 45 h 52"/>
                <a:gd name="T44" fmla="*/ 24 w 28"/>
                <a:gd name="T45" fmla="*/ 52 h 52"/>
                <a:gd name="T46" fmla="*/ 28 w 28"/>
                <a:gd name="T47" fmla="*/ 48 h 52"/>
                <a:gd name="T48" fmla="*/ 28 w 28"/>
                <a:gd name="T49" fmla="*/ 33 h 52"/>
                <a:gd name="T50" fmla="*/ 24 w 28"/>
                <a:gd name="T51" fmla="*/ 28 h 52"/>
                <a:gd name="T52" fmla="*/ 19 w 28"/>
                <a:gd name="T53" fmla="*/ 28 h 52"/>
                <a:gd name="T54" fmla="*/ 9 w 28"/>
                <a:gd name="T55" fmla="*/ 22 h 52"/>
                <a:gd name="T56" fmla="*/ 4 w 28"/>
                <a:gd name="T57" fmla="*/ 21 h 52"/>
                <a:gd name="T58" fmla="*/ 2 w 28"/>
                <a:gd name="T59" fmla="*/ 17 h 52"/>
                <a:gd name="T60" fmla="*/ 2 w 28"/>
                <a:gd name="T61" fmla="*/ 7 h 52"/>
                <a:gd name="T62" fmla="*/ 4 w 28"/>
                <a:gd name="T63" fmla="*/ 3 h 52"/>
                <a:gd name="T64" fmla="*/ 21 w 28"/>
                <a:gd name="T65" fmla="*/ 8 h 52"/>
                <a:gd name="T66" fmla="*/ 24 w 28"/>
                <a:gd name="T67" fmla="*/ 12 h 52"/>
                <a:gd name="T68" fmla="*/ 24 w 28"/>
                <a:gd name="T69" fmla="*/ 22 h 52"/>
                <a:gd name="T70" fmla="*/ 7 w 28"/>
                <a:gd name="T71" fmla="*/ 15 h 52"/>
                <a:gd name="T72" fmla="*/ 9 w 28"/>
                <a:gd name="T73" fmla="*/ 10 h 52"/>
                <a:gd name="T74" fmla="*/ 11 w 28"/>
                <a:gd name="T75" fmla="*/ 12 h 52"/>
                <a:gd name="T76" fmla="*/ 17 w 28"/>
                <a:gd name="T77" fmla="*/ 14 h 52"/>
                <a:gd name="T78" fmla="*/ 14 w 28"/>
                <a:gd name="T79" fmla="*/ 14 h 52"/>
                <a:gd name="T80" fmla="*/ 12 w 28"/>
                <a:gd name="T81" fmla="*/ 14 h 52"/>
                <a:gd name="T82" fmla="*/ 19 w 28"/>
                <a:gd name="T83" fmla="*/ 19 h 52"/>
                <a:gd name="T84" fmla="*/ 21 w 28"/>
                <a:gd name="T85" fmla="*/ 12 h 52"/>
                <a:gd name="T86" fmla="*/ 9 w 28"/>
                <a:gd name="T87" fmla="*/ 7 h 52"/>
                <a:gd name="T88" fmla="*/ 5 w 28"/>
                <a:gd name="T89" fmla="*/ 10 h 52"/>
                <a:gd name="T90" fmla="*/ 5 w 28"/>
                <a:gd name="T91" fmla="*/ 19 h 52"/>
                <a:gd name="T92" fmla="*/ 24 w 28"/>
                <a:gd name="T93" fmla="*/ 26 h 52"/>
                <a:gd name="T94" fmla="*/ 28 w 28"/>
                <a:gd name="T95" fmla="*/ 21 h 52"/>
                <a:gd name="T96" fmla="*/ 26 w 28"/>
                <a:gd name="T97" fmla="*/ 10 h 52"/>
                <a:gd name="T98" fmla="*/ 5 w 28"/>
                <a:gd name="T99" fmla="*/ 1 h 52"/>
                <a:gd name="T100" fmla="*/ 2 w 28"/>
                <a:gd name="T10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52">
                  <a:moveTo>
                    <a:pt x="2" y="1"/>
                  </a:moveTo>
                  <a:lnTo>
                    <a:pt x="0" y="3"/>
                  </a:lnTo>
                  <a:lnTo>
                    <a:pt x="0" y="7"/>
                  </a:lnTo>
                  <a:lnTo>
                    <a:pt x="0" y="19"/>
                  </a:lnTo>
                  <a:lnTo>
                    <a:pt x="0" y="19"/>
                  </a:lnTo>
                  <a:lnTo>
                    <a:pt x="0" y="21"/>
                  </a:lnTo>
                  <a:lnTo>
                    <a:pt x="2" y="22"/>
                  </a:lnTo>
                  <a:lnTo>
                    <a:pt x="4" y="24"/>
                  </a:lnTo>
                  <a:lnTo>
                    <a:pt x="23" y="31"/>
                  </a:lnTo>
                  <a:lnTo>
                    <a:pt x="23" y="31"/>
                  </a:lnTo>
                  <a:lnTo>
                    <a:pt x="24" y="31"/>
                  </a:lnTo>
                  <a:lnTo>
                    <a:pt x="24" y="31"/>
                  </a:lnTo>
                  <a:lnTo>
                    <a:pt x="24" y="33"/>
                  </a:lnTo>
                  <a:lnTo>
                    <a:pt x="24" y="48"/>
                  </a:lnTo>
                  <a:lnTo>
                    <a:pt x="24" y="48"/>
                  </a:lnTo>
                  <a:lnTo>
                    <a:pt x="24" y="48"/>
                  </a:lnTo>
                  <a:lnTo>
                    <a:pt x="23" y="48"/>
                  </a:lnTo>
                  <a:lnTo>
                    <a:pt x="5" y="41"/>
                  </a:lnTo>
                  <a:lnTo>
                    <a:pt x="4" y="41"/>
                  </a:lnTo>
                  <a:lnTo>
                    <a:pt x="4" y="41"/>
                  </a:lnTo>
                  <a:lnTo>
                    <a:pt x="2" y="40"/>
                  </a:lnTo>
                  <a:lnTo>
                    <a:pt x="2" y="29"/>
                  </a:lnTo>
                  <a:lnTo>
                    <a:pt x="4" y="29"/>
                  </a:lnTo>
                  <a:lnTo>
                    <a:pt x="5" y="29"/>
                  </a:lnTo>
                  <a:lnTo>
                    <a:pt x="17" y="35"/>
                  </a:lnTo>
                  <a:lnTo>
                    <a:pt x="19" y="35"/>
                  </a:lnTo>
                  <a:lnTo>
                    <a:pt x="19" y="36"/>
                  </a:lnTo>
                  <a:lnTo>
                    <a:pt x="19" y="41"/>
                  </a:lnTo>
                  <a:lnTo>
                    <a:pt x="19" y="41"/>
                  </a:lnTo>
                  <a:lnTo>
                    <a:pt x="17" y="41"/>
                  </a:lnTo>
                  <a:lnTo>
                    <a:pt x="17" y="41"/>
                  </a:lnTo>
                  <a:lnTo>
                    <a:pt x="16" y="40"/>
                  </a:lnTo>
                  <a:lnTo>
                    <a:pt x="12" y="40"/>
                  </a:lnTo>
                  <a:lnTo>
                    <a:pt x="11" y="38"/>
                  </a:lnTo>
                  <a:lnTo>
                    <a:pt x="9" y="38"/>
                  </a:lnTo>
                  <a:lnTo>
                    <a:pt x="9" y="38"/>
                  </a:lnTo>
                  <a:lnTo>
                    <a:pt x="9" y="36"/>
                  </a:lnTo>
                  <a:lnTo>
                    <a:pt x="11" y="38"/>
                  </a:lnTo>
                  <a:lnTo>
                    <a:pt x="12" y="38"/>
                  </a:lnTo>
                  <a:lnTo>
                    <a:pt x="12" y="38"/>
                  </a:lnTo>
                  <a:lnTo>
                    <a:pt x="14" y="36"/>
                  </a:lnTo>
                  <a:lnTo>
                    <a:pt x="14" y="36"/>
                  </a:lnTo>
                  <a:lnTo>
                    <a:pt x="12" y="35"/>
                  </a:lnTo>
                  <a:lnTo>
                    <a:pt x="9" y="33"/>
                  </a:lnTo>
                  <a:lnTo>
                    <a:pt x="7" y="33"/>
                  </a:lnTo>
                  <a:lnTo>
                    <a:pt x="7" y="35"/>
                  </a:lnTo>
                  <a:lnTo>
                    <a:pt x="7" y="38"/>
                  </a:lnTo>
                  <a:lnTo>
                    <a:pt x="7" y="40"/>
                  </a:lnTo>
                  <a:lnTo>
                    <a:pt x="7" y="40"/>
                  </a:lnTo>
                  <a:lnTo>
                    <a:pt x="16" y="45"/>
                  </a:lnTo>
                  <a:lnTo>
                    <a:pt x="19" y="45"/>
                  </a:lnTo>
                  <a:lnTo>
                    <a:pt x="21" y="43"/>
                  </a:lnTo>
                  <a:lnTo>
                    <a:pt x="23" y="43"/>
                  </a:lnTo>
                  <a:lnTo>
                    <a:pt x="23" y="41"/>
                  </a:lnTo>
                  <a:lnTo>
                    <a:pt x="23" y="36"/>
                  </a:lnTo>
                  <a:lnTo>
                    <a:pt x="21" y="35"/>
                  </a:lnTo>
                  <a:lnTo>
                    <a:pt x="19" y="33"/>
                  </a:lnTo>
                  <a:lnTo>
                    <a:pt x="19" y="33"/>
                  </a:lnTo>
                  <a:lnTo>
                    <a:pt x="7" y="28"/>
                  </a:lnTo>
                  <a:lnTo>
                    <a:pt x="4" y="26"/>
                  </a:lnTo>
                  <a:lnTo>
                    <a:pt x="2" y="28"/>
                  </a:lnTo>
                  <a:lnTo>
                    <a:pt x="0" y="29"/>
                  </a:lnTo>
                  <a:lnTo>
                    <a:pt x="0" y="29"/>
                  </a:lnTo>
                  <a:lnTo>
                    <a:pt x="0" y="40"/>
                  </a:lnTo>
                  <a:lnTo>
                    <a:pt x="0" y="43"/>
                  </a:lnTo>
                  <a:lnTo>
                    <a:pt x="2" y="45"/>
                  </a:lnTo>
                  <a:lnTo>
                    <a:pt x="4" y="45"/>
                  </a:lnTo>
                  <a:lnTo>
                    <a:pt x="21" y="52"/>
                  </a:lnTo>
                  <a:lnTo>
                    <a:pt x="24" y="52"/>
                  </a:lnTo>
                  <a:lnTo>
                    <a:pt x="26" y="52"/>
                  </a:lnTo>
                  <a:lnTo>
                    <a:pt x="28" y="50"/>
                  </a:lnTo>
                  <a:lnTo>
                    <a:pt x="28" y="48"/>
                  </a:lnTo>
                  <a:lnTo>
                    <a:pt x="28" y="48"/>
                  </a:lnTo>
                  <a:lnTo>
                    <a:pt x="28" y="33"/>
                  </a:lnTo>
                  <a:lnTo>
                    <a:pt x="28" y="33"/>
                  </a:lnTo>
                  <a:lnTo>
                    <a:pt x="28" y="31"/>
                  </a:lnTo>
                  <a:lnTo>
                    <a:pt x="26" y="29"/>
                  </a:lnTo>
                  <a:lnTo>
                    <a:pt x="24" y="28"/>
                  </a:lnTo>
                  <a:lnTo>
                    <a:pt x="24" y="28"/>
                  </a:lnTo>
                  <a:lnTo>
                    <a:pt x="23" y="28"/>
                  </a:lnTo>
                  <a:lnTo>
                    <a:pt x="19" y="28"/>
                  </a:lnTo>
                  <a:lnTo>
                    <a:pt x="16" y="26"/>
                  </a:lnTo>
                  <a:lnTo>
                    <a:pt x="12" y="24"/>
                  </a:lnTo>
                  <a:lnTo>
                    <a:pt x="9" y="22"/>
                  </a:lnTo>
                  <a:lnTo>
                    <a:pt x="7" y="22"/>
                  </a:lnTo>
                  <a:lnTo>
                    <a:pt x="5" y="21"/>
                  </a:lnTo>
                  <a:lnTo>
                    <a:pt x="4" y="21"/>
                  </a:lnTo>
                  <a:lnTo>
                    <a:pt x="2" y="19"/>
                  </a:lnTo>
                  <a:lnTo>
                    <a:pt x="2" y="19"/>
                  </a:lnTo>
                  <a:lnTo>
                    <a:pt x="2" y="17"/>
                  </a:lnTo>
                  <a:lnTo>
                    <a:pt x="2" y="14"/>
                  </a:lnTo>
                  <a:lnTo>
                    <a:pt x="2" y="10"/>
                  </a:lnTo>
                  <a:lnTo>
                    <a:pt x="2" y="7"/>
                  </a:lnTo>
                  <a:lnTo>
                    <a:pt x="2" y="7"/>
                  </a:lnTo>
                  <a:lnTo>
                    <a:pt x="2" y="5"/>
                  </a:lnTo>
                  <a:lnTo>
                    <a:pt x="4" y="3"/>
                  </a:lnTo>
                  <a:lnTo>
                    <a:pt x="4" y="3"/>
                  </a:lnTo>
                  <a:lnTo>
                    <a:pt x="4" y="3"/>
                  </a:lnTo>
                  <a:lnTo>
                    <a:pt x="21" y="8"/>
                  </a:lnTo>
                  <a:lnTo>
                    <a:pt x="24" y="10"/>
                  </a:lnTo>
                  <a:lnTo>
                    <a:pt x="24" y="10"/>
                  </a:lnTo>
                  <a:lnTo>
                    <a:pt x="24" y="12"/>
                  </a:lnTo>
                  <a:lnTo>
                    <a:pt x="24" y="21"/>
                  </a:lnTo>
                  <a:lnTo>
                    <a:pt x="24" y="22"/>
                  </a:lnTo>
                  <a:lnTo>
                    <a:pt x="24" y="22"/>
                  </a:lnTo>
                  <a:lnTo>
                    <a:pt x="9" y="17"/>
                  </a:lnTo>
                  <a:lnTo>
                    <a:pt x="7" y="15"/>
                  </a:lnTo>
                  <a:lnTo>
                    <a:pt x="7" y="15"/>
                  </a:lnTo>
                  <a:lnTo>
                    <a:pt x="7" y="10"/>
                  </a:lnTo>
                  <a:lnTo>
                    <a:pt x="7" y="10"/>
                  </a:lnTo>
                  <a:lnTo>
                    <a:pt x="9" y="10"/>
                  </a:lnTo>
                  <a:lnTo>
                    <a:pt x="9" y="10"/>
                  </a:lnTo>
                  <a:lnTo>
                    <a:pt x="9" y="10"/>
                  </a:lnTo>
                  <a:lnTo>
                    <a:pt x="11" y="12"/>
                  </a:lnTo>
                  <a:lnTo>
                    <a:pt x="14" y="12"/>
                  </a:lnTo>
                  <a:lnTo>
                    <a:pt x="16" y="14"/>
                  </a:lnTo>
                  <a:lnTo>
                    <a:pt x="17" y="14"/>
                  </a:lnTo>
                  <a:lnTo>
                    <a:pt x="17" y="15"/>
                  </a:lnTo>
                  <a:lnTo>
                    <a:pt x="16" y="14"/>
                  </a:lnTo>
                  <a:lnTo>
                    <a:pt x="14" y="14"/>
                  </a:lnTo>
                  <a:lnTo>
                    <a:pt x="14" y="14"/>
                  </a:lnTo>
                  <a:lnTo>
                    <a:pt x="12" y="14"/>
                  </a:lnTo>
                  <a:lnTo>
                    <a:pt x="12" y="14"/>
                  </a:lnTo>
                  <a:lnTo>
                    <a:pt x="12" y="15"/>
                  </a:lnTo>
                  <a:lnTo>
                    <a:pt x="12" y="15"/>
                  </a:lnTo>
                  <a:lnTo>
                    <a:pt x="19" y="19"/>
                  </a:lnTo>
                  <a:lnTo>
                    <a:pt x="21" y="19"/>
                  </a:lnTo>
                  <a:lnTo>
                    <a:pt x="21" y="17"/>
                  </a:lnTo>
                  <a:lnTo>
                    <a:pt x="21" y="12"/>
                  </a:lnTo>
                  <a:lnTo>
                    <a:pt x="21" y="12"/>
                  </a:lnTo>
                  <a:lnTo>
                    <a:pt x="9" y="8"/>
                  </a:lnTo>
                  <a:lnTo>
                    <a:pt x="9" y="7"/>
                  </a:lnTo>
                  <a:lnTo>
                    <a:pt x="5" y="8"/>
                  </a:lnTo>
                  <a:lnTo>
                    <a:pt x="5" y="8"/>
                  </a:lnTo>
                  <a:lnTo>
                    <a:pt x="5" y="10"/>
                  </a:lnTo>
                  <a:lnTo>
                    <a:pt x="5" y="15"/>
                  </a:lnTo>
                  <a:lnTo>
                    <a:pt x="5" y="17"/>
                  </a:lnTo>
                  <a:lnTo>
                    <a:pt x="5" y="19"/>
                  </a:lnTo>
                  <a:lnTo>
                    <a:pt x="9" y="21"/>
                  </a:lnTo>
                  <a:lnTo>
                    <a:pt x="23" y="26"/>
                  </a:lnTo>
                  <a:lnTo>
                    <a:pt x="24" y="26"/>
                  </a:lnTo>
                  <a:lnTo>
                    <a:pt x="26" y="26"/>
                  </a:lnTo>
                  <a:lnTo>
                    <a:pt x="28" y="24"/>
                  </a:lnTo>
                  <a:lnTo>
                    <a:pt x="28" y="21"/>
                  </a:lnTo>
                  <a:lnTo>
                    <a:pt x="28" y="12"/>
                  </a:lnTo>
                  <a:lnTo>
                    <a:pt x="28" y="10"/>
                  </a:lnTo>
                  <a:lnTo>
                    <a:pt x="26" y="10"/>
                  </a:lnTo>
                  <a:lnTo>
                    <a:pt x="26" y="8"/>
                  </a:lnTo>
                  <a:lnTo>
                    <a:pt x="23" y="7"/>
                  </a:lnTo>
                  <a:lnTo>
                    <a:pt x="5" y="1"/>
                  </a:lnTo>
                  <a:lnTo>
                    <a:pt x="5" y="0"/>
                  </a:lnTo>
                  <a:lnTo>
                    <a:pt x="4" y="0"/>
                  </a:lnTo>
                  <a:lnTo>
                    <a:pt x="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2" name="Freeform 47">
              <a:extLst/>
            </p:cNvPr>
            <p:cNvSpPr>
              <a:spLocks noEditPoints="1"/>
            </p:cNvSpPr>
            <p:nvPr/>
          </p:nvSpPr>
          <p:spPr bwMode="auto">
            <a:xfrm>
              <a:off x="762001" y="1004888"/>
              <a:ext cx="36513" cy="30163"/>
            </a:xfrm>
            <a:custGeom>
              <a:avLst/>
              <a:gdLst>
                <a:gd name="T0" fmla="*/ 16 w 23"/>
                <a:gd name="T1" fmla="*/ 10 h 19"/>
                <a:gd name="T2" fmla="*/ 14 w 23"/>
                <a:gd name="T3" fmla="*/ 12 h 19"/>
                <a:gd name="T4" fmla="*/ 12 w 23"/>
                <a:gd name="T5" fmla="*/ 12 h 19"/>
                <a:gd name="T6" fmla="*/ 9 w 23"/>
                <a:gd name="T7" fmla="*/ 10 h 19"/>
                <a:gd name="T8" fmla="*/ 9 w 23"/>
                <a:gd name="T9" fmla="*/ 8 h 19"/>
                <a:gd name="T10" fmla="*/ 10 w 23"/>
                <a:gd name="T11" fmla="*/ 7 h 19"/>
                <a:gd name="T12" fmla="*/ 12 w 23"/>
                <a:gd name="T13" fmla="*/ 5 h 19"/>
                <a:gd name="T14" fmla="*/ 16 w 23"/>
                <a:gd name="T15" fmla="*/ 7 h 19"/>
                <a:gd name="T16" fmla="*/ 16 w 23"/>
                <a:gd name="T17" fmla="*/ 10 h 19"/>
                <a:gd name="T18" fmla="*/ 12 w 23"/>
                <a:gd name="T19" fmla="*/ 0 h 19"/>
                <a:gd name="T20" fmla="*/ 9 w 23"/>
                <a:gd name="T21" fmla="*/ 0 h 19"/>
                <a:gd name="T22" fmla="*/ 3 w 23"/>
                <a:gd name="T23" fmla="*/ 1 h 19"/>
                <a:gd name="T24" fmla="*/ 2 w 23"/>
                <a:gd name="T25" fmla="*/ 3 h 19"/>
                <a:gd name="T26" fmla="*/ 0 w 23"/>
                <a:gd name="T27" fmla="*/ 7 h 19"/>
                <a:gd name="T28" fmla="*/ 0 w 23"/>
                <a:gd name="T29" fmla="*/ 10 h 19"/>
                <a:gd name="T30" fmla="*/ 2 w 23"/>
                <a:gd name="T31" fmla="*/ 14 h 19"/>
                <a:gd name="T32" fmla="*/ 5 w 23"/>
                <a:gd name="T33" fmla="*/ 17 h 19"/>
                <a:gd name="T34" fmla="*/ 9 w 23"/>
                <a:gd name="T35" fmla="*/ 19 h 19"/>
                <a:gd name="T36" fmla="*/ 14 w 23"/>
                <a:gd name="T37" fmla="*/ 19 h 19"/>
                <a:gd name="T38" fmla="*/ 17 w 23"/>
                <a:gd name="T39" fmla="*/ 17 h 19"/>
                <a:gd name="T40" fmla="*/ 21 w 23"/>
                <a:gd name="T41" fmla="*/ 14 h 19"/>
                <a:gd name="T42" fmla="*/ 23 w 23"/>
                <a:gd name="T43" fmla="*/ 10 h 19"/>
                <a:gd name="T44" fmla="*/ 21 w 23"/>
                <a:gd name="T45" fmla="*/ 7 h 19"/>
                <a:gd name="T46" fmla="*/ 19 w 23"/>
                <a:gd name="T47" fmla="*/ 3 h 19"/>
                <a:gd name="T48" fmla="*/ 17 w 23"/>
                <a:gd name="T49" fmla="*/ 1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6" y="10"/>
                  </a:moveTo>
                  <a:lnTo>
                    <a:pt x="14" y="12"/>
                  </a:lnTo>
                  <a:lnTo>
                    <a:pt x="12" y="12"/>
                  </a:lnTo>
                  <a:lnTo>
                    <a:pt x="9" y="10"/>
                  </a:lnTo>
                  <a:lnTo>
                    <a:pt x="9" y="8"/>
                  </a:lnTo>
                  <a:lnTo>
                    <a:pt x="10" y="7"/>
                  </a:lnTo>
                  <a:lnTo>
                    <a:pt x="12" y="5"/>
                  </a:lnTo>
                  <a:lnTo>
                    <a:pt x="16" y="7"/>
                  </a:lnTo>
                  <a:lnTo>
                    <a:pt x="16" y="10"/>
                  </a:lnTo>
                  <a:close/>
                  <a:moveTo>
                    <a:pt x="12" y="0"/>
                  </a:moveTo>
                  <a:lnTo>
                    <a:pt x="9" y="0"/>
                  </a:lnTo>
                  <a:lnTo>
                    <a:pt x="3" y="1"/>
                  </a:lnTo>
                  <a:lnTo>
                    <a:pt x="2" y="3"/>
                  </a:lnTo>
                  <a:lnTo>
                    <a:pt x="0" y="7"/>
                  </a:lnTo>
                  <a:lnTo>
                    <a:pt x="0" y="10"/>
                  </a:lnTo>
                  <a:lnTo>
                    <a:pt x="2" y="14"/>
                  </a:lnTo>
                  <a:lnTo>
                    <a:pt x="5" y="17"/>
                  </a:lnTo>
                  <a:lnTo>
                    <a:pt x="9" y="19"/>
                  </a:lnTo>
                  <a:lnTo>
                    <a:pt x="14" y="19"/>
                  </a:lnTo>
                  <a:lnTo>
                    <a:pt x="17" y="17"/>
                  </a:lnTo>
                  <a:lnTo>
                    <a:pt x="21" y="14"/>
                  </a:lnTo>
                  <a:lnTo>
                    <a:pt x="23" y="10"/>
                  </a:lnTo>
                  <a:lnTo>
                    <a:pt x="21" y="7"/>
                  </a:lnTo>
                  <a:lnTo>
                    <a:pt x="19" y="3"/>
                  </a:lnTo>
                  <a:lnTo>
                    <a:pt x="17" y="1"/>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3" name="Freeform 48">
              <a:extLst/>
            </p:cNvPr>
            <p:cNvSpPr>
              <a:spLocks noEditPoints="1"/>
            </p:cNvSpPr>
            <p:nvPr/>
          </p:nvSpPr>
          <p:spPr bwMode="auto">
            <a:xfrm>
              <a:off x="809626" y="1017588"/>
              <a:ext cx="34925" cy="31750"/>
            </a:xfrm>
            <a:custGeom>
              <a:avLst/>
              <a:gdLst>
                <a:gd name="T0" fmla="*/ 12 w 22"/>
                <a:gd name="T1" fmla="*/ 13 h 20"/>
                <a:gd name="T2" fmla="*/ 10 w 22"/>
                <a:gd name="T3" fmla="*/ 13 h 20"/>
                <a:gd name="T4" fmla="*/ 8 w 22"/>
                <a:gd name="T5" fmla="*/ 9 h 20"/>
                <a:gd name="T6" fmla="*/ 10 w 22"/>
                <a:gd name="T7" fmla="*/ 7 h 20"/>
                <a:gd name="T8" fmla="*/ 12 w 22"/>
                <a:gd name="T9" fmla="*/ 7 h 20"/>
                <a:gd name="T10" fmla="*/ 15 w 22"/>
                <a:gd name="T11" fmla="*/ 7 h 20"/>
                <a:gd name="T12" fmla="*/ 15 w 22"/>
                <a:gd name="T13" fmla="*/ 11 h 20"/>
                <a:gd name="T14" fmla="*/ 15 w 22"/>
                <a:gd name="T15" fmla="*/ 13 h 20"/>
                <a:gd name="T16" fmla="*/ 12 w 22"/>
                <a:gd name="T17" fmla="*/ 13 h 20"/>
                <a:gd name="T18" fmla="*/ 12 w 22"/>
                <a:gd name="T19" fmla="*/ 0 h 20"/>
                <a:gd name="T20" fmla="*/ 7 w 22"/>
                <a:gd name="T21" fmla="*/ 0 h 20"/>
                <a:gd name="T22" fmla="*/ 3 w 22"/>
                <a:gd name="T23" fmla="*/ 4 h 20"/>
                <a:gd name="T24" fmla="*/ 0 w 22"/>
                <a:gd name="T25" fmla="*/ 6 h 20"/>
                <a:gd name="T26" fmla="*/ 0 w 22"/>
                <a:gd name="T27" fmla="*/ 9 h 20"/>
                <a:gd name="T28" fmla="*/ 0 w 22"/>
                <a:gd name="T29" fmla="*/ 13 h 20"/>
                <a:gd name="T30" fmla="*/ 1 w 22"/>
                <a:gd name="T31" fmla="*/ 16 h 20"/>
                <a:gd name="T32" fmla="*/ 5 w 22"/>
                <a:gd name="T33" fmla="*/ 18 h 20"/>
                <a:gd name="T34" fmla="*/ 10 w 22"/>
                <a:gd name="T35" fmla="*/ 20 h 20"/>
                <a:gd name="T36" fmla="*/ 14 w 22"/>
                <a:gd name="T37" fmla="*/ 20 h 20"/>
                <a:gd name="T38" fmla="*/ 19 w 22"/>
                <a:gd name="T39" fmla="*/ 18 h 20"/>
                <a:gd name="T40" fmla="*/ 21 w 22"/>
                <a:gd name="T41" fmla="*/ 14 h 20"/>
                <a:gd name="T42" fmla="*/ 22 w 22"/>
                <a:gd name="T43" fmla="*/ 11 h 20"/>
                <a:gd name="T44" fmla="*/ 21 w 22"/>
                <a:gd name="T45" fmla="*/ 7 h 20"/>
                <a:gd name="T46" fmla="*/ 19 w 22"/>
                <a:gd name="T47" fmla="*/ 4 h 20"/>
                <a:gd name="T48" fmla="*/ 15 w 22"/>
                <a:gd name="T49" fmla="*/ 2 h 20"/>
                <a:gd name="T50" fmla="*/ 12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12" y="13"/>
                  </a:moveTo>
                  <a:lnTo>
                    <a:pt x="10" y="13"/>
                  </a:lnTo>
                  <a:lnTo>
                    <a:pt x="8" y="9"/>
                  </a:lnTo>
                  <a:lnTo>
                    <a:pt x="10" y="7"/>
                  </a:lnTo>
                  <a:lnTo>
                    <a:pt x="12" y="7"/>
                  </a:lnTo>
                  <a:lnTo>
                    <a:pt x="15" y="7"/>
                  </a:lnTo>
                  <a:lnTo>
                    <a:pt x="15" y="11"/>
                  </a:lnTo>
                  <a:lnTo>
                    <a:pt x="15" y="13"/>
                  </a:lnTo>
                  <a:lnTo>
                    <a:pt x="12" y="13"/>
                  </a:lnTo>
                  <a:close/>
                  <a:moveTo>
                    <a:pt x="12" y="0"/>
                  </a:moveTo>
                  <a:lnTo>
                    <a:pt x="7" y="0"/>
                  </a:lnTo>
                  <a:lnTo>
                    <a:pt x="3" y="4"/>
                  </a:lnTo>
                  <a:lnTo>
                    <a:pt x="0" y="6"/>
                  </a:lnTo>
                  <a:lnTo>
                    <a:pt x="0" y="9"/>
                  </a:lnTo>
                  <a:lnTo>
                    <a:pt x="0" y="13"/>
                  </a:lnTo>
                  <a:lnTo>
                    <a:pt x="1" y="16"/>
                  </a:lnTo>
                  <a:lnTo>
                    <a:pt x="5" y="18"/>
                  </a:lnTo>
                  <a:lnTo>
                    <a:pt x="10" y="20"/>
                  </a:lnTo>
                  <a:lnTo>
                    <a:pt x="14" y="20"/>
                  </a:lnTo>
                  <a:lnTo>
                    <a:pt x="19" y="18"/>
                  </a:lnTo>
                  <a:lnTo>
                    <a:pt x="21" y="14"/>
                  </a:lnTo>
                  <a:lnTo>
                    <a:pt x="22" y="11"/>
                  </a:lnTo>
                  <a:lnTo>
                    <a:pt x="21" y="7"/>
                  </a:lnTo>
                  <a:lnTo>
                    <a:pt x="19" y="4"/>
                  </a:lnTo>
                  <a:lnTo>
                    <a:pt x="15"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4" name="Freeform 49">
              <a:extLst/>
            </p:cNvPr>
            <p:cNvSpPr>
              <a:spLocks noEditPoints="1"/>
            </p:cNvSpPr>
            <p:nvPr/>
          </p:nvSpPr>
          <p:spPr bwMode="auto">
            <a:xfrm>
              <a:off x="855663" y="1031875"/>
              <a:ext cx="33338" cy="30163"/>
            </a:xfrm>
            <a:custGeom>
              <a:avLst/>
              <a:gdLst>
                <a:gd name="T0" fmla="*/ 16 w 21"/>
                <a:gd name="T1" fmla="*/ 11 h 19"/>
                <a:gd name="T2" fmla="*/ 14 w 21"/>
                <a:gd name="T3" fmla="*/ 12 h 19"/>
                <a:gd name="T4" fmla="*/ 13 w 21"/>
                <a:gd name="T5" fmla="*/ 12 h 19"/>
                <a:gd name="T6" fmla="*/ 9 w 21"/>
                <a:gd name="T7" fmla="*/ 11 h 19"/>
                <a:gd name="T8" fmla="*/ 9 w 21"/>
                <a:gd name="T9" fmla="*/ 9 h 19"/>
                <a:gd name="T10" fmla="*/ 11 w 21"/>
                <a:gd name="T11" fmla="*/ 7 h 19"/>
                <a:gd name="T12" fmla="*/ 13 w 21"/>
                <a:gd name="T13" fmla="*/ 7 h 19"/>
                <a:gd name="T14" fmla="*/ 16 w 21"/>
                <a:gd name="T15" fmla="*/ 7 h 19"/>
                <a:gd name="T16" fmla="*/ 16 w 21"/>
                <a:gd name="T17" fmla="*/ 11 h 19"/>
                <a:gd name="T18" fmla="*/ 13 w 21"/>
                <a:gd name="T19" fmla="*/ 0 h 19"/>
                <a:gd name="T20" fmla="*/ 7 w 21"/>
                <a:gd name="T21" fmla="*/ 0 h 19"/>
                <a:gd name="T22" fmla="*/ 4 w 21"/>
                <a:gd name="T23" fmla="*/ 2 h 19"/>
                <a:gd name="T24" fmla="*/ 2 w 21"/>
                <a:gd name="T25" fmla="*/ 4 h 19"/>
                <a:gd name="T26" fmla="*/ 0 w 21"/>
                <a:gd name="T27" fmla="*/ 7 h 19"/>
                <a:gd name="T28" fmla="*/ 0 w 21"/>
                <a:gd name="T29" fmla="*/ 11 h 19"/>
                <a:gd name="T30" fmla="*/ 2 w 21"/>
                <a:gd name="T31" fmla="*/ 14 h 19"/>
                <a:gd name="T32" fmla="*/ 6 w 21"/>
                <a:gd name="T33" fmla="*/ 18 h 19"/>
                <a:gd name="T34" fmla="*/ 9 w 21"/>
                <a:gd name="T35" fmla="*/ 19 h 19"/>
                <a:gd name="T36" fmla="*/ 14 w 21"/>
                <a:gd name="T37" fmla="*/ 19 h 19"/>
                <a:gd name="T38" fmla="*/ 18 w 21"/>
                <a:gd name="T39" fmla="*/ 18 h 19"/>
                <a:gd name="T40" fmla="*/ 21 w 21"/>
                <a:gd name="T41" fmla="*/ 14 h 19"/>
                <a:gd name="T42" fmla="*/ 21 w 21"/>
                <a:gd name="T43" fmla="*/ 11 h 19"/>
                <a:gd name="T44" fmla="*/ 21 w 21"/>
                <a:gd name="T45" fmla="*/ 7 h 19"/>
                <a:gd name="T46" fmla="*/ 20 w 21"/>
                <a:gd name="T47" fmla="*/ 4 h 19"/>
                <a:gd name="T48" fmla="*/ 16 w 21"/>
                <a:gd name="T49" fmla="*/ 2 h 19"/>
                <a:gd name="T50" fmla="*/ 13 w 2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6" y="11"/>
                  </a:moveTo>
                  <a:lnTo>
                    <a:pt x="14" y="12"/>
                  </a:lnTo>
                  <a:lnTo>
                    <a:pt x="13" y="12"/>
                  </a:lnTo>
                  <a:lnTo>
                    <a:pt x="9" y="11"/>
                  </a:lnTo>
                  <a:lnTo>
                    <a:pt x="9" y="9"/>
                  </a:lnTo>
                  <a:lnTo>
                    <a:pt x="11" y="7"/>
                  </a:lnTo>
                  <a:lnTo>
                    <a:pt x="13" y="7"/>
                  </a:lnTo>
                  <a:lnTo>
                    <a:pt x="16" y="7"/>
                  </a:lnTo>
                  <a:lnTo>
                    <a:pt x="16" y="11"/>
                  </a:lnTo>
                  <a:close/>
                  <a:moveTo>
                    <a:pt x="13" y="0"/>
                  </a:moveTo>
                  <a:lnTo>
                    <a:pt x="7" y="0"/>
                  </a:lnTo>
                  <a:lnTo>
                    <a:pt x="4" y="2"/>
                  </a:lnTo>
                  <a:lnTo>
                    <a:pt x="2" y="4"/>
                  </a:lnTo>
                  <a:lnTo>
                    <a:pt x="0" y="7"/>
                  </a:lnTo>
                  <a:lnTo>
                    <a:pt x="0" y="11"/>
                  </a:lnTo>
                  <a:lnTo>
                    <a:pt x="2" y="14"/>
                  </a:lnTo>
                  <a:lnTo>
                    <a:pt x="6" y="18"/>
                  </a:lnTo>
                  <a:lnTo>
                    <a:pt x="9" y="19"/>
                  </a:lnTo>
                  <a:lnTo>
                    <a:pt x="14" y="19"/>
                  </a:lnTo>
                  <a:lnTo>
                    <a:pt x="18" y="18"/>
                  </a:lnTo>
                  <a:lnTo>
                    <a:pt x="21" y="14"/>
                  </a:lnTo>
                  <a:lnTo>
                    <a:pt x="21" y="11"/>
                  </a:lnTo>
                  <a:lnTo>
                    <a:pt x="21" y="7"/>
                  </a:lnTo>
                  <a:lnTo>
                    <a:pt x="20" y="4"/>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5" name="Freeform 50">
              <a:extLst/>
            </p:cNvPr>
            <p:cNvSpPr>
              <a:spLocks noEditPoints="1"/>
            </p:cNvSpPr>
            <p:nvPr/>
          </p:nvSpPr>
          <p:spPr bwMode="auto">
            <a:xfrm>
              <a:off x="1200151" y="1004888"/>
              <a:ext cx="33338" cy="26988"/>
            </a:xfrm>
            <a:custGeom>
              <a:avLst/>
              <a:gdLst>
                <a:gd name="T0" fmla="*/ 9 w 21"/>
                <a:gd name="T1" fmla="*/ 12 h 17"/>
                <a:gd name="T2" fmla="*/ 7 w 21"/>
                <a:gd name="T3" fmla="*/ 12 h 17"/>
                <a:gd name="T4" fmla="*/ 5 w 21"/>
                <a:gd name="T5" fmla="*/ 8 h 17"/>
                <a:gd name="T6" fmla="*/ 5 w 21"/>
                <a:gd name="T7" fmla="*/ 7 h 17"/>
                <a:gd name="T8" fmla="*/ 9 w 21"/>
                <a:gd name="T9" fmla="*/ 5 h 17"/>
                <a:gd name="T10" fmla="*/ 10 w 21"/>
                <a:gd name="T11" fmla="*/ 7 h 17"/>
                <a:gd name="T12" fmla="*/ 12 w 21"/>
                <a:gd name="T13" fmla="*/ 8 h 17"/>
                <a:gd name="T14" fmla="*/ 12 w 21"/>
                <a:gd name="T15" fmla="*/ 10 h 17"/>
                <a:gd name="T16" fmla="*/ 9 w 21"/>
                <a:gd name="T17" fmla="*/ 12 h 17"/>
                <a:gd name="T18" fmla="*/ 21 w 21"/>
                <a:gd name="T19" fmla="*/ 7 h 17"/>
                <a:gd name="T20" fmla="*/ 21 w 21"/>
                <a:gd name="T21" fmla="*/ 3 h 17"/>
                <a:gd name="T22" fmla="*/ 17 w 21"/>
                <a:gd name="T23" fmla="*/ 1 h 17"/>
                <a:gd name="T24" fmla="*/ 14 w 21"/>
                <a:gd name="T25" fmla="*/ 0 h 17"/>
                <a:gd name="T26" fmla="*/ 9 w 21"/>
                <a:gd name="T27" fmla="*/ 0 h 17"/>
                <a:gd name="T28" fmla="*/ 5 w 21"/>
                <a:gd name="T29" fmla="*/ 1 h 17"/>
                <a:gd name="T30" fmla="*/ 2 w 21"/>
                <a:gd name="T31" fmla="*/ 3 h 17"/>
                <a:gd name="T32" fmla="*/ 0 w 21"/>
                <a:gd name="T33" fmla="*/ 7 h 17"/>
                <a:gd name="T34" fmla="*/ 0 w 21"/>
                <a:gd name="T35" fmla="*/ 10 h 17"/>
                <a:gd name="T36" fmla="*/ 2 w 21"/>
                <a:gd name="T37" fmla="*/ 14 h 17"/>
                <a:gd name="T38" fmla="*/ 3 w 21"/>
                <a:gd name="T39" fmla="*/ 17 h 17"/>
                <a:gd name="T40" fmla="*/ 7 w 21"/>
                <a:gd name="T41" fmla="*/ 17 h 17"/>
                <a:gd name="T42" fmla="*/ 12 w 21"/>
                <a:gd name="T43" fmla="*/ 17 h 17"/>
                <a:gd name="T44" fmla="*/ 15 w 21"/>
                <a:gd name="T45" fmla="*/ 17 h 17"/>
                <a:gd name="T46" fmla="*/ 19 w 21"/>
                <a:gd name="T47" fmla="*/ 14 h 17"/>
                <a:gd name="T48" fmla="*/ 21 w 21"/>
                <a:gd name="T49" fmla="*/ 10 h 17"/>
                <a:gd name="T50" fmla="*/ 21 w 21"/>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7">
                  <a:moveTo>
                    <a:pt x="9" y="12"/>
                  </a:moveTo>
                  <a:lnTo>
                    <a:pt x="7" y="12"/>
                  </a:lnTo>
                  <a:lnTo>
                    <a:pt x="5" y="8"/>
                  </a:lnTo>
                  <a:lnTo>
                    <a:pt x="5" y="7"/>
                  </a:lnTo>
                  <a:lnTo>
                    <a:pt x="9" y="5"/>
                  </a:lnTo>
                  <a:lnTo>
                    <a:pt x="10" y="7"/>
                  </a:lnTo>
                  <a:lnTo>
                    <a:pt x="12" y="8"/>
                  </a:lnTo>
                  <a:lnTo>
                    <a:pt x="12" y="10"/>
                  </a:lnTo>
                  <a:lnTo>
                    <a:pt x="9" y="12"/>
                  </a:lnTo>
                  <a:close/>
                  <a:moveTo>
                    <a:pt x="21" y="7"/>
                  </a:moveTo>
                  <a:lnTo>
                    <a:pt x="21" y="3"/>
                  </a:lnTo>
                  <a:lnTo>
                    <a:pt x="17" y="1"/>
                  </a:lnTo>
                  <a:lnTo>
                    <a:pt x="14" y="0"/>
                  </a:lnTo>
                  <a:lnTo>
                    <a:pt x="9" y="0"/>
                  </a:lnTo>
                  <a:lnTo>
                    <a:pt x="5" y="1"/>
                  </a:lnTo>
                  <a:lnTo>
                    <a:pt x="2" y="3"/>
                  </a:lnTo>
                  <a:lnTo>
                    <a:pt x="0" y="7"/>
                  </a:lnTo>
                  <a:lnTo>
                    <a:pt x="0" y="10"/>
                  </a:lnTo>
                  <a:lnTo>
                    <a:pt x="2" y="14"/>
                  </a:lnTo>
                  <a:lnTo>
                    <a:pt x="3" y="17"/>
                  </a:lnTo>
                  <a:lnTo>
                    <a:pt x="7" y="17"/>
                  </a:lnTo>
                  <a:lnTo>
                    <a:pt x="12" y="17"/>
                  </a:lnTo>
                  <a:lnTo>
                    <a:pt x="15" y="17"/>
                  </a:lnTo>
                  <a:lnTo>
                    <a:pt x="19" y="14"/>
                  </a:lnTo>
                  <a:lnTo>
                    <a:pt x="21" y="10"/>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6" name="Freeform 51">
              <a:extLst/>
            </p:cNvPr>
            <p:cNvSpPr>
              <a:spLocks noEditPoints="1"/>
            </p:cNvSpPr>
            <p:nvPr/>
          </p:nvSpPr>
          <p:spPr bwMode="auto">
            <a:xfrm>
              <a:off x="1152526" y="1020763"/>
              <a:ext cx="36513" cy="30163"/>
            </a:xfrm>
            <a:custGeom>
              <a:avLst/>
              <a:gdLst>
                <a:gd name="T0" fmla="*/ 11 w 23"/>
                <a:gd name="T1" fmla="*/ 12 h 19"/>
                <a:gd name="T2" fmla="*/ 7 w 23"/>
                <a:gd name="T3" fmla="*/ 12 h 19"/>
                <a:gd name="T4" fmla="*/ 7 w 23"/>
                <a:gd name="T5" fmla="*/ 9 h 19"/>
                <a:gd name="T6" fmla="*/ 7 w 23"/>
                <a:gd name="T7" fmla="*/ 7 h 19"/>
                <a:gd name="T8" fmla="*/ 11 w 23"/>
                <a:gd name="T9" fmla="*/ 5 h 19"/>
                <a:gd name="T10" fmla="*/ 12 w 23"/>
                <a:gd name="T11" fmla="*/ 7 h 19"/>
                <a:gd name="T12" fmla="*/ 14 w 23"/>
                <a:gd name="T13" fmla="*/ 9 h 19"/>
                <a:gd name="T14" fmla="*/ 12 w 23"/>
                <a:gd name="T15" fmla="*/ 11 h 19"/>
                <a:gd name="T16" fmla="*/ 11 w 23"/>
                <a:gd name="T17" fmla="*/ 12 h 19"/>
                <a:gd name="T18" fmla="*/ 23 w 23"/>
                <a:gd name="T19" fmla="*/ 9 h 19"/>
                <a:gd name="T20" fmla="*/ 21 w 23"/>
                <a:gd name="T21" fmla="*/ 5 h 19"/>
                <a:gd name="T22" fmla="*/ 19 w 23"/>
                <a:gd name="T23" fmla="*/ 2 h 19"/>
                <a:gd name="T24" fmla="*/ 16 w 23"/>
                <a:gd name="T25" fmla="*/ 0 h 19"/>
                <a:gd name="T26" fmla="*/ 11 w 23"/>
                <a:gd name="T27" fmla="*/ 0 h 19"/>
                <a:gd name="T28" fmla="*/ 7 w 23"/>
                <a:gd name="T29" fmla="*/ 0 h 19"/>
                <a:gd name="T30" fmla="*/ 4 w 23"/>
                <a:gd name="T31" fmla="*/ 4 h 19"/>
                <a:gd name="T32" fmla="*/ 2 w 23"/>
                <a:gd name="T33" fmla="*/ 7 h 19"/>
                <a:gd name="T34" fmla="*/ 0 w 23"/>
                <a:gd name="T35" fmla="*/ 11 h 19"/>
                <a:gd name="T36" fmla="*/ 2 w 23"/>
                <a:gd name="T37" fmla="*/ 14 h 19"/>
                <a:gd name="T38" fmla="*/ 4 w 23"/>
                <a:gd name="T39" fmla="*/ 16 h 19"/>
                <a:gd name="T40" fmla="*/ 7 w 23"/>
                <a:gd name="T41" fmla="*/ 18 h 19"/>
                <a:gd name="T42" fmla="*/ 12 w 23"/>
                <a:gd name="T43" fmla="*/ 19 h 19"/>
                <a:gd name="T44" fmla="*/ 16 w 23"/>
                <a:gd name="T45" fmla="*/ 18 h 19"/>
                <a:gd name="T46" fmla="*/ 19 w 23"/>
                <a:gd name="T47" fmla="*/ 16 h 19"/>
                <a:gd name="T48" fmla="*/ 23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2"/>
                  </a:moveTo>
                  <a:lnTo>
                    <a:pt x="7" y="12"/>
                  </a:lnTo>
                  <a:lnTo>
                    <a:pt x="7" y="9"/>
                  </a:lnTo>
                  <a:lnTo>
                    <a:pt x="7" y="7"/>
                  </a:lnTo>
                  <a:lnTo>
                    <a:pt x="11" y="5"/>
                  </a:lnTo>
                  <a:lnTo>
                    <a:pt x="12" y="7"/>
                  </a:lnTo>
                  <a:lnTo>
                    <a:pt x="14" y="9"/>
                  </a:lnTo>
                  <a:lnTo>
                    <a:pt x="12" y="11"/>
                  </a:lnTo>
                  <a:lnTo>
                    <a:pt x="11" y="12"/>
                  </a:lnTo>
                  <a:close/>
                  <a:moveTo>
                    <a:pt x="23" y="9"/>
                  </a:moveTo>
                  <a:lnTo>
                    <a:pt x="21" y="5"/>
                  </a:lnTo>
                  <a:lnTo>
                    <a:pt x="19" y="2"/>
                  </a:lnTo>
                  <a:lnTo>
                    <a:pt x="16" y="0"/>
                  </a:lnTo>
                  <a:lnTo>
                    <a:pt x="11" y="0"/>
                  </a:lnTo>
                  <a:lnTo>
                    <a:pt x="7" y="0"/>
                  </a:lnTo>
                  <a:lnTo>
                    <a:pt x="4" y="4"/>
                  </a:lnTo>
                  <a:lnTo>
                    <a:pt x="2" y="7"/>
                  </a:lnTo>
                  <a:lnTo>
                    <a:pt x="0" y="11"/>
                  </a:lnTo>
                  <a:lnTo>
                    <a:pt x="2" y="14"/>
                  </a:lnTo>
                  <a:lnTo>
                    <a:pt x="4" y="16"/>
                  </a:lnTo>
                  <a:lnTo>
                    <a:pt x="7" y="18"/>
                  </a:lnTo>
                  <a:lnTo>
                    <a:pt x="12" y="19"/>
                  </a:lnTo>
                  <a:lnTo>
                    <a:pt x="16" y="18"/>
                  </a:lnTo>
                  <a:lnTo>
                    <a:pt x="19" y="16"/>
                  </a:lnTo>
                  <a:lnTo>
                    <a:pt x="23"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7" name="Freeform 52">
              <a:extLst/>
            </p:cNvPr>
            <p:cNvSpPr>
              <a:spLocks noEditPoints="1"/>
            </p:cNvSpPr>
            <p:nvPr/>
          </p:nvSpPr>
          <p:spPr bwMode="auto">
            <a:xfrm>
              <a:off x="1104901" y="1031875"/>
              <a:ext cx="36513" cy="30163"/>
            </a:xfrm>
            <a:custGeom>
              <a:avLst/>
              <a:gdLst>
                <a:gd name="T0" fmla="*/ 11 w 23"/>
                <a:gd name="T1" fmla="*/ 14 h 19"/>
                <a:gd name="T2" fmla="*/ 7 w 23"/>
                <a:gd name="T3" fmla="*/ 12 h 19"/>
                <a:gd name="T4" fmla="*/ 6 w 23"/>
                <a:gd name="T5" fmla="*/ 11 h 19"/>
                <a:gd name="T6" fmla="*/ 7 w 23"/>
                <a:gd name="T7" fmla="*/ 9 h 19"/>
                <a:gd name="T8" fmla="*/ 9 w 23"/>
                <a:gd name="T9" fmla="*/ 7 h 19"/>
                <a:gd name="T10" fmla="*/ 13 w 23"/>
                <a:gd name="T11" fmla="*/ 7 h 19"/>
                <a:gd name="T12" fmla="*/ 13 w 23"/>
                <a:gd name="T13" fmla="*/ 9 h 19"/>
                <a:gd name="T14" fmla="*/ 13 w 23"/>
                <a:gd name="T15" fmla="*/ 12 h 19"/>
                <a:gd name="T16" fmla="*/ 11 w 23"/>
                <a:gd name="T17" fmla="*/ 14 h 19"/>
                <a:gd name="T18" fmla="*/ 23 w 23"/>
                <a:gd name="T19" fmla="*/ 9 h 19"/>
                <a:gd name="T20" fmla="*/ 21 w 23"/>
                <a:gd name="T21" fmla="*/ 5 h 19"/>
                <a:gd name="T22" fmla="*/ 18 w 23"/>
                <a:gd name="T23" fmla="*/ 2 h 19"/>
                <a:gd name="T24" fmla="*/ 14 w 23"/>
                <a:gd name="T25" fmla="*/ 0 h 19"/>
                <a:gd name="T26" fmla="*/ 9 w 23"/>
                <a:gd name="T27" fmla="*/ 0 h 19"/>
                <a:gd name="T28" fmla="*/ 6 w 23"/>
                <a:gd name="T29" fmla="*/ 2 h 19"/>
                <a:gd name="T30" fmla="*/ 2 w 23"/>
                <a:gd name="T31" fmla="*/ 5 h 19"/>
                <a:gd name="T32" fmla="*/ 0 w 23"/>
                <a:gd name="T33" fmla="*/ 9 h 19"/>
                <a:gd name="T34" fmla="*/ 0 w 23"/>
                <a:gd name="T35" fmla="*/ 12 h 19"/>
                <a:gd name="T36" fmla="*/ 2 w 23"/>
                <a:gd name="T37" fmla="*/ 16 h 19"/>
                <a:gd name="T38" fmla="*/ 4 w 23"/>
                <a:gd name="T39" fmla="*/ 18 h 19"/>
                <a:gd name="T40" fmla="*/ 9 w 23"/>
                <a:gd name="T41" fmla="*/ 19 h 19"/>
                <a:gd name="T42" fmla="*/ 13 w 23"/>
                <a:gd name="T43" fmla="*/ 19 h 19"/>
                <a:gd name="T44" fmla="*/ 18 w 23"/>
                <a:gd name="T45" fmla="*/ 18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1" y="14"/>
                  </a:moveTo>
                  <a:lnTo>
                    <a:pt x="7" y="12"/>
                  </a:lnTo>
                  <a:lnTo>
                    <a:pt x="6" y="11"/>
                  </a:lnTo>
                  <a:lnTo>
                    <a:pt x="7" y="9"/>
                  </a:lnTo>
                  <a:lnTo>
                    <a:pt x="9" y="7"/>
                  </a:lnTo>
                  <a:lnTo>
                    <a:pt x="13" y="7"/>
                  </a:lnTo>
                  <a:lnTo>
                    <a:pt x="13" y="9"/>
                  </a:lnTo>
                  <a:lnTo>
                    <a:pt x="13" y="12"/>
                  </a:lnTo>
                  <a:lnTo>
                    <a:pt x="11" y="14"/>
                  </a:lnTo>
                  <a:close/>
                  <a:moveTo>
                    <a:pt x="23" y="9"/>
                  </a:moveTo>
                  <a:lnTo>
                    <a:pt x="21" y="5"/>
                  </a:lnTo>
                  <a:lnTo>
                    <a:pt x="18" y="2"/>
                  </a:lnTo>
                  <a:lnTo>
                    <a:pt x="14" y="0"/>
                  </a:lnTo>
                  <a:lnTo>
                    <a:pt x="9" y="0"/>
                  </a:lnTo>
                  <a:lnTo>
                    <a:pt x="6" y="2"/>
                  </a:lnTo>
                  <a:lnTo>
                    <a:pt x="2" y="5"/>
                  </a:lnTo>
                  <a:lnTo>
                    <a:pt x="0" y="9"/>
                  </a:lnTo>
                  <a:lnTo>
                    <a:pt x="0" y="12"/>
                  </a:lnTo>
                  <a:lnTo>
                    <a:pt x="2" y="16"/>
                  </a:lnTo>
                  <a:lnTo>
                    <a:pt x="4" y="18"/>
                  </a:lnTo>
                  <a:lnTo>
                    <a:pt x="9" y="19"/>
                  </a:lnTo>
                  <a:lnTo>
                    <a:pt x="13" y="19"/>
                  </a:lnTo>
                  <a:lnTo>
                    <a:pt x="18" y="18"/>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8" name="Freeform 53">
              <a:extLst/>
            </p:cNvPr>
            <p:cNvSpPr>
              <a:spLocks noEditPoints="1"/>
            </p:cNvSpPr>
            <p:nvPr/>
          </p:nvSpPr>
          <p:spPr bwMode="auto">
            <a:xfrm>
              <a:off x="1208088" y="1169988"/>
              <a:ext cx="36513" cy="31750"/>
            </a:xfrm>
            <a:custGeom>
              <a:avLst/>
              <a:gdLst>
                <a:gd name="T0" fmla="*/ 10 w 23"/>
                <a:gd name="T1" fmla="*/ 13 h 20"/>
                <a:gd name="T2" fmla="*/ 9 w 23"/>
                <a:gd name="T3" fmla="*/ 13 h 20"/>
                <a:gd name="T4" fmla="*/ 7 w 23"/>
                <a:gd name="T5" fmla="*/ 11 h 20"/>
                <a:gd name="T6" fmla="*/ 7 w 23"/>
                <a:gd name="T7" fmla="*/ 9 h 20"/>
                <a:gd name="T8" fmla="*/ 9 w 23"/>
                <a:gd name="T9" fmla="*/ 7 h 20"/>
                <a:gd name="T10" fmla="*/ 12 w 23"/>
                <a:gd name="T11" fmla="*/ 7 h 20"/>
                <a:gd name="T12" fmla="*/ 14 w 23"/>
                <a:gd name="T13" fmla="*/ 9 h 20"/>
                <a:gd name="T14" fmla="*/ 12 w 23"/>
                <a:gd name="T15" fmla="*/ 13 h 20"/>
                <a:gd name="T16" fmla="*/ 10 w 23"/>
                <a:gd name="T17" fmla="*/ 13 h 20"/>
                <a:gd name="T18" fmla="*/ 23 w 23"/>
                <a:gd name="T19" fmla="*/ 9 h 20"/>
                <a:gd name="T20" fmla="*/ 21 w 23"/>
                <a:gd name="T21" fmla="*/ 6 h 20"/>
                <a:gd name="T22" fmla="*/ 19 w 23"/>
                <a:gd name="T23" fmla="*/ 2 h 20"/>
                <a:gd name="T24" fmla="*/ 14 w 23"/>
                <a:gd name="T25" fmla="*/ 0 h 20"/>
                <a:gd name="T26" fmla="*/ 10 w 23"/>
                <a:gd name="T27" fmla="*/ 0 h 20"/>
                <a:gd name="T28" fmla="*/ 5 w 23"/>
                <a:gd name="T29" fmla="*/ 2 h 20"/>
                <a:gd name="T30" fmla="*/ 4 w 23"/>
                <a:gd name="T31" fmla="*/ 6 h 20"/>
                <a:gd name="T32" fmla="*/ 2 w 23"/>
                <a:gd name="T33" fmla="*/ 7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9" y="7"/>
                  </a:lnTo>
                  <a:lnTo>
                    <a:pt x="12" y="7"/>
                  </a:lnTo>
                  <a:lnTo>
                    <a:pt x="14" y="9"/>
                  </a:lnTo>
                  <a:lnTo>
                    <a:pt x="12" y="13"/>
                  </a:lnTo>
                  <a:lnTo>
                    <a:pt x="10" y="13"/>
                  </a:lnTo>
                  <a:close/>
                  <a:moveTo>
                    <a:pt x="23" y="9"/>
                  </a:moveTo>
                  <a:lnTo>
                    <a:pt x="21" y="6"/>
                  </a:lnTo>
                  <a:lnTo>
                    <a:pt x="19" y="2"/>
                  </a:lnTo>
                  <a:lnTo>
                    <a:pt x="14" y="0"/>
                  </a:lnTo>
                  <a:lnTo>
                    <a:pt x="10" y="0"/>
                  </a:lnTo>
                  <a:lnTo>
                    <a:pt x="5" y="2"/>
                  </a:lnTo>
                  <a:lnTo>
                    <a:pt x="4" y="6"/>
                  </a:lnTo>
                  <a:lnTo>
                    <a:pt x="2" y="7"/>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59" name="Freeform 54">
              <a:extLst/>
            </p:cNvPr>
            <p:cNvSpPr>
              <a:spLocks noEditPoints="1"/>
            </p:cNvSpPr>
            <p:nvPr/>
          </p:nvSpPr>
          <p:spPr bwMode="auto">
            <a:xfrm>
              <a:off x="1160463" y="1187450"/>
              <a:ext cx="36513" cy="30163"/>
            </a:xfrm>
            <a:custGeom>
              <a:avLst/>
              <a:gdLst>
                <a:gd name="T0" fmla="*/ 9 w 23"/>
                <a:gd name="T1" fmla="*/ 12 h 19"/>
                <a:gd name="T2" fmla="*/ 7 w 23"/>
                <a:gd name="T3" fmla="*/ 12 h 19"/>
                <a:gd name="T4" fmla="*/ 6 w 23"/>
                <a:gd name="T5" fmla="*/ 10 h 19"/>
                <a:gd name="T6" fmla="*/ 7 w 23"/>
                <a:gd name="T7" fmla="*/ 7 h 19"/>
                <a:gd name="T8" fmla="*/ 9 w 23"/>
                <a:gd name="T9" fmla="*/ 7 h 19"/>
                <a:gd name="T10" fmla="*/ 13 w 23"/>
                <a:gd name="T11" fmla="*/ 7 h 19"/>
                <a:gd name="T12" fmla="*/ 13 w 23"/>
                <a:gd name="T13" fmla="*/ 10 h 19"/>
                <a:gd name="T14" fmla="*/ 13 w 23"/>
                <a:gd name="T15" fmla="*/ 12 h 19"/>
                <a:gd name="T16" fmla="*/ 9 w 23"/>
                <a:gd name="T17" fmla="*/ 12 h 19"/>
                <a:gd name="T18" fmla="*/ 23 w 23"/>
                <a:gd name="T19" fmla="*/ 9 h 19"/>
                <a:gd name="T20" fmla="*/ 21 w 23"/>
                <a:gd name="T21" fmla="*/ 5 h 19"/>
                <a:gd name="T22" fmla="*/ 20 w 23"/>
                <a:gd name="T23" fmla="*/ 3 h 19"/>
                <a:gd name="T24" fmla="*/ 14 w 23"/>
                <a:gd name="T25" fmla="*/ 2 h 19"/>
                <a:gd name="T26" fmla="*/ 11 w 23"/>
                <a:gd name="T27" fmla="*/ 0 h 19"/>
                <a:gd name="T28" fmla="*/ 6 w 23"/>
                <a:gd name="T29" fmla="*/ 2 h 19"/>
                <a:gd name="T30" fmla="*/ 4 w 23"/>
                <a:gd name="T31" fmla="*/ 3 h 19"/>
                <a:gd name="T32" fmla="*/ 0 w 23"/>
                <a:gd name="T33" fmla="*/ 7 h 19"/>
                <a:gd name="T34" fmla="*/ 0 w 23"/>
                <a:gd name="T35" fmla="*/ 10 h 19"/>
                <a:gd name="T36" fmla="*/ 2 w 23"/>
                <a:gd name="T37" fmla="*/ 14 h 19"/>
                <a:gd name="T38" fmla="*/ 4 w 23"/>
                <a:gd name="T39" fmla="*/ 17 h 19"/>
                <a:gd name="T40" fmla="*/ 7 w 23"/>
                <a:gd name="T41" fmla="*/ 19 h 19"/>
                <a:gd name="T42" fmla="*/ 13 w 23"/>
                <a:gd name="T43" fmla="*/ 19 h 19"/>
                <a:gd name="T44" fmla="*/ 16 w 23"/>
                <a:gd name="T45" fmla="*/ 17 h 19"/>
                <a:gd name="T46" fmla="*/ 20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6" y="10"/>
                  </a:lnTo>
                  <a:lnTo>
                    <a:pt x="7" y="7"/>
                  </a:lnTo>
                  <a:lnTo>
                    <a:pt x="9" y="7"/>
                  </a:lnTo>
                  <a:lnTo>
                    <a:pt x="13" y="7"/>
                  </a:lnTo>
                  <a:lnTo>
                    <a:pt x="13" y="10"/>
                  </a:lnTo>
                  <a:lnTo>
                    <a:pt x="13" y="12"/>
                  </a:lnTo>
                  <a:lnTo>
                    <a:pt x="9" y="12"/>
                  </a:lnTo>
                  <a:close/>
                  <a:moveTo>
                    <a:pt x="23" y="9"/>
                  </a:moveTo>
                  <a:lnTo>
                    <a:pt x="21" y="5"/>
                  </a:lnTo>
                  <a:lnTo>
                    <a:pt x="20" y="3"/>
                  </a:lnTo>
                  <a:lnTo>
                    <a:pt x="14" y="2"/>
                  </a:lnTo>
                  <a:lnTo>
                    <a:pt x="11" y="0"/>
                  </a:lnTo>
                  <a:lnTo>
                    <a:pt x="6" y="2"/>
                  </a:lnTo>
                  <a:lnTo>
                    <a:pt x="4" y="3"/>
                  </a:lnTo>
                  <a:lnTo>
                    <a:pt x="0" y="7"/>
                  </a:lnTo>
                  <a:lnTo>
                    <a:pt x="0" y="10"/>
                  </a:lnTo>
                  <a:lnTo>
                    <a:pt x="2" y="14"/>
                  </a:lnTo>
                  <a:lnTo>
                    <a:pt x="4" y="17"/>
                  </a:lnTo>
                  <a:lnTo>
                    <a:pt x="7" y="19"/>
                  </a:lnTo>
                  <a:lnTo>
                    <a:pt x="13" y="19"/>
                  </a:lnTo>
                  <a:lnTo>
                    <a:pt x="16" y="17"/>
                  </a:lnTo>
                  <a:lnTo>
                    <a:pt x="20"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0" name="Freeform 55">
              <a:extLst/>
            </p:cNvPr>
            <p:cNvSpPr>
              <a:spLocks noEditPoints="1"/>
            </p:cNvSpPr>
            <p:nvPr/>
          </p:nvSpPr>
          <p:spPr bwMode="auto">
            <a:xfrm>
              <a:off x="1111251" y="1201738"/>
              <a:ext cx="36513" cy="30163"/>
            </a:xfrm>
            <a:custGeom>
              <a:avLst/>
              <a:gdLst>
                <a:gd name="T0" fmla="*/ 10 w 23"/>
                <a:gd name="T1" fmla="*/ 12 h 19"/>
                <a:gd name="T2" fmla="*/ 7 w 23"/>
                <a:gd name="T3" fmla="*/ 12 h 19"/>
                <a:gd name="T4" fmla="*/ 5 w 23"/>
                <a:gd name="T5" fmla="*/ 10 h 19"/>
                <a:gd name="T6" fmla="*/ 7 w 23"/>
                <a:gd name="T7" fmla="*/ 7 h 19"/>
                <a:gd name="T8" fmla="*/ 9 w 23"/>
                <a:gd name="T9" fmla="*/ 5 h 19"/>
                <a:gd name="T10" fmla="*/ 12 w 23"/>
                <a:gd name="T11" fmla="*/ 7 h 19"/>
                <a:gd name="T12" fmla="*/ 14 w 23"/>
                <a:gd name="T13" fmla="*/ 8 h 19"/>
                <a:gd name="T14" fmla="*/ 12 w 23"/>
                <a:gd name="T15" fmla="*/ 10 h 19"/>
                <a:gd name="T16" fmla="*/ 10 w 23"/>
                <a:gd name="T17" fmla="*/ 12 h 19"/>
                <a:gd name="T18" fmla="*/ 23 w 23"/>
                <a:gd name="T19" fmla="*/ 7 h 19"/>
                <a:gd name="T20" fmla="*/ 21 w 23"/>
                <a:gd name="T21" fmla="*/ 3 h 19"/>
                <a:gd name="T22" fmla="*/ 17 w 23"/>
                <a:gd name="T23" fmla="*/ 1 h 19"/>
                <a:gd name="T24" fmla="*/ 14 w 23"/>
                <a:gd name="T25" fmla="*/ 0 h 19"/>
                <a:gd name="T26" fmla="*/ 10 w 23"/>
                <a:gd name="T27" fmla="*/ 0 h 19"/>
                <a:gd name="T28" fmla="*/ 5 w 23"/>
                <a:gd name="T29" fmla="*/ 1 h 19"/>
                <a:gd name="T30" fmla="*/ 2 w 23"/>
                <a:gd name="T31" fmla="*/ 3 h 19"/>
                <a:gd name="T32" fmla="*/ 0 w 23"/>
                <a:gd name="T33" fmla="*/ 7 h 19"/>
                <a:gd name="T34" fmla="*/ 0 w 23"/>
                <a:gd name="T35" fmla="*/ 10 h 19"/>
                <a:gd name="T36" fmla="*/ 2 w 23"/>
                <a:gd name="T37" fmla="*/ 14 h 19"/>
                <a:gd name="T38" fmla="*/ 5 w 23"/>
                <a:gd name="T39" fmla="*/ 17 h 19"/>
                <a:gd name="T40" fmla="*/ 9 w 23"/>
                <a:gd name="T41" fmla="*/ 19 h 19"/>
                <a:gd name="T42" fmla="*/ 12 w 23"/>
                <a:gd name="T43" fmla="*/ 19 h 19"/>
                <a:gd name="T44" fmla="*/ 17 w 23"/>
                <a:gd name="T45" fmla="*/ 17 h 19"/>
                <a:gd name="T46" fmla="*/ 21 w 23"/>
                <a:gd name="T47" fmla="*/ 14 h 19"/>
                <a:gd name="T48" fmla="*/ 23 w 23"/>
                <a:gd name="T49" fmla="*/ 10 h 19"/>
                <a:gd name="T50" fmla="*/ 23 w 23"/>
                <a:gd name="T5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0" y="12"/>
                  </a:moveTo>
                  <a:lnTo>
                    <a:pt x="7" y="12"/>
                  </a:lnTo>
                  <a:lnTo>
                    <a:pt x="5" y="10"/>
                  </a:lnTo>
                  <a:lnTo>
                    <a:pt x="7" y="7"/>
                  </a:lnTo>
                  <a:lnTo>
                    <a:pt x="9" y="5"/>
                  </a:lnTo>
                  <a:lnTo>
                    <a:pt x="12" y="7"/>
                  </a:lnTo>
                  <a:lnTo>
                    <a:pt x="14" y="8"/>
                  </a:lnTo>
                  <a:lnTo>
                    <a:pt x="12" y="10"/>
                  </a:lnTo>
                  <a:lnTo>
                    <a:pt x="10" y="12"/>
                  </a:lnTo>
                  <a:close/>
                  <a:moveTo>
                    <a:pt x="23" y="7"/>
                  </a:moveTo>
                  <a:lnTo>
                    <a:pt x="21" y="3"/>
                  </a:lnTo>
                  <a:lnTo>
                    <a:pt x="17" y="1"/>
                  </a:lnTo>
                  <a:lnTo>
                    <a:pt x="14" y="0"/>
                  </a:lnTo>
                  <a:lnTo>
                    <a:pt x="10" y="0"/>
                  </a:lnTo>
                  <a:lnTo>
                    <a:pt x="5" y="1"/>
                  </a:lnTo>
                  <a:lnTo>
                    <a:pt x="2" y="3"/>
                  </a:lnTo>
                  <a:lnTo>
                    <a:pt x="0" y="7"/>
                  </a:lnTo>
                  <a:lnTo>
                    <a:pt x="0" y="10"/>
                  </a:lnTo>
                  <a:lnTo>
                    <a:pt x="2" y="14"/>
                  </a:lnTo>
                  <a:lnTo>
                    <a:pt x="5" y="17"/>
                  </a:lnTo>
                  <a:lnTo>
                    <a:pt x="9" y="19"/>
                  </a:lnTo>
                  <a:lnTo>
                    <a:pt x="12" y="19"/>
                  </a:lnTo>
                  <a:lnTo>
                    <a:pt x="17" y="17"/>
                  </a:lnTo>
                  <a:lnTo>
                    <a:pt x="21" y="14"/>
                  </a:lnTo>
                  <a:lnTo>
                    <a:pt x="23" y="10"/>
                  </a:lnTo>
                  <a:lnTo>
                    <a:pt x="23"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1" name="Freeform 56">
              <a:extLst/>
            </p:cNvPr>
            <p:cNvSpPr>
              <a:spLocks noEditPoints="1"/>
            </p:cNvSpPr>
            <p:nvPr/>
          </p:nvSpPr>
          <p:spPr bwMode="auto">
            <a:xfrm>
              <a:off x="1219201" y="1333500"/>
              <a:ext cx="36513" cy="31750"/>
            </a:xfrm>
            <a:custGeom>
              <a:avLst/>
              <a:gdLst>
                <a:gd name="T0" fmla="*/ 10 w 23"/>
                <a:gd name="T1" fmla="*/ 13 h 20"/>
                <a:gd name="T2" fmla="*/ 9 w 23"/>
                <a:gd name="T3" fmla="*/ 13 h 20"/>
                <a:gd name="T4" fmla="*/ 7 w 23"/>
                <a:gd name="T5" fmla="*/ 11 h 20"/>
                <a:gd name="T6" fmla="*/ 7 w 23"/>
                <a:gd name="T7" fmla="*/ 9 h 20"/>
                <a:gd name="T8" fmla="*/ 10 w 23"/>
                <a:gd name="T9" fmla="*/ 7 h 20"/>
                <a:gd name="T10" fmla="*/ 12 w 23"/>
                <a:gd name="T11" fmla="*/ 7 h 20"/>
                <a:gd name="T12" fmla="*/ 14 w 23"/>
                <a:gd name="T13" fmla="*/ 9 h 20"/>
                <a:gd name="T14" fmla="*/ 14 w 23"/>
                <a:gd name="T15" fmla="*/ 13 h 20"/>
                <a:gd name="T16" fmla="*/ 10 w 23"/>
                <a:gd name="T17" fmla="*/ 13 h 20"/>
                <a:gd name="T18" fmla="*/ 23 w 23"/>
                <a:gd name="T19" fmla="*/ 9 h 20"/>
                <a:gd name="T20" fmla="*/ 21 w 23"/>
                <a:gd name="T21" fmla="*/ 6 h 20"/>
                <a:gd name="T22" fmla="*/ 19 w 23"/>
                <a:gd name="T23" fmla="*/ 2 h 20"/>
                <a:gd name="T24" fmla="*/ 16 w 23"/>
                <a:gd name="T25" fmla="*/ 0 h 20"/>
                <a:gd name="T26" fmla="*/ 10 w 23"/>
                <a:gd name="T27" fmla="*/ 0 h 20"/>
                <a:gd name="T28" fmla="*/ 7 w 23"/>
                <a:gd name="T29" fmla="*/ 2 h 20"/>
                <a:gd name="T30" fmla="*/ 3 w 23"/>
                <a:gd name="T31" fmla="*/ 6 h 20"/>
                <a:gd name="T32" fmla="*/ 2 w 23"/>
                <a:gd name="T33" fmla="*/ 9 h 20"/>
                <a:gd name="T34" fmla="*/ 0 w 23"/>
                <a:gd name="T35" fmla="*/ 13 h 20"/>
                <a:gd name="T36" fmla="*/ 2 w 23"/>
                <a:gd name="T37" fmla="*/ 16 h 20"/>
                <a:gd name="T38" fmla="*/ 5 w 23"/>
                <a:gd name="T39" fmla="*/ 18 h 20"/>
                <a:gd name="T40" fmla="*/ 9 w 23"/>
                <a:gd name="T41" fmla="*/ 20 h 20"/>
                <a:gd name="T42" fmla="*/ 14 w 23"/>
                <a:gd name="T43" fmla="*/ 20 h 20"/>
                <a:gd name="T44" fmla="*/ 17 w 23"/>
                <a:gd name="T45" fmla="*/ 18 h 20"/>
                <a:gd name="T46" fmla="*/ 21 w 23"/>
                <a:gd name="T47" fmla="*/ 16 h 20"/>
                <a:gd name="T48" fmla="*/ 23 w 23"/>
                <a:gd name="T49" fmla="*/ 13 h 20"/>
                <a:gd name="T50" fmla="*/ 23 w 23"/>
                <a:gd name="T5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0" y="13"/>
                  </a:moveTo>
                  <a:lnTo>
                    <a:pt x="9" y="13"/>
                  </a:lnTo>
                  <a:lnTo>
                    <a:pt x="7" y="11"/>
                  </a:lnTo>
                  <a:lnTo>
                    <a:pt x="7" y="9"/>
                  </a:lnTo>
                  <a:lnTo>
                    <a:pt x="10" y="7"/>
                  </a:lnTo>
                  <a:lnTo>
                    <a:pt x="12" y="7"/>
                  </a:lnTo>
                  <a:lnTo>
                    <a:pt x="14" y="9"/>
                  </a:lnTo>
                  <a:lnTo>
                    <a:pt x="14" y="13"/>
                  </a:lnTo>
                  <a:lnTo>
                    <a:pt x="10" y="13"/>
                  </a:lnTo>
                  <a:close/>
                  <a:moveTo>
                    <a:pt x="23" y="9"/>
                  </a:moveTo>
                  <a:lnTo>
                    <a:pt x="21" y="6"/>
                  </a:lnTo>
                  <a:lnTo>
                    <a:pt x="19" y="2"/>
                  </a:lnTo>
                  <a:lnTo>
                    <a:pt x="16" y="0"/>
                  </a:lnTo>
                  <a:lnTo>
                    <a:pt x="10" y="0"/>
                  </a:lnTo>
                  <a:lnTo>
                    <a:pt x="7" y="2"/>
                  </a:lnTo>
                  <a:lnTo>
                    <a:pt x="3" y="6"/>
                  </a:lnTo>
                  <a:lnTo>
                    <a:pt x="2" y="9"/>
                  </a:lnTo>
                  <a:lnTo>
                    <a:pt x="0" y="13"/>
                  </a:lnTo>
                  <a:lnTo>
                    <a:pt x="2" y="16"/>
                  </a:lnTo>
                  <a:lnTo>
                    <a:pt x="5" y="18"/>
                  </a:lnTo>
                  <a:lnTo>
                    <a:pt x="9" y="20"/>
                  </a:lnTo>
                  <a:lnTo>
                    <a:pt x="14" y="20"/>
                  </a:lnTo>
                  <a:lnTo>
                    <a:pt x="17" y="18"/>
                  </a:lnTo>
                  <a:lnTo>
                    <a:pt x="21" y="16"/>
                  </a:lnTo>
                  <a:lnTo>
                    <a:pt x="23" y="13"/>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2" name="Freeform 57">
              <a:extLst/>
            </p:cNvPr>
            <p:cNvSpPr>
              <a:spLocks noEditPoints="1"/>
            </p:cNvSpPr>
            <p:nvPr/>
          </p:nvSpPr>
          <p:spPr bwMode="auto">
            <a:xfrm>
              <a:off x="1174751" y="1350963"/>
              <a:ext cx="36513" cy="30163"/>
            </a:xfrm>
            <a:custGeom>
              <a:avLst/>
              <a:gdLst>
                <a:gd name="T0" fmla="*/ 9 w 23"/>
                <a:gd name="T1" fmla="*/ 12 h 19"/>
                <a:gd name="T2" fmla="*/ 7 w 23"/>
                <a:gd name="T3" fmla="*/ 12 h 19"/>
                <a:gd name="T4" fmla="*/ 5 w 23"/>
                <a:gd name="T5" fmla="*/ 9 h 19"/>
                <a:gd name="T6" fmla="*/ 7 w 23"/>
                <a:gd name="T7" fmla="*/ 7 h 19"/>
                <a:gd name="T8" fmla="*/ 9 w 23"/>
                <a:gd name="T9" fmla="*/ 5 h 19"/>
                <a:gd name="T10" fmla="*/ 12 w 23"/>
                <a:gd name="T11" fmla="*/ 7 h 19"/>
                <a:gd name="T12" fmla="*/ 12 w 23"/>
                <a:gd name="T13" fmla="*/ 9 h 19"/>
                <a:gd name="T14" fmla="*/ 12 w 23"/>
                <a:gd name="T15" fmla="*/ 12 h 19"/>
                <a:gd name="T16" fmla="*/ 9 w 23"/>
                <a:gd name="T17" fmla="*/ 12 h 19"/>
                <a:gd name="T18" fmla="*/ 23 w 23"/>
                <a:gd name="T19" fmla="*/ 9 h 19"/>
                <a:gd name="T20" fmla="*/ 21 w 23"/>
                <a:gd name="T21" fmla="*/ 5 h 19"/>
                <a:gd name="T22" fmla="*/ 18 w 23"/>
                <a:gd name="T23" fmla="*/ 2 h 19"/>
                <a:gd name="T24" fmla="*/ 14 w 23"/>
                <a:gd name="T25" fmla="*/ 0 h 19"/>
                <a:gd name="T26" fmla="*/ 11 w 23"/>
                <a:gd name="T27" fmla="*/ 0 h 19"/>
                <a:gd name="T28" fmla="*/ 5 w 23"/>
                <a:gd name="T29" fmla="*/ 2 h 19"/>
                <a:gd name="T30" fmla="*/ 2 w 23"/>
                <a:gd name="T31" fmla="*/ 3 h 19"/>
                <a:gd name="T32" fmla="*/ 0 w 23"/>
                <a:gd name="T33" fmla="*/ 7 h 19"/>
                <a:gd name="T34" fmla="*/ 0 w 23"/>
                <a:gd name="T35" fmla="*/ 10 h 19"/>
                <a:gd name="T36" fmla="*/ 0 w 23"/>
                <a:gd name="T37" fmla="*/ 14 h 19"/>
                <a:gd name="T38" fmla="*/ 4 w 23"/>
                <a:gd name="T39" fmla="*/ 16 h 19"/>
                <a:gd name="T40" fmla="*/ 7 w 23"/>
                <a:gd name="T41" fmla="*/ 19 h 19"/>
                <a:gd name="T42" fmla="*/ 12 w 23"/>
                <a:gd name="T43" fmla="*/ 19 h 19"/>
                <a:gd name="T44" fmla="*/ 16 w 23"/>
                <a:gd name="T45" fmla="*/ 17 h 19"/>
                <a:gd name="T46" fmla="*/ 19 w 23"/>
                <a:gd name="T47" fmla="*/ 16 h 19"/>
                <a:gd name="T48" fmla="*/ 21 w 23"/>
                <a:gd name="T49" fmla="*/ 12 h 19"/>
                <a:gd name="T50" fmla="*/ 23 w 23"/>
                <a:gd name="T5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9" y="12"/>
                  </a:moveTo>
                  <a:lnTo>
                    <a:pt x="7" y="12"/>
                  </a:lnTo>
                  <a:lnTo>
                    <a:pt x="5" y="9"/>
                  </a:lnTo>
                  <a:lnTo>
                    <a:pt x="7" y="7"/>
                  </a:lnTo>
                  <a:lnTo>
                    <a:pt x="9" y="5"/>
                  </a:lnTo>
                  <a:lnTo>
                    <a:pt x="12" y="7"/>
                  </a:lnTo>
                  <a:lnTo>
                    <a:pt x="12" y="9"/>
                  </a:lnTo>
                  <a:lnTo>
                    <a:pt x="12" y="12"/>
                  </a:lnTo>
                  <a:lnTo>
                    <a:pt x="9" y="12"/>
                  </a:lnTo>
                  <a:close/>
                  <a:moveTo>
                    <a:pt x="23" y="9"/>
                  </a:moveTo>
                  <a:lnTo>
                    <a:pt x="21" y="5"/>
                  </a:lnTo>
                  <a:lnTo>
                    <a:pt x="18" y="2"/>
                  </a:lnTo>
                  <a:lnTo>
                    <a:pt x="14" y="0"/>
                  </a:lnTo>
                  <a:lnTo>
                    <a:pt x="11" y="0"/>
                  </a:lnTo>
                  <a:lnTo>
                    <a:pt x="5" y="2"/>
                  </a:lnTo>
                  <a:lnTo>
                    <a:pt x="2" y="3"/>
                  </a:lnTo>
                  <a:lnTo>
                    <a:pt x="0" y="7"/>
                  </a:lnTo>
                  <a:lnTo>
                    <a:pt x="0" y="10"/>
                  </a:lnTo>
                  <a:lnTo>
                    <a:pt x="0" y="14"/>
                  </a:lnTo>
                  <a:lnTo>
                    <a:pt x="4" y="16"/>
                  </a:lnTo>
                  <a:lnTo>
                    <a:pt x="7" y="19"/>
                  </a:lnTo>
                  <a:lnTo>
                    <a:pt x="12" y="19"/>
                  </a:lnTo>
                  <a:lnTo>
                    <a:pt x="16" y="17"/>
                  </a:lnTo>
                  <a:lnTo>
                    <a:pt x="19" y="16"/>
                  </a:lnTo>
                  <a:lnTo>
                    <a:pt x="21" y="12"/>
                  </a:lnTo>
                  <a:lnTo>
                    <a:pt x="23" y="9"/>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3" name="Freeform 58">
              <a:extLst/>
            </p:cNvPr>
            <p:cNvSpPr>
              <a:spLocks noEditPoints="1"/>
            </p:cNvSpPr>
            <p:nvPr/>
          </p:nvSpPr>
          <p:spPr bwMode="auto">
            <a:xfrm>
              <a:off x="1125538" y="1365250"/>
              <a:ext cx="34925" cy="26988"/>
            </a:xfrm>
            <a:custGeom>
              <a:avLst/>
              <a:gdLst>
                <a:gd name="T0" fmla="*/ 10 w 22"/>
                <a:gd name="T1" fmla="*/ 12 h 17"/>
                <a:gd name="T2" fmla="*/ 8 w 22"/>
                <a:gd name="T3" fmla="*/ 12 h 17"/>
                <a:gd name="T4" fmla="*/ 7 w 22"/>
                <a:gd name="T5" fmla="*/ 8 h 17"/>
                <a:gd name="T6" fmla="*/ 7 w 22"/>
                <a:gd name="T7" fmla="*/ 7 h 17"/>
                <a:gd name="T8" fmla="*/ 10 w 22"/>
                <a:gd name="T9" fmla="*/ 5 h 17"/>
                <a:gd name="T10" fmla="*/ 12 w 22"/>
                <a:gd name="T11" fmla="*/ 5 h 17"/>
                <a:gd name="T12" fmla="*/ 14 w 22"/>
                <a:gd name="T13" fmla="*/ 8 h 17"/>
                <a:gd name="T14" fmla="*/ 14 w 22"/>
                <a:gd name="T15" fmla="*/ 10 h 17"/>
                <a:gd name="T16" fmla="*/ 10 w 22"/>
                <a:gd name="T17" fmla="*/ 12 h 17"/>
                <a:gd name="T18" fmla="*/ 22 w 22"/>
                <a:gd name="T19" fmla="*/ 7 h 17"/>
                <a:gd name="T20" fmla="*/ 21 w 22"/>
                <a:gd name="T21" fmla="*/ 3 h 17"/>
                <a:gd name="T22" fmla="*/ 19 w 22"/>
                <a:gd name="T23" fmla="*/ 0 h 17"/>
                <a:gd name="T24" fmla="*/ 14 w 22"/>
                <a:gd name="T25" fmla="*/ 0 h 17"/>
                <a:gd name="T26" fmla="*/ 10 w 22"/>
                <a:gd name="T27" fmla="*/ 0 h 17"/>
                <a:gd name="T28" fmla="*/ 5 w 22"/>
                <a:gd name="T29" fmla="*/ 0 h 17"/>
                <a:gd name="T30" fmla="*/ 3 w 22"/>
                <a:gd name="T31" fmla="*/ 3 h 17"/>
                <a:gd name="T32" fmla="*/ 1 w 22"/>
                <a:gd name="T33" fmla="*/ 7 h 17"/>
                <a:gd name="T34" fmla="*/ 0 w 22"/>
                <a:gd name="T35" fmla="*/ 10 h 17"/>
                <a:gd name="T36" fmla="*/ 1 w 22"/>
                <a:gd name="T37" fmla="*/ 14 h 17"/>
                <a:gd name="T38" fmla="*/ 5 w 22"/>
                <a:gd name="T39" fmla="*/ 15 h 17"/>
                <a:gd name="T40" fmla="*/ 8 w 22"/>
                <a:gd name="T41" fmla="*/ 17 h 17"/>
                <a:gd name="T42" fmla="*/ 14 w 22"/>
                <a:gd name="T43" fmla="*/ 17 h 17"/>
                <a:gd name="T44" fmla="*/ 17 w 22"/>
                <a:gd name="T45" fmla="*/ 15 h 17"/>
                <a:gd name="T46" fmla="*/ 21 w 22"/>
                <a:gd name="T47" fmla="*/ 14 h 17"/>
                <a:gd name="T48" fmla="*/ 22 w 22"/>
                <a:gd name="T49" fmla="*/ 10 h 17"/>
                <a:gd name="T50" fmla="*/ 22 w 22"/>
                <a:gd name="T5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0" y="12"/>
                  </a:moveTo>
                  <a:lnTo>
                    <a:pt x="8" y="12"/>
                  </a:lnTo>
                  <a:lnTo>
                    <a:pt x="7" y="8"/>
                  </a:lnTo>
                  <a:lnTo>
                    <a:pt x="7" y="7"/>
                  </a:lnTo>
                  <a:lnTo>
                    <a:pt x="10" y="5"/>
                  </a:lnTo>
                  <a:lnTo>
                    <a:pt x="12" y="5"/>
                  </a:lnTo>
                  <a:lnTo>
                    <a:pt x="14" y="8"/>
                  </a:lnTo>
                  <a:lnTo>
                    <a:pt x="14" y="10"/>
                  </a:lnTo>
                  <a:lnTo>
                    <a:pt x="10" y="12"/>
                  </a:lnTo>
                  <a:close/>
                  <a:moveTo>
                    <a:pt x="22" y="7"/>
                  </a:moveTo>
                  <a:lnTo>
                    <a:pt x="21" y="3"/>
                  </a:lnTo>
                  <a:lnTo>
                    <a:pt x="19" y="0"/>
                  </a:lnTo>
                  <a:lnTo>
                    <a:pt x="14" y="0"/>
                  </a:lnTo>
                  <a:lnTo>
                    <a:pt x="10" y="0"/>
                  </a:lnTo>
                  <a:lnTo>
                    <a:pt x="5" y="0"/>
                  </a:lnTo>
                  <a:lnTo>
                    <a:pt x="3" y="3"/>
                  </a:lnTo>
                  <a:lnTo>
                    <a:pt x="1" y="7"/>
                  </a:lnTo>
                  <a:lnTo>
                    <a:pt x="0" y="10"/>
                  </a:lnTo>
                  <a:lnTo>
                    <a:pt x="1" y="14"/>
                  </a:lnTo>
                  <a:lnTo>
                    <a:pt x="5" y="15"/>
                  </a:lnTo>
                  <a:lnTo>
                    <a:pt x="8" y="17"/>
                  </a:lnTo>
                  <a:lnTo>
                    <a:pt x="14" y="17"/>
                  </a:lnTo>
                  <a:lnTo>
                    <a:pt x="17" y="15"/>
                  </a:lnTo>
                  <a:lnTo>
                    <a:pt x="21" y="14"/>
                  </a:lnTo>
                  <a:lnTo>
                    <a:pt x="22" y="10"/>
                  </a:lnTo>
                  <a:lnTo>
                    <a:pt x="2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4" name="Freeform 59">
              <a:extLst/>
            </p:cNvPr>
            <p:cNvSpPr>
              <a:spLocks noEditPoints="1"/>
            </p:cNvSpPr>
            <p:nvPr/>
          </p:nvSpPr>
          <p:spPr bwMode="auto">
            <a:xfrm>
              <a:off x="747713" y="1169988"/>
              <a:ext cx="36513" cy="31750"/>
            </a:xfrm>
            <a:custGeom>
              <a:avLst/>
              <a:gdLst>
                <a:gd name="T0" fmla="*/ 18 w 23"/>
                <a:gd name="T1" fmla="*/ 11 h 20"/>
                <a:gd name="T2" fmla="*/ 16 w 23"/>
                <a:gd name="T3" fmla="*/ 13 h 20"/>
                <a:gd name="T4" fmla="*/ 12 w 23"/>
                <a:gd name="T5" fmla="*/ 14 h 20"/>
                <a:gd name="T6" fmla="*/ 11 w 23"/>
                <a:gd name="T7" fmla="*/ 13 h 20"/>
                <a:gd name="T8" fmla="*/ 9 w 23"/>
                <a:gd name="T9" fmla="*/ 9 h 20"/>
                <a:gd name="T10" fmla="*/ 11 w 23"/>
                <a:gd name="T11" fmla="*/ 7 h 20"/>
                <a:gd name="T12" fmla="*/ 14 w 23"/>
                <a:gd name="T13" fmla="*/ 7 h 20"/>
                <a:gd name="T14" fmla="*/ 16 w 23"/>
                <a:gd name="T15" fmla="*/ 9 h 20"/>
                <a:gd name="T16" fmla="*/ 18 w 23"/>
                <a:gd name="T17" fmla="*/ 11 h 20"/>
                <a:gd name="T18" fmla="*/ 12 w 23"/>
                <a:gd name="T19" fmla="*/ 0 h 20"/>
                <a:gd name="T20" fmla="*/ 9 w 23"/>
                <a:gd name="T21" fmla="*/ 0 h 20"/>
                <a:gd name="T22" fmla="*/ 6 w 23"/>
                <a:gd name="T23" fmla="*/ 2 h 20"/>
                <a:gd name="T24" fmla="*/ 2 w 23"/>
                <a:gd name="T25" fmla="*/ 6 h 20"/>
                <a:gd name="T26" fmla="*/ 0 w 23"/>
                <a:gd name="T27" fmla="*/ 9 h 20"/>
                <a:gd name="T28" fmla="*/ 0 w 23"/>
                <a:gd name="T29" fmla="*/ 13 h 20"/>
                <a:gd name="T30" fmla="*/ 2 w 23"/>
                <a:gd name="T31" fmla="*/ 16 h 20"/>
                <a:gd name="T32" fmla="*/ 6 w 23"/>
                <a:gd name="T33" fmla="*/ 18 h 20"/>
                <a:gd name="T34" fmla="*/ 11 w 23"/>
                <a:gd name="T35" fmla="*/ 20 h 20"/>
                <a:gd name="T36" fmla="*/ 14 w 23"/>
                <a:gd name="T37" fmla="*/ 20 h 20"/>
                <a:gd name="T38" fmla="*/ 18 w 23"/>
                <a:gd name="T39" fmla="*/ 18 h 20"/>
                <a:gd name="T40" fmla="*/ 21 w 23"/>
                <a:gd name="T41" fmla="*/ 16 h 20"/>
                <a:gd name="T42" fmla="*/ 23 w 23"/>
                <a:gd name="T43" fmla="*/ 13 h 20"/>
                <a:gd name="T44" fmla="*/ 23 w 23"/>
                <a:gd name="T45" fmla="*/ 9 h 20"/>
                <a:gd name="T46" fmla="*/ 21 w 23"/>
                <a:gd name="T47" fmla="*/ 6 h 20"/>
                <a:gd name="T48" fmla="*/ 18 w 23"/>
                <a:gd name="T49" fmla="*/ 2 h 20"/>
                <a:gd name="T50" fmla="*/ 12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18" y="11"/>
                  </a:moveTo>
                  <a:lnTo>
                    <a:pt x="16" y="13"/>
                  </a:lnTo>
                  <a:lnTo>
                    <a:pt x="12" y="14"/>
                  </a:lnTo>
                  <a:lnTo>
                    <a:pt x="11" y="13"/>
                  </a:lnTo>
                  <a:lnTo>
                    <a:pt x="9" y="9"/>
                  </a:lnTo>
                  <a:lnTo>
                    <a:pt x="11" y="7"/>
                  </a:lnTo>
                  <a:lnTo>
                    <a:pt x="14" y="7"/>
                  </a:lnTo>
                  <a:lnTo>
                    <a:pt x="16" y="9"/>
                  </a:lnTo>
                  <a:lnTo>
                    <a:pt x="18" y="11"/>
                  </a:lnTo>
                  <a:close/>
                  <a:moveTo>
                    <a:pt x="12" y="0"/>
                  </a:moveTo>
                  <a:lnTo>
                    <a:pt x="9" y="0"/>
                  </a:lnTo>
                  <a:lnTo>
                    <a:pt x="6" y="2"/>
                  </a:lnTo>
                  <a:lnTo>
                    <a:pt x="2" y="6"/>
                  </a:lnTo>
                  <a:lnTo>
                    <a:pt x="0" y="9"/>
                  </a:lnTo>
                  <a:lnTo>
                    <a:pt x="0" y="13"/>
                  </a:lnTo>
                  <a:lnTo>
                    <a:pt x="2" y="16"/>
                  </a:lnTo>
                  <a:lnTo>
                    <a:pt x="6" y="18"/>
                  </a:lnTo>
                  <a:lnTo>
                    <a:pt x="11" y="20"/>
                  </a:lnTo>
                  <a:lnTo>
                    <a:pt x="14" y="20"/>
                  </a:lnTo>
                  <a:lnTo>
                    <a:pt x="18" y="18"/>
                  </a:lnTo>
                  <a:lnTo>
                    <a:pt x="21" y="16"/>
                  </a:lnTo>
                  <a:lnTo>
                    <a:pt x="23" y="13"/>
                  </a:lnTo>
                  <a:lnTo>
                    <a:pt x="23" y="9"/>
                  </a:lnTo>
                  <a:lnTo>
                    <a:pt x="21" y="6"/>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5" name="Freeform 60">
              <a:extLst/>
            </p:cNvPr>
            <p:cNvSpPr>
              <a:spLocks noEditPoints="1"/>
            </p:cNvSpPr>
            <p:nvPr/>
          </p:nvSpPr>
          <p:spPr bwMode="auto">
            <a:xfrm>
              <a:off x="798513" y="1190625"/>
              <a:ext cx="34925" cy="26988"/>
            </a:xfrm>
            <a:custGeom>
              <a:avLst/>
              <a:gdLst>
                <a:gd name="T0" fmla="*/ 12 w 22"/>
                <a:gd name="T1" fmla="*/ 12 h 17"/>
                <a:gd name="T2" fmla="*/ 8 w 22"/>
                <a:gd name="T3" fmla="*/ 10 h 17"/>
                <a:gd name="T4" fmla="*/ 8 w 22"/>
                <a:gd name="T5" fmla="*/ 8 h 17"/>
                <a:gd name="T6" fmla="*/ 10 w 22"/>
                <a:gd name="T7" fmla="*/ 5 h 17"/>
                <a:gd name="T8" fmla="*/ 12 w 22"/>
                <a:gd name="T9" fmla="*/ 5 h 17"/>
                <a:gd name="T10" fmla="*/ 15 w 22"/>
                <a:gd name="T11" fmla="*/ 7 h 17"/>
                <a:gd name="T12" fmla="*/ 15 w 22"/>
                <a:gd name="T13" fmla="*/ 8 h 17"/>
                <a:gd name="T14" fmla="*/ 14 w 22"/>
                <a:gd name="T15" fmla="*/ 10 h 17"/>
                <a:gd name="T16" fmla="*/ 12 w 22"/>
                <a:gd name="T17" fmla="*/ 12 h 17"/>
                <a:gd name="T18" fmla="*/ 12 w 22"/>
                <a:gd name="T19" fmla="*/ 0 h 17"/>
                <a:gd name="T20" fmla="*/ 7 w 22"/>
                <a:gd name="T21" fmla="*/ 0 h 17"/>
                <a:gd name="T22" fmla="*/ 3 w 22"/>
                <a:gd name="T23" fmla="*/ 1 h 17"/>
                <a:gd name="T24" fmla="*/ 0 w 22"/>
                <a:gd name="T25" fmla="*/ 3 h 17"/>
                <a:gd name="T26" fmla="*/ 0 w 22"/>
                <a:gd name="T27" fmla="*/ 7 h 17"/>
                <a:gd name="T28" fmla="*/ 0 w 22"/>
                <a:gd name="T29" fmla="*/ 10 h 17"/>
                <a:gd name="T30" fmla="*/ 1 w 22"/>
                <a:gd name="T31" fmla="*/ 14 h 17"/>
                <a:gd name="T32" fmla="*/ 5 w 22"/>
                <a:gd name="T33" fmla="*/ 17 h 17"/>
                <a:gd name="T34" fmla="*/ 10 w 22"/>
                <a:gd name="T35" fmla="*/ 17 h 17"/>
                <a:gd name="T36" fmla="*/ 14 w 22"/>
                <a:gd name="T37" fmla="*/ 17 h 17"/>
                <a:gd name="T38" fmla="*/ 17 w 22"/>
                <a:gd name="T39" fmla="*/ 15 h 17"/>
                <a:gd name="T40" fmla="*/ 21 w 22"/>
                <a:gd name="T41" fmla="*/ 14 h 17"/>
                <a:gd name="T42" fmla="*/ 22 w 22"/>
                <a:gd name="T43" fmla="*/ 10 h 17"/>
                <a:gd name="T44" fmla="*/ 21 w 22"/>
                <a:gd name="T45" fmla="*/ 5 h 17"/>
                <a:gd name="T46" fmla="*/ 19 w 22"/>
                <a:gd name="T47" fmla="*/ 3 h 17"/>
                <a:gd name="T48" fmla="*/ 15 w 22"/>
                <a:gd name="T49" fmla="*/ 0 h 17"/>
                <a:gd name="T50" fmla="*/ 12 w 22"/>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12" y="12"/>
                  </a:moveTo>
                  <a:lnTo>
                    <a:pt x="8" y="10"/>
                  </a:lnTo>
                  <a:lnTo>
                    <a:pt x="8" y="8"/>
                  </a:lnTo>
                  <a:lnTo>
                    <a:pt x="10" y="5"/>
                  </a:lnTo>
                  <a:lnTo>
                    <a:pt x="12" y="5"/>
                  </a:lnTo>
                  <a:lnTo>
                    <a:pt x="15" y="7"/>
                  </a:lnTo>
                  <a:lnTo>
                    <a:pt x="15" y="8"/>
                  </a:lnTo>
                  <a:lnTo>
                    <a:pt x="14" y="10"/>
                  </a:lnTo>
                  <a:lnTo>
                    <a:pt x="12" y="12"/>
                  </a:lnTo>
                  <a:close/>
                  <a:moveTo>
                    <a:pt x="12" y="0"/>
                  </a:moveTo>
                  <a:lnTo>
                    <a:pt x="7" y="0"/>
                  </a:lnTo>
                  <a:lnTo>
                    <a:pt x="3" y="1"/>
                  </a:lnTo>
                  <a:lnTo>
                    <a:pt x="0" y="3"/>
                  </a:lnTo>
                  <a:lnTo>
                    <a:pt x="0" y="7"/>
                  </a:lnTo>
                  <a:lnTo>
                    <a:pt x="0" y="10"/>
                  </a:lnTo>
                  <a:lnTo>
                    <a:pt x="1" y="14"/>
                  </a:lnTo>
                  <a:lnTo>
                    <a:pt x="5" y="17"/>
                  </a:lnTo>
                  <a:lnTo>
                    <a:pt x="10" y="17"/>
                  </a:lnTo>
                  <a:lnTo>
                    <a:pt x="14" y="17"/>
                  </a:lnTo>
                  <a:lnTo>
                    <a:pt x="17" y="15"/>
                  </a:lnTo>
                  <a:lnTo>
                    <a:pt x="21" y="14"/>
                  </a:lnTo>
                  <a:lnTo>
                    <a:pt x="22" y="10"/>
                  </a:lnTo>
                  <a:lnTo>
                    <a:pt x="21" y="5"/>
                  </a:lnTo>
                  <a:lnTo>
                    <a:pt x="19" y="3"/>
                  </a:lnTo>
                  <a:lnTo>
                    <a:pt x="15" y="0"/>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6" name="Freeform 61">
              <a:extLst/>
            </p:cNvPr>
            <p:cNvSpPr>
              <a:spLocks noEditPoints="1"/>
            </p:cNvSpPr>
            <p:nvPr/>
          </p:nvSpPr>
          <p:spPr bwMode="auto">
            <a:xfrm>
              <a:off x="847726" y="1201738"/>
              <a:ext cx="36513" cy="30163"/>
            </a:xfrm>
            <a:custGeom>
              <a:avLst/>
              <a:gdLst>
                <a:gd name="T0" fmla="*/ 18 w 23"/>
                <a:gd name="T1" fmla="*/ 10 h 19"/>
                <a:gd name="T2" fmla="*/ 16 w 23"/>
                <a:gd name="T3" fmla="*/ 12 h 19"/>
                <a:gd name="T4" fmla="*/ 12 w 23"/>
                <a:gd name="T5" fmla="*/ 12 h 19"/>
                <a:gd name="T6" fmla="*/ 11 w 23"/>
                <a:gd name="T7" fmla="*/ 10 h 19"/>
                <a:gd name="T8" fmla="*/ 11 w 23"/>
                <a:gd name="T9" fmla="*/ 8 h 19"/>
                <a:gd name="T10" fmla="*/ 11 w 23"/>
                <a:gd name="T11" fmla="*/ 7 h 19"/>
                <a:gd name="T12" fmla="*/ 14 w 23"/>
                <a:gd name="T13" fmla="*/ 7 h 19"/>
                <a:gd name="T14" fmla="*/ 16 w 23"/>
                <a:gd name="T15" fmla="*/ 7 h 19"/>
                <a:gd name="T16" fmla="*/ 18 w 23"/>
                <a:gd name="T17" fmla="*/ 10 h 19"/>
                <a:gd name="T18" fmla="*/ 14 w 23"/>
                <a:gd name="T19" fmla="*/ 0 h 19"/>
                <a:gd name="T20" fmla="*/ 9 w 23"/>
                <a:gd name="T21" fmla="*/ 0 h 19"/>
                <a:gd name="T22" fmla="*/ 5 w 23"/>
                <a:gd name="T23" fmla="*/ 1 h 19"/>
                <a:gd name="T24" fmla="*/ 2 w 23"/>
                <a:gd name="T25" fmla="*/ 3 h 19"/>
                <a:gd name="T26" fmla="*/ 0 w 23"/>
                <a:gd name="T27" fmla="*/ 7 h 19"/>
                <a:gd name="T28" fmla="*/ 2 w 23"/>
                <a:gd name="T29" fmla="*/ 10 h 19"/>
                <a:gd name="T30" fmla="*/ 4 w 23"/>
                <a:gd name="T31" fmla="*/ 14 h 19"/>
                <a:gd name="T32" fmla="*/ 5 w 23"/>
                <a:gd name="T33" fmla="*/ 17 h 19"/>
                <a:gd name="T34" fmla="*/ 11 w 23"/>
                <a:gd name="T35" fmla="*/ 19 h 19"/>
                <a:gd name="T36" fmla="*/ 14 w 23"/>
                <a:gd name="T37" fmla="*/ 19 h 19"/>
                <a:gd name="T38" fmla="*/ 19 w 23"/>
                <a:gd name="T39" fmla="*/ 17 h 19"/>
                <a:gd name="T40" fmla="*/ 21 w 23"/>
                <a:gd name="T41" fmla="*/ 14 h 19"/>
                <a:gd name="T42" fmla="*/ 23 w 23"/>
                <a:gd name="T43" fmla="*/ 10 h 19"/>
                <a:gd name="T44" fmla="*/ 23 w 23"/>
                <a:gd name="T45" fmla="*/ 7 h 19"/>
                <a:gd name="T46" fmla="*/ 21 w 23"/>
                <a:gd name="T47" fmla="*/ 3 h 19"/>
                <a:gd name="T48" fmla="*/ 18 w 23"/>
                <a:gd name="T49" fmla="*/ 1 h 19"/>
                <a:gd name="T50" fmla="*/ 14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0"/>
                  </a:lnTo>
                  <a:lnTo>
                    <a:pt x="11" y="8"/>
                  </a:lnTo>
                  <a:lnTo>
                    <a:pt x="11" y="7"/>
                  </a:lnTo>
                  <a:lnTo>
                    <a:pt x="14" y="7"/>
                  </a:lnTo>
                  <a:lnTo>
                    <a:pt x="16" y="7"/>
                  </a:lnTo>
                  <a:lnTo>
                    <a:pt x="18" y="10"/>
                  </a:lnTo>
                  <a:close/>
                  <a:moveTo>
                    <a:pt x="14" y="0"/>
                  </a:moveTo>
                  <a:lnTo>
                    <a:pt x="9" y="0"/>
                  </a:lnTo>
                  <a:lnTo>
                    <a:pt x="5" y="1"/>
                  </a:lnTo>
                  <a:lnTo>
                    <a:pt x="2" y="3"/>
                  </a:lnTo>
                  <a:lnTo>
                    <a:pt x="0" y="7"/>
                  </a:lnTo>
                  <a:lnTo>
                    <a:pt x="2" y="10"/>
                  </a:lnTo>
                  <a:lnTo>
                    <a:pt x="4" y="14"/>
                  </a:lnTo>
                  <a:lnTo>
                    <a:pt x="5" y="17"/>
                  </a:lnTo>
                  <a:lnTo>
                    <a:pt x="11" y="19"/>
                  </a:lnTo>
                  <a:lnTo>
                    <a:pt x="14" y="19"/>
                  </a:lnTo>
                  <a:lnTo>
                    <a:pt x="19" y="17"/>
                  </a:lnTo>
                  <a:lnTo>
                    <a:pt x="21" y="14"/>
                  </a:lnTo>
                  <a:lnTo>
                    <a:pt x="23" y="10"/>
                  </a:lnTo>
                  <a:lnTo>
                    <a:pt x="23" y="7"/>
                  </a:lnTo>
                  <a:lnTo>
                    <a:pt x="21" y="3"/>
                  </a:lnTo>
                  <a:lnTo>
                    <a:pt x="18" y="1"/>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7" name="Freeform 62">
              <a:extLst/>
            </p:cNvPr>
            <p:cNvSpPr>
              <a:spLocks noEditPoints="1"/>
            </p:cNvSpPr>
            <p:nvPr/>
          </p:nvSpPr>
          <p:spPr bwMode="auto">
            <a:xfrm>
              <a:off x="736601" y="1333500"/>
              <a:ext cx="33338" cy="31750"/>
            </a:xfrm>
            <a:custGeom>
              <a:avLst/>
              <a:gdLst>
                <a:gd name="T0" fmla="*/ 16 w 21"/>
                <a:gd name="T1" fmla="*/ 11 h 20"/>
                <a:gd name="T2" fmla="*/ 14 w 21"/>
                <a:gd name="T3" fmla="*/ 13 h 20"/>
                <a:gd name="T4" fmla="*/ 13 w 21"/>
                <a:gd name="T5" fmla="*/ 13 h 20"/>
                <a:gd name="T6" fmla="*/ 9 w 21"/>
                <a:gd name="T7" fmla="*/ 13 h 20"/>
                <a:gd name="T8" fmla="*/ 9 w 21"/>
                <a:gd name="T9" fmla="*/ 9 h 20"/>
                <a:gd name="T10" fmla="*/ 11 w 21"/>
                <a:gd name="T11" fmla="*/ 7 h 20"/>
                <a:gd name="T12" fmla="*/ 13 w 21"/>
                <a:gd name="T13" fmla="*/ 7 h 20"/>
                <a:gd name="T14" fmla="*/ 16 w 21"/>
                <a:gd name="T15" fmla="*/ 9 h 20"/>
                <a:gd name="T16" fmla="*/ 16 w 21"/>
                <a:gd name="T17" fmla="*/ 11 h 20"/>
                <a:gd name="T18" fmla="*/ 13 w 21"/>
                <a:gd name="T19" fmla="*/ 0 h 20"/>
                <a:gd name="T20" fmla="*/ 7 w 21"/>
                <a:gd name="T21" fmla="*/ 0 h 20"/>
                <a:gd name="T22" fmla="*/ 4 w 21"/>
                <a:gd name="T23" fmla="*/ 2 h 20"/>
                <a:gd name="T24" fmla="*/ 2 w 21"/>
                <a:gd name="T25" fmla="*/ 4 h 20"/>
                <a:gd name="T26" fmla="*/ 0 w 21"/>
                <a:gd name="T27" fmla="*/ 7 h 20"/>
                <a:gd name="T28" fmla="*/ 0 w 21"/>
                <a:gd name="T29" fmla="*/ 13 h 20"/>
                <a:gd name="T30" fmla="*/ 2 w 21"/>
                <a:gd name="T31" fmla="*/ 16 h 20"/>
                <a:gd name="T32" fmla="*/ 6 w 21"/>
                <a:gd name="T33" fmla="*/ 18 h 20"/>
                <a:gd name="T34" fmla="*/ 9 w 21"/>
                <a:gd name="T35" fmla="*/ 20 h 20"/>
                <a:gd name="T36" fmla="*/ 14 w 21"/>
                <a:gd name="T37" fmla="*/ 20 h 20"/>
                <a:gd name="T38" fmla="*/ 18 w 21"/>
                <a:gd name="T39" fmla="*/ 18 h 20"/>
                <a:gd name="T40" fmla="*/ 21 w 21"/>
                <a:gd name="T41" fmla="*/ 16 h 20"/>
                <a:gd name="T42" fmla="*/ 21 w 21"/>
                <a:gd name="T43" fmla="*/ 13 h 20"/>
                <a:gd name="T44" fmla="*/ 21 w 21"/>
                <a:gd name="T45" fmla="*/ 7 h 20"/>
                <a:gd name="T46" fmla="*/ 19 w 21"/>
                <a:gd name="T47" fmla="*/ 6 h 20"/>
                <a:gd name="T48" fmla="*/ 16 w 21"/>
                <a:gd name="T49" fmla="*/ 2 h 20"/>
                <a:gd name="T50" fmla="*/ 13 w 21"/>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6" y="11"/>
                  </a:moveTo>
                  <a:lnTo>
                    <a:pt x="14" y="13"/>
                  </a:lnTo>
                  <a:lnTo>
                    <a:pt x="13" y="13"/>
                  </a:lnTo>
                  <a:lnTo>
                    <a:pt x="9" y="13"/>
                  </a:lnTo>
                  <a:lnTo>
                    <a:pt x="9" y="9"/>
                  </a:lnTo>
                  <a:lnTo>
                    <a:pt x="11" y="7"/>
                  </a:lnTo>
                  <a:lnTo>
                    <a:pt x="13" y="7"/>
                  </a:lnTo>
                  <a:lnTo>
                    <a:pt x="16" y="9"/>
                  </a:lnTo>
                  <a:lnTo>
                    <a:pt x="16" y="11"/>
                  </a:lnTo>
                  <a:close/>
                  <a:moveTo>
                    <a:pt x="13" y="0"/>
                  </a:moveTo>
                  <a:lnTo>
                    <a:pt x="7" y="0"/>
                  </a:lnTo>
                  <a:lnTo>
                    <a:pt x="4" y="2"/>
                  </a:lnTo>
                  <a:lnTo>
                    <a:pt x="2" y="4"/>
                  </a:lnTo>
                  <a:lnTo>
                    <a:pt x="0" y="7"/>
                  </a:lnTo>
                  <a:lnTo>
                    <a:pt x="0" y="13"/>
                  </a:lnTo>
                  <a:lnTo>
                    <a:pt x="2" y="16"/>
                  </a:lnTo>
                  <a:lnTo>
                    <a:pt x="6" y="18"/>
                  </a:lnTo>
                  <a:lnTo>
                    <a:pt x="9" y="20"/>
                  </a:lnTo>
                  <a:lnTo>
                    <a:pt x="14" y="20"/>
                  </a:lnTo>
                  <a:lnTo>
                    <a:pt x="18" y="18"/>
                  </a:lnTo>
                  <a:lnTo>
                    <a:pt x="21" y="16"/>
                  </a:lnTo>
                  <a:lnTo>
                    <a:pt x="21" y="13"/>
                  </a:lnTo>
                  <a:lnTo>
                    <a:pt x="21" y="7"/>
                  </a:lnTo>
                  <a:lnTo>
                    <a:pt x="19" y="6"/>
                  </a:lnTo>
                  <a:lnTo>
                    <a:pt x="16" y="2"/>
                  </a:lnTo>
                  <a:lnTo>
                    <a:pt x="1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8" name="Freeform 63">
              <a:extLst/>
            </p:cNvPr>
            <p:cNvSpPr>
              <a:spLocks noEditPoints="1"/>
            </p:cNvSpPr>
            <p:nvPr/>
          </p:nvSpPr>
          <p:spPr bwMode="auto">
            <a:xfrm>
              <a:off x="787401" y="1350963"/>
              <a:ext cx="34925" cy="30163"/>
            </a:xfrm>
            <a:custGeom>
              <a:avLst/>
              <a:gdLst>
                <a:gd name="T0" fmla="*/ 14 w 22"/>
                <a:gd name="T1" fmla="*/ 12 h 19"/>
                <a:gd name="T2" fmla="*/ 10 w 22"/>
                <a:gd name="T3" fmla="*/ 12 h 19"/>
                <a:gd name="T4" fmla="*/ 10 w 22"/>
                <a:gd name="T5" fmla="*/ 9 h 19"/>
                <a:gd name="T6" fmla="*/ 10 w 22"/>
                <a:gd name="T7" fmla="*/ 7 h 19"/>
                <a:gd name="T8" fmla="*/ 14 w 22"/>
                <a:gd name="T9" fmla="*/ 7 h 19"/>
                <a:gd name="T10" fmla="*/ 15 w 22"/>
                <a:gd name="T11" fmla="*/ 7 h 19"/>
                <a:gd name="T12" fmla="*/ 17 w 22"/>
                <a:gd name="T13" fmla="*/ 10 h 19"/>
                <a:gd name="T14" fmla="*/ 15 w 22"/>
                <a:gd name="T15" fmla="*/ 12 h 19"/>
                <a:gd name="T16" fmla="*/ 14 w 22"/>
                <a:gd name="T17" fmla="*/ 12 h 19"/>
                <a:gd name="T18" fmla="*/ 12 w 22"/>
                <a:gd name="T19" fmla="*/ 0 h 19"/>
                <a:gd name="T20" fmla="*/ 8 w 22"/>
                <a:gd name="T21" fmla="*/ 0 h 19"/>
                <a:gd name="T22" fmla="*/ 3 w 22"/>
                <a:gd name="T23" fmla="*/ 2 h 19"/>
                <a:gd name="T24" fmla="*/ 1 w 22"/>
                <a:gd name="T25" fmla="*/ 5 h 19"/>
                <a:gd name="T26" fmla="*/ 0 w 22"/>
                <a:gd name="T27" fmla="*/ 9 h 19"/>
                <a:gd name="T28" fmla="*/ 1 w 22"/>
                <a:gd name="T29" fmla="*/ 12 h 19"/>
                <a:gd name="T30" fmla="*/ 3 w 22"/>
                <a:gd name="T31" fmla="*/ 16 h 19"/>
                <a:gd name="T32" fmla="*/ 7 w 22"/>
                <a:gd name="T33" fmla="*/ 17 h 19"/>
                <a:gd name="T34" fmla="*/ 10 w 22"/>
                <a:gd name="T35" fmla="*/ 19 h 19"/>
                <a:gd name="T36" fmla="*/ 15 w 22"/>
                <a:gd name="T37" fmla="*/ 19 h 19"/>
                <a:gd name="T38" fmla="*/ 19 w 22"/>
                <a:gd name="T39" fmla="*/ 17 h 19"/>
                <a:gd name="T40" fmla="*/ 21 w 22"/>
                <a:gd name="T41" fmla="*/ 14 h 19"/>
                <a:gd name="T42" fmla="*/ 22 w 22"/>
                <a:gd name="T43" fmla="*/ 10 h 19"/>
                <a:gd name="T44" fmla="*/ 22 w 22"/>
                <a:gd name="T45" fmla="*/ 7 h 19"/>
                <a:gd name="T46" fmla="*/ 21 w 22"/>
                <a:gd name="T47" fmla="*/ 3 h 19"/>
                <a:gd name="T48" fmla="*/ 17 w 22"/>
                <a:gd name="T49" fmla="*/ 2 h 19"/>
                <a:gd name="T50" fmla="*/ 12 w 22"/>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14" y="12"/>
                  </a:moveTo>
                  <a:lnTo>
                    <a:pt x="10" y="12"/>
                  </a:lnTo>
                  <a:lnTo>
                    <a:pt x="10" y="9"/>
                  </a:lnTo>
                  <a:lnTo>
                    <a:pt x="10" y="7"/>
                  </a:lnTo>
                  <a:lnTo>
                    <a:pt x="14" y="7"/>
                  </a:lnTo>
                  <a:lnTo>
                    <a:pt x="15" y="7"/>
                  </a:lnTo>
                  <a:lnTo>
                    <a:pt x="17" y="10"/>
                  </a:lnTo>
                  <a:lnTo>
                    <a:pt x="15" y="12"/>
                  </a:lnTo>
                  <a:lnTo>
                    <a:pt x="14" y="12"/>
                  </a:lnTo>
                  <a:close/>
                  <a:moveTo>
                    <a:pt x="12" y="0"/>
                  </a:moveTo>
                  <a:lnTo>
                    <a:pt x="8" y="0"/>
                  </a:lnTo>
                  <a:lnTo>
                    <a:pt x="3" y="2"/>
                  </a:lnTo>
                  <a:lnTo>
                    <a:pt x="1" y="5"/>
                  </a:lnTo>
                  <a:lnTo>
                    <a:pt x="0" y="9"/>
                  </a:lnTo>
                  <a:lnTo>
                    <a:pt x="1" y="12"/>
                  </a:lnTo>
                  <a:lnTo>
                    <a:pt x="3" y="16"/>
                  </a:lnTo>
                  <a:lnTo>
                    <a:pt x="7" y="17"/>
                  </a:lnTo>
                  <a:lnTo>
                    <a:pt x="10" y="19"/>
                  </a:lnTo>
                  <a:lnTo>
                    <a:pt x="15" y="19"/>
                  </a:lnTo>
                  <a:lnTo>
                    <a:pt x="19" y="17"/>
                  </a:lnTo>
                  <a:lnTo>
                    <a:pt x="21" y="14"/>
                  </a:lnTo>
                  <a:lnTo>
                    <a:pt x="22" y="10"/>
                  </a:lnTo>
                  <a:lnTo>
                    <a:pt x="22" y="7"/>
                  </a:lnTo>
                  <a:lnTo>
                    <a:pt x="21" y="3"/>
                  </a:lnTo>
                  <a:lnTo>
                    <a:pt x="17"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69" name="Freeform 64">
              <a:extLst/>
            </p:cNvPr>
            <p:cNvSpPr>
              <a:spLocks noEditPoints="1"/>
            </p:cNvSpPr>
            <p:nvPr/>
          </p:nvSpPr>
          <p:spPr bwMode="auto">
            <a:xfrm>
              <a:off x="836613" y="1362075"/>
              <a:ext cx="36513" cy="30163"/>
            </a:xfrm>
            <a:custGeom>
              <a:avLst/>
              <a:gdLst>
                <a:gd name="T0" fmla="*/ 18 w 23"/>
                <a:gd name="T1" fmla="*/ 10 h 19"/>
                <a:gd name="T2" fmla="*/ 16 w 23"/>
                <a:gd name="T3" fmla="*/ 12 h 19"/>
                <a:gd name="T4" fmla="*/ 12 w 23"/>
                <a:gd name="T5" fmla="*/ 12 h 19"/>
                <a:gd name="T6" fmla="*/ 11 w 23"/>
                <a:gd name="T7" fmla="*/ 12 h 19"/>
                <a:gd name="T8" fmla="*/ 9 w 23"/>
                <a:gd name="T9" fmla="*/ 9 h 19"/>
                <a:gd name="T10" fmla="*/ 11 w 23"/>
                <a:gd name="T11" fmla="*/ 7 h 19"/>
                <a:gd name="T12" fmla="*/ 14 w 23"/>
                <a:gd name="T13" fmla="*/ 7 h 19"/>
                <a:gd name="T14" fmla="*/ 16 w 23"/>
                <a:gd name="T15" fmla="*/ 9 h 19"/>
                <a:gd name="T16" fmla="*/ 18 w 23"/>
                <a:gd name="T17" fmla="*/ 10 h 19"/>
                <a:gd name="T18" fmla="*/ 12 w 23"/>
                <a:gd name="T19" fmla="*/ 0 h 19"/>
                <a:gd name="T20" fmla="*/ 9 w 23"/>
                <a:gd name="T21" fmla="*/ 0 h 19"/>
                <a:gd name="T22" fmla="*/ 5 w 23"/>
                <a:gd name="T23" fmla="*/ 2 h 19"/>
                <a:gd name="T24" fmla="*/ 2 w 23"/>
                <a:gd name="T25" fmla="*/ 5 h 19"/>
                <a:gd name="T26" fmla="*/ 0 w 23"/>
                <a:gd name="T27" fmla="*/ 9 h 19"/>
                <a:gd name="T28" fmla="*/ 0 w 23"/>
                <a:gd name="T29" fmla="*/ 12 h 19"/>
                <a:gd name="T30" fmla="*/ 2 w 23"/>
                <a:gd name="T31" fmla="*/ 16 h 19"/>
                <a:gd name="T32" fmla="*/ 5 w 23"/>
                <a:gd name="T33" fmla="*/ 17 h 19"/>
                <a:gd name="T34" fmla="*/ 11 w 23"/>
                <a:gd name="T35" fmla="*/ 19 h 19"/>
                <a:gd name="T36" fmla="*/ 14 w 23"/>
                <a:gd name="T37" fmla="*/ 19 h 19"/>
                <a:gd name="T38" fmla="*/ 18 w 23"/>
                <a:gd name="T39" fmla="*/ 17 h 19"/>
                <a:gd name="T40" fmla="*/ 21 w 23"/>
                <a:gd name="T41" fmla="*/ 16 h 19"/>
                <a:gd name="T42" fmla="*/ 23 w 23"/>
                <a:gd name="T43" fmla="*/ 12 h 19"/>
                <a:gd name="T44" fmla="*/ 23 w 23"/>
                <a:gd name="T45" fmla="*/ 9 h 19"/>
                <a:gd name="T46" fmla="*/ 21 w 23"/>
                <a:gd name="T47" fmla="*/ 5 h 19"/>
                <a:gd name="T48" fmla="*/ 18 w 23"/>
                <a:gd name="T49" fmla="*/ 2 h 19"/>
                <a:gd name="T50" fmla="*/ 12 w 23"/>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9">
                  <a:moveTo>
                    <a:pt x="18" y="10"/>
                  </a:moveTo>
                  <a:lnTo>
                    <a:pt x="16" y="12"/>
                  </a:lnTo>
                  <a:lnTo>
                    <a:pt x="12" y="12"/>
                  </a:lnTo>
                  <a:lnTo>
                    <a:pt x="11" y="12"/>
                  </a:lnTo>
                  <a:lnTo>
                    <a:pt x="9" y="9"/>
                  </a:lnTo>
                  <a:lnTo>
                    <a:pt x="11" y="7"/>
                  </a:lnTo>
                  <a:lnTo>
                    <a:pt x="14" y="7"/>
                  </a:lnTo>
                  <a:lnTo>
                    <a:pt x="16" y="9"/>
                  </a:lnTo>
                  <a:lnTo>
                    <a:pt x="18" y="10"/>
                  </a:lnTo>
                  <a:close/>
                  <a:moveTo>
                    <a:pt x="12" y="0"/>
                  </a:moveTo>
                  <a:lnTo>
                    <a:pt x="9" y="0"/>
                  </a:lnTo>
                  <a:lnTo>
                    <a:pt x="5" y="2"/>
                  </a:lnTo>
                  <a:lnTo>
                    <a:pt x="2" y="5"/>
                  </a:lnTo>
                  <a:lnTo>
                    <a:pt x="0" y="9"/>
                  </a:lnTo>
                  <a:lnTo>
                    <a:pt x="0" y="12"/>
                  </a:lnTo>
                  <a:lnTo>
                    <a:pt x="2" y="16"/>
                  </a:lnTo>
                  <a:lnTo>
                    <a:pt x="5" y="17"/>
                  </a:lnTo>
                  <a:lnTo>
                    <a:pt x="11" y="19"/>
                  </a:lnTo>
                  <a:lnTo>
                    <a:pt x="14" y="19"/>
                  </a:lnTo>
                  <a:lnTo>
                    <a:pt x="18" y="17"/>
                  </a:lnTo>
                  <a:lnTo>
                    <a:pt x="21" y="16"/>
                  </a:lnTo>
                  <a:lnTo>
                    <a:pt x="23" y="12"/>
                  </a:lnTo>
                  <a:lnTo>
                    <a:pt x="23" y="9"/>
                  </a:lnTo>
                  <a:lnTo>
                    <a:pt x="21" y="5"/>
                  </a:lnTo>
                  <a:lnTo>
                    <a:pt x="18" y="2"/>
                  </a:lnTo>
                  <a:lnTo>
                    <a:pt x="1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0" name="Freeform 65">
              <a:extLst/>
            </p:cNvPr>
            <p:cNvSpPr>
              <a:spLocks/>
            </p:cNvSpPr>
            <p:nvPr/>
          </p:nvSpPr>
          <p:spPr bwMode="auto">
            <a:xfrm>
              <a:off x="1085851" y="1046163"/>
              <a:ext cx="177800" cy="138113"/>
            </a:xfrm>
            <a:custGeom>
              <a:avLst/>
              <a:gdLst>
                <a:gd name="T0" fmla="*/ 105 w 112"/>
                <a:gd name="T1" fmla="*/ 0 h 87"/>
                <a:gd name="T2" fmla="*/ 84 w 112"/>
                <a:gd name="T3" fmla="*/ 9 h 87"/>
                <a:gd name="T4" fmla="*/ 63 w 112"/>
                <a:gd name="T5" fmla="*/ 16 h 87"/>
                <a:gd name="T6" fmla="*/ 40 w 112"/>
                <a:gd name="T7" fmla="*/ 21 h 87"/>
                <a:gd name="T8" fmla="*/ 21 w 112"/>
                <a:gd name="T9" fmla="*/ 24 h 87"/>
                <a:gd name="T10" fmla="*/ 9 w 112"/>
                <a:gd name="T11" fmla="*/ 26 h 87"/>
                <a:gd name="T12" fmla="*/ 4 w 112"/>
                <a:gd name="T13" fmla="*/ 26 h 87"/>
                <a:gd name="T14" fmla="*/ 2 w 112"/>
                <a:gd name="T15" fmla="*/ 28 h 87"/>
                <a:gd name="T16" fmla="*/ 0 w 112"/>
                <a:gd name="T17" fmla="*/ 30 h 87"/>
                <a:gd name="T18" fmla="*/ 2 w 112"/>
                <a:gd name="T19" fmla="*/ 31 h 87"/>
                <a:gd name="T20" fmla="*/ 4 w 112"/>
                <a:gd name="T21" fmla="*/ 31 h 87"/>
                <a:gd name="T22" fmla="*/ 9 w 112"/>
                <a:gd name="T23" fmla="*/ 31 h 87"/>
                <a:gd name="T24" fmla="*/ 23 w 112"/>
                <a:gd name="T25" fmla="*/ 30 h 87"/>
                <a:gd name="T26" fmla="*/ 40 w 112"/>
                <a:gd name="T27" fmla="*/ 26 h 87"/>
                <a:gd name="T28" fmla="*/ 61 w 112"/>
                <a:gd name="T29" fmla="*/ 21 h 87"/>
                <a:gd name="T30" fmla="*/ 84 w 112"/>
                <a:gd name="T31" fmla="*/ 14 h 87"/>
                <a:gd name="T32" fmla="*/ 103 w 112"/>
                <a:gd name="T33" fmla="*/ 7 h 87"/>
                <a:gd name="T34" fmla="*/ 105 w 112"/>
                <a:gd name="T35" fmla="*/ 14 h 87"/>
                <a:gd name="T36" fmla="*/ 105 w 112"/>
                <a:gd name="T37" fmla="*/ 26 h 87"/>
                <a:gd name="T38" fmla="*/ 107 w 112"/>
                <a:gd name="T39" fmla="*/ 40 h 87"/>
                <a:gd name="T40" fmla="*/ 107 w 112"/>
                <a:gd name="T41" fmla="*/ 50 h 87"/>
                <a:gd name="T42" fmla="*/ 107 w 112"/>
                <a:gd name="T43" fmla="*/ 57 h 87"/>
                <a:gd name="T44" fmla="*/ 98 w 112"/>
                <a:gd name="T45" fmla="*/ 61 h 87"/>
                <a:gd name="T46" fmla="*/ 81 w 112"/>
                <a:gd name="T47" fmla="*/ 66 h 87"/>
                <a:gd name="T48" fmla="*/ 58 w 112"/>
                <a:gd name="T49" fmla="*/ 73 h 87"/>
                <a:gd name="T50" fmla="*/ 32 w 112"/>
                <a:gd name="T51" fmla="*/ 80 h 87"/>
                <a:gd name="T52" fmla="*/ 4 w 112"/>
                <a:gd name="T53" fmla="*/ 84 h 87"/>
                <a:gd name="T54" fmla="*/ 4 w 112"/>
                <a:gd name="T55" fmla="*/ 84 h 87"/>
                <a:gd name="T56" fmla="*/ 2 w 112"/>
                <a:gd name="T57" fmla="*/ 85 h 87"/>
                <a:gd name="T58" fmla="*/ 2 w 112"/>
                <a:gd name="T59" fmla="*/ 85 h 87"/>
                <a:gd name="T60" fmla="*/ 4 w 112"/>
                <a:gd name="T61" fmla="*/ 87 h 87"/>
                <a:gd name="T62" fmla="*/ 5 w 112"/>
                <a:gd name="T63" fmla="*/ 87 h 87"/>
                <a:gd name="T64" fmla="*/ 32 w 112"/>
                <a:gd name="T65" fmla="*/ 84 h 87"/>
                <a:gd name="T66" fmla="*/ 56 w 112"/>
                <a:gd name="T67" fmla="*/ 78 h 87"/>
                <a:gd name="T68" fmla="*/ 77 w 112"/>
                <a:gd name="T69" fmla="*/ 71 h 87"/>
                <a:gd name="T70" fmla="*/ 94 w 112"/>
                <a:gd name="T71" fmla="*/ 66 h 87"/>
                <a:gd name="T72" fmla="*/ 107 w 112"/>
                <a:gd name="T73" fmla="*/ 63 h 87"/>
                <a:gd name="T74" fmla="*/ 110 w 112"/>
                <a:gd name="T75" fmla="*/ 61 h 87"/>
                <a:gd name="T76" fmla="*/ 112 w 112"/>
                <a:gd name="T77" fmla="*/ 59 h 87"/>
                <a:gd name="T78" fmla="*/ 108 w 112"/>
                <a:gd name="T79" fmla="*/ 0 h 87"/>
                <a:gd name="T80" fmla="*/ 105 w 112"/>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87">
                  <a:moveTo>
                    <a:pt x="105" y="0"/>
                  </a:moveTo>
                  <a:lnTo>
                    <a:pt x="84" y="9"/>
                  </a:lnTo>
                  <a:lnTo>
                    <a:pt x="63" y="16"/>
                  </a:lnTo>
                  <a:lnTo>
                    <a:pt x="40" y="21"/>
                  </a:lnTo>
                  <a:lnTo>
                    <a:pt x="21" y="24"/>
                  </a:lnTo>
                  <a:lnTo>
                    <a:pt x="9" y="26"/>
                  </a:lnTo>
                  <a:lnTo>
                    <a:pt x="4" y="26"/>
                  </a:lnTo>
                  <a:lnTo>
                    <a:pt x="2" y="28"/>
                  </a:lnTo>
                  <a:lnTo>
                    <a:pt x="0" y="30"/>
                  </a:lnTo>
                  <a:lnTo>
                    <a:pt x="2" y="31"/>
                  </a:lnTo>
                  <a:lnTo>
                    <a:pt x="4" y="31"/>
                  </a:lnTo>
                  <a:lnTo>
                    <a:pt x="9" y="31"/>
                  </a:lnTo>
                  <a:lnTo>
                    <a:pt x="23" y="30"/>
                  </a:lnTo>
                  <a:lnTo>
                    <a:pt x="40" y="26"/>
                  </a:lnTo>
                  <a:lnTo>
                    <a:pt x="61" y="21"/>
                  </a:lnTo>
                  <a:lnTo>
                    <a:pt x="84" y="14"/>
                  </a:lnTo>
                  <a:lnTo>
                    <a:pt x="103" y="7"/>
                  </a:lnTo>
                  <a:lnTo>
                    <a:pt x="105" y="14"/>
                  </a:lnTo>
                  <a:lnTo>
                    <a:pt x="105" y="26"/>
                  </a:lnTo>
                  <a:lnTo>
                    <a:pt x="107" y="40"/>
                  </a:lnTo>
                  <a:lnTo>
                    <a:pt x="107" y="50"/>
                  </a:lnTo>
                  <a:lnTo>
                    <a:pt x="107" y="57"/>
                  </a:lnTo>
                  <a:lnTo>
                    <a:pt x="98" y="61"/>
                  </a:lnTo>
                  <a:lnTo>
                    <a:pt x="81" y="66"/>
                  </a:lnTo>
                  <a:lnTo>
                    <a:pt x="58" y="73"/>
                  </a:lnTo>
                  <a:lnTo>
                    <a:pt x="32" y="80"/>
                  </a:lnTo>
                  <a:lnTo>
                    <a:pt x="4" y="84"/>
                  </a:lnTo>
                  <a:lnTo>
                    <a:pt x="4" y="84"/>
                  </a:lnTo>
                  <a:lnTo>
                    <a:pt x="2" y="85"/>
                  </a:lnTo>
                  <a:lnTo>
                    <a:pt x="2" y="85"/>
                  </a:lnTo>
                  <a:lnTo>
                    <a:pt x="4" y="87"/>
                  </a:lnTo>
                  <a:lnTo>
                    <a:pt x="5" y="87"/>
                  </a:lnTo>
                  <a:lnTo>
                    <a:pt x="32" y="84"/>
                  </a:lnTo>
                  <a:lnTo>
                    <a:pt x="56" y="78"/>
                  </a:lnTo>
                  <a:lnTo>
                    <a:pt x="77" y="71"/>
                  </a:lnTo>
                  <a:lnTo>
                    <a:pt x="94" y="66"/>
                  </a:lnTo>
                  <a:lnTo>
                    <a:pt x="107" y="63"/>
                  </a:lnTo>
                  <a:lnTo>
                    <a:pt x="110" y="61"/>
                  </a:lnTo>
                  <a:lnTo>
                    <a:pt x="112" y="59"/>
                  </a:lnTo>
                  <a:lnTo>
                    <a:pt x="108" y="0"/>
                  </a:lnTo>
                  <a:lnTo>
                    <a:pt x="10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1" name="Freeform 66">
              <a:extLst/>
            </p:cNvPr>
            <p:cNvSpPr>
              <a:spLocks/>
            </p:cNvSpPr>
            <p:nvPr/>
          </p:nvSpPr>
          <p:spPr bwMode="auto">
            <a:xfrm>
              <a:off x="735013" y="1046163"/>
              <a:ext cx="174625" cy="138113"/>
            </a:xfrm>
            <a:custGeom>
              <a:avLst/>
              <a:gdLst>
                <a:gd name="T0" fmla="*/ 7 w 110"/>
                <a:gd name="T1" fmla="*/ 0 h 87"/>
                <a:gd name="T2" fmla="*/ 26 w 110"/>
                <a:gd name="T3" fmla="*/ 9 h 87"/>
                <a:gd name="T4" fmla="*/ 48 w 110"/>
                <a:gd name="T5" fmla="*/ 16 h 87"/>
                <a:gd name="T6" fmla="*/ 71 w 110"/>
                <a:gd name="T7" fmla="*/ 21 h 87"/>
                <a:gd name="T8" fmla="*/ 90 w 110"/>
                <a:gd name="T9" fmla="*/ 24 h 87"/>
                <a:gd name="T10" fmla="*/ 103 w 110"/>
                <a:gd name="T11" fmla="*/ 26 h 87"/>
                <a:gd name="T12" fmla="*/ 108 w 110"/>
                <a:gd name="T13" fmla="*/ 28 h 87"/>
                <a:gd name="T14" fmla="*/ 110 w 110"/>
                <a:gd name="T15" fmla="*/ 28 h 87"/>
                <a:gd name="T16" fmla="*/ 110 w 110"/>
                <a:gd name="T17" fmla="*/ 30 h 87"/>
                <a:gd name="T18" fmla="*/ 110 w 110"/>
                <a:gd name="T19" fmla="*/ 31 h 87"/>
                <a:gd name="T20" fmla="*/ 108 w 110"/>
                <a:gd name="T21" fmla="*/ 31 h 87"/>
                <a:gd name="T22" fmla="*/ 103 w 110"/>
                <a:gd name="T23" fmla="*/ 31 h 87"/>
                <a:gd name="T24" fmla="*/ 89 w 110"/>
                <a:gd name="T25" fmla="*/ 30 h 87"/>
                <a:gd name="T26" fmla="*/ 71 w 110"/>
                <a:gd name="T27" fmla="*/ 26 h 87"/>
                <a:gd name="T28" fmla="*/ 50 w 110"/>
                <a:gd name="T29" fmla="*/ 21 h 87"/>
                <a:gd name="T30" fmla="*/ 27 w 110"/>
                <a:gd name="T31" fmla="*/ 14 h 87"/>
                <a:gd name="T32" fmla="*/ 7 w 110"/>
                <a:gd name="T33" fmla="*/ 7 h 87"/>
                <a:gd name="T34" fmla="*/ 7 w 110"/>
                <a:gd name="T35" fmla="*/ 14 h 87"/>
                <a:gd name="T36" fmla="*/ 7 w 110"/>
                <a:gd name="T37" fmla="*/ 26 h 87"/>
                <a:gd name="T38" fmla="*/ 5 w 110"/>
                <a:gd name="T39" fmla="*/ 40 h 87"/>
                <a:gd name="T40" fmla="*/ 5 w 110"/>
                <a:gd name="T41" fmla="*/ 50 h 87"/>
                <a:gd name="T42" fmla="*/ 3 w 110"/>
                <a:gd name="T43" fmla="*/ 57 h 87"/>
                <a:gd name="T44" fmla="*/ 14 w 110"/>
                <a:gd name="T45" fmla="*/ 61 h 87"/>
                <a:gd name="T46" fmla="*/ 31 w 110"/>
                <a:gd name="T47" fmla="*/ 66 h 87"/>
                <a:gd name="T48" fmla="*/ 52 w 110"/>
                <a:gd name="T49" fmla="*/ 73 h 87"/>
                <a:gd name="T50" fmla="*/ 78 w 110"/>
                <a:gd name="T51" fmla="*/ 80 h 87"/>
                <a:gd name="T52" fmla="*/ 106 w 110"/>
                <a:gd name="T53" fmla="*/ 84 h 87"/>
                <a:gd name="T54" fmla="*/ 108 w 110"/>
                <a:gd name="T55" fmla="*/ 84 h 87"/>
                <a:gd name="T56" fmla="*/ 108 w 110"/>
                <a:gd name="T57" fmla="*/ 85 h 87"/>
                <a:gd name="T58" fmla="*/ 108 w 110"/>
                <a:gd name="T59" fmla="*/ 85 h 87"/>
                <a:gd name="T60" fmla="*/ 108 w 110"/>
                <a:gd name="T61" fmla="*/ 87 h 87"/>
                <a:gd name="T62" fmla="*/ 106 w 110"/>
                <a:gd name="T63" fmla="*/ 87 h 87"/>
                <a:gd name="T64" fmla="*/ 80 w 110"/>
                <a:gd name="T65" fmla="*/ 84 h 87"/>
                <a:gd name="T66" fmla="*/ 55 w 110"/>
                <a:gd name="T67" fmla="*/ 78 h 87"/>
                <a:gd name="T68" fmla="*/ 33 w 110"/>
                <a:gd name="T69" fmla="*/ 71 h 87"/>
                <a:gd name="T70" fmla="*/ 17 w 110"/>
                <a:gd name="T71" fmla="*/ 66 h 87"/>
                <a:gd name="T72" fmla="*/ 5 w 110"/>
                <a:gd name="T73" fmla="*/ 63 h 87"/>
                <a:gd name="T74" fmla="*/ 1 w 110"/>
                <a:gd name="T75" fmla="*/ 61 h 87"/>
                <a:gd name="T76" fmla="*/ 0 w 110"/>
                <a:gd name="T77" fmla="*/ 59 h 87"/>
                <a:gd name="T78" fmla="*/ 3 w 110"/>
                <a:gd name="T79" fmla="*/ 0 h 87"/>
                <a:gd name="T80" fmla="*/ 7 w 110"/>
                <a:gd name="T8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7">
                  <a:moveTo>
                    <a:pt x="7" y="0"/>
                  </a:moveTo>
                  <a:lnTo>
                    <a:pt x="26" y="9"/>
                  </a:lnTo>
                  <a:lnTo>
                    <a:pt x="48" y="16"/>
                  </a:lnTo>
                  <a:lnTo>
                    <a:pt x="71" y="21"/>
                  </a:lnTo>
                  <a:lnTo>
                    <a:pt x="90" y="24"/>
                  </a:lnTo>
                  <a:lnTo>
                    <a:pt x="103" y="26"/>
                  </a:lnTo>
                  <a:lnTo>
                    <a:pt x="108" y="28"/>
                  </a:lnTo>
                  <a:lnTo>
                    <a:pt x="110" y="28"/>
                  </a:lnTo>
                  <a:lnTo>
                    <a:pt x="110" y="30"/>
                  </a:lnTo>
                  <a:lnTo>
                    <a:pt x="110" y="31"/>
                  </a:lnTo>
                  <a:lnTo>
                    <a:pt x="108" y="31"/>
                  </a:lnTo>
                  <a:lnTo>
                    <a:pt x="103" y="31"/>
                  </a:lnTo>
                  <a:lnTo>
                    <a:pt x="89" y="30"/>
                  </a:lnTo>
                  <a:lnTo>
                    <a:pt x="71" y="26"/>
                  </a:lnTo>
                  <a:lnTo>
                    <a:pt x="50" y="21"/>
                  </a:lnTo>
                  <a:lnTo>
                    <a:pt x="27" y="14"/>
                  </a:lnTo>
                  <a:lnTo>
                    <a:pt x="7" y="7"/>
                  </a:lnTo>
                  <a:lnTo>
                    <a:pt x="7" y="14"/>
                  </a:lnTo>
                  <a:lnTo>
                    <a:pt x="7" y="26"/>
                  </a:lnTo>
                  <a:lnTo>
                    <a:pt x="5" y="40"/>
                  </a:lnTo>
                  <a:lnTo>
                    <a:pt x="5" y="50"/>
                  </a:lnTo>
                  <a:lnTo>
                    <a:pt x="3" y="57"/>
                  </a:lnTo>
                  <a:lnTo>
                    <a:pt x="14" y="61"/>
                  </a:lnTo>
                  <a:lnTo>
                    <a:pt x="31" y="66"/>
                  </a:lnTo>
                  <a:lnTo>
                    <a:pt x="52" y="73"/>
                  </a:lnTo>
                  <a:lnTo>
                    <a:pt x="78" y="80"/>
                  </a:lnTo>
                  <a:lnTo>
                    <a:pt x="106" y="84"/>
                  </a:lnTo>
                  <a:lnTo>
                    <a:pt x="108" y="84"/>
                  </a:lnTo>
                  <a:lnTo>
                    <a:pt x="108" y="85"/>
                  </a:lnTo>
                  <a:lnTo>
                    <a:pt x="108" y="85"/>
                  </a:lnTo>
                  <a:lnTo>
                    <a:pt x="108" y="87"/>
                  </a:lnTo>
                  <a:lnTo>
                    <a:pt x="106" y="87"/>
                  </a:lnTo>
                  <a:lnTo>
                    <a:pt x="80" y="84"/>
                  </a:lnTo>
                  <a:lnTo>
                    <a:pt x="55" y="78"/>
                  </a:lnTo>
                  <a:lnTo>
                    <a:pt x="33" y="71"/>
                  </a:lnTo>
                  <a:lnTo>
                    <a:pt x="17" y="66"/>
                  </a:lnTo>
                  <a:lnTo>
                    <a:pt x="5" y="63"/>
                  </a:lnTo>
                  <a:lnTo>
                    <a:pt x="1" y="61"/>
                  </a:lnTo>
                  <a:lnTo>
                    <a:pt x="0" y="59"/>
                  </a:lnTo>
                  <a:lnTo>
                    <a:pt x="3" y="0"/>
                  </a:lnTo>
                  <a:lnTo>
                    <a:pt x="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2" name="Freeform 67">
              <a:extLst/>
            </p:cNvPr>
            <p:cNvSpPr>
              <a:spLocks/>
            </p:cNvSpPr>
            <p:nvPr/>
          </p:nvSpPr>
          <p:spPr bwMode="auto">
            <a:xfrm>
              <a:off x="1089026" y="1212850"/>
              <a:ext cx="185738" cy="141288"/>
            </a:xfrm>
            <a:custGeom>
              <a:avLst/>
              <a:gdLst>
                <a:gd name="T0" fmla="*/ 110 w 117"/>
                <a:gd name="T1" fmla="*/ 1 h 89"/>
                <a:gd name="T2" fmla="*/ 89 w 117"/>
                <a:gd name="T3" fmla="*/ 10 h 89"/>
                <a:gd name="T4" fmla="*/ 66 w 117"/>
                <a:gd name="T5" fmla="*/ 17 h 89"/>
                <a:gd name="T6" fmla="*/ 42 w 117"/>
                <a:gd name="T7" fmla="*/ 22 h 89"/>
                <a:gd name="T8" fmla="*/ 23 w 117"/>
                <a:gd name="T9" fmla="*/ 26 h 89"/>
                <a:gd name="T10" fmla="*/ 7 w 117"/>
                <a:gd name="T11" fmla="*/ 28 h 89"/>
                <a:gd name="T12" fmla="*/ 2 w 117"/>
                <a:gd name="T13" fmla="*/ 28 h 89"/>
                <a:gd name="T14" fmla="*/ 0 w 117"/>
                <a:gd name="T15" fmla="*/ 29 h 89"/>
                <a:gd name="T16" fmla="*/ 0 w 117"/>
                <a:gd name="T17" fmla="*/ 31 h 89"/>
                <a:gd name="T18" fmla="*/ 0 w 117"/>
                <a:gd name="T19" fmla="*/ 31 h 89"/>
                <a:gd name="T20" fmla="*/ 2 w 117"/>
                <a:gd name="T21" fmla="*/ 33 h 89"/>
                <a:gd name="T22" fmla="*/ 9 w 117"/>
                <a:gd name="T23" fmla="*/ 31 h 89"/>
                <a:gd name="T24" fmla="*/ 23 w 117"/>
                <a:gd name="T25" fmla="*/ 29 h 89"/>
                <a:gd name="T26" fmla="*/ 42 w 117"/>
                <a:gd name="T27" fmla="*/ 28 h 89"/>
                <a:gd name="T28" fmla="*/ 65 w 117"/>
                <a:gd name="T29" fmla="*/ 22 h 89"/>
                <a:gd name="T30" fmla="*/ 89 w 117"/>
                <a:gd name="T31" fmla="*/ 15 h 89"/>
                <a:gd name="T32" fmla="*/ 110 w 117"/>
                <a:gd name="T33" fmla="*/ 8 h 89"/>
                <a:gd name="T34" fmla="*/ 110 w 117"/>
                <a:gd name="T35" fmla="*/ 15 h 89"/>
                <a:gd name="T36" fmla="*/ 110 w 117"/>
                <a:gd name="T37" fmla="*/ 28 h 89"/>
                <a:gd name="T38" fmla="*/ 112 w 117"/>
                <a:gd name="T39" fmla="*/ 42 h 89"/>
                <a:gd name="T40" fmla="*/ 112 w 117"/>
                <a:gd name="T41" fmla="*/ 52 h 89"/>
                <a:gd name="T42" fmla="*/ 112 w 117"/>
                <a:gd name="T43" fmla="*/ 59 h 89"/>
                <a:gd name="T44" fmla="*/ 103 w 117"/>
                <a:gd name="T45" fmla="*/ 62 h 89"/>
                <a:gd name="T46" fmla="*/ 85 w 117"/>
                <a:gd name="T47" fmla="*/ 69 h 89"/>
                <a:gd name="T48" fmla="*/ 63 w 117"/>
                <a:gd name="T49" fmla="*/ 75 h 89"/>
                <a:gd name="T50" fmla="*/ 35 w 117"/>
                <a:gd name="T51" fmla="*/ 82 h 89"/>
                <a:gd name="T52" fmla="*/ 9 w 117"/>
                <a:gd name="T53" fmla="*/ 85 h 89"/>
                <a:gd name="T54" fmla="*/ 7 w 117"/>
                <a:gd name="T55" fmla="*/ 85 h 89"/>
                <a:gd name="T56" fmla="*/ 5 w 117"/>
                <a:gd name="T57" fmla="*/ 87 h 89"/>
                <a:gd name="T58" fmla="*/ 5 w 117"/>
                <a:gd name="T59" fmla="*/ 87 h 89"/>
                <a:gd name="T60" fmla="*/ 7 w 117"/>
                <a:gd name="T61" fmla="*/ 89 h 89"/>
                <a:gd name="T62" fmla="*/ 9 w 117"/>
                <a:gd name="T63" fmla="*/ 89 h 89"/>
                <a:gd name="T64" fmla="*/ 33 w 117"/>
                <a:gd name="T65" fmla="*/ 87 h 89"/>
                <a:gd name="T66" fmla="*/ 59 w 117"/>
                <a:gd name="T67" fmla="*/ 82 h 89"/>
                <a:gd name="T68" fmla="*/ 80 w 117"/>
                <a:gd name="T69" fmla="*/ 75 h 89"/>
                <a:gd name="T70" fmla="*/ 99 w 117"/>
                <a:gd name="T71" fmla="*/ 69 h 89"/>
                <a:gd name="T72" fmla="*/ 112 w 117"/>
                <a:gd name="T73" fmla="*/ 64 h 89"/>
                <a:gd name="T74" fmla="*/ 115 w 117"/>
                <a:gd name="T75" fmla="*/ 62 h 89"/>
                <a:gd name="T76" fmla="*/ 117 w 117"/>
                <a:gd name="T77" fmla="*/ 61 h 89"/>
                <a:gd name="T78" fmla="*/ 113 w 117"/>
                <a:gd name="T79" fmla="*/ 0 h 89"/>
                <a:gd name="T80" fmla="*/ 110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110" y="1"/>
                  </a:moveTo>
                  <a:lnTo>
                    <a:pt x="89" y="10"/>
                  </a:lnTo>
                  <a:lnTo>
                    <a:pt x="66" y="17"/>
                  </a:lnTo>
                  <a:lnTo>
                    <a:pt x="42" y="22"/>
                  </a:lnTo>
                  <a:lnTo>
                    <a:pt x="23" y="26"/>
                  </a:lnTo>
                  <a:lnTo>
                    <a:pt x="7" y="28"/>
                  </a:lnTo>
                  <a:lnTo>
                    <a:pt x="2" y="28"/>
                  </a:lnTo>
                  <a:lnTo>
                    <a:pt x="0" y="29"/>
                  </a:lnTo>
                  <a:lnTo>
                    <a:pt x="0" y="31"/>
                  </a:lnTo>
                  <a:lnTo>
                    <a:pt x="0" y="31"/>
                  </a:lnTo>
                  <a:lnTo>
                    <a:pt x="2" y="33"/>
                  </a:lnTo>
                  <a:lnTo>
                    <a:pt x="9" y="31"/>
                  </a:lnTo>
                  <a:lnTo>
                    <a:pt x="23" y="29"/>
                  </a:lnTo>
                  <a:lnTo>
                    <a:pt x="42" y="28"/>
                  </a:lnTo>
                  <a:lnTo>
                    <a:pt x="65" y="22"/>
                  </a:lnTo>
                  <a:lnTo>
                    <a:pt x="89" y="15"/>
                  </a:lnTo>
                  <a:lnTo>
                    <a:pt x="110" y="8"/>
                  </a:lnTo>
                  <a:lnTo>
                    <a:pt x="110" y="15"/>
                  </a:lnTo>
                  <a:lnTo>
                    <a:pt x="110" y="28"/>
                  </a:lnTo>
                  <a:lnTo>
                    <a:pt x="112" y="42"/>
                  </a:lnTo>
                  <a:lnTo>
                    <a:pt x="112" y="52"/>
                  </a:lnTo>
                  <a:lnTo>
                    <a:pt x="112" y="59"/>
                  </a:lnTo>
                  <a:lnTo>
                    <a:pt x="103" y="62"/>
                  </a:lnTo>
                  <a:lnTo>
                    <a:pt x="85" y="69"/>
                  </a:lnTo>
                  <a:lnTo>
                    <a:pt x="63" y="75"/>
                  </a:lnTo>
                  <a:lnTo>
                    <a:pt x="35" y="82"/>
                  </a:lnTo>
                  <a:lnTo>
                    <a:pt x="9" y="85"/>
                  </a:lnTo>
                  <a:lnTo>
                    <a:pt x="7" y="85"/>
                  </a:lnTo>
                  <a:lnTo>
                    <a:pt x="5" y="87"/>
                  </a:lnTo>
                  <a:lnTo>
                    <a:pt x="5" y="87"/>
                  </a:lnTo>
                  <a:lnTo>
                    <a:pt x="7" y="89"/>
                  </a:lnTo>
                  <a:lnTo>
                    <a:pt x="9" y="89"/>
                  </a:lnTo>
                  <a:lnTo>
                    <a:pt x="33" y="87"/>
                  </a:lnTo>
                  <a:lnTo>
                    <a:pt x="59" y="82"/>
                  </a:lnTo>
                  <a:lnTo>
                    <a:pt x="80" y="75"/>
                  </a:lnTo>
                  <a:lnTo>
                    <a:pt x="99" y="69"/>
                  </a:lnTo>
                  <a:lnTo>
                    <a:pt x="112" y="64"/>
                  </a:lnTo>
                  <a:lnTo>
                    <a:pt x="115" y="62"/>
                  </a:lnTo>
                  <a:lnTo>
                    <a:pt x="117" y="61"/>
                  </a:lnTo>
                  <a:lnTo>
                    <a:pt x="113" y="0"/>
                  </a:lnTo>
                  <a:lnTo>
                    <a:pt x="11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3" name="Freeform 68">
              <a:extLst/>
            </p:cNvPr>
            <p:cNvSpPr>
              <a:spLocks/>
            </p:cNvSpPr>
            <p:nvPr/>
          </p:nvSpPr>
          <p:spPr bwMode="auto">
            <a:xfrm>
              <a:off x="723901" y="1212850"/>
              <a:ext cx="185738" cy="141288"/>
            </a:xfrm>
            <a:custGeom>
              <a:avLst/>
              <a:gdLst>
                <a:gd name="T0" fmla="*/ 7 w 117"/>
                <a:gd name="T1" fmla="*/ 1 h 89"/>
                <a:gd name="T2" fmla="*/ 26 w 117"/>
                <a:gd name="T3" fmla="*/ 10 h 89"/>
                <a:gd name="T4" fmla="*/ 50 w 117"/>
                <a:gd name="T5" fmla="*/ 17 h 89"/>
                <a:gd name="T6" fmla="*/ 73 w 117"/>
                <a:gd name="T7" fmla="*/ 22 h 89"/>
                <a:gd name="T8" fmla="*/ 94 w 117"/>
                <a:gd name="T9" fmla="*/ 26 h 89"/>
                <a:gd name="T10" fmla="*/ 108 w 117"/>
                <a:gd name="T11" fmla="*/ 28 h 89"/>
                <a:gd name="T12" fmla="*/ 115 w 117"/>
                <a:gd name="T13" fmla="*/ 28 h 89"/>
                <a:gd name="T14" fmla="*/ 117 w 117"/>
                <a:gd name="T15" fmla="*/ 29 h 89"/>
                <a:gd name="T16" fmla="*/ 117 w 117"/>
                <a:gd name="T17" fmla="*/ 31 h 89"/>
                <a:gd name="T18" fmla="*/ 115 w 117"/>
                <a:gd name="T19" fmla="*/ 31 h 89"/>
                <a:gd name="T20" fmla="*/ 115 w 117"/>
                <a:gd name="T21" fmla="*/ 33 h 89"/>
                <a:gd name="T22" fmla="*/ 108 w 117"/>
                <a:gd name="T23" fmla="*/ 31 h 89"/>
                <a:gd name="T24" fmla="*/ 94 w 117"/>
                <a:gd name="T25" fmla="*/ 29 h 89"/>
                <a:gd name="T26" fmla="*/ 73 w 117"/>
                <a:gd name="T27" fmla="*/ 28 h 89"/>
                <a:gd name="T28" fmla="*/ 50 w 117"/>
                <a:gd name="T29" fmla="*/ 22 h 89"/>
                <a:gd name="T30" fmla="*/ 27 w 117"/>
                <a:gd name="T31" fmla="*/ 15 h 89"/>
                <a:gd name="T32" fmla="*/ 7 w 117"/>
                <a:gd name="T33" fmla="*/ 8 h 89"/>
                <a:gd name="T34" fmla="*/ 7 w 117"/>
                <a:gd name="T35" fmla="*/ 15 h 89"/>
                <a:gd name="T36" fmla="*/ 5 w 117"/>
                <a:gd name="T37" fmla="*/ 28 h 89"/>
                <a:gd name="T38" fmla="*/ 5 w 117"/>
                <a:gd name="T39" fmla="*/ 42 h 89"/>
                <a:gd name="T40" fmla="*/ 3 w 117"/>
                <a:gd name="T41" fmla="*/ 52 h 89"/>
                <a:gd name="T42" fmla="*/ 3 w 117"/>
                <a:gd name="T43" fmla="*/ 59 h 89"/>
                <a:gd name="T44" fmla="*/ 14 w 117"/>
                <a:gd name="T45" fmla="*/ 62 h 89"/>
                <a:gd name="T46" fmla="*/ 31 w 117"/>
                <a:gd name="T47" fmla="*/ 69 h 89"/>
                <a:gd name="T48" fmla="*/ 54 w 117"/>
                <a:gd name="T49" fmla="*/ 75 h 89"/>
                <a:gd name="T50" fmla="*/ 80 w 117"/>
                <a:gd name="T51" fmla="*/ 82 h 89"/>
                <a:gd name="T52" fmla="*/ 108 w 117"/>
                <a:gd name="T53" fmla="*/ 85 h 89"/>
                <a:gd name="T54" fmla="*/ 110 w 117"/>
                <a:gd name="T55" fmla="*/ 85 h 89"/>
                <a:gd name="T56" fmla="*/ 110 w 117"/>
                <a:gd name="T57" fmla="*/ 87 h 89"/>
                <a:gd name="T58" fmla="*/ 110 w 117"/>
                <a:gd name="T59" fmla="*/ 87 h 89"/>
                <a:gd name="T60" fmla="*/ 110 w 117"/>
                <a:gd name="T61" fmla="*/ 89 h 89"/>
                <a:gd name="T62" fmla="*/ 108 w 117"/>
                <a:gd name="T63" fmla="*/ 89 h 89"/>
                <a:gd name="T64" fmla="*/ 82 w 117"/>
                <a:gd name="T65" fmla="*/ 87 h 89"/>
                <a:gd name="T66" fmla="*/ 57 w 117"/>
                <a:gd name="T67" fmla="*/ 82 h 89"/>
                <a:gd name="T68" fmla="*/ 34 w 117"/>
                <a:gd name="T69" fmla="*/ 75 h 89"/>
                <a:gd name="T70" fmla="*/ 17 w 117"/>
                <a:gd name="T71" fmla="*/ 69 h 89"/>
                <a:gd name="T72" fmla="*/ 5 w 117"/>
                <a:gd name="T73" fmla="*/ 64 h 89"/>
                <a:gd name="T74" fmla="*/ 0 w 117"/>
                <a:gd name="T75" fmla="*/ 62 h 89"/>
                <a:gd name="T76" fmla="*/ 0 w 117"/>
                <a:gd name="T77" fmla="*/ 61 h 89"/>
                <a:gd name="T78" fmla="*/ 3 w 117"/>
                <a:gd name="T79" fmla="*/ 0 h 89"/>
                <a:gd name="T80" fmla="*/ 7 w 117"/>
                <a:gd name="T8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89">
                  <a:moveTo>
                    <a:pt x="7" y="1"/>
                  </a:moveTo>
                  <a:lnTo>
                    <a:pt x="26" y="10"/>
                  </a:lnTo>
                  <a:lnTo>
                    <a:pt x="50" y="17"/>
                  </a:lnTo>
                  <a:lnTo>
                    <a:pt x="73" y="22"/>
                  </a:lnTo>
                  <a:lnTo>
                    <a:pt x="94" y="26"/>
                  </a:lnTo>
                  <a:lnTo>
                    <a:pt x="108" y="28"/>
                  </a:lnTo>
                  <a:lnTo>
                    <a:pt x="115" y="28"/>
                  </a:lnTo>
                  <a:lnTo>
                    <a:pt x="117" y="29"/>
                  </a:lnTo>
                  <a:lnTo>
                    <a:pt x="117" y="31"/>
                  </a:lnTo>
                  <a:lnTo>
                    <a:pt x="115" y="31"/>
                  </a:lnTo>
                  <a:lnTo>
                    <a:pt x="115" y="33"/>
                  </a:lnTo>
                  <a:lnTo>
                    <a:pt x="108" y="31"/>
                  </a:lnTo>
                  <a:lnTo>
                    <a:pt x="94" y="29"/>
                  </a:lnTo>
                  <a:lnTo>
                    <a:pt x="73" y="28"/>
                  </a:lnTo>
                  <a:lnTo>
                    <a:pt x="50" y="22"/>
                  </a:lnTo>
                  <a:lnTo>
                    <a:pt x="27" y="15"/>
                  </a:lnTo>
                  <a:lnTo>
                    <a:pt x="7" y="8"/>
                  </a:lnTo>
                  <a:lnTo>
                    <a:pt x="7" y="15"/>
                  </a:lnTo>
                  <a:lnTo>
                    <a:pt x="5" y="28"/>
                  </a:lnTo>
                  <a:lnTo>
                    <a:pt x="5" y="42"/>
                  </a:lnTo>
                  <a:lnTo>
                    <a:pt x="3" y="52"/>
                  </a:lnTo>
                  <a:lnTo>
                    <a:pt x="3" y="59"/>
                  </a:lnTo>
                  <a:lnTo>
                    <a:pt x="14" y="62"/>
                  </a:lnTo>
                  <a:lnTo>
                    <a:pt x="31" y="69"/>
                  </a:lnTo>
                  <a:lnTo>
                    <a:pt x="54" y="75"/>
                  </a:lnTo>
                  <a:lnTo>
                    <a:pt x="80" y="82"/>
                  </a:lnTo>
                  <a:lnTo>
                    <a:pt x="108" y="85"/>
                  </a:lnTo>
                  <a:lnTo>
                    <a:pt x="110" y="85"/>
                  </a:lnTo>
                  <a:lnTo>
                    <a:pt x="110" y="87"/>
                  </a:lnTo>
                  <a:lnTo>
                    <a:pt x="110" y="87"/>
                  </a:lnTo>
                  <a:lnTo>
                    <a:pt x="110" y="89"/>
                  </a:lnTo>
                  <a:lnTo>
                    <a:pt x="108" y="89"/>
                  </a:lnTo>
                  <a:lnTo>
                    <a:pt x="82" y="87"/>
                  </a:lnTo>
                  <a:lnTo>
                    <a:pt x="57" y="82"/>
                  </a:lnTo>
                  <a:lnTo>
                    <a:pt x="34" y="75"/>
                  </a:lnTo>
                  <a:lnTo>
                    <a:pt x="17" y="69"/>
                  </a:lnTo>
                  <a:lnTo>
                    <a:pt x="5" y="64"/>
                  </a:lnTo>
                  <a:lnTo>
                    <a:pt x="0" y="62"/>
                  </a:lnTo>
                  <a:lnTo>
                    <a:pt x="0" y="61"/>
                  </a:lnTo>
                  <a:lnTo>
                    <a:pt x="3"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4" name="Freeform 69">
              <a:extLst/>
            </p:cNvPr>
            <p:cNvSpPr>
              <a:spLocks noEditPoints="1"/>
            </p:cNvSpPr>
            <p:nvPr/>
          </p:nvSpPr>
          <p:spPr bwMode="auto">
            <a:xfrm>
              <a:off x="909638" y="1071563"/>
              <a:ext cx="68263" cy="120650"/>
            </a:xfrm>
            <a:custGeom>
              <a:avLst/>
              <a:gdLst>
                <a:gd name="T0" fmla="*/ 17 w 43"/>
                <a:gd name="T1" fmla="*/ 66 h 76"/>
                <a:gd name="T2" fmla="*/ 12 w 43"/>
                <a:gd name="T3" fmla="*/ 62 h 76"/>
                <a:gd name="T4" fmla="*/ 12 w 43"/>
                <a:gd name="T5" fmla="*/ 57 h 76"/>
                <a:gd name="T6" fmla="*/ 17 w 43"/>
                <a:gd name="T7" fmla="*/ 55 h 76"/>
                <a:gd name="T8" fmla="*/ 27 w 43"/>
                <a:gd name="T9" fmla="*/ 55 h 76"/>
                <a:gd name="T10" fmla="*/ 29 w 43"/>
                <a:gd name="T11" fmla="*/ 61 h 76"/>
                <a:gd name="T12" fmla="*/ 27 w 43"/>
                <a:gd name="T13" fmla="*/ 64 h 76"/>
                <a:gd name="T14" fmla="*/ 17 w 43"/>
                <a:gd name="T15" fmla="*/ 22 h 76"/>
                <a:gd name="T16" fmla="*/ 29 w 43"/>
                <a:gd name="T17" fmla="*/ 22 h 76"/>
                <a:gd name="T18" fmla="*/ 33 w 43"/>
                <a:gd name="T19" fmla="*/ 28 h 76"/>
                <a:gd name="T20" fmla="*/ 29 w 43"/>
                <a:gd name="T21" fmla="*/ 31 h 76"/>
                <a:gd name="T22" fmla="*/ 17 w 43"/>
                <a:gd name="T23" fmla="*/ 31 h 76"/>
                <a:gd name="T24" fmla="*/ 13 w 43"/>
                <a:gd name="T25" fmla="*/ 29 h 76"/>
                <a:gd name="T26" fmla="*/ 13 w 43"/>
                <a:gd name="T27" fmla="*/ 24 h 76"/>
                <a:gd name="T28" fmla="*/ 17 w 43"/>
                <a:gd name="T29" fmla="*/ 22 h 76"/>
                <a:gd name="T30" fmla="*/ 13 w 43"/>
                <a:gd name="T31" fmla="*/ 47 h 76"/>
                <a:gd name="T32" fmla="*/ 12 w 43"/>
                <a:gd name="T33" fmla="*/ 43 h 76"/>
                <a:gd name="T34" fmla="*/ 12 w 43"/>
                <a:gd name="T35" fmla="*/ 41 h 76"/>
                <a:gd name="T36" fmla="*/ 13 w 43"/>
                <a:gd name="T37" fmla="*/ 38 h 76"/>
                <a:gd name="T38" fmla="*/ 17 w 43"/>
                <a:gd name="T39" fmla="*/ 38 h 76"/>
                <a:gd name="T40" fmla="*/ 36 w 43"/>
                <a:gd name="T41" fmla="*/ 36 h 76"/>
                <a:gd name="T42" fmla="*/ 41 w 43"/>
                <a:gd name="T43" fmla="*/ 33 h 76"/>
                <a:gd name="T44" fmla="*/ 43 w 43"/>
                <a:gd name="T45" fmla="*/ 26 h 76"/>
                <a:gd name="T46" fmla="*/ 43 w 43"/>
                <a:gd name="T47" fmla="*/ 24 h 76"/>
                <a:gd name="T48" fmla="*/ 41 w 43"/>
                <a:gd name="T49" fmla="*/ 17 h 76"/>
                <a:gd name="T50" fmla="*/ 38 w 43"/>
                <a:gd name="T51" fmla="*/ 15 h 76"/>
                <a:gd name="T52" fmla="*/ 31 w 43"/>
                <a:gd name="T53" fmla="*/ 14 h 76"/>
                <a:gd name="T54" fmla="*/ 24 w 43"/>
                <a:gd name="T55" fmla="*/ 14 h 76"/>
                <a:gd name="T56" fmla="*/ 19 w 43"/>
                <a:gd name="T57" fmla="*/ 15 h 76"/>
                <a:gd name="T58" fmla="*/ 13 w 43"/>
                <a:gd name="T59" fmla="*/ 14 h 76"/>
                <a:gd name="T60" fmla="*/ 13 w 43"/>
                <a:gd name="T61" fmla="*/ 10 h 76"/>
                <a:gd name="T62" fmla="*/ 13 w 43"/>
                <a:gd name="T63" fmla="*/ 5 h 76"/>
                <a:gd name="T64" fmla="*/ 10 w 43"/>
                <a:gd name="T65" fmla="*/ 1 h 76"/>
                <a:gd name="T66" fmla="*/ 6 w 43"/>
                <a:gd name="T67" fmla="*/ 0 h 76"/>
                <a:gd name="T68" fmla="*/ 5 w 43"/>
                <a:gd name="T69" fmla="*/ 1 h 76"/>
                <a:gd name="T70" fmla="*/ 1 w 43"/>
                <a:gd name="T71" fmla="*/ 5 h 76"/>
                <a:gd name="T72" fmla="*/ 0 w 43"/>
                <a:gd name="T73" fmla="*/ 10 h 76"/>
                <a:gd name="T74" fmla="*/ 0 w 43"/>
                <a:gd name="T75" fmla="*/ 14 h 76"/>
                <a:gd name="T76" fmla="*/ 0 w 43"/>
                <a:gd name="T77" fmla="*/ 62 h 76"/>
                <a:gd name="T78" fmla="*/ 0 w 43"/>
                <a:gd name="T79" fmla="*/ 68 h 76"/>
                <a:gd name="T80" fmla="*/ 1 w 43"/>
                <a:gd name="T81" fmla="*/ 75 h 76"/>
                <a:gd name="T82" fmla="*/ 6 w 43"/>
                <a:gd name="T83" fmla="*/ 76 h 76"/>
                <a:gd name="T84" fmla="*/ 12 w 43"/>
                <a:gd name="T85" fmla="*/ 76 h 76"/>
                <a:gd name="T86" fmla="*/ 13 w 43"/>
                <a:gd name="T87" fmla="*/ 75 h 76"/>
                <a:gd name="T88" fmla="*/ 31 w 43"/>
                <a:gd name="T89" fmla="*/ 75 h 76"/>
                <a:gd name="T90" fmla="*/ 38 w 43"/>
                <a:gd name="T91" fmla="*/ 71 h 76"/>
                <a:gd name="T92" fmla="*/ 40 w 43"/>
                <a:gd name="T93" fmla="*/ 66 h 76"/>
                <a:gd name="T94" fmla="*/ 41 w 43"/>
                <a:gd name="T95" fmla="*/ 62 h 76"/>
                <a:gd name="T96" fmla="*/ 41 w 43"/>
                <a:gd name="T97" fmla="*/ 55 h 76"/>
                <a:gd name="T98" fmla="*/ 40 w 43"/>
                <a:gd name="T99" fmla="*/ 54 h 76"/>
                <a:gd name="T100" fmla="*/ 36 w 43"/>
                <a:gd name="T101" fmla="*/ 47 h 76"/>
                <a:gd name="T102" fmla="*/ 27 w 43"/>
                <a:gd name="T103" fmla="*/ 45 h 76"/>
                <a:gd name="T104" fmla="*/ 20 w 43"/>
                <a:gd name="T105" fmla="*/ 45 h 76"/>
                <a:gd name="T106" fmla="*/ 17 w 43"/>
                <a:gd name="T107"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76">
                  <a:moveTo>
                    <a:pt x="24" y="66"/>
                  </a:moveTo>
                  <a:lnTo>
                    <a:pt x="17" y="66"/>
                  </a:lnTo>
                  <a:lnTo>
                    <a:pt x="13" y="64"/>
                  </a:lnTo>
                  <a:lnTo>
                    <a:pt x="12" y="62"/>
                  </a:lnTo>
                  <a:lnTo>
                    <a:pt x="12" y="61"/>
                  </a:lnTo>
                  <a:lnTo>
                    <a:pt x="12" y="57"/>
                  </a:lnTo>
                  <a:lnTo>
                    <a:pt x="13" y="55"/>
                  </a:lnTo>
                  <a:lnTo>
                    <a:pt x="17" y="55"/>
                  </a:lnTo>
                  <a:lnTo>
                    <a:pt x="24" y="55"/>
                  </a:lnTo>
                  <a:lnTo>
                    <a:pt x="27" y="55"/>
                  </a:lnTo>
                  <a:lnTo>
                    <a:pt x="29" y="57"/>
                  </a:lnTo>
                  <a:lnTo>
                    <a:pt x="29" y="61"/>
                  </a:lnTo>
                  <a:lnTo>
                    <a:pt x="29" y="62"/>
                  </a:lnTo>
                  <a:lnTo>
                    <a:pt x="27" y="64"/>
                  </a:lnTo>
                  <a:lnTo>
                    <a:pt x="24" y="66"/>
                  </a:lnTo>
                  <a:close/>
                  <a:moveTo>
                    <a:pt x="17" y="22"/>
                  </a:moveTo>
                  <a:lnTo>
                    <a:pt x="26" y="22"/>
                  </a:lnTo>
                  <a:lnTo>
                    <a:pt x="29" y="22"/>
                  </a:lnTo>
                  <a:lnTo>
                    <a:pt x="31" y="24"/>
                  </a:lnTo>
                  <a:lnTo>
                    <a:pt x="33" y="28"/>
                  </a:lnTo>
                  <a:lnTo>
                    <a:pt x="31" y="29"/>
                  </a:lnTo>
                  <a:lnTo>
                    <a:pt x="29" y="31"/>
                  </a:lnTo>
                  <a:lnTo>
                    <a:pt x="26" y="31"/>
                  </a:lnTo>
                  <a:lnTo>
                    <a:pt x="17" y="31"/>
                  </a:lnTo>
                  <a:lnTo>
                    <a:pt x="15" y="31"/>
                  </a:lnTo>
                  <a:lnTo>
                    <a:pt x="13" y="29"/>
                  </a:lnTo>
                  <a:lnTo>
                    <a:pt x="12" y="28"/>
                  </a:lnTo>
                  <a:lnTo>
                    <a:pt x="13" y="24"/>
                  </a:lnTo>
                  <a:lnTo>
                    <a:pt x="15" y="22"/>
                  </a:lnTo>
                  <a:lnTo>
                    <a:pt x="17" y="22"/>
                  </a:lnTo>
                  <a:close/>
                  <a:moveTo>
                    <a:pt x="17" y="47"/>
                  </a:moveTo>
                  <a:lnTo>
                    <a:pt x="13" y="47"/>
                  </a:lnTo>
                  <a:lnTo>
                    <a:pt x="12" y="45"/>
                  </a:lnTo>
                  <a:lnTo>
                    <a:pt x="12" y="43"/>
                  </a:lnTo>
                  <a:lnTo>
                    <a:pt x="12" y="43"/>
                  </a:lnTo>
                  <a:lnTo>
                    <a:pt x="12" y="41"/>
                  </a:lnTo>
                  <a:lnTo>
                    <a:pt x="12" y="40"/>
                  </a:lnTo>
                  <a:lnTo>
                    <a:pt x="13" y="38"/>
                  </a:lnTo>
                  <a:lnTo>
                    <a:pt x="15" y="38"/>
                  </a:lnTo>
                  <a:lnTo>
                    <a:pt x="17" y="38"/>
                  </a:lnTo>
                  <a:lnTo>
                    <a:pt x="17" y="38"/>
                  </a:lnTo>
                  <a:lnTo>
                    <a:pt x="36" y="36"/>
                  </a:lnTo>
                  <a:lnTo>
                    <a:pt x="40" y="34"/>
                  </a:lnTo>
                  <a:lnTo>
                    <a:pt x="41" y="33"/>
                  </a:lnTo>
                  <a:lnTo>
                    <a:pt x="43" y="29"/>
                  </a:lnTo>
                  <a:lnTo>
                    <a:pt x="43" y="26"/>
                  </a:lnTo>
                  <a:lnTo>
                    <a:pt x="43" y="24"/>
                  </a:lnTo>
                  <a:lnTo>
                    <a:pt x="43" y="24"/>
                  </a:lnTo>
                  <a:lnTo>
                    <a:pt x="43" y="19"/>
                  </a:lnTo>
                  <a:lnTo>
                    <a:pt x="41" y="17"/>
                  </a:lnTo>
                  <a:lnTo>
                    <a:pt x="40" y="15"/>
                  </a:lnTo>
                  <a:lnTo>
                    <a:pt x="38" y="15"/>
                  </a:lnTo>
                  <a:lnTo>
                    <a:pt x="34" y="14"/>
                  </a:lnTo>
                  <a:lnTo>
                    <a:pt x="31" y="14"/>
                  </a:lnTo>
                  <a:lnTo>
                    <a:pt x="27" y="14"/>
                  </a:lnTo>
                  <a:lnTo>
                    <a:pt x="24" y="14"/>
                  </a:lnTo>
                  <a:lnTo>
                    <a:pt x="20" y="15"/>
                  </a:lnTo>
                  <a:lnTo>
                    <a:pt x="19" y="15"/>
                  </a:lnTo>
                  <a:lnTo>
                    <a:pt x="15" y="14"/>
                  </a:lnTo>
                  <a:lnTo>
                    <a:pt x="13" y="14"/>
                  </a:lnTo>
                  <a:lnTo>
                    <a:pt x="13" y="12"/>
                  </a:lnTo>
                  <a:lnTo>
                    <a:pt x="13" y="10"/>
                  </a:lnTo>
                  <a:lnTo>
                    <a:pt x="13" y="8"/>
                  </a:lnTo>
                  <a:lnTo>
                    <a:pt x="13" y="5"/>
                  </a:lnTo>
                  <a:lnTo>
                    <a:pt x="12" y="3"/>
                  </a:lnTo>
                  <a:lnTo>
                    <a:pt x="10" y="1"/>
                  </a:lnTo>
                  <a:lnTo>
                    <a:pt x="8" y="1"/>
                  </a:lnTo>
                  <a:lnTo>
                    <a:pt x="6" y="0"/>
                  </a:lnTo>
                  <a:lnTo>
                    <a:pt x="6" y="0"/>
                  </a:lnTo>
                  <a:lnTo>
                    <a:pt x="5" y="1"/>
                  </a:lnTo>
                  <a:lnTo>
                    <a:pt x="1" y="3"/>
                  </a:lnTo>
                  <a:lnTo>
                    <a:pt x="1" y="5"/>
                  </a:lnTo>
                  <a:lnTo>
                    <a:pt x="0" y="8"/>
                  </a:lnTo>
                  <a:lnTo>
                    <a:pt x="0" y="10"/>
                  </a:lnTo>
                  <a:lnTo>
                    <a:pt x="0" y="12"/>
                  </a:lnTo>
                  <a:lnTo>
                    <a:pt x="0" y="14"/>
                  </a:lnTo>
                  <a:lnTo>
                    <a:pt x="0" y="62"/>
                  </a:lnTo>
                  <a:lnTo>
                    <a:pt x="0" y="62"/>
                  </a:lnTo>
                  <a:lnTo>
                    <a:pt x="0" y="66"/>
                  </a:lnTo>
                  <a:lnTo>
                    <a:pt x="0" y="68"/>
                  </a:lnTo>
                  <a:lnTo>
                    <a:pt x="1" y="71"/>
                  </a:lnTo>
                  <a:lnTo>
                    <a:pt x="1" y="75"/>
                  </a:lnTo>
                  <a:lnTo>
                    <a:pt x="5" y="75"/>
                  </a:lnTo>
                  <a:lnTo>
                    <a:pt x="6" y="76"/>
                  </a:lnTo>
                  <a:lnTo>
                    <a:pt x="8" y="76"/>
                  </a:lnTo>
                  <a:lnTo>
                    <a:pt x="12" y="76"/>
                  </a:lnTo>
                  <a:lnTo>
                    <a:pt x="13" y="76"/>
                  </a:lnTo>
                  <a:lnTo>
                    <a:pt x="13" y="75"/>
                  </a:lnTo>
                  <a:lnTo>
                    <a:pt x="26" y="75"/>
                  </a:lnTo>
                  <a:lnTo>
                    <a:pt x="31" y="75"/>
                  </a:lnTo>
                  <a:lnTo>
                    <a:pt x="34" y="73"/>
                  </a:lnTo>
                  <a:lnTo>
                    <a:pt x="38" y="71"/>
                  </a:lnTo>
                  <a:lnTo>
                    <a:pt x="40" y="68"/>
                  </a:lnTo>
                  <a:lnTo>
                    <a:pt x="40" y="66"/>
                  </a:lnTo>
                  <a:lnTo>
                    <a:pt x="40" y="66"/>
                  </a:lnTo>
                  <a:lnTo>
                    <a:pt x="41" y="62"/>
                  </a:lnTo>
                  <a:lnTo>
                    <a:pt x="41" y="59"/>
                  </a:lnTo>
                  <a:lnTo>
                    <a:pt x="41" y="55"/>
                  </a:lnTo>
                  <a:lnTo>
                    <a:pt x="40" y="54"/>
                  </a:lnTo>
                  <a:lnTo>
                    <a:pt x="40" y="54"/>
                  </a:lnTo>
                  <a:lnTo>
                    <a:pt x="38" y="50"/>
                  </a:lnTo>
                  <a:lnTo>
                    <a:pt x="36" y="47"/>
                  </a:lnTo>
                  <a:lnTo>
                    <a:pt x="33" y="47"/>
                  </a:lnTo>
                  <a:lnTo>
                    <a:pt x="27" y="45"/>
                  </a:lnTo>
                  <a:lnTo>
                    <a:pt x="24" y="45"/>
                  </a:lnTo>
                  <a:lnTo>
                    <a:pt x="20" y="45"/>
                  </a:lnTo>
                  <a:lnTo>
                    <a:pt x="19" y="47"/>
                  </a:lnTo>
                  <a:lnTo>
                    <a:pt x="17" y="4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5" name="Freeform 70">
              <a:extLst/>
            </p:cNvPr>
            <p:cNvSpPr>
              <a:spLocks/>
            </p:cNvSpPr>
            <p:nvPr/>
          </p:nvSpPr>
          <p:spPr bwMode="auto">
            <a:xfrm>
              <a:off x="981076" y="1087438"/>
              <a:ext cx="115888" cy="111125"/>
            </a:xfrm>
            <a:custGeom>
              <a:avLst/>
              <a:gdLst>
                <a:gd name="T0" fmla="*/ 59 w 73"/>
                <a:gd name="T1" fmla="*/ 0 h 70"/>
                <a:gd name="T2" fmla="*/ 63 w 73"/>
                <a:gd name="T3" fmla="*/ 2 h 70"/>
                <a:gd name="T4" fmla="*/ 66 w 73"/>
                <a:gd name="T5" fmla="*/ 4 h 70"/>
                <a:gd name="T6" fmla="*/ 68 w 73"/>
                <a:gd name="T7" fmla="*/ 7 h 70"/>
                <a:gd name="T8" fmla="*/ 66 w 73"/>
                <a:gd name="T9" fmla="*/ 12 h 70"/>
                <a:gd name="T10" fmla="*/ 59 w 73"/>
                <a:gd name="T11" fmla="*/ 16 h 70"/>
                <a:gd name="T12" fmla="*/ 49 w 73"/>
                <a:gd name="T13" fmla="*/ 16 h 70"/>
                <a:gd name="T14" fmla="*/ 45 w 73"/>
                <a:gd name="T15" fmla="*/ 16 h 70"/>
                <a:gd name="T16" fmla="*/ 45 w 73"/>
                <a:gd name="T17" fmla="*/ 21 h 70"/>
                <a:gd name="T18" fmla="*/ 45 w 73"/>
                <a:gd name="T19" fmla="*/ 23 h 70"/>
                <a:gd name="T20" fmla="*/ 47 w 73"/>
                <a:gd name="T21" fmla="*/ 24 h 70"/>
                <a:gd name="T22" fmla="*/ 51 w 73"/>
                <a:gd name="T23" fmla="*/ 26 h 70"/>
                <a:gd name="T24" fmla="*/ 57 w 73"/>
                <a:gd name="T25" fmla="*/ 26 h 70"/>
                <a:gd name="T26" fmla="*/ 64 w 73"/>
                <a:gd name="T27" fmla="*/ 30 h 70"/>
                <a:gd name="T28" fmla="*/ 70 w 73"/>
                <a:gd name="T29" fmla="*/ 33 h 70"/>
                <a:gd name="T30" fmla="*/ 71 w 73"/>
                <a:gd name="T31" fmla="*/ 37 h 70"/>
                <a:gd name="T32" fmla="*/ 73 w 73"/>
                <a:gd name="T33" fmla="*/ 44 h 70"/>
                <a:gd name="T34" fmla="*/ 71 w 73"/>
                <a:gd name="T35" fmla="*/ 56 h 70"/>
                <a:gd name="T36" fmla="*/ 70 w 73"/>
                <a:gd name="T37" fmla="*/ 58 h 70"/>
                <a:gd name="T38" fmla="*/ 68 w 73"/>
                <a:gd name="T39" fmla="*/ 61 h 70"/>
                <a:gd name="T40" fmla="*/ 63 w 73"/>
                <a:gd name="T41" fmla="*/ 59 h 70"/>
                <a:gd name="T42" fmla="*/ 59 w 73"/>
                <a:gd name="T43" fmla="*/ 47 h 70"/>
                <a:gd name="T44" fmla="*/ 57 w 73"/>
                <a:gd name="T45" fmla="*/ 42 h 70"/>
                <a:gd name="T46" fmla="*/ 54 w 73"/>
                <a:gd name="T47" fmla="*/ 38 h 70"/>
                <a:gd name="T48" fmla="*/ 51 w 73"/>
                <a:gd name="T49" fmla="*/ 38 h 70"/>
                <a:gd name="T50" fmla="*/ 47 w 73"/>
                <a:gd name="T51" fmla="*/ 38 h 70"/>
                <a:gd name="T52" fmla="*/ 45 w 73"/>
                <a:gd name="T53" fmla="*/ 42 h 70"/>
                <a:gd name="T54" fmla="*/ 44 w 73"/>
                <a:gd name="T55" fmla="*/ 61 h 70"/>
                <a:gd name="T56" fmla="*/ 42 w 73"/>
                <a:gd name="T57" fmla="*/ 65 h 70"/>
                <a:gd name="T58" fmla="*/ 38 w 73"/>
                <a:gd name="T59" fmla="*/ 68 h 70"/>
                <a:gd name="T60" fmla="*/ 37 w 73"/>
                <a:gd name="T61" fmla="*/ 70 h 70"/>
                <a:gd name="T62" fmla="*/ 33 w 73"/>
                <a:gd name="T63" fmla="*/ 70 h 70"/>
                <a:gd name="T64" fmla="*/ 30 w 73"/>
                <a:gd name="T65" fmla="*/ 66 h 70"/>
                <a:gd name="T66" fmla="*/ 28 w 73"/>
                <a:gd name="T67" fmla="*/ 58 h 70"/>
                <a:gd name="T68" fmla="*/ 28 w 73"/>
                <a:gd name="T69" fmla="*/ 44 h 70"/>
                <a:gd name="T70" fmla="*/ 28 w 73"/>
                <a:gd name="T71" fmla="*/ 42 h 70"/>
                <a:gd name="T72" fmla="*/ 24 w 73"/>
                <a:gd name="T73" fmla="*/ 38 h 70"/>
                <a:gd name="T74" fmla="*/ 21 w 73"/>
                <a:gd name="T75" fmla="*/ 38 h 70"/>
                <a:gd name="T76" fmla="*/ 17 w 73"/>
                <a:gd name="T77" fmla="*/ 38 h 70"/>
                <a:gd name="T78" fmla="*/ 14 w 73"/>
                <a:gd name="T79" fmla="*/ 42 h 70"/>
                <a:gd name="T80" fmla="*/ 12 w 73"/>
                <a:gd name="T81" fmla="*/ 49 h 70"/>
                <a:gd name="T82" fmla="*/ 12 w 73"/>
                <a:gd name="T83" fmla="*/ 56 h 70"/>
                <a:gd name="T84" fmla="*/ 10 w 73"/>
                <a:gd name="T85" fmla="*/ 59 h 70"/>
                <a:gd name="T86" fmla="*/ 7 w 73"/>
                <a:gd name="T87" fmla="*/ 61 h 70"/>
                <a:gd name="T88" fmla="*/ 5 w 73"/>
                <a:gd name="T89" fmla="*/ 61 h 70"/>
                <a:gd name="T90" fmla="*/ 2 w 73"/>
                <a:gd name="T91" fmla="*/ 59 h 70"/>
                <a:gd name="T92" fmla="*/ 0 w 73"/>
                <a:gd name="T93" fmla="*/ 52 h 70"/>
                <a:gd name="T94" fmla="*/ 0 w 73"/>
                <a:gd name="T95" fmla="*/ 37 h 70"/>
                <a:gd name="T96" fmla="*/ 2 w 73"/>
                <a:gd name="T97" fmla="*/ 33 h 70"/>
                <a:gd name="T98" fmla="*/ 7 w 73"/>
                <a:gd name="T99" fmla="*/ 28 h 70"/>
                <a:gd name="T100" fmla="*/ 17 w 73"/>
                <a:gd name="T101" fmla="*/ 28 h 70"/>
                <a:gd name="T102" fmla="*/ 21 w 73"/>
                <a:gd name="T103" fmla="*/ 28 h 70"/>
                <a:gd name="T104" fmla="*/ 24 w 73"/>
                <a:gd name="T105" fmla="*/ 26 h 70"/>
                <a:gd name="T106" fmla="*/ 28 w 73"/>
                <a:gd name="T107" fmla="*/ 21 h 70"/>
                <a:gd name="T108" fmla="*/ 26 w 73"/>
                <a:gd name="T109" fmla="*/ 18 h 70"/>
                <a:gd name="T110" fmla="*/ 23 w 73"/>
                <a:gd name="T111" fmla="*/ 16 h 70"/>
                <a:gd name="T112" fmla="*/ 9 w 73"/>
                <a:gd name="T113" fmla="*/ 14 h 70"/>
                <a:gd name="T114" fmla="*/ 7 w 73"/>
                <a:gd name="T115" fmla="*/ 14 h 70"/>
                <a:gd name="T116" fmla="*/ 3 w 73"/>
                <a:gd name="T117" fmla="*/ 11 h 70"/>
                <a:gd name="T118" fmla="*/ 3 w 73"/>
                <a:gd name="T119" fmla="*/ 7 h 70"/>
                <a:gd name="T120" fmla="*/ 3 w 73"/>
                <a:gd name="T121" fmla="*/ 4 h 70"/>
                <a:gd name="T122" fmla="*/ 9 w 73"/>
                <a:gd name="T123" fmla="*/ 0 h 70"/>
                <a:gd name="T124" fmla="*/ 17 w 73"/>
                <a:gd name="T1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70">
                  <a:moveTo>
                    <a:pt x="17" y="0"/>
                  </a:moveTo>
                  <a:lnTo>
                    <a:pt x="59" y="0"/>
                  </a:lnTo>
                  <a:lnTo>
                    <a:pt x="61" y="0"/>
                  </a:lnTo>
                  <a:lnTo>
                    <a:pt x="63" y="2"/>
                  </a:lnTo>
                  <a:lnTo>
                    <a:pt x="64" y="2"/>
                  </a:lnTo>
                  <a:lnTo>
                    <a:pt x="66" y="4"/>
                  </a:lnTo>
                  <a:lnTo>
                    <a:pt x="68" y="7"/>
                  </a:lnTo>
                  <a:lnTo>
                    <a:pt x="68" y="7"/>
                  </a:lnTo>
                  <a:lnTo>
                    <a:pt x="66" y="9"/>
                  </a:lnTo>
                  <a:lnTo>
                    <a:pt x="66" y="12"/>
                  </a:lnTo>
                  <a:lnTo>
                    <a:pt x="63" y="14"/>
                  </a:lnTo>
                  <a:lnTo>
                    <a:pt x="59" y="16"/>
                  </a:lnTo>
                  <a:lnTo>
                    <a:pt x="49" y="16"/>
                  </a:lnTo>
                  <a:lnTo>
                    <a:pt x="49" y="16"/>
                  </a:lnTo>
                  <a:lnTo>
                    <a:pt x="47" y="16"/>
                  </a:lnTo>
                  <a:lnTo>
                    <a:pt x="45" y="16"/>
                  </a:lnTo>
                  <a:lnTo>
                    <a:pt x="45" y="18"/>
                  </a:lnTo>
                  <a:lnTo>
                    <a:pt x="45" y="21"/>
                  </a:lnTo>
                  <a:lnTo>
                    <a:pt x="44" y="21"/>
                  </a:lnTo>
                  <a:lnTo>
                    <a:pt x="45" y="23"/>
                  </a:lnTo>
                  <a:lnTo>
                    <a:pt x="45" y="23"/>
                  </a:lnTo>
                  <a:lnTo>
                    <a:pt x="47" y="24"/>
                  </a:lnTo>
                  <a:lnTo>
                    <a:pt x="51" y="26"/>
                  </a:lnTo>
                  <a:lnTo>
                    <a:pt x="51" y="26"/>
                  </a:lnTo>
                  <a:lnTo>
                    <a:pt x="54" y="26"/>
                  </a:lnTo>
                  <a:lnTo>
                    <a:pt x="57" y="26"/>
                  </a:lnTo>
                  <a:lnTo>
                    <a:pt x="61" y="28"/>
                  </a:lnTo>
                  <a:lnTo>
                    <a:pt x="64" y="30"/>
                  </a:lnTo>
                  <a:lnTo>
                    <a:pt x="68" y="31"/>
                  </a:lnTo>
                  <a:lnTo>
                    <a:pt x="70" y="33"/>
                  </a:lnTo>
                  <a:lnTo>
                    <a:pt x="70" y="35"/>
                  </a:lnTo>
                  <a:lnTo>
                    <a:pt x="71" y="37"/>
                  </a:lnTo>
                  <a:lnTo>
                    <a:pt x="73" y="40"/>
                  </a:lnTo>
                  <a:lnTo>
                    <a:pt x="73" y="44"/>
                  </a:lnTo>
                  <a:lnTo>
                    <a:pt x="73" y="49"/>
                  </a:lnTo>
                  <a:lnTo>
                    <a:pt x="71" y="56"/>
                  </a:lnTo>
                  <a:lnTo>
                    <a:pt x="71" y="56"/>
                  </a:lnTo>
                  <a:lnTo>
                    <a:pt x="70" y="58"/>
                  </a:lnTo>
                  <a:lnTo>
                    <a:pt x="70" y="59"/>
                  </a:lnTo>
                  <a:lnTo>
                    <a:pt x="68" y="61"/>
                  </a:lnTo>
                  <a:lnTo>
                    <a:pt x="66" y="61"/>
                  </a:lnTo>
                  <a:lnTo>
                    <a:pt x="63" y="59"/>
                  </a:lnTo>
                  <a:lnTo>
                    <a:pt x="61" y="56"/>
                  </a:lnTo>
                  <a:lnTo>
                    <a:pt x="59" y="47"/>
                  </a:lnTo>
                  <a:lnTo>
                    <a:pt x="59" y="44"/>
                  </a:lnTo>
                  <a:lnTo>
                    <a:pt x="57" y="42"/>
                  </a:lnTo>
                  <a:lnTo>
                    <a:pt x="57" y="40"/>
                  </a:lnTo>
                  <a:lnTo>
                    <a:pt x="54" y="38"/>
                  </a:lnTo>
                  <a:lnTo>
                    <a:pt x="51" y="38"/>
                  </a:lnTo>
                  <a:lnTo>
                    <a:pt x="51" y="38"/>
                  </a:lnTo>
                  <a:lnTo>
                    <a:pt x="49" y="38"/>
                  </a:lnTo>
                  <a:lnTo>
                    <a:pt x="47" y="38"/>
                  </a:lnTo>
                  <a:lnTo>
                    <a:pt x="47" y="40"/>
                  </a:lnTo>
                  <a:lnTo>
                    <a:pt x="45" y="42"/>
                  </a:lnTo>
                  <a:lnTo>
                    <a:pt x="45" y="45"/>
                  </a:lnTo>
                  <a:lnTo>
                    <a:pt x="44" y="61"/>
                  </a:lnTo>
                  <a:lnTo>
                    <a:pt x="44" y="61"/>
                  </a:lnTo>
                  <a:lnTo>
                    <a:pt x="42" y="65"/>
                  </a:lnTo>
                  <a:lnTo>
                    <a:pt x="40" y="66"/>
                  </a:lnTo>
                  <a:lnTo>
                    <a:pt x="38" y="68"/>
                  </a:lnTo>
                  <a:lnTo>
                    <a:pt x="37" y="70"/>
                  </a:lnTo>
                  <a:lnTo>
                    <a:pt x="37" y="70"/>
                  </a:lnTo>
                  <a:lnTo>
                    <a:pt x="35" y="70"/>
                  </a:lnTo>
                  <a:lnTo>
                    <a:pt x="33" y="70"/>
                  </a:lnTo>
                  <a:lnTo>
                    <a:pt x="31" y="68"/>
                  </a:lnTo>
                  <a:lnTo>
                    <a:pt x="30" y="66"/>
                  </a:lnTo>
                  <a:lnTo>
                    <a:pt x="28" y="63"/>
                  </a:lnTo>
                  <a:lnTo>
                    <a:pt x="28" y="58"/>
                  </a:lnTo>
                  <a:lnTo>
                    <a:pt x="28" y="44"/>
                  </a:lnTo>
                  <a:lnTo>
                    <a:pt x="28" y="44"/>
                  </a:lnTo>
                  <a:lnTo>
                    <a:pt x="28" y="42"/>
                  </a:lnTo>
                  <a:lnTo>
                    <a:pt x="28" y="42"/>
                  </a:lnTo>
                  <a:lnTo>
                    <a:pt x="26" y="40"/>
                  </a:lnTo>
                  <a:lnTo>
                    <a:pt x="24" y="38"/>
                  </a:lnTo>
                  <a:lnTo>
                    <a:pt x="21" y="38"/>
                  </a:lnTo>
                  <a:lnTo>
                    <a:pt x="21" y="38"/>
                  </a:lnTo>
                  <a:lnTo>
                    <a:pt x="19" y="38"/>
                  </a:lnTo>
                  <a:lnTo>
                    <a:pt x="17" y="38"/>
                  </a:lnTo>
                  <a:lnTo>
                    <a:pt x="16" y="40"/>
                  </a:lnTo>
                  <a:lnTo>
                    <a:pt x="14" y="42"/>
                  </a:lnTo>
                  <a:lnTo>
                    <a:pt x="14" y="45"/>
                  </a:lnTo>
                  <a:lnTo>
                    <a:pt x="12" y="49"/>
                  </a:lnTo>
                  <a:lnTo>
                    <a:pt x="12" y="56"/>
                  </a:lnTo>
                  <a:lnTo>
                    <a:pt x="12" y="56"/>
                  </a:lnTo>
                  <a:lnTo>
                    <a:pt x="10" y="58"/>
                  </a:lnTo>
                  <a:lnTo>
                    <a:pt x="10" y="59"/>
                  </a:lnTo>
                  <a:lnTo>
                    <a:pt x="9" y="61"/>
                  </a:lnTo>
                  <a:lnTo>
                    <a:pt x="7" y="61"/>
                  </a:lnTo>
                  <a:lnTo>
                    <a:pt x="5" y="61"/>
                  </a:lnTo>
                  <a:lnTo>
                    <a:pt x="5" y="61"/>
                  </a:lnTo>
                  <a:lnTo>
                    <a:pt x="3" y="61"/>
                  </a:lnTo>
                  <a:lnTo>
                    <a:pt x="2" y="59"/>
                  </a:lnTo>
                  <a:lnTo>
                    <a:pt x="0" y="58"/>
                  </a:lnTo>
                  <a:lnTo>
                    <a:pt x="0" y="52"/>
                  </a:lnTo>
                  <a:lnTo>
                    <a:pt x="0" y="38"/>
                  </a:lnTo>
                  <a:lnTo>
                    <a:pt x="0" y="37"/>
                  </a:lnTo>
                  <a:lnTo>
                    <a:pt x="0" y="35"/>
                  </a:lnTo>
                  <a:lnTo>
                    <a:pt x="2" y="33"/>
                  </a:lnTo>
                  <a:lnTo>
                    <a:pt x="3" y="31"/>
                  </a:lnTo>
                  <a:lnTo>
                    <a:pt x="7" y="28"/>
                  </a:lnTo>
                  <a:lnTo>
                    <a:pt x="10" y="28"/>
                  </a:lnTo>
                  <a:lnTo>
                    <a:pt x="17" y="28"/>
                  </a:lnTo>
                  <a:lnTo>
                    <a:pt x="19" y="28"/>
                  </a:lnTo>
                  <a:lnTo>
                    <a:pt x="21" y="28"/>
                  </a:lnTo>
                  <a:lnTo>
                    <a:pt x="23" y="28"/>
                  </a:lnTo>
                  <a:lnTo>
                    <a:pt x="24" y="26"/>
                  </a:lnTo>
                  <a:lnTo>
                    <a:pt x="26" y="24"/>
                  </a:lnTo>
                  <a:lnTo>
                    <a:pt x="28" y="21"/>
                  </a:lnTo>
                  <a:lnTo>
                    <a:pt x="28" y="19"/>
                  </a:lnTo>
                  <a:lnTo>
                    <a:pt x="26" y="18"/>
                  </a:lnTo>
                  <a:lnTo>
                    <a:pt x="24" y="16"/>
                  </a:lnTo>
                  <a:lnTo>
                    <a:pt x="23" y="16"/>
                  </a:lnTo>
                  <a:lnTo>
                    <a:pt x="19" y="14"/>
                  </a:lnTo>
                  <a:lnTo>
                    <a:pt x="9" y="14"/>
                  </a:lnTo>
                  <a:lnTo>
                    <a:pt x="9" y="14"/>
                  </a:lnTo>
                  <a:lnTo>
                    <a:pt x="7" y="14"/>
                  </a:lnTo>
                  <a:lnTo>
                    <a:pt x="5" y="12"/>
                  </a:lnTo>
                  <a:lnTo>
                    <a:pt x="3" y="11"/>
                  </a:lnTo>
                  <a:lnTo>
                    <a:pt x="3" y="7"/>
                  </a:lnTo>
                  <a:lnTo>
                    <a:pt x="3" y="7"/>
                  </a:lnTo>
                  <a:lnTo>
                    <a:pt x="3" y="5"/>
                  </a:lnTo>
                  <a:lnTo>
                    <a:pt x="3" y="4"/>
                  </a:lnTo>
                  <a:lnTo>
                    <a:pt x="5" y="2"/>
                  </a:lnTo>
                  <a:lnTo>
                    <a:pt x="9" y="0"/>
                  </a:lnTo>
                  <a:lnTo>
                    <a:pt x="14" y="0"/>
                  </a:lnTo>
                  <a:lnTo>
                    <a:pt x="1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6" name="Freeform 71">
              <a:extLst/>
            </p:cNvPr>
            <p:cNvSpPr>
              <a:spLocks/>
            </p:cNvSpPr>
            <p:nvPr/>
          </p:nvSpPr>
          <p:spPr bwMode="auto">
            <a:xfrm>
              <a:off x="873126" y="1217613"/>
              <a:ext cx="249238" cy="152400"/>
            </a:xfrm>
            <a:custGeom>
              <a:avLst/>
              <a:gdLst>
                <a:gd name="T0" fmla="*/ 63 w 157"/>
                <a:gd name="T1" fmla="*/ 12 h 96"/>
                <a:gd name="T2" fmla="*/ 68 w 157"/>
                <a:gd name="T3" fmla="*/ 5 h 96"/>
                <a:gd name="T4" fmla="*/ 77 w 157"/>
                <a:gd name="T5" fmla="*/ 0 h 96"/>
                <a:gd name="T6" fmla="*/ 82 w 157"/>
                <a:gd name="T7" fmla="*/ 2 h 96"/>
                <a:gd name="T8" fmla="*/ 92 w 157"/>
                <a:gd name="T9" fmla="*/ 14 h 96"/>
                <a:gd name="T10" fmla="*/ 125 w 157"/>
                <a:gd name="T11" fmla="*/ 14 h 96"/>
                <a:gd name="T12" fmla="*/ 134 w 157"/>
                <a:gd name="T13" fmla="*/ 16 h 96"/>
                <a:gd name="T14" fmla="*/ 141 w 157"/>
                <a:gd name="T15" fmla="*/ 40 h 96"/>
                <a:gd name="T16" fmla="*/ 148 w 157"/>
                <a:gd name="T17" fmla="*/ 70 h 96"/>
                <a:gd name="T18" fmla="*/ 157 w 157"/>
                <a:gd name="T19" fmla="*/ 86 h 96"/>
                <a:gd name="T20" fmla="*/ 155 w 157"/>
                <a:gd name="T21" fmla="*/ 94 h 96"/>
                <a:gd name="T22" fmla="*/ 152 w 157"/>
                <a:gd name="T23" fmla="*/ 96 h 96"/>
                <a:gd name="T24" fmla="*/ 143 w 157"/>
                <a:gd name="T25" fmla="*/ 93 h 96"/>
                <a:gd name="T26" fmla="*/ 134 w 157"/>
                <a:gd name="T27" fmla="*/ 77 h 96"/>
                <a:gd name="T28" fmla="*/ 122 w 157"/>
                <a:gd name="T29" fmla="*/ 33 h 96"/>
                <a:gd name="T30" fmla="*/ 120 w 157"/>
                <a:gd name="T31" fmla="*/ 26 h 96"/>
                <a:gd name="T32" fmla="*/ 96 w 157"/>
                <a:gd name="T33" fmla="*/ 26 h 96"/>
                <a:gd name="T34" fmla="*/ 106 w 157"/>
                <a:gd name="T35" fmla="*/ 61 h 96"/>
                <a:gd name="T36" fmla="*/ 108 w 157"/>
                <a:gd name="T37" fmla="*/ 68 h 96"/>
                <a:gd name="T38" fmla="*/ 113 w 157"/>
                <a:gd name="T39" fmla="*/ 80 h 96"/>
                <a:gd name="T40" fmla="*/ 113 w 157"/>
                <a:gd name="T41" fmla="*/ 86 h 96"/>
                <a:gd name="T42" fmla="*/ 110 w 157"/>
                <a:gd name="T43" fmla="*/ 93 h 96"/>
                <a:gd name="T44" fmla="*/ 105 w 157"/>
                <a:gd name="T45" fmla="*/ 93 h 96"/>
                <a:gd name="T46" fmla="*/ 96 w 157"/>
                <a:gd name="T47" fmla="*/ 82 h 96"/>
                <a:gd name="T48" fmla="*/ 82 w 157"/>
                <a:gd name="T49" fmla="*/ 30 h 96"/>
                <a:gd name="T50" fmla="*/ 78 w 157"/>
                <a:gd name="T51" fmla="*/ 26 h 96"/>
                <a:gd name="T52" fmla="*/ 71 w 157"/>
                <a:gd name="T53" fmla="*/ 44 h 96"/>
                <a:gd name="T54" fmla="*/ 64 w 157"/>
                <a:gd name="T55" fmla="*/ 68 h 96"/>
                <a:gd name="T56" fmla="*/ 57 w 157"/>
                <a:gd name="T57" fmla="*/ 87 h 96"/>
                <a:gd name="T58" fmla="*/ 50 w 157"/>
                <a:gd name="T59" fmla="*/ 93 h 96"/>
                <a:gd name="T60" fmla="*/ 43 w 157"/>
                <a:gd name="T61" fmla="*/ 93 h 96"/>
                <a:gd name="T62" fmla="*/ 42 w 157"/>
                <a:gd name="T63" fmla="*/ 89 h 96"/>
                <a:gd name="T64" fmla="*/ 43 w 157"/>
                <a:gd name="T65" fmla="*/ 77 h 96"/>
                <a:gd name="T66" fmla="*/ 47 w 157"/>
                <a:gd name="T67" fmla="*/ 70 h 96"/>
                <a:gd name="T68" fmla="*/ 50 w 157"/>
                <a:gd name="T69" fmla="*/ 54 h 96"/>
                <a:gd name="T70" fmla="*/ 42 w 157"/>
                <a:gd name="T71" fmla="*/ 25 h 96"/>
                <a:gd name="T72" fmla="*/ 38 w 157"/>
                <a:gd name="T73" fmla="*/ 25 h 96"/>
                <a:gd name="T74" fmla="*/ 35 w 157"/>
                <a:gd name="T75" fmla="*/ 33 h 96"/>
                <a:gd name="T76" fmla="*/ 17 w 157"/>
                <a:gd name="T77" fmla="*/ 91 h 96"/>
                <a:gd name="T78" fmla="*/ 14 w 157"/>
                <a:gd name="T79" fmla="*/ 94 h 96"/>
                <a:gd name="T80" fmla="*/ 5 w 157"/>
                <a:gd name="T81" fmla="*/ 96 h 96"/>
                <a:gd name="T82" fmla="*/ 0 w 157"/>
                <a:gd name="T83" fmla="*/ 93 h 96"/>
                <a:gd name="T84" fmla="*/ 2 w 157"/>
                <a:gd name="T85" fmla="*/ 84 h 96"/>
                <a:gd name="T86" fmla="*/ 3 w 157"/>
                <a:gd name="T87" fmla="*/ 79 h 96"/>
                <a:gd name="T88" fmla="*/ 5 w 157"/>
                <a:gd name="T89" fmla="*/ 73 h 96"/>
                <a:gd name="T90" fmla="*/ 23 w 157"/>
                <a:gd name="T91" fmla="*/ 19 h 96"/>
                <a:gd name="T92" fmla="*/ 28 w 157"/>
                <a:gd name="T93" fmla="*/ 14 h 96"/>
                <a:gd name="T94" fmla="*/ 40 w 157"/>
                <a:gd name="T9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 h="96">
                  <a:moveTo>
                    <a:pt x="40" y="14"/>
                  </a:moveTo>
                  <a:lnTo>
                    <a:pt x="63" y="14"/>
                  </a:lnTo>
                  <a:lnTo>
                    <a:pt x="63" y="12"/>
                  </a:lnTo>
                  <a:lnTo>
                    <a:pt x="64" y="11"/>
                  </a:lnTo>
                  <a:lnTo>
                    <a:pt x="66" y="9"/>
                  </a:lnTo>
                  <a:lnTo>
                    <a:pt x="68" y="5"/>
                  </a:lnTo>
                  <a:lnTo>
                    <a:pt x="71" y="2"/>
                  </a:lnTo>
                  <a:lnTo>
                    <a:pt x="75" y="0"/>
                  </a:lnTo>
                  <a:lnTo>
                    <a:pt x="77" y="0"/>
                  </a:lnTo>
                  <a:lnTo>
                    <a:pt x="78" y="0"/>
                  </a:lnTo>
                  <a:lnTo>
                    <a:pt x="80" y="0"/>
                  </a:lnTo>
                  <a:lnTo>
                    <a:pt x="82" y="2"/>
                  </a:lnTo>
                  <a:lnTo>
                    <a:pt x="85" y="4"/>
                  </a:lnTo>
                  <a:lnTo>
                    <a:pt x="89" y="7"/>
                  </a:lnTo>
                  <a:lnTo>
                    <a:pt x="92" y="14"/>
                  </a:lnTo>
                  <a:lnTo>
                    <a:pt x="122" y="12"/>
                  </a:lnTo>
                  <a:lnTo>
                    <a:pt x="124" y="12"/>
                  </a:lnTo>
                  <a:lnTo>
                    <a:pt x="125" y="14"/>
                  </a:lnTo>
                  <a:lnTo>
                    <a:pt x="127" y="14"/>
                  </a:lnTo>
                  <a:lnTo>
                    <a:pt x="131" y="14"/>
                  </a:lnTo>
                  <a:lnTo>
                    <a:pt x="134" y="16"/>
                  </a:lnTo>
                  <a:lnTo>
                    <a:pt x="136" y="19"/>
                  </a:lnTo>
                  <a:lnTo>
                    <a:pt x="138" y="23"/>
                  </a:lnTo>
                  <a:lnTo>
                    <a:pt x="141" y="40"/>
                  </a:lnTo>
                  <a:lnTo>
                    <a:pt x="143" y="46"/>
                  </a:lnTo>
                  <a:lnTo>
                    <a:pt x="145" y="56"/>
                  </a:lnTo>
                  <a:lnTo>
                    <a:pt x="148" y="70"/>
                  </a:lnTo>
                  <a:lnTo>
                    <a:pt x="153" y="84"/>
                  </a:lnTo>
                  <a:lnTo>
                    <a:pt x="155" y="84"/>
                  </a:lnTo>
                  <a:lnTo>
                    <a:pt x="157" y="86"/>
                  </a:lnTo>
                  <a:lnTo>
                    <a:pt x="157" y="89"/>
                  </a:lnTo>
                  <a:lnTo>
                    <a:pt x="157" y="93"/>
                  </a:lnTo>
                  <a:lnTo>
                    <a:pt x="155" y="94"/>
                  </a:lnTo>
                  <a:lnTo>
                    <a:pt x="155" y="96"/>
                  </a:lnTo>
                  <a:lnTo>
                    <a:pt x="153" y="96"/>
                  </a:lnTo>
                  <a:lnTo>
                    <a:pt x="152" y="96"/>
                  </a:lnTo>
                  <a:lnTo>
                    <a:pt x="150" y="96"/>
                  </a:lnTo>
                  <a:lnTo>
                    <a:pt x="146" y="94"/>
                  </a:lnTo>
                  <a:lnTo>
                    <a:pt x="143" y="93"/>
                  </a:lnTo>
                  <a:lnTo>
                    <a:pt x="139" y="86"/>
                  </a:lnTo>
                  <a:lnTo>
                    <a:pt x="138" y="84"/>
                  </a:lnTo>
                  <a:lnTo>
                    <a:pt x="134" y="77"/>
                  </a:lnTo>
                  <a:lnTo>
                    <a:pt x="129" y="59"/>
                  </a:lnTo>
                  <a:lnTo>
                    <a:pt x="122" y="33"/>
                  </a:lnTo>
                  <a:lnTo>
                    <a:pt x="122" y="33"/>
                  </a:lnTo>
                  <a:lnTo>
                    <a:pt x="122" y="32"/>
                  </a:lnTo>
                  <a:lnTo>
                    <a:pt x="122" y="30"/>
                  </a:lnTo>
                  <a:lnTo>
                    <a:pt x="120" y="26"/>
                  </a:lnTo>
                  <a:lnTo>
                    <a:pt x="119" y="26"/>
                  </a:lnTo>
                  <a:lnTo>
                    <a:pt x="115" y="25"/>
                  </a:lnTo>
                  <a:lnTo>
                    <a:pt x="96" y="26"/>
                  </a:lnTo>
                  <a:lnTo>
                    <a:pt x="98" y="30"/>
                  </a:lnTo>
                  <a:lnTo>
                    <a:pt x="101" y="42"/>
                  </a:lnTo>
                  <a:lnTo>
                    <a:pt x="106" y="61"/>
                  </a:lnTo>
                  <a:lnTo>
                    <a:pt x="106" y="63"/>
                  </a:lnTo>
                  <a:lnTo>
                    <a:pt x="108" y="65"/>
                  </a:lnTo>
                  <a:lnTo>
                    <a:pt x="108" y="68"/>
                  </a:lnTo>
                  <a:lnTo>
                    <a:pt x="110" y="72"/>
                  </a:lnTo>
                  <a:lnTo>
                    <a:pt x="112" y="77"/>
                  </a:lnTo>
                  <a:lnTo>
                    <a:pt x="113" y="80"/>
                  </a:lnTo>
                  <a:lnTo>
                    <a:pt x="113" y="80"/>
                  </a:lnTo>
                  <a:lnTo>
                    <a:pt x="113" y="82"/>
                  </a:lnTo>
                  <a:lnTo>
                    <a:pt x="113" y="86"/>
                  </a:lnTo>
                  <a:lnTo>
                    <a:pt x="113" y="87"/>
                  </a:lnTo>
                  <a:lnTo>
                    <a:pt x="112" y="91"/>
                  </a:lnTo>
                  <a:lnTo>
                    <a:pt x="110" y="93"/>
                  </a:lnTo>
                  <a:lnTo>
                    <a:pt x="108" y="93"/>
                  </a:lnTo>
                  <a:lnTo>
                    <a:pt x="106" y="93"/>
                  </a:lnTo>
                  <a:lnTo>
                    <a:pt x="105" y="93"/>
                  </a:lnTo>
                  <a:lnTo>
                    <a:pt x="101" y="91"/>
                  </a:lnTo>
                  <a:lnTo>
                    <a:pt x="98" y="87"/>
                  </a:lnTo>
                  <a:lnTo>
                    <a:pt x="96" y="82"/>
                  </a:lnTo>
                  <a:lnTo>
                    <a:pt x="87" y="46"/>
                  </a:lnTo>
                  <a:lnTo>
                    <a:pt x="82" y="30"/>
                  </a:lnTo>
                  <a:lnTo>
                    <a:pt x="82" y="30"/>
                  </a:lnTo>
                  <a:lnTo>
                    <a:pt x="80" y="28"/>
                  </a:lnTo>
                  <a:lnTo>
                    <a:pt x="80" y="26"/>
                  </a:lnTo>
                  <a:lnTo>
                    <a:pt x="78" y="26"/>
                  </a:lnTo>
                  <a:lnTo>
                    <a:pt x="77" y="26"/>
                  </a:lnTo>
                  <a:lnTo>
                    <a:pt x="75" y="28"/>
                  </a:lnTo>
                  <a:lnTo>
                    <a:pt x="71" y="44"/>
                  </a:lnTo>
                  <a:lnTo>
                    <a:pt x="70" y="47"/>
                  </a:lnTo>
                  <a:lnTo>
                    <a:pt x="68" y="58"/>
                  </a:lnTo>
                  <a:lnTo>
                    <a:pt x="64" y="68"/>
                  </a:lnTo>
                  <a:lnTo>
                    <a:pt x="61" y="79"/>
                  </a:lnTo>
                  <a:lnTo>
                    <a:pt x="57" y="86"/>
                  </a:lnTo>
                  <a:lnTo>
                    <a:pt x="57" y="87"/>
                  </a:lnTo>
                  <a:lnTo>
                    <a:pt x="56" y="89"/>
                  </a:lnTo>
                  <a:lnTo>
                    <a:pt x="52" y="91"/>
                  </a:lnTo>
                  <a:lnTo>
                    <a:pt x="50" y="93"/>
                  </a:lnTo>
                  <a:lnTo>
                    <a:pt x="47" y="94"/>
                  </a:lnTo>
                  <a:lnTo>
                    <a:pt x="45" y="93"/>
                  </a:lnTo>
                  <a:lnTo>
                    <a:pt x="43" y="93"/>
                  </a:lnTo>
                  <a:lnTo>
                    <a:pt x="43" y="93"/>
                  </a:lnTo>
                  <a:lnTo>
                    <a:pt x="42" y="91"/>
                  </a:lnTo>
                  <a:lnTo>
                    <a:pt x="42" y="89"/>
                  </a:lnTo>
                  <a:lnTo>
                    <a:pt x="40" y="86"/>
                  </a:lnTo>
                  <a:lnTo>
                    <a:pt x="42" y="82"/>
                  </a:lnTo>
                  <a:lnTo>
                    <a:pt x="43" y="77"/>
                  </a:lnTo>
                  <a:lnTo>
                    <a:pt x="43" y="77"/>
                  </a:lnTo>
                  <a:lnTo>
                    <a:pt x="45" y="73"/>
                  </a:lnTo>
                  <a:lnTo>
                    <a:pt x="47" y="70"/>
                  </a:lnTo>
                  <a:lnTo>
                    <a:pt x="49" y="66"/>
                  </a:lnTo>
                  <a:lnTo>
                    <a:pt x="50" y="61"/>
                  </a:lnTo>
                  <a:lnTo>
                    <a:pt x="50" y="54"/>
                  </a:lnTo>
                  <a:lnTo>
                    <a:pt x="52" y="49"/>
                  </a:lnTo>
                  <a:lnTo>
                    <a:pt x="57" y="26"/>
                  </a:lnTo>
                  <a:lnTo>
                    <a:pt x="42" y="25"/>
                  </a:lnTo>
                  <a:lnTo>
                    <a:pt x="40" y="25"/>
                  </a:lnTo>
                  <a:lnTo>
                    <a:pt x="40" y="25"/>
                  </a:lnTo>
                  <a:lnTo>
                    <a:pt x="38" y="25"/>
                  </a:lnTo>
                  <a:lnTo>
                    <a:pt x="38" y="26"/>
                  </a:lnTo>
                  <a:lnTo>
                    <a:pt x="36" y="28"/>
                  </a:lnTo>
                  <a:lnTo>
                    <a:pt x="35" y="33"/>
                  </a:lnTo>
                  <a:lnTo>
                    <a:pt x="26" y="61"/>
                  </a:lnTo>
                  <a:lnTo>
                    <a:pt x="19" y="82"/>
                  </a:lnTo>
                  <a:lnTo>
                    <a:pt x="17" y="91"/>
                  </a:lnTo>
                  <a:lnTo>
                    <a:pt x="17" y="91"/>
                  </a:lnTo>
                  <a:lnTo>
                    <a:pt x="16" y="93"/>
                  </a:lnTo>
                  <a:lnTo>
                    <a:pt x="14" y="94"/>
                  </a:lnTo>
                  <a:lnTo>
                    <a:pt x="10" y="94"/>
                  </a:lnTo>
                  <a:lnTo>
                    <a:pt x="9" y="96"/>
                  </a:lnTo>
                  <a:lnTo>
                    <a:pt x="5" y="96"/>
                  </a:lnTo>
                  <a:lnTo>
                    <a:pt x="3" y="94"/>
                  </a:lnTo>
                  <a:lnTo>
                    <a:pt x="2" y="93"/>
                  </a:lnTo>
                  <a:lnTo>
                    <a:pt x="0" y="93"/>
                  </a:lnTo>
                  <a:lnTo>
                    <a:pt x="0" y="89"/>
                  </a:lnTo>
                  <a:lnTo>
                    <a:pt x="2" y="87"/>
                  </a:lnTo>
                  <a:lnTo>
                    <a:pt x="2" y="84"/>
                  </a:lnTo>
                  <a:lnTo>
                    <a:pt x="2" y="84"/>
                  </a:lnTo>
                  <a:lnTo>
                    <a:pt x="2" y="82"/>
                  </a:lnTo>
                  <a:lnTo>
                    <a:pt x="3" y="79"/>
                  </a:lnTo>
                  <a:lnTo>
                    <a:pt x="3" y="77"/>
                  </a:lnTo>
                  <a:lnTo>
                    <a:pt x="5" y="75"/>
                  </a:lnTo>
                  <a:lnTo>
                    <a:pt x="5" y="73"/>
                  </a:lnTo>
                  <a:lnTo>
                    <a:pt x="19" y="35"/>
                  </a:lnTo>
                  <a:lnTo>
                    <a:pt x="23" y="21"/>
                  </a:lnTo>
                  <a:lnTo>
                    <a:pt x="23" y="19"/>
                  </a:lnTo>
                  <a:lnTo>
                    <a:pt x="24" y="19"/>
                  </a:lnTo>
                  <a:lnTo>
                    <a:pt x="26" y="16"/>
                  </a:lnTo>
                  <a:lnTo>
                    <a:pt x="28" y="14"/>
                  </a:lnTo>
                  <a:lnTo>
                    <a:pt x="31" y="14"/>
                  </a:lnTo>
                  <a:lnTo>
                    <a:pt x="38" y="12"/>
                  </a:lnTo>
                  <a:lnTo>
                    <a:pt x="40"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7" name="Freeform 72">
              <a:extLst/>
            </p:cNvPr>
            <p:cNvSpPr>
              <a:spLocks/>
            </p:cNvSpPr>
            <p:nvPr/>
          </p:nvSpPr>
          <p:spPr bwMode="auto">
            <a:xfrm>
              <a:off x="1006476" y="1474788"/>
              <a:ext cx="107950" cy="50800"/>
            </a:xfrm>
            <a:custGeom>
              <a:avLst/>
              <a:gdLst>
                <a:gd name="T0" fmla="*/ 0 w 68"/>
                <a:gd name="T1" fmla="*/ 0 h 32"/>
                <a:gd name="T2" fmla="*/ 0 w 68"/>
                <a:gd name="T3" fmla="*/ 2 h 32"/>
                <a:gd name="T4" fmla="*/ 0 w 68"/>
                <a:gd name="T5" fmla="*/ 2 h 32"/>
                <a:gd name="T6" fmla="*/ 19 w 68"/>
                <a:gd name="T7" fmla="*/ 16 h 32"/>
                <a:gd name="T8" fmla="*/ 41 w 68"/>
                <a:gd name="T9" fmla="*/ 27 h 32"/>
                <a:gd name="T10" fmla="*/ 66 w 68"/>
                <a:gd name="T11" fmla="*/ 32 h 32"/>
                <a:gd name="T12" fmla="*/ 66 w 68"/>
                <a:gd name="T13" fmla="*/ 32 h 32"/>
                <a:gd name="T14" fmla="*/ 68 w 68"/>
                <a:gd name="T15" fmla="*/ 30 h 32"/>
                <a:gd name="T16" fmla="*/ 68 w 68"/>
                <a:gd name="T17" fmla="*/ 30 h 32"/>
                <a:gd name="T18" fmla="*/ 66 w 68"/>
                <a:gd name="T19" fmla="*/ 28 h 32"/>
                <a:gd name="T20" fmla="*/ 41 w 68"/>
                <a:gd name="T21" fmla="*/ 23 h 32"/>
                <a:gd name="T22" fmla="*/ 21 w 68"/>
                <a:gd name="T23" fmla="*/ 14 h 32"/>
                <a:gd name="T24" fmla="*/ 1 w 68"/>
                <a:gd name="T25" fmla="*/ 0 h 32"/>
                <a:gd name="T26" fmla="*/ 1 w 68"/>
                <a:gd name="T27" fmla="*/ 0 h 32"/>
                <a:gd name="T28" fmla="*/ 0 w 6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2">
                  <a:moveTo>
                    <a:pt x="0" y="0"/>
                  </a:moveTo>
                  <a:lnTo>
                    <a:pt x="0" y="2"/>
                  </a:lnTo>
                  <a:lnTo>
                    <a:pt x="0" y="2"/>
                  </a:lnTo>
                  <a:lnTo>
                    <a:pt x="19" y="16"/>
                  </a:lnTo>
                  <a:lnTo>
                    <a:pt x="41" y="27"/>
                  </a:lnTo>
                  <a:lnTo>
                    <a:pt x="66" y="32"/>
                  </a:lnTo>
                  <a:lnTo>
                    <a:pt x="66" y="32"/>
                  </a:lnTo>
                  <a:lnTo>
                    <a:pt x="68" y="30"/>
                  </a:lnTo>
                  <a:lnTo>
                    <a:pt x="68" y="30"/>
                  </a:lnTo>
                  <a:lnTo>
                    <a:pt x="66" y="28"/>
                  </a:lnTo>
                  <a:lnTo>
                    <a:pt x="41" y="23"/>
                  </a:lnTo>
                  <a:lnTo>
                    <a:pt x="21" y="14"/>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8" name="Freeform 73">
              <a:extLst/>
            </p:cNvPr>
            <p:cNvSpPr>
              <a:spLocks/>
            </p:cNvSpPr>
            <p:nvPr/>
          </p:nvSpPr>
          <p:spPr bwMode="auto">
            <a:xfrm>
              <a:off x="974726" y="1436688"/>
              <a:ext cx="20638" cy="25400"/>
            </a:xfrm>
            <a:custGeom>
              <a:avLst/>
              <a:gdLst>
                <a:gd name="T0" fmla="*/ 0 w 13"/>
                <a:gd name="T1" fmla="*/ 0 h 16"/>
                <a:gd name="T2" fmla="*/ 0 w 13"/>
                <a:gd name="T3" fmla="*/ 2 h 16"/>
                <a:gd name="T4" fmla="*/ 0 w 13"/>
                <a:gd name="T5" fmla="*/ 4 h 16"/>
                <a:gd name="T6" fmla="*/ 0 w 13"/>
                <a:gd name="T7" fmla="*/ 4 h 16"/>
                <a:gd name="T8" fmla="*/ 2 w 13"/>
                <a:gd name="T9" fmla="*/ 7 h 16"/>
                <a:gd name="T10" fmla="*/ 6 w 13"/>
                <a:gd name="T11" fmla="*/ 11 h 16"/>
                <a:gd name="T12" fmla="*/ 9 w 13"/>
                <a:gd name="T13" fmla="*/ 16 h 16"/>
                <a:gd name="T14" fmla="*/ 11 w 13"/>
                <a:gd name="T15" fmla="*/ 16 h 16"/>
                <a:gd name="T16" fmla="*/ 11 w 13"/>
                <a:gd name="T17" fmla="*/ 16 h 16"/>
                <a:gd name="T18" fmla="*/ 13 w 13"/>
                <a:gd name="T19" fmla="*/ 16 h 16"/>
                <a:gd name="T20" fmla="*/ 11 w 13"/>
                <a:gd name="T21" fmla="*/ 14 h 16"/>
                <a:gd name="T22" fmla="*/ 7 w 13"/>
                <a:gd name="T23" fmla="*/ 9 h 16"/>
                <a:gd name="T24" fmla="*/ 4 w 13"/>
                <a:gd name="T25" fmla="*/ 5 h 16"/>
                <a:gd name="T26" fmla="*/ 4 w 13"/>
                <a:gd name="T27" fmla="*/ 2 h 16"/>
                <a:gd name="T28" fmla="*/ 2 w 13"/>
                <a:gd name="T29" fmla="*/ 2 h 16"/>
                <a:gd name="T30" fmla="*/ 2 w 13"/>
                <a:gd name="T31" fmla="*/ 0 h 16"/>
                <a:gd name="T32" fmla="*/ 0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0" y="0"/>
                  </a:moveTo>
                  <a:lnTo>
                    <a:pt x="0" y="2"/>
                  </a:lnTo>
                  <a:lnTo>
                    <a:pt x="0" y="4"/>
                  </a:lnTo>
                  <a:lnTo>
                    <a:pt x="0" y="4"/>
                  </a:lnTo>
                  <a:lnTo>
                    <a:pt x="2" y="7"/>
                  </a:lnTo>
                  <a:lnTo>
                    <a:pt x="6" y="11"/>
                  </a:lnTo>
                  <a:lnTo>
                    <a:pt x="9" y="16"/>
                  </a:lnTo>
                  <a:lnTo>
                    <a:pt x="11" y="16"/>
                  </a:lnTo>
                  <a:lnTo>
                    <a:pt x="11" y="16"/>
                  </a:lnTo>
                  <a:lnTo>
                    <a:pt x="13" y="16"/>
                  </a:lnTo>
                  <a:lnTo>
                    <a:pt x="11" y="14"/>
                  </a:lnTo>
                  <a:lnTo>
                    <a:pt x="7" y="9"/>
                  </a:lnTo>
                  <a:lnTo>
                    <a:pt x="4" y="5"/>
                  </a:lnTo>
                  <a:lnTo>
                    <a:pt x="4" y="2"/>
                  </a:lnTo>
                  <a:lnTo>
                    <a:pt x="2" y="2"/>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79" name="Freeform 74">
              <a:extLst/>
            </p:cNvPr>
            <p:cNvSpPr>
              <a:spLocks/>
            </p:cNvSpPr>
            <p:nvPr/>
          </p:nvSpPr>
          <p:spPr bwMode="auto">
            <a:xfrm>
              <a:off x="996951" y="1484313"/>
              <a:ext cx="117475" cy="55563"/>
            </a:xfrm>
            <a:custGeom>
              <a:avLst/>
              <a:gdLst>
                <a:gd name="T0" fmla="*/ 0 w 74"/>
                <a:gd name="T1" fmla="*/ 0 h 35"/>
                <a:gd name="T2" fmla="*/ 0 w 74"/>
                <a:gd name="T3" fmla="*/ 0 h 35"/>
                <a:gd name="T4" fmla="*/ 0 w 74"/>
                <a:gd name="T5" fmla="*/ 1 h 35"/>
                <a:gd name="T6" fmla="*/ 20 w 74"/>
                <a:gd name="T7" fmla="*/ 15 h 35"/>
                <a:gd name="T8" fmla="*/ 44 w 74"/>
                <a:gd name="T9" fmla="*/ 28 h 35"/>
                <a:gd name="T10" fmla="*/ 74 w 74"/>
                <a:gd name="T11" fmla="*/ 35 h 35"/>
                <a:gd name="T12" fmla="*/ 74 w 74"/>
                <a:gd name="T13" fmla="*/ 35 h 35"/>
                <a:gd name="T14" fmla="*/ 74 w 74"/>
                <a:gd name="T15" fmla="*/ 33 h 35"/>
                <a:gd name="T16" fmla="*/ 74 w 74"/>
                <a:gd name="T17" fmla="*/ 31 h 35"/>
                <a:gd name="T18" fmla="*/ 74 w 74"/>
                <a:gd name="T19" fmla="*/ 31 h 35"/>
                <a:gd name="T20" fmla="*/ 44 w 74"/>
                <a:gd name="T21" fmla="*/ 24 h 35"/>
                <a:gd name="T22" fmla="*/ 21 w 74"/>
                <a:gd name="T23" fmla="*/ 12 h 35"/>
                <a:gd name="T24" fmla="*/ 4 w 74"/>
                <a:gd name="T25" fmla="*/ 0 h 35"/>
                <a:gd name="T26" fmla="*/ 2 w 74"/>
                <a:gd name="T27" fmla="*/ 0 h 35"/>
                <a:gd name="T28" fmla="*/ 0 w 74"/>
                <a:gd name="T2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5">
                  <a:moveTo>
                    <a:pt x="0" y="0"/>
                  </a:moveTo>
                  <a:lnTo>
                    <a:pt x="0" y="0"/>
                  </a:lnTo>
                  <a:lnTo>
                    <a:pt x="0" y="1"/>
                  </a:lnTo>
                  <a:lnTo>
                    <a:pt x="20" y="15"/>
                  </a:lnTo>
                  <a:lnTo>
                    <a:pt x="44" y="28"/>
                  </a:lnTo>
                  <a:lnTo>
                    <a:pt x="74" y="35"/>
                  </a:lnTo>
                  <a:lnTo>
                    <a:pt x="74" y="35"/>
                  </a:lnTo>
                  <a:lnTo>
                    <a:pt x="74" y="33"/>
                  </a:lnTo>
                  <a:lnTo>
                    <a:pt x="74" y="31"/>
                  </a:lnTo>
                  <a:lnTo>
                    <a:pt x="74" y="31"/>
                  </a:lnTo>
                  <a:lnTo>
                    <a:pt x="44" y="24"/>
                  </a:lnTo>
                  <a:lnTo>
                    <a:pt x="21" y="12"/>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0" name="Freeform 75">
              <a:extLst/>
            </p:cNvPr>
            <p:cNvSpPr>
              <a:spLocks/>
            </p:cNvSpPr>
            <p:nvPr/>
          </p:nvSpPr>
          <p:spPr bwMode="auto">
            <a:xfrm>
              <a:off x="958851" y="1439863"/>
              <a:ext cx="26988" cy="30163"/>
            </a:xfrm>
            <a:custGeom>
              <a:avLst/>
              <a:gdLst>
                <a:gd name="T0" fmla="*/ 0 w 17"/>
                <a:gd name="T1" fmla="*/ 0 h 19"/>
                <a:gd name="T2" fmla="*/ 0 w 17"/>
                <a:gd name="T3" fmla="*/ 0 h 19"/>
                <a:gd name="T4" fmla="*/ 0 w 17"/>
                <a:gd name="T5" fmla="*/ 2 h 19"/>
                <a:gd name="T6" fmla="*/ 0 w 17"/>
                <a:gd name="T7" fmla="*/ 2 h 19"/>
                <a:gd name="T8" fmla="*/ 2 w 17"/>
                <a:gd name="T9" fmla="*/ 5 h 19"/>
                <a:gd name="T10" fmla="*/ 5 w 17"/>
                <a:gd name="T11" fmla="*/ 9 h 19"/>
                <a:gd name="T12" fmla="*/ 9 w 17"/>
                <a:gd name="T13" fmla="*/ 14 h 19"/>
                <a:gd name="T14" fmla="*/ 14 w 17"/>
                <a:gd name="T15" fmla="*/ 19 h 19"/>
                <a:gd name="T16" fmla="*/ 16 w 17"/>
                <a:gd name="T17" fmla="*/ 19 h 19"/>
                <a:gd name="T18" fmla="*/ 16 w 17"/>
                <a:gd name="T19" fmla="*/ 19 h 19"/>
                <a:gd name="T20" fmla="*/ 17 w 17"/>
                <a:gd name="T21" fmla="*/ 17 h 19"/>
                <a:gd name="T22" fmla="*/ 16 w 17"/>
                <a:gd name="T23" fmla="*/ 17 h 19"/>
                <a:gd name="T24" fmla="*/ 12 w 17"/>
                <a:gd name="T25" fmla="*/ 12 h 19"/>
                <a:gd name="T26" fmla="*/ 7 w 17"/>
                <a:gd name="T27" fmla="*/ 7 h 19"/>
                <a:gd name="T28" fmla="*/ 5 w 17"/>
                <a:gd name="T29" fmla="*/ 3 h 19"/>
                <a:gd name="T30" fmla="*/ 3 w 17"/>
                <a:gd name="T31" fmla="*/ 0 h 19"/>
                <a:gd name="T32" fmla="*/ 2 w 17"/>
                <a:gd name="T33" fmla="*/ 0 h 19"/>
                <a:gd name="T34" fmla="*/ 2 w 17"/>
                <a:gd name="T35" fmla="*/ 0 h 19"/>
                <a:gd name="T36" fmla="*/ 0 w 17"/>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0" y="0"/>
                  </a:moveTo>
                  <a:lnTo>
                    <a:pt x="0" y="0"/>
                  </a:lnTo>
                  <a:lnTo>
                    <a:pt x="0" y="2"/>
                  </a:lnTo>
                  <a:lnTo>
                    <a:pt x="0" y="2"/>
                  </a:lnTo>
                  <a:lnTo>
                    <a:pt x="2" y="5"/>
                  </a:lnTo>
                  <a:lnTo>
                    <a:pt x="5" y="9"/>
                  </a:lnTo>
                  <a:lnTo>
                    <a:pt x="9" y="14"/>
                  </a:lnTo>
                  <a:lnTo>
                    <a:pt x="14" y="19"/>
                  </a:lnTo>
                  <a:lnTo>
                    <a:pt x="16" y="19"/>
                  </a:lnTo>
                  <a:lnTo>
                    <a:pt x="16" y="19"/>
                  </a:lnTo>
                  <a:lnTo>
                    <a:pt x="17" y="17"/>
                  </a:lnTo>
                  <a:lnTo>
                    <a:pt x="16" y="17"/>
                  </a:lnTo>
                  <a:lnTo>
                    <a:pt x="12" y="12"/>
                  </a:lnTo>
                  <a:lnTo>
                    <a:pt x="7" y="7"/>
                  </a:lnTo>
                  <a:lnTo>
                    <a:pt x="5" y="3"/>
                  </a:lnTo>
                  <a:lnTo>
                    <a:pt x="3"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1" name="Freeform 76">
              <a:extLst/>
            </p:cNvPr>
            <p:cNvSpPr>
              <a:spLocks/>
            </p:cNvSpPr>
            <p:nvPr/>
          </p:nvSpPr>
          <p:spPr bwMode="auto">
            <a:xfrm>
              <a:off x="989013" y="1489075"/>
              <a:ext cx="127000" cy="61913"/>
            </a:xfrm>
            <a:custGeom>
              <a:avLst/>
              <a:gdLst>
                <a:gd name="T0" fmla="*/ 0 w 80"/>
                <a:gd name="T1" fmla="*/ 2 h 39"/>
                <a:gd name="T2" fmla="*/ 0 w 80"/>
                <a:gd name="T3" fmla="*/ 2 h 39"/>
                <a:gd name="T4" fmla="*/ 0 w 80"/>
                <a:gd name="T5" fmla="*/ 4 h 39"/>
                <a:gd name="T6" fmla="*/ 25 w 80"/>
                <a:gd name="T7" fmla="*/ 21 h 39"/>
                <a:gd name="T8" fmla="*/ 51 w 80"/>
                <a:gd name="T9" fmla="*/ 32 h 39"/>
                <a:gd name="T10" fmla="*/ 79 w 80"/>
                <a:gd name="T11" fmla="*/ 39 h 39"/>
                <a:gd name="T12" fmla="*/ 80 w 80"/>
                <a:gd name="T13" fmla="*/ 37 h 39"/>
                <a:gd name="T14" fmla="*/ 80 w 80"/>
                <a:gd name="T15" fmla="*/ 37 h 39"/>
                <a:gd name="T16" fmla="*/ 80 w 80"/>
                <a:gd name="T17" fmla="*/ 35 h 39"/>
                <a:gd name="T18" fmla="*/ 79 w 80"/>
                <a:gd name="T19" fmla="*/ 35 h 39"/>
                <a:gd name="T20" fmla="*/ 51 w 80"/>
                <a:gd name="T21" fmla="*/ 30 h 39"/>
                <a:gd name="T22" fmla="*/ 26 w 80"/>
                <a:gd name="T23" fmla="*/ 18 h 39"/>
                <a:gd name="T24" fmla="*/ 2 w 80"/>
                <a:gd name="T25" fmla="*/ 0 h 39"/>
                <a:gd name="T26" fmla="*/ 2 w 80"/>
                <a:gd name="T27" fmla="*/ 0 h 39"/>
                <a:gd name="T28" fmla="*/ 0 w 80"/>
                <a:gd name="T2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39">
                  <a:moveTo>
                    <a:pt x="0" y="2"/>
                  </a:moveTo>
                  <a:lnTo>
                    <a:pt x="0" y="2"/>
                  </a:lnTo>
                  <a:lnTo>
                    <a:pt x="0" y="4"/>
                  </a:lnTo>
                  <a:lnTo>
                    <a:pt x="25" y="21"/>
                  </a:lnTo>
                  <a:lnTo>
                    <a:pt x="51" y="32"/>
                  </a:lnTo>
                  <a:lnTo>
                    <a:pt x="79" y="39"/>
                  </a:lnTo>
                  <a:lnTo>
                    <a:pt x="80" y="37"/>
                  </a:lnTo>
                  <a:lnTo>
                    <a:pt x="80" y="37"/>
                  </a:lnTo>
                  <a:lnTo>
                    <a:pt x="80" y="35"/>
                  </a:lnTo>
                  <a:lnTo>
                    <a:pt x="79" y="35"/>
                  </a:lnTo>
                  <a:lnTo>
                    <a:pt x="51" y="30"/>
                  </a:lnTo>
                  <a:lnTo>
                    <a:pt x="26" y="18"/>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2" name="Freeform 77">
              <a:extLst/>
            </p:cNvPr>
            <p:cNvSpPr>
              <a:spLocks/>
            </p:cNvSpPr>
            <p:nvPr/>
          </p:nvSpPr>
          <p:spPr bwMode="auto">
            <a:xfrm>
              <a:off x="939801" y="1431925"/>
              <a:ext cx="34925" cy="46038"/>
            </a:xfrm>
            <a:custGeom>
              <a:avLst/>
              <a:gdLst>
                <a:gd name="T0" fmla="*/ 0 w 22"/>
                <a:gd name="T1" fmla="*/ 0 h 29"/>
                <a:gd name="T2" fmla="*/ 0 w 22"/>
                <a:gd name="T3" fmla="*/ 1 h 29"/>
                <a:gd name="T4" fmla="*/ 0 w 22"/>
                <a:gd name="T5" fmla="*/ 1 h 29"/>
                <a:gd name="T6" fmla="*/ 0 w 22"/>
                <a:gd name="T7" fmla="*/ 3 h 29"/>
                <a:gd name="T8" fmla="*/ 1 w 22"/>
                <a:gd name="T9" fmla="*/ 5 h 29"/>
                <a:gd name="T10" fmla="*/ 3 w 22"/>
                <a:gd name="T11" fmla="*/ 8 h 29"/>
                <a:gd name="T12" fmla="*/ 7 w 22"/>
                <a:gd name="T13" fmla="*/ 14 h 29"/>
                <a:gd name="T14" fmla="*/ 10 w 22"/>
                <a:gd name="T15" fmla="*/ 19 h 29"/>
                <a:gd name="T16" fmla="*/ 15 w 22"/>
                <a:gd name="T17" fmla="*/ 24 h 29"/>
                <a:gd name="T18" fmla="*/ 21 w 22"/>
                <a:gd name="T19" fmla="*/ 29 h 29"/>
                <a:gd name="T20" fmla="*/ 22 w 22"/>
                <a:gd name="T21" fmla="*/ 29 h 29"/>
                <a:gd name="T22" fmla="*/ 22 w 22"/>
                <a:gd name="T23" fmla="*/ 29 h 29"/>
                <a:gd name="T24" fmla="*/ 22 w 22"/>
                <a:gd name="T25" fmla="*/ 27 h 29"/>
                <a:gd name="T26" fmla="*/ 22 w 22"/>
                <a:gd name="T27" fmla="*/ 27 h 29"/>
                <a:gd name="T28" fmla="*/ 17 w 22"/>
                <a:gd name="T29" fmla="*/ 22 h 29"/>
                <a:gd name="T30" fmla="*/ 14 w 22"/>
                <a:gd name="T31" fmla="*/ 17 h 29"/>
                <a:gd name="T32" fmla="*/ 8 w 22"/>
                <a:gd name="T33" fmla="*/ 12 h 29"/>
                <a:gd name="T34" fmla="*/ 7 w 22"/>
                <a:gd name="T35" fmla="*/ 7 h 29"/>
                <a:gd name="T36" fmla="*/ 3 w 22"/>
                <a:gd name="T37" fmla="*/ 3 h 29"/>
                <a:gd name="T38" fmla="*/ 1 w 22"/>
                <a:gd name="T39" fmla="*/ 1 h 29"/>
                <a:gd name="T40" fmla="*/ 1 w 22"/>
                <a:gd name="T41" fmla="*/ 0 h 29"/>
                <a:gd name="T42" fmla="*/ 1 w 22"/>
                <a:gd name="T43" fmla="*/ 0 h 29"/>
                <a:gd name="T44" fmla="*/ 0 w 22"/>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0" y="0"/>
                  </a:moveTo>
                  <a:lnTo>
                    <a:pt x="0" y="1"/>
                  </a:lnTo>
                  <a:lnTo>
                    <a:pt x="0" y="1"/>
                  </a:lnTo>
                  <a:lnTo>
                    <a:pt x="0" y="3"/>
                  </a:lnTo>
                  <a:lnTo>
                    <a:pt x="1" y="5"/>
                  </a:lnTo>
                  <a:lnTo>
                    <a:pt x="3" y="8"/>
                  </a:lnTo>
                  <a:lnTo>
                    <a:pt x="7" y="14"/>
                  </a:lnTo>
                  <a:lnTo>
                    <a:pt x="10" y="19"/>
                  </a:lnTo>
                  <a:lnTo>
                    <a:pt x="15" y="24"/>
                  </a:lnTo>
                  <a:lnTo>
                    <a:pt x="21" y="29"/>
                  </a:lnTo>
                  <a:lnTo>
                    <a:pt x="22" y="29"/>
                  </a:lnTo>
                  <a:lnTo>
                    <a:pt x="22" y="29"/>
                  </a:lnTo>
                  <a:lnTo>
                    <a:pt x="22" y="27"/>
                  </a:lnTo>
                  <a:lnTo>
                    <a:pt x="22" y="27"/>
                  </a:lnTo>
                  <a:lnTo>
                    <a:pt x="17" y="22"/>
                  </a:lnTo>
                  <a:lnTo>
                    <a:pt x="14" y="17"/>
                  </a:lnTo>
                  <a:lnTo>
                    <a:pt x="8" y="12"/>
                  </a:lnTo>
                  <a:lnTo>
                    <a:pt x="7" y="7"/>
                  </a:lnTo>
                  <a:lnTo>
                    <a:pt x="3" y="3"/>
                  </a:lnTo>
                  <a:lnTo>
                    <a:pt x="1" y="1"/>
                  </a:lnTo>
                  <a:lnTo>
                    <a:pt x="1" y="0"/>
                  </a:lnTo>
                  <a:lnTo>
                    <a:pt x="1"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3" name="Freeform 78">
              <a:extLst/>
            </p:cNvPr>
            <p:cNvSpPr>
              <a:spLocks/>
            </p:cNvSpPr>
            <p:nvPr/>
          </p:nvSpPr>
          <p:spPr bwMode="auto">
            <a:xfrm>
              <a:off x="1033463" y="1519238"/>
              <a:ext cx="66675" cy="58738"/>
            </a:xfrm>
            <a:custGeom>
              <a:avLst/>
              <a:gdLst>
                <a:gd name="T0" fmla="*/ 0 w 42"/>
                <a:gd name="T1" fmla="*/ 2 h 37"/>
                <a:gd name="T2" fmla="*/ 0 w 42"/>
                <a:gd name="T3" fmla="*/ 7 h 37"/>
                <a:gd name="T4" fmla="*/ 0 w 42"/>
                <a:gd name="T5" fmla="*/ 13 h 37"/>
                <a:gd name="T6" fmla="*/ 0 w 42"/>
                <a:gd name="T7" fmla="*/ 14 h 37"/>
                <a:gd name="T8" fmla="*/ 0 w 42"/>
                <a:gd name="T9" fmla="*/ 16 h 37"/>
                <a:gd name="T10" fmla="*/ 9 w 42"/>
                <a:gd name="T11" fmla="*/ 27 h 37"/>
                <a:gd name="T12" fmla="*/ 19 w 42"/>
                <a:gd name="T13" fmla="*/ 34 h 37"/>
                <a:gd name="T14" fmla="*/ 28 w 42"/>
                <a:gd name="T15" fmla="*/ 35 h 37"/>
                <a:gd name="T16" fmla="*/ 31 w 42"/>
                <a:gd name="T17" fmla="*/ 37 h 37"/>
                <a:gd name="T18" fmla="*/ 35 w 42"/>
                <a:gd name="T19" fmla="*/ 37 h 37"/>
                <a:gd name="T20" fmla="*/ 38 w 42"/>
                <a:gd name="T21" fmla="*/ 35 h 37"/>
                <a:gd name="T22" fmla="*/ 40 w 42"/>
                <a:gd name="T23" fmla="*/ 34 h 37"/>
                <a:gd name="T24" fmla="*/ 42 w 42"/>
                <a:gd name="T25" fmla="*/ 32 h 37"/>
                <a:gd name="T26" fmla="*/ 42 w 42"/>
                <a:gd name="T27" fmla="*/ 30 h 37"/>
                <a:gd name="T28" fmla="*/ 42 w 42"/>
                <a:gd name="T29" fmla="*/ 27 h 37"/>
                <a:gd name="T30" fmla="*/ 40 w 42"/>
                <a:gd name="T31" fmla="*/ 23 h 37"/>
                <a:gd name="T32" fmla="*/ 37 w 42"/>
                <a:gd name="T33" fmla="*/ 21 h 37"/>
                <a:gd name="T34" fmla="*/ 33 w 42"/>
                <a:gd name="T35" fmla="*/ 21 h 37"/>
                <a:gd name="T36" fmla="*/ 31 w 42"/>
                <a:gd name="T37" fmla="*/ 21 h 37"/>
                <a:gd name="T38" fmla="*/ 31 w 42"/>
                <a:gd name="T39" fmla="*/ 20 h 37"/>
                <a:gd name="T40" fmla="*/ 30 w 42"/>
                <a:gd name="T41" fmla="*/ 20 h 37"/>
                <a:gd name="T42" fmla="*/ 26 w 42"/>
                <a:gd name="T43" fmla="*/ 20 h 37"/>
                <a:gd name="T44" fmla="*/ 23 w 42"/>
                <a:gd name="T45" fmla="*/ 18 h 37"/>
                <a:gd name="T46" fmla="*/ 19 w 42"/>
                <a:gd name="T47" fmla="*/ 16 h 37"/>
                <a:gd name="T48" fmla="*/ 16 w 42"/>
                <a:gd name="T49" fmla="*/ 13 h 37"/>
                <a:gd name="T50" fmla="*/ 16 w 42"/>
                <a:gd name="T51" fmla="*/ 9 h 37"/>
                <a:gd name="T52" fmla="*/ 14 w 42"/>
                <a:gd name="T53" fmla="*/ 7 h 37"/>
                <a:gd name="T54" fmla="*/ 14 w 42"/>
                <a:gd name="T55" fmla="*/ 7 h 37"/>
                <a:gd name="T56" fmla="*/ 12 w 42"/>
                <a:gd name="T57" fmla="*/ 7 h 37"/>
                <a:gd name="T58" fmla="*/ 12 w 42"/>
                <a:gd name="T59" fmla="*/ 9 h 37"/>
                <a:gd name="T60" fmla="*/ 12 w 42"/>
                <a:gd name="T61" fmla="*/ 13 h 37"/>
                <a:gd name="T62" fmla="*/ 16 w 42"/>
                <a:gd name="T63" fmla="*/ 16 h 37"/>
                <a:gd name="T64" fmla="*/ 18 w 42"/>
                <a:gd name="T65" fmla="*/ 20 h 37"/>
                <a:gd name="T66" fmla="*/ 23 w 42"/>
                <a:gd name="T67" fmla="*/ 21 h 37"/>
                <a:gd name="T68" fmla="*/ 26 w 42"/>
                <a:gd name="T69" fmla="*/ 23 h 37"/>
                <a:gd name="T70" fmla="*/ 28 w 42"/>
                <a:gd name="T71" fmla="*/ 23 h 37"/>
                <a:gd name="T72" fmla="*/ 31 w 42"/>
                <a:gd name="T73" fmla="*/ 23 h 37"/>
                <a:gd name="T74" fmla="*/ 31 w 42"/>
                <a:gd name="T75" fmla="*/ 23 h 37"/>
                <a:gd name="T76" fmla="*/ 33 w 42"/>
                <a:gd name="T77" fmla="*/ 23 h 37"/>
                <a:gd name="T78" fmla="*/ 35 w 42"/>
                <a:gd name="T79" fmla="*/ 25 h 37"/>
                <a:gd name="T80" fmla="*/ 37 w 42"/>
                <a:gd name="T81" fmla="*/ 25 h 37"/>
                <a:gd name="T82" fmla="*/ 38 w 42"/>
                <a:gd name="T83" fmla="*/ 27 h 37"/>
                <a:gd name="T84" fmla="*/ 38 w 42"/>
                <a:gd name="T85" fmla="*/ 30 h 37"/>
                <a:gd name="T86" fmla="*/ 38 w 42"/>
                <a:gd name="T87" fmla="*/ 30 h 37"/>
                <a:gd name="T88" fmla="*/ 38 w 42"/>
                <a:gd name="T89" fmla="*/ 32 h 37"/>
                <a:gd name="T90" fmla="*/ 37 w 42"/>
                <a:gd name="T91" fmla="*/ 34 h 37"/>
                <a:gd name="T92" fmla="*/ 35 w 42"/>
                <a:gd name="T93" fmla="*/ 34 h 37"/>
                <a:gd name="T94" fmla="*/ 31 w 42"/>
                <a:gd name="T95" fmla="*/ 34 h 37"/>
                <a:gd name="T96" fmla="*/ 28 w 42"/>
                <a:gd name="T97" fmla="*/ 34 h 37"/>
                <a:gd name="T98" fmla="*/ 21 w 42"/>
                <a:gd name="T99" fmla="*/ 30 h 37"/>
                <a:gd name="T100" fmla="*/ 11 w 42"/>
                <a:gd name="T101" fmla="*/ 25 h 37"/>
                <a:gd name="T102" fmla="*/ 4 w 42"/>
                <a:gd name="T103" fmla="*/ 14 h 37"/>
                <a:gd name="T104" fmla="*/ 4 w 42"/>
                <a:gd name="T105" fmla="*/ 13 h 37"/>
                <a:gd name="T106" fmla="*/ 2 w 42"/>
                <a:gd name="T107" fmla="*/ 11 h 37"/>
                <a:gd name="T108" fmla="*/ 2 w 42"/>
                <a:gd name="T109" fmla="*/ 7 h 37"/>
                <a:gd name="T110" fmla="*/ 4 w 42"/>
                <a:gd name="T111" fmla="*/ 2 h 37"/>
                <a:gd name="T112" fmla="*/ 2 w 42"/>
                <a:gd name="T113" fmla="*/ 2 h 37"/>
                <a:gd name="T114" fmla="*/ 2 w 42"/>
                <a:gd name="T115" fmla="*/ 0 h 37"/>
                <a:gd name="T116" fmla="*/ 0 w 42"/>
                <a:gd name="T117" fmla="*/ 2 h 37"/>
                <a:gd name="T118" fmla="*/ 0 w 42"/>
                <a:gd name="T11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7">
                  <a:moveTo>
                    <a:pt x="0" y="2"/>
                  </a:moveTo>
                  <a:lnTo>
                    <a:pt x="0" y="7"/>
                  </a:lnTo>
                  <a:lnTo>
                    <a:pt x="0" y="13"/>
                  </a:lnTo>
                  <a:lnTo>
                    <a:pt x="0" y="14"/>
                  </a:lnTo>
                  <a:lnTo>
                    <a:pt x="0" y="16"/>
                  </a:lnTo>
                  <a:lnTo>
                    <a:pt x="9" y="27"/>
                  </a:lnTo>
                  <a:lnTo>
                    <a:pt x="19" y="34"/>
                  </a:lnTo>
                  <a:lnTo>
                    <a:pt x="28" y="35"/>
                  </a:lnTo>
                  <a:lnTo>
                    <a:pt x="31" y="37"/>
                  </a:lnTo>
                  <a:lnTo>
                    <a:pt x="35" y="37"/>
                  </a:lnTo>
                  <a:lnTo>
                    <a:pt x="38" y="35"/>
                  </a:lnTo>
                  <a:lnTo>
                    <a:pt x="40" y="34"/>
                  </a:lnTo>
                  <a:lnTo>
                    <a:pt x="42" y="32"/>
                  </a:lnTo>
                  <a:lnTo>
                    <a:pt x="42" y="30"/>
                  </a:lnTo>
                  <a:lnTo>
                    <a:pt x="42" y="27"/>
                  </a:lnTo>
                  <a:lnTo>
                    <a:pt x="40" y="23"/>
                  </a:lnTo>
                  <a:lnTo>
                    <a:pt x="37" y="21"/>
                  </a:lnTo>
                  <a:lnTo>
                    <a:pt x="33" y="21"/>
                  </a:lnTo>
                  <a:lnTo>
                    <a:pt x="31" y="21"/>
                  </a:lnTo>
                  <a:lnTo>
                    <a:pt x="31" y="20"/>
                  </a:lnTo>
                  <a:lnTo>
                    <a:pt x="30" y="20"/>
                  </a:lnTo>
                  <a:lnTo>
                    <a:pt x="26" y="20"/>
                  </a:lnTo>
                  <a:lnTo>
                    <a:pt x="23" y="18"/>
                  </a:lnTo>
                  <a:lnTo>
                    <a:pt x="19" y="16"/>
                  </a:lnTo>
                  <a:lnTo>
                    <a:pt x="16" y="13"/>
                  </a:lnTo>
                  <a:lnTo>
                    <a:pt x="16" y="9"/>
                  </a:lnTo>
                  <a:lnTo>
                    <a:pt x="14" y="7"/>
                  </a:lnTo>
                  <a:lnTo>
                    <a:pt x="14" y="7"/>
                  </a:lnTo>
                  <a:lnTo>
                    <a:pt x="12" y="7"/>
                  </a:lnTo>
                  <a:lnTo>
                    <a:pt x="12" y="9"/>
                  </a:lnTo>
                  <a:lnTo>
                    <a:pt x="12" y="13"/>
                  </a:lnTo>
                  <a:lnTo>
                    <a:pt x="16" y="16"/>
                  </a:lnTo>
                  <a:lnTo>
                    <a:pt x="18" y="20"/>
                  </a:lnTo>
                  <a:lnTo>
                    <a:pt x="23" y="21"/>
                  </a:lnTo>
                  <a:lnTo>
                    <a:pt x="26" y="23"/>
                  </a:lnTo>
                  <a:lnTo>
                    <a:pt x="28" y="23"/>
                  </a:lnTo>
                  <a:lnTo>
                    <a:pt x="31" y="23"/>
                  </a:lnTo>
                  <a:lnTo>
                    <a:pt x="31" y="23"/>
                  </a:lnTo>
                  <a:lnTo>
                    <a:pt x="33" y="23"/>
                  </a:lnTo>
                  <a:lnTo>
                    <a:pt x="35" y="25"/>
                  </a:lnTo>
                  <a:lnTo>
                    <a:pt x="37" y="25"/>
                  </a:lnTo>
                  <a:lnTo>
                    <a:pt x="38" y="27"/>
                  </a:lnTo>
                  <a:lnTo>
                    <a:pt x="38" y="30"/>
                  </a:lnTo>
                  <a:lnTo>
                    <a:pt x="38" y="30"/>
                  </a:lnTo>
                  <a:lnTo>
                    <a:pt x="38" y="32"/>
                  </a:lnTo>
                  <a:lnTo>
                    <a:pt x="37" y="34"/>
                  </a:lnTo>
                  <a:lnTo>
                    <a:pt x="35" y="34"/>
                  </a:lnTo>
                  <a:lnTo>
                    <a:pt x="31" y="34"/>
                  </a:lnTo>
                  <a:lnTo>
                    <a:pt x="28" y="34"/>
                  </a:lnTo>
                  <a:lnTo>
                    <a:pt x="21" y="30"/>
                  </a:lnTo>
                  <a:lnTo>
                    <a:pt x="11" y="25"/>
                  </a:lnTo>
                  <a:lnTo>
                    <a:pt x="4" y="14"/>
                  </a:lnTo>
                  <a:lnTo>
                    <a:pt x="4" y="13"/>
                  </a:lnTo>
                  <a:lnTo>
                    <a:pt x="2" y="11"/>
                  </a:lnTo>
                  <a:lnTo>
                    <a:pt x="2" y="7"/>
                  </a:lnTo>
                  <a:lnTo>
                    <a:pt x="4" y="2"/>
                  </a:lnTo>
                  <a:lnTo>
                    <a:pt x="2" y="2"/>
                  </a:lnTo>
                  <a:lnTo>
                    <a:pt x="2" y="0"/>
                  </a:lnTo>
                  <a:lnTo>
                    <a:pt x="0" y="2"/>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4" name="Freeform 79">
              <a:extLst/>
            </p:cNvPr>
            <p:cNvSpPr>
              <a:spLocks/>
            </p:cNvSpPr>
            <p:nvPr/>
          </p:nvSpPr>
          <p:spPr bwMode="auto">
            <a:xfrm>
              <a:off x="1039813" y="1525588"/>
              <a:ext cx="52388" cy="41275"/>
            </a:xfrm>
            <a:custGeom>
              <a:avLst/>
              <a:gdLst>
                <a:gd name="T0" fmla="*/ 0 w 33"/>
                <a:gd name="T1" fmla="*/ 2 h 26"/>
                <a:gd name="T2" fmla="*/ 0 w 33"/>
                <a:gd name="T3" fmla="*/ 3 h 26"/>
                <a:gd name="T4" fmla="*/ 1 w 33"/>
                <a:gd name="T5" fmla="*/ 10 h 26"/>
                <a:gd name="T6" fmla="*/ 7 w 33"/>
                <a:gd name="T7" fmla="*/ 17 h 26"/>
                <a:gd name="T8" fmla="*/ 15 w 33"/>
                <a:gd name="T9" fmla="*/ 23 h 26"/>
                <a:gd name="T10" fmla="*/ 31 w 33"/>
                <a:gd name="T11" fmla="*/ 26 h 26"/>
                <a:gd name="T12" fmla="*/ 33 w 33"/>
                <a:gd name="T13" fmla="*/ 26 h 26"/>
                <a:gd name="T14" fmla="*/ 33 w 33"/>
                <a:gd name="T15" fmla="*/ 24 h 26"/>
                <a:gd name="T16" fmla="*/ 33 w 33"/>
                <a:gd name="T17" fmla="*/ 24 h 26"/>
                <a:gd name="T18" fmla="*/ 31 w 33"/>
                <a:gd name="T19" fmla="*/ 23 h 26"/>
                <a:gd name="T20" fmla="*/ 17 w 33"/>
                <a:gd name="T21" fmla="*/ 21 h 26"/>
                <a:gd name="T22" fmla="*/ 10 w 33"/>
                <a:gd name="T23" fmla="*/ 16 h 26"/>
                <a:gd name="T24" fmla="*/ 5 w 33"/>
                <a:gd name="T25" fmla="*/ 9 h 26"/>
                <a:gd name="T26" fmla="*/ 3 w 33"/>
                <a:gd name="T27" fmla="*/ 3 h 26"/>
                <a:gd name="T28" fmla="*/ 3 w 33"/>
                <a:gd name="T29" fmla="*/ 2 h 26"/>
                <a:gd name="T30" fmla="*/ 3 w 33"/>
                <a:gd name="T31" fmla="*/ 0 h 26"/>
                <a:gd name="T32" fmla="*/ 1 w 33"/>
                <a:gd name="T33" fmla="*/ 0 h 26"/>
                <a:gd name="T34" fmla="*/ 1 w 33"/>
                <a:gd name="T35" fmla="*/ 0 h 26"/>
                <a:gd name="T36" fmla="*/ 0 w 33"/>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6">
                  <a:moveTo>
                    <a:pt x="0" y="2"/>
                  </a:moveTo>
                  <a:lnTo>
                    <a:pt x="0" y="3"/>
                  </a:lnTo>
                  <a:lnTo>
                    <a:pt x="1" y="10"/>
                  </a:lnTo>
                  <a:lnTo>
                    <a:pt x="7" y="17"/>
                  </a:lnTo>
                  <a:lnTo>
                    <a:pt x="15" y="23"/>
                  </a:lnTo>
                  <a:lnTo>
                    <a:pt x="31" y="26"/>
                  </a:lnTo>
                  <a:lnTo>
                    <a:pt x="33" y="26"/>
                  </a:lnTo>
                  <a:lnTo>
                    <a:pt x="33" y="24"/>
                  </a:lnTo>
                  <a:lnTo>
                    <a:pt x="33" y="24"/>
                  </a:lnTo>
                  <a:lnTo>
                    <a:pt x="31" y="23"/>
                  </a:lnTo>
                  <a:lnTo>
                    <a:pt x="17" y="21"/>
                  </a:lnTo>
                  <a:lnTo>
                    <a:pt x="10" y="16"/>
                  </a:lnTo>
                  <a:lnTo>
                    <a:pt x="5" y="9"/>
                  </a:lnTo>
                  <a:lnTo>
                    <a:pt x="3" y="3"/>
                  </a:lnTo>
                  <a:lnTo>
                    <a:pt x="3" y="2"/>
                  </a:lnTo>
                  <a:lnTo>
                    <a:pt x="3" y="0"/>
                  </a:lnTo>
                  <a:lnTo>
                    <a:pt x="1" y="0"/>
                  </a:lnTo>
                  <a:lnTo>
                    <a:pt x="1"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5" name="Freeform 80">
              <a:extLst/>
            </p:cNvPr>
            <p:cNvSpPr>
              <a:spLocks noEditPoints="1"/>
            </p:cNvSpPr>
            <p:nvPr/>
          </p:nvSpPr>
          <p:spPr bwMode="auto">
            <a:xfrm>
              <a:off x="1041401" y="1477963"/>
              <a:ext cx="136525" cy="33338"/>
            </a:xfrm>
            <a:custGeom>
              <a:avLst/>
              <a:gdLst>
                <a:gd name="T0" fmla="*/ 75 w 86"/>
                <a:gd name="T1" fmla="*/ 7 h 21"/>
                <a:gd name="T2" fmla="*/ 81 w 86"/>
                <a:gd name="T3" fmla="*/ 9 h 21"/>
                <a:gd name="T4" fmla="*/ 82 w 86"/>
                <a:gd name="T5" fmla="*/ 11 h 21"/>
                <a:gd name="T6" fmla="*/ 82 w 86"/>
                <a:gd name="T7" fmla="*/ 12 h 21"/>
                <a:gd name="T8" fmla="*/ 82 w 86"/>
                <a:gd name="T9" fmla="*/ 14 h 21"/>
                <a:gd name="T10" fmla="*/ 82 w 86"/>
                <a:gd name="T11" fmla="*/ 16 h 21"/>
                <a:gd name="T12" fmla="*/ 81 w 86"/>
                <a:gd name="T13" fmla="*/ 18 h 21"/>
                <a:gd name="T14" fmla="*/ 77 w 86"/>
                <a:gd name="T15" fmla="*/ 18 h 21"/>
                <a:gd name="T16" fmla="*/ 75 w 86"/>
                <a:gd name="T17" fmla="*/ 18 h 21"/>
                <a:gd name="T18" fmla="*/ 72 w 86"/>
                <a:gd name="T19" fmla="*/ 16 h 21"/>
                <a:gd name="T20" fmla="*/ 68 w 86"/>
                <a:gd name="T21" fmla="*/ 14 h 21"/>
                <a:gd name="T22" fmla="*/ 65 w 86"/>
                <a:gd name="T23" fmla="*/ 12 h 21"/>
                <a:gd name="T24" fmla="*/ 63 w 86"/>
                <a:gd name="T25" fmla="*/ 11 h 21"/>
                <a:gd name="T26" fmla="*/ 61 w 86"/>
                <a:gd name="T27" fmla="*/ 11 h 21"/>
                <a:gd name="T28" fmla="*/ 60 w 86"/>
                <a:gd name="T29" fmla="*/ 9 h 21"/>
                <a:gd name="T30" fmla="*/ 65 w 86"/>
                <a:gd name="T31" fmla="*/ 7 h 21"/>
                <a:gd name="T32" fmla="*/ 68 w 86"/>
                <a:gd name="T33" fmla="*/ 5 h 21"/>
                <a:gd name="T34" fmla="*/ 72 w 86"/>
                <a:gd name="T35" fmla="*/ 5 h 21"/>
                <a:gd name="T36" fmla="*/ 74 w 86"/>
                <a:gd name="T37" fmla="*/ 5 h 21"/>
                <a:gd name="T38" fmla="*/ 75 w 86"/>
                <a:gd name="T39" fmla="*/ 5 h 21"/>
                <a:gd name="T40" fmla="*/ 75 w 86"/>
                <a:gd name="T41" fmla="*/ 7 h 21"/>
                <a:gd name="T42" fmla="*/ 23 w 86"/>
                <a:gd name="T43" fmla="*/ 0 h 21"/>
                <a:gd name="T44" fmla="*/ 16 w 86"/>
                <a:gd name="T45" fmla="*/ 2 h 21"/>
                <a:gd name="T46" fmla="*/ 11 w 86"/>
                <a:gd name="T47" fmla="*/ 5 h 21"/>
                <a:gd name="T48" fmla="*/ 7 w 86"/>
                <a:gd name="T49" fmla="*/ 9 h 21"/>
                <a:gd name="T50" fmla="*/ 4 w 86"/>
                <a:gd name="T51" fmla="*/ 11 h 21"/>
                <a:gd name="T52" fmla="*/ 2 w 86"/>
                <a:gd name="T53" fmla="*/ 14 h 21"/>
                <a:gd name="T54" fmla="*/ 0 w 86"/>
                <a:gd name="T55" fmla="*/ 14 h 21"/>
                <a:gd name="T56" fmla="*/ 0 w 86"/>
                <a:gd name="T57" fmla="*/ 16 h 21"/>
                <a:gd name="T58" fmla="*/ 0 w 86"/>
                <a:gd name="T59" fmla="*/ 16 h 21"/>
                <a:gd name="T60" fmla="*/ 2 w 86"/>
                <a:gd name="T61" fmla="*/ 16 h 21"/>
                <a:gd name="T62" fmla="*/ 4 w 86"/>
                <a:gd name="T63" fmla="*/ 16 h 21"/>
                <a:gd name="T64" fmla="*/ 4 w 86"/>
                <a:gd name="T65" fmla="*/ 16 h 21"/>
                <a:gd name="T66" fmla="*/ 6 w 86"/>
                <a:gd name="T67" fmla="*/ 12 h 21"/>
                <a:gd name="T68" fmla="*/ 9 w 86"/>
                <a:gd name="T69" fmla="*/ 11 h 21"/>
                <a:gd name="T70" fmla="*/ 13 w 86"/>
                <a:gd name="T71" fmla="*/ 7 h 21"/>
                <a:gd name="T72" fmla="*/ 18 w 86"/>
                <a:gd name="T73" fmla="*/ 5 h 21"/>
                <a:gd name="T74" fmla="*/ 25 w 86"/>
                <a:gd name="T75" fmla="*/ 4 h 21"/>
                <a:gd name="T76" fmla="*/ 42 w 86"/>
                <a:gd name="T77" fmla="*/ 4 h 21"/>
                <a:gd name="T78" fmla="*/ 60 w 86"/>
                <a:gd name="T79" fmla="*/ 12 h 21"/>
                <a:gd name="T80" fmla="*/ 61 w 86"/>
                <a:gd name="T81" fmla="*/ 14 h 21"/>
                <a:gd name="T82" fmla="*/ 63 w 86"/>
                <a:gd name="T83" fmla="*/ 16 h 21"/>
                <a:gd name="T84" fmla="*/ 67 w 86"/>
                <a:gd name="T85" fmla="*/ 18 h 21"/>
                <a:gd name="T86" fmla="*/ 70 w 86"/>
                <a:gd name="T87" fmla="*/ 19 h 21"/>
                <a:gd name="T88" fmla="*/ 74 w 86"/>
                <a:gd name="T89" fmla="*/ 21 h 21"/>
                <a:gd name="T90" fmla="*/ 79 w 86"/>
                <a:gd name="T91" fmla="*/ 21 h 21"/>
                <a:gd name="T92" fmla="*/ 82 w 86"/>
                <a:gd name="T93" fmla="*/ 19 h 21"/>
                <a:gd name="T94" fmla="*/ 84 w 86"/>
                <a:gd name="T95" fmla="*/ 18 h 21"/>
                <a:gd name="T96" fmla="*/ 86 w 86"/>
                <a:gd name="T97" fmla="*/ 16 h 21"/>
                <a:gd name="T98" fmla="*/ 86 w 86"/>
                <a:gd name="T99" fmla="*/ 12 h 21"/>
                <a:gd name="T100" fmla="*/ 84 w 86"/>
                <a:gd name="T101" fmla="*/ 9 h 21"/>
                <a:gd name="T102" fmla="*/ 82 w 86"/>
                <a:gd name="T103" fmla="*/ 7 h 21"/>
                <a:gd name="T104" fmla="*/ 77 w 86"/>
                <a:gd name="T105" fmla="*/ 4 h 21"/>
                <a:gd name="T106" fmla="*/ 77 w 86"/>
                <a:gd name="T107" fmla="*/ 4 h 21"/>
                <a:gd name="T108" fmla="*/ 75 w 86"/>
                <a:gd name="T109" fmla="*/ 2 h 21"/>
                <a:gd name="T110" fmla="*/ 72 w 86"/>
                <a:gd name="T111" fmla="*/ 2 h 21"/>
                <a:gd name="T112" fmla="*/ 68 w 86"/>
                <a:gd name="T113" fmla="*/ 2 h 21"/>
                <a:gd name="T114" fmla="*/ 63 w 86"/>
                <a:gd name="T115" fmla="*/ 4 h 21"/>
                <a:gd name="T116" fmla="*/ 58 w 86"/>
                <a:gd name="T117" fmla="*/ 7 h 21"/>
                <a:gd name="T118" fmla="*/ 58 w 86"/>
                <a:gd name="T119" fmla="*/ 7 h 21"/>
                <a:gd name="T120" fmla="*/ 40 w 86"/>
                <a:gd name="T121" fmla="*/ 0 h 21"/>
                <a:gd name="T122" fmla="*/ 23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75" y="7"/>
                  </a:moveTo>
                  <a:lnTo>
                    <a:pt x="81" y="9"/>
                  </a:lnTo>
                  <a:lnTo>
                    <a:pt x="82" y="11"/>
                  </a:lnTo>
                  <a:lnTo>
                    <a:pt x="82" y="12"/>
                  </a:lnTo>
                  <a:lnTo>
                    <a:pt x="82" y="14"/>
                  </a:lnTo>
                  <a:lnTo>
                    <a:pt x="82" y="16"/>
                  </a:lnTo>
                  <a:lnTo>
                    <a:pt x="81" y="18"/>
                  </a:lnTo>
                  <a:lnTo>
                    <a:pt x="77" y="18"/>
                  </a:lnTo>
                  <a:lnTo>
                    <a:pt x="75" y="18"/>
                  </a:lnTo>
                  <a:lnTo>
                    <a:pt x="72" y="16"/>
                  </a:lnTo>
                  <a:lnTo>
                    <a:pt x="68" y="14"/>
                  </a:lnTo>
                  <a:lnTo>
                    <a:pt x="65" y="12"/>
                  </a:lnTo>
                  <a:lnTo>
                    <a:pt x="63" y="11"/>
                  </a:lnTo>
                  <a:lnTo>
                    <a:pt x="61" y="11"/>
                  </a:lnTo>
                  <a:lnTo>
                    <a:pt x="60" y="9"/>
                  </a:lnTo>
                  <a:lnTo>
                    <a:pt x="65" y="7"/>
                  </a:lnTo>
                  <a:lnTo>
                    <a:pt x="68" y="5"/>
                  </a:lnTo>
                  <a:lnTo>
                    <a:pt x="72" y="5"/>
                  </a:lnTo>
                  <a:lnTo>
                    <a:pt x="74" y="5"/>
                  </a:lnTo>
                  <a:lnTo>
                    <a:pt x="75" y="5"/>
                  </a:lnTo>
                  <a:lnTo>
                    <a:pt x="75" y="7"/>
                  </a:lnTo>
                  <a:close/>
                  <a:moveTo>
                    <a:pt x="23" y="0"/>
                  </a:moveTo>
                  <a:lnTo>
                    <a:pt x="16" y="2"/>
                  </a:lnTo>
                  <a:lnTo>
                    <a:pt x="11" y="5"/>
                  </a:lnTo>
                  <a:lnTo>
                    <a:pt x="7" y="9"/>
                  </a:lnTo>
                  <a:lnTo>
                    <a:pt x="4" y="11"/>
                  </a:lnTo>
                  <a:lnTo>
                    <a:pt x="2" y="14"/>
                  </a:lnTo>
                  <a:lnTo>
                    <a:pt x="0" y="14"/>
                  </a:lnTo>
                  <a:lnTo>
                    <a:pt x="0" y="16"/>
                  </a:lnTo>
                  <a:lnTo>
                    <a:pt x="0" y="16"/>
                  </a:lnTo>
                  <a:lnTo>
                    <a:pt x="2" y="16"/>
                  </a:lnTo>
                  <a:lnTo>
                    <a:pt x="4" y="16"/>
                  </a:lnTo>
                  <a:lnTo>
                    <a:pt x="4" y="16"/>
                  </a:lnTo>
                  <a:lnTo>
                    <a:pt x="6" y="12"/>
                  </a:lnTo>
                  <a:lnTo>
                    <a:pt x="9" y="11"/>
                  </a:lnTo>
                  <a:lnTo>
                    <a:pt x="13" y="7"/>
                  </a:lnTo>
                  <a:lnTo>
                    <a:pt x="18" y="5"/>
                  </a:lnTo>
                  <a:lnTo>
                    <a:pt x="25" y="4"/>
                  </a:lnTo>
                  <a:lnTo>
                    <a:pt x="42" y="4"/>
                  </a:lnTo>
                  <a:lnTo>
                    <a:pt x="60" y="12"/>
                  </a:lnTo>
                  <a:lnTo>
                    <a:pt x="61" y="14"/>
                  </a:lnTo>
                  <a:lnTo>
                    <a:pt x="63" y="16"/>
                  </a:lnTo>
                  <a:lnTo>
                    <a:pt x="67" y="18"/>
                  </a:lnTo>
                  <a:lnTo>
                    <a:pt x="70" y="19"/>
                  </a:lnTo>
                  <a:lnTo>
                    <a:pt x="74" y="21"/>
                  </a:lnTo>
                  <a:lnTo>
                    <a:pt x="79" y="21"/>
                  </a:lnTo>
                  <a:lnTo>
                    <a:pt x="82" y="19"/>
                  </a:lnTo>
                  <a:lnTo>
                    <a:pt x="84" y="18"/>
                  </a:lnTo>
                  <a:lnTo>
                    <a:pt x="86" y="16"/>
                  </a:lnTo>
                  <a:lnTo>
                    <a:pt x="86" y="12"/>
                  </a:lnTo>
                  <a:lnTo>
                    <a:pt x="84" y="9"/>
                  </a:lnTo>
                  <a:lnTo>
                    <a:pt x="82" y="7"/>
                  </a:lnTo>
                  <a:lnTo>
                    <a:pt x="77" y="4"/>
                  </a:lnTo>
                  <a:lnTo>
                    <a:pt x="77" y="4"/>
                  </a:lnTo>
                  <a:lnTo>
                    <a:pt x="75" y="2"/>
                  </a:lnTo>
                  <a:lnTo>
                    <a:pt x="72" y="2"/>
                  </a:lnTo>
                  <a:lnTo>
                    <a:pt x="68" y="2"/>
                  </a:lnTo>
                  <a:lnTo>
                    <a:pt x="63" y="4"/>
                  </a:lnTo>
                  <a:lnTo>
                    <a:pt x="58" y="7"/>
                  </a:lnTo>
                  <a:lnTo>
                    <a:pt x="58" y="7"/>
                  </a:lnTo>
                  <a:lnTo>
                    <a:pt x="40" y="0"/>
                  </a:lnTo>
                  <a:lnTo>
                    <a:pt x="2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6" name="Freeform 81">
              <a:extLst/>
            </p:cNvPr>
            <p:cNvSpPr>
              <a:spLocks/>
            </p:cNvSpPr>
            <p:nvPr/>
          </p:nvSpPr>
          <p:spPr bwMode="auto">
            <a:xfrm>
              <a:off x="1052513" y="1473200"/>
              <a:ext cx="133350" cy="49213"/>
            </a:xfrm>
            <a:custGeom>
              <a:avLst/>
              <a:gdLst>
                <a:gd name="T0" fmla="*/ 44 w 84"/>
                <a:gd name="T1" fmla="*/ 7 h 31"/>
                <a:gd name="T2" fmla="*/ 44 w 84"/>
                <a:gd name="T3" fmla="*/ 8 h 31"/>
                <a:gd name="T4" fmla="*/ 44 w 84"/>
                <a:gd name="T5" fmla="*/ 8 h 31"/>
                <a:gd name="T6" fmla="*/ 46 w 84"/>
                <a:gd name="T7" fmla="*/ 10 h 31"/>
                <a:gd name="T8" fmla="*/ 47 w 84"/>
                <a:gd name="T9" fmla="*/ 10 h 31"/>
                <a:gd name="T10" fmla="*/ 51 w 84"/>
                <a:gd name="T11" fmla="*/ 5 h 31"/>
                <a:gd name="T12" fmla="*/ 60 w 84"/>
                <a:gd name="T13" fmla="*/ 3 h 31"/>
                <a:gd name="T14" fmla="*/ 68 w 84"/>
                <a:gd name="T15" fmla="*/ 3 h 31"/>
                <a:gd name="T16" fmla="*/ 77 w 84"/>
                <a:gd name="T17" fmla="*/ 8 h 31"/>
                <a:gd name="T18" fmla="*/ 79 w 84"/>
                <a:gd name="T19" fmla="*/ 8 h 31"/>
                <a:gd name="T20" fmla="*/ 79 w 84"/>
                <a:gd name="T21" fmla="*/ 10 h 31"/>
                <a:gd name="T22" fmla="*/ 81 w 84"/>
                <a:gd name="T23" fmla="*/ 14 h 31"/>
                <a:gd name="T24" fmla="*/ 82 w 84"/>
                <a:gd name="T25" fmla="*/ 17 h 31"/>
                <a:gd name="T26" fmla="*/ 81 w 84"/>
                <a:gd name="T27" fmla="*/ 21 h 31"/>
                <a:gd name="T28" fmla="*/ 79 w 84"/>
                <a:gd name="T29" fmla="*/ 26 h 31"/>
                <a:gd name="T30" fmla="*/ 79 w 84"/>
                <a:gd name="T31" fmla="*/ 26 h 31"/>
                <a:gd name="T32" fmla="*/ 77 w 84"/>
                <a:gd name="T33" fmla="*/ 26 h 31"/>
                <a:gd name="T34" fmla="*/ 75 w 84"/>
                <a:gd name="T35" fmla="*/ 28 h 31"/>
                <a:gd name="T36" fmla="*/ 74 w 84"/>
                <a:gd name="T37" fmla="*/ 28 h 31"/>
                <a:gd name="T38" fmla="*/ 70 w 84"/>
                <a:gd name="T39" fmla="*/ 28 h 31"/>
                <a:gd name="T40" fmla="*/ 67 w 84"/>
                <a:gd name="T41" fmla="*/ 26 h 31"/>
                <a:gd name="T42" fmla="*/ 61 w 84"/>
                <a:gd name="T43" fmla="*/ 24 h 31"/>
                <a:gd name="T44" fmla="*/ 58 w 84"/>
                <a:gd name="T45" fmla="*/ 21 h 31"/>
                <a:gd name="T46" fmla="*/ 49 w 84"/>
                <a:gd name="T47" fmla="*/ 17 h 31"/>
                <a:gd name="T48" fmla="*/ 37 w 84"/>
                <a:gd name="T49" fmla="*/ 12 h 31"/>
                <a:gd name="T50" fmla="*/ 25 w 84"/>
                <a:gd name="T51" fmla="*/ 10 h 31"/>
                <a:gd name="T52" fmla="*/ 11 w 84"/>
                <a:gd name="T53" fmla="*/ 12 h 31"/>
                <a:gd name="T54" fmla="*/ 0 w 84"/>
                <a:gd name="T55" fmla="*/ 21 h 31"/>
                <a:gd name="T56" fmla="*/ 0 w 84"/>
                <a:gd name="T57" fmla="*/ 21 h 31"/>
                <a:gd name="T58" fmla="*/ 0 w 84"/>
                <a:gd name="T59" fmla="*/ 22 h 31"/>
                <a:gd name="T60" fmla="*/ 2 w 84"/>
                <a:gd name="T61" fmla="*/ 22 h 31"/>
                <a:gd name="T62" fmla="*/ 2 w 84"/>
                <a:gd name="T63" fmla="*/ 22 h 31"/>
                <a:gd name="T64" fmla="*/ 12 w 84"/>
                <a:gd name="T65" fmla="*/ 14 h 31"/>
                <a:gd name="T66" fmla="*/ 25 w 84"/>
                <a:gd name="T67" fmla="*/ 14 h 31"/>
                <a:gd name="T68" fmla="*/ 37 w 84"/>
                <a:gd name="T69" fmla="*/ 15 h 31"/>
                <a:gd name="T70" fmla="*/ 49 w 84"/>
                <a:gd name="T71" fmla="*/ 21 h 31"/>
                <a:gd name="T72" fmla="*/ 56 w 84"/>
                <a:gd name="T73" fmla="*/ 24 h 31"/>
                <a:gd name="T74" fmla="*/ 60 w 84"/>
                <a:gd name="T75" fmla="*/ 26 h 31"/>
                <a:gd name="T76" fmla="*/ 65 w 84"/>
                <a:gd name="T77" fmla="*/ 29 h 31"/>
                <a:gd name="T78" fmla="*/ 70 w 84"/>
                <a:gd name="T79" fmla="*/ 31 h 31"/>
                <a:gd name="T80" fmla="*/ 75 w 84"/>
                <a:gd name="T81" fmla="*/ 31 h 31"/>
                <a:gd name="T82" fmla="*/ 77 w 84"/>
                <a:gd name="T83" fmla="*/ 29 h 31"/>
                <a:gd name="T84" fmla="*/ 79 w 84"/>
                <a:gd name="T85" fmla="*/ 29 h 31"/>
                <a:gd name="T86" fmla="*/ 81 w 84"/>
                <a:gd name="T87" fmla="*/ 28 h 31"/>
                <a:gd name="T88" fmla="*/ 81 w 84"/>
                <a:gd name="T89" fmla="*/ 28 h 31"/>
                <a:gd name="T90" fmla="*/ 84 w 84"/>
                <a:gd name="T91" fmla="*/ 22 h 31"/>
                <a:gd name="T92" fmla="*/ 84 w 84"/>
                <a:gd name="T93" fmla="*/ 17 h 31"/>
                <a:gd name="T94" fmla="*/ 84 w 84"/>
                <a:gd name="T95" fmla="*/ 12 h 31"/>
                <a:gd name="T96" fmla="*/ 82 w 84"/>
                <a:gd name="T97" fmla="*/ 8 h 31"/>
                <a:gd name="T98" fmla="*/ 81 w 84"/>
                <a:gd name="T99" fmla="*/ 7 h 31"/>
                <a:gd name="T100" fmla="*/ 81 w 84"/>
                <a:gd name="T101" fmla="*/ 7 h 31"/>
                <a:gd name="T102" fmla="*/ 68 w 84"/>
                <a:gd name="T103" fmla="*/ 0 h 31"/>
                <a:gd name="T104" fmla="*/ 58 w 84"/>
                <a:gd name="T105" fmla="*/ 0 h 31"/>
                <a:gd name="T106" fmla="*/ 49 w 84"/>
                <a:gd name="T107" fmla="*/ 3 h 31"/>
                <a:gd name="T108" fmla="*/ 44 w 84"/>
                <a:gd name="T10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1">
                  <a:moveTo>
                    <a:pt x="44" y="7"/>
                  </a:moveTo>
                  <a:lnTo>
                    <a:pt x="44" y="8"/>
                  </a:lnTo>
                  <a:lnTo>
                    <a:pt x="44" y="8"/>
                  </a:lnTo>
                  <a:lnTo>
                    <a:pt x="46" y="10"/>
                  </a:lnTo>
                  <a:lnTo>
                    <a:pt x="47" y="10"/>
                  </a:lnTo>
                  <a:lnTo>
                    <a:pt x="51" y="5"/>
                  </a:lnTo>
                  <a:lnTo>
                    <a:pt x="60" y="3"/>
                  </a:lnTo>
                  <a:lnTo>
                    <a:pt x="68" y="3"/>
                  </a:lnTo>
                  <a:lnTo>
                    <a:pt x="77" y="8"/>
                  </a:lnTo>
                  <a:lnTo>
                    <a:pt x="79" y="8"/>
                  </a:lnTo>
                  <a:lnTo>
                    <a:pt x="79" y="10"/>
                  </a:lnTo>
                  <a:lnTo>
                    <a:pt x="81" y="14"/>
                  </a:lnTo>
                  <a:lnTo>
                    <a:pt x="82" y="17"/>
                  </a:lnTo>
                  <a:lnTo>
                    <a:pt x="81" y="21"/>
                  </a:lnTo>
                  <a:lnTo>
                    <a:pt x="79" y="26"/>
                  </a:lnTo>
                  <a:lnTo>
                    <a:pt x="79" y="26"/>
                  </a:lnTo>
                  <a:lnTo>
                    <a:pt x="77" y="26"/>
                  </a:lnTo>
                  <a:lnTo>
                    <a:pt x="75" y="28"/>
                  </a:lnTo>
                  <a:lnTo>
                    <a:pt x="74" y="28"/>
                  </a:lnTo>
                  <a:lnTo>
                    <a:pt x="70" y="28"/>
                  </a:lnTo>
                  <a:lnTo>
                    <a:pt x="67" y="26"/>
                  </a:lnTo>
                  <a:lnTo>
                    <a:pt x="61" y="24"/>
                  </a:lnTo>
                  <a:lnTo>
                    <a:pt x="58" y="21"/>
                  </a:lnTo>
                  <a:lnTo>
                    <a:pt x="49" y="17"/>
                  </a:lnTo>
                  <a:lnTo>
                    <a:pt x="37" y="12"/>
                  </a:lnTo>
                  <a:lnTo>
                    <a:pt x="25" y="10"/>
                  </a:lnTo>
                  <a:lnTo>
                    <a:pt x="11" y="12"/>
                  </a:lnTo>
                  <a:lnTo>
                    <a:pt x="0" y="21"/>
                  </a:lnTo>
                  <a:lnTo>
                    <a:pt x="0" y="21"/>
                  </a:lnTo>
                  <a:lnTo>
                    <a:pt x="0" y="22"/>
                  </a:lnTo>
                  <a:lnTo>
                    <a:pt x="2" y="22"/>
                  </a:lnTo>
                  <a:lnTo>
                    <a:pt x="2" y="22"/>
                  </a:lnTo>
                  <a:lnTo>
                    <a:pt x="12" y="14"/>
                  </a:lnTo>
                  <a:lnTo>
                    <a:pt x="25" y="14"/>
                  </a:lnTo>
                  <a:lnTo>
                    <a:pt x="37" y="15"/>
                  </a:lnTo>
                  <a:lnTo>
                    <a:pt x="49" y="21"/>
                  </a:lnTo>
                  <a:lnTo>
                    <a:pt x="56" y="24"/>
                  </a:lnTo>
                  <a:lnTo>
                    <a:pt x="60" y="26"/>
                  </a:lnTo>
                  <a:lnTo>
                    <a:pt x="65" y="29"/>
                  </a:lnTo>
                  <a:lnTo>
                    <a:pt x="70" y="31"/>
                  </a:lnTo>
                  <a:lnTo>
                    <a:pt x="75" y="31"/>
                  </a:lnTo>
                  <a:lnTo>
                    <a:pt x="77" y="29"/>
                  </a:lnTo>
                  <a:lnTo>
                    <a:pt x="79" y="29"/>
                  </a:lnTo>
                  <a:lnTo>
                    <a:pt x="81" y="28"/>
                  </a:lnTo>
                  <a:lnTo>
                    <a:pt x="81" y="28"/>
                  </a:lnTo>
                  <a:lnTo>
                    <a:pt x="84" y="22"/>
                  </a:lnTo>
                  <a:lnTo>
                    <a:pt x="84" y="17"/>
                  </a:lnTo>
                  <a:lnTo>
                    <a:pt x="84" y="12"/>
                  </a:lnTo>
                  <a:lnTo>
                    <a:pt x="82" y="8"/>
                  </a:lnTo>
                  <a:lnTo>
                    <a:pt x="81" y="7"/>
                  </a:lnTo>
                  <a:lnTo>
                    <a:pt x="81" y="7"/>
                  </a:lnTo>
                  <a:lnTo>
                    <a:pt x="68" y="0"/>
                  </a:lnTo>
                  <a:lnTo>
                    <a:pt x="58" y="0"/>
                  </a:lnTo>
                  <a:lnTo>
                    <a:pt x="49" y="3"/>
                  </a:lnTo>
                  <a:lnTo>
                    <a:pt x="44"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7" name="Freeform 82">
              <a:extLst/>
            </p:cNvPr>
            <p:cNvSpPr>
              <a:spLocks/>
            </p:cNvSpPr>
            <p:nvPr/>
          </p:nvSpPr>
          <p:spPr bwMode="auto">
            <a:xfrm>
              <a:off x="1062038" y="1463675"/>
              <a:ext cx="134938" cy="69850"/>
            </a:xfrm>
            <a:custGeom>
              <a:avLst/>
              <a:gdLst>
                <a:gd name="T0" fmla="*/ 31 w 85"/>
                <a:gd name="T1" fmla="*/ 11 h 44"/>
                <a:gd name="T2" fmla="*/ 31 w 85"/>
                <a:gd name="T3" fmla="*/ 11 h 44"/>
                <a:gd name="T4" fmla="*/ 31 w 85"/>
                <a:gd name="T5" fmla="*/ 13 h 44"/>
                <a:gd name="T6" fmla="*/ 33 w 85"/>
                <a:gd name="T7" fmla="*/ 13 h 44"/>
                <a:gd name="T8" fmla="*/ 33 w 85"/>
                <a:gd name="T9" fmla="*/ 13 h 44"/>
                <a:gd name="T10" fmla="*/ 48 w 85"/>
                <a:gd name="T11" fmla="*/ 4 h 44"/>
                <a:gd name="T12" fmla="*/ 61 w 85"/>
                <a:gd name="T13" fmla="*/ 2 h 44"/>
                <a:gd name="T14" fmla="*/ 69 w 85"/>
                <a:gd name="T15" fmla="*/ 6 h 44"/>
                <a:gd name="T16" fmla="*/ 76 w 85"/>
                <a:gd name="T17" fmla="*/ 9 h 44"/>
                <a:gd name="T18" fmla="*/ 78 w 85"/>
                <a:gd name="T19" fmla="*/ 11 h 44"/>
                <a:gd name="T20" fmla="*/ 82 w 85"/>
                <a:gd name="T21" fmla="*/ 18 h 44"/>
                <a:gd name="T22" fmla="*/ 83 w 85"/>
                <a:gd name="T23" fmla="*/ 23 h 44"/>
                <a:gd name="T24" fmla="*/ 82 w 85"/>
                <a:gd name="T25" fmla="*/ 27 h 44"/>
                <a:gd name="T26" fmla="*/ 80 w 85"/>
                <a:gd name="T27" fmla="*/ 32 h 44"/>
                <a:gd name="T28" fmla="*/ 78 w 85"/>
                <a:gd name="T29" fmla="*/ 34 h 44"/>
                <a:gd name="T30" fmla="*/ 76 w 85"/>
                <a:gd name="T31" fmla="*/ 37 h 44"/>
                <a:gd name="T32" fmla="*/ 76 w 85"/>
                <a:gd name="T33" fmla="*/ 37 h 44"/>
                <a:gd name="T34" fmla="*/ 71 w 85"/>
                <a:gd name="T35" fmla="*/ 41 h 44"/>
                <a:gd name="T36" fmla="*/ 66 w 85"/>
                <a:gd name="T37" fmla="*/ 41 h 44"/>
                <a:gd name="T38" fmla="*/ 61 w 85"/>
                <a:gd name="T39" fmla="*/ 41 h 44"/>
                <a:gd name="T40" fmla="*/ 55 w 85"/>
                <a:gd name="T41" fmla="*/ 39 h 44"/>
                <a:gd name="T42" fmla="*/ 52 w 85"/>
                <a:gd name="T43" fmla="*/ 37 h 44"/>
                <a:gd name="T44" fmla="*/ 50 w 85"/>
                <a:gd name="T45" fmla="*/ 35 h 44"/>
                <a:gd name="T46" fmla="*/ 48 w 85"/>
                <a:gd name="T47" fmla="*/ 34 h 44"/>
                <a:gd name="T48" fmla="*/ 33 w 85"/>
                <a:gd name="T49" fmla="*/ 25 h 44"/>
                <a:gd name="T50" fmla="*/ 19 w 85"/>
                <a:gd name="T51" fmla="*/ 23 h 44"/>
                <a:gd name="T52" fmla="*/ 10 w 85"/>
                <a:gd name="T53" fmla="*/ 25 h 44"/>
                <a:gd name="T54" fmla="*/ 3 w 85"/>
                <a:gd name="T55" fmla="*/ 27 h 44"/>
                <a:gd name="T56" fmla="*/ 1 w 85"/>
                <a:gd name="T57" fmla="*/ 28 h 44"/>
                <a:gd name="T58" fmla="*/ 0 w 85"/>
                <a:gd name="T59" fmla="*/ 30 h 44"/>
                <a:gd name="T60" fmla="*/ 1 w 85"/>
                <a:gd name="T61" fmla="*/ 30 h 44"/>
                <a:gd name="T62" fmla="*/ 1 w 85"/>
                <a:gd name="T63" fmla="*/ 32 h 44"/>
                <a:gd name="T64" fmla="*/ 3 w 85"/>
                <a:gd name="T65" fmla="*/ 30 h 44"/>
                <a:gd name="T66" fmla="*/ 5 w 85"/>
                <a:gd name="T67" fmla="*/ 28 h 44"/>
                <a:gd name="T68" fmla="*/ 10 w 85"/>
                <a:gd name="T69" fmla="*/ 27 h 44"/>
                <a:gd name="T70" fmla="*/ 20 w 85"/>
                <a:gd name="T71" fmla="*/ 25 h 44"/>
                <a:gd name="T72" fmla="*/ 33 w 85"/>
                <a:gd name="T73" fmla="*/ 28 h 44"/>
                <a:gd name="T74" fmla="*/ 47 w 85"/>
                <a:gd name="T75" fmla="*/ 37 h 44"/>
                <a:gd name="T76" fmla="*/ 50 w 85"/>
                <a:gd name="T77" fmla="*/ 39 h 44"/>
                <a:gd name="T78" fmla="*/ 57 w 85"/>
                <a:gd name="T79" fmla="*/ 42 h 44"/>
                <a:gd name="T80" fmla="*/ 68 w 85"/>
                <a:gd name="T81" fmla="*/ 44 h 44"/>
                <a:gd name="T82" fmla="*/ 78 w 85"/>
                <a:gd name="T83" fmla="*/ 39 h 44"/>
                <a:gd name="T84" fmla="*/ 80 w 85"/>
                <a:gd name="T85" fmla="*/ 37 h 44"/>
                <a:gd name="T86" fmla="*/ 83 w 85"/>
                <a:gd name="T87" fmla="*/ 30 h 44"/>
                <a:gd name="T88" fmla="*/ 85 w 85"/>
                <a:gd name="T89" fmla="*/ 21 h 44"/>
                <a:gd name="T90" fmla="*/ 80 w 85"/>
                <a:gd name="T91" fmla="*/ 9 h 44"/>
                <a:gd name="T92" fmla="*/ 78 w 85"/>
                <a:gd name="T93" fmla="*/ 7 h 44"/>
                <a:gd name="T94" fmla="*/ 71 w 85"/>
                <a:gd name="T95" fmla="*/ 2 h 44"/>
                <a:gd name="T96" fmla="*/ 61 w 85"/>
                <a:gd name="T97" fmla="*/ 0 h 44"/>
                <a:gd name="T98" fmla="*/ 47 w 85"/>
                <a:gd name="T99" fmla="*/ 0 h 44"/>
                <a:gd name="T100" fmla="*/ 31 w 85"/>
                <a:gd name="T101"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4">
                  <a:moveTo>
                    <a:pt x="31" y="11"/>
                  </a:moveTo>
                  <a:lnTo>
                    <a:pt x="31" y="11"/>
                  </a:lnTo>
                  <a:lnTo>
                    <a:pt x="31" y="13"/>
                  </a:lnTo>
                  <a:lnTo>
                    <a:pt x="33" y="13"/>
                  </a:lnTo>
                  <a:lnTo>
                    <a:pt x="33" y="13"/>
                  </a:lnTo>
                  <a:lnTo>
                    <a:pt x="48" y="4"/>
                  </a:lnTo>
                  <a:lnTo>
                    <a:pt x="61" y="2"/>
                  </a:lnTo>
                  <a:lnTo>
                    <a:pt x="69" y="6"/>
                  </a:lnTo>
                  <a:lnTo>
                    <a:pt x="76" y="9"/>
                  </a:lnTo>
                  <a:lnTo>
                    <a:pt x="78" y="11"/>
                  </a:lnTo>
                  <a:lnTo>
                    <a:pt x="82" y="18"/>
                  </a:lnTo>
                  <a:lnTo>
                    <a:pt x="83" y="23"/>
                  </a:lnTo>
                  <a:lnTo>
                    <a:pt x="82" y="27"/>
                  </a:lnTo>
                  <a:lnTo>
                    <a:pt x="80" y="32"/>
                  </a:lnTo>
                  <a:lnTo>
                    <a:pt x="78" y="34"/>
                  </a:lnTo>
                  <a:lnTo>
                    <a:pt x="76" y="37"/>
                  </a:lnTo>
                  <a:lnTo>
                    <a:pt x="76" y="37"/>
                  </a:lnTo>
                  <a:lnTo>
                    <a:pt x="71" y="41"/>
                  </a:lnTo>
                  <a:lnTo>
                    <a:pt x="66" y="41"/>
                  </a:lnTo>
                  <a:lnTo>
                    <a:pt x="61" y="41"/>
                  </a:lnTo>
                  <a:lnTo>
                    <a:pt x="55" y="39"/>
                  </a:lnTo>
                  <a:lnTo>
                    <a:pt x="52" y="37"/>
                  </a:lnTo>
                  <a:lnTo>
                    <a:pt x="50" y="35"/>
                  </a:lnTo>
                  <a:lnTo>
                    <a:pt x="48" y="34"/>
                  </a:lnTo>
                  <a:lnTo>
                    <a:pt x="33" y="25"/>
                  </a:lnTo>
                  <a:lnTo>
                    <a:pt x="19" y="23"/>
                  </a:lnTo>
                  <a:lnTo>
                    <a:pt x="10" y="25"/>
                  </a:lnTo>
                  <a:lnTo>
                    <a:pt x="3" y="27"/>
                  </a:lnTo>
                  <a:lnTo>
                    <a:pt x="1" y="28"/>
                  </a:lnTo>
                  <a:lnTo>
                    <a:pt x="0" y="30"/>
                  </a:lnTo>
                  <a:lnTo>
                    <a:pt x="1" y="30"/>
                  </a:lnTo>
                  <a:lnTo>
                    <a:pt x="1" y="32"/>
                  </a:lnTo>
                  <a:lnTo>
                    <a:pt x="3" y="30"/>
                  </a:lnTo>
                  <a:lnTo>
                    <a:pt x="5" y="28"/>
                  </a:lnTo>
                  <a:lnTo>
                    <a:pt x="10" y="27"/>
                  </a:lnTo>
                  <a:lnTo>
                    <a:pt x="20" y="25"/>
                  </a:lnTo>
                  <a:lnTo>
                    <a:pt x="33" y="28"/>
                  </a:lnTo>
                  <a:lnTo>
                    <a:pt x="47" y="37"/>
                  </a:lnTo>
                  <a:lnTo>
                    <a:pt x="50" y="39"/>
                  </a:lnTo>
                  <a:lnTo>
                    <a:pt x="57" y="42"/>
                  </a:lnTo>
                  <a:lnTo>
                    <a:pt x="68" y="44"/>
                  </a:lnTo>
                  <a:lnTo>
                    <a:pt x="78" y="39"/>
                  </a:lnTo>
                  <a:lnTo>
                    <a:pt x="80" y="37"/>
                  </a:lnTo>
                  <a:lnTo>
                    <a:pt x="83" y="30"/>
                  </a:lnTo>
                  <a:lnTo>
                    <a:pt x="85" y="21"/>
                  </a:lnTo>
                  <a:lnTo>
                    <a:pt x="80" y="9"/>
                  </a:lnTo>
                  <a:lnTo>
                    <a:pt x="78" y="7"/>
                  </a:lnTo>
                  <a:lnTo>
                    <a:pt x="71" y="2"/>
                  </a:lnTo>
                  <a:lnTo>
                    <a:pt x="61" y="0"/>
                  </a:lnTo>
                  <a:lnTo>
                    <a:pt x="47" y="0"/>
                  </a:lnTo>
                  <a:lnTo>
                    <a:pt x="31" y="1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8" name="Freeform 83">
              <a:extLst/>
            </p:cNvPr>
            <p:cNvSpPr>
              <a:spLocks/>
            </p:cNvSpPr>
            <p:nvPr/>
          </p:nvSpPr>
          <p:spPr bwMode="auto">
            <a:xfrm>
              <a:off x="1122363" y="1433513"/>
              <a:ext cx="30163" cy="41275"/>
            </a:xfrm>
            <a:custGeom>
              <a:avLst/>
              <a:gdLst>
                <a:gd name="T0" fmla="*/ 5 w 19"/>
                <a:gd name="T1" fmla="*/ 0 h 26"/>
                <a:gd name="T2" fmla="*/ 3 w 19"/>
                <a:gd name="T3" fmla="*/ 2 h 26"/>
                <a:gd name="T4" fmla="*/ 2 w 19"/>
                <a:gd name="T5" fmla="*/ 4 h 26"/>
                <a:gd name="T6" fmla="*/ 0 w 19"/>
                <a:gd name="T7" fmla="*/ 7 h 26"/>
                <a:gd name="T8" fmla="*/ 0 w 19"/>
                <a:gd name="T9" fmla="*/ 9 h 26"/>
                <a:gd name="T10" fmla="*/ 0 w 19"/>
                <a:gd name="T11" fmla="*/ 11 h 26"/>
                <a:gd name="T12" fmla="*/ 0 w 19"/>
                <a:gd name="T13" fmla="*/ 11 h 26"/>
                <a:gd name="T14" fmla="*/ 2 w 19"/>
                <a:gd name="T15" fmla="*/ 18 h 26"/>
                <a:gd name="T16" fmla="*/ 2 w 19"/>
                <a:gd name="T17" fmla="*/ 21 h 26"/>
                <a:gd name="T18" fmla="*/ 0 w 19"/>
                <a:gd name="T19" fmla="*/ 23 h 26"/>
                <a:gd name="T20" fmla="*/ 0 w 19"/>
                <a:gd name="T21" fmla="*/ 25 h 26"/>
                <a:gd name="T22" fmla="*/ 0 w 19"/>
                <a:gd name="T23" fmla="*/ 25 h 26"/>
                <a:gd name="T24" fmla="*/ 0 w 19"/>
                <a:gd name="T25" fmla="*/ 26 h 26"/>
                <a:gd name="T26" fmla="*/ 2 w 19"/>
                <a:gd name="T27" fmla="*/ 26 h 26"/>
                <a:gd name="T28" fmla="*/ 3 w 19"/>
                <a:gd name="T29" fmla="*/ 26 h 26"/>
                <a:gd name="T30" fmla="*/ 3 w 19"/>
                <a:gd name="T31" fmla="*/ 25 h 26"/>
                <a:gd name="T32" fmla="*/ 3 w 19"/>
                <a:gd name="T33" fmla="*/ 23 h 26"/>
                <a:gd name="T34" fmla="*/ 5 w 19"/>
                <a:gd name="T35" fmla="*/ 19 h 26"/>
                <a:gd name="T36" fmla="*/ 5 w 19"/>
                <a:gd name="T37" fmla="*/ 16 h 26"/>
                <a:gd name="T38" fmla="*/ 3 w 19"/>
                <a:gd name="T39" fmla="*/ 11 h 26"/>
                <a:gd name="T40" fmla="*/ 3 w 19"/>
                <a:gd name="T41" fmla="*/ 9 h 26"/>
                <a:gd name="T42" fmla="*/ 3 w 19"/>
                <a:gd name="T43" fmla="*/ 7 h 26"/>
                <a:gd name="T44" fmla="*/ 3 w 19"/>
                <a:gd name="T45" fmla="*/ 6 h 26"/>
                <a:gd name="T46" fmla="*/ 5 w 19"/>
                <a:gd name="T47" fmla="*/ 4 h 26"/>
                <a:gd name="T48" fmla="*/ 5 w 19"/>
                <a:gd name="T49" fmla="*/ 4 h 26"/>
                <a:gd name="T50" fmla="*/ 7 w 19"/>
                <a:gd name="T51" fmla="*/ 4 h 26"/>
                <a:gd name="T52" fmla="*/ 9 w 19"/>
                <a:gd name="T53" fmla="*/ 4 h 26"/>
                <a:gd name="T54" fmla="*/ 10 w 19"/>
                <a:gd name="T55" fmla="*/ 6 h 26"/>
                <a:gd name="T56" fmla="*/ 14 w 19"/>
                <a:gd name="T57" fmla="*/ 9 h 26"/>
                <a:gd name="T58" fmla="*/ 16 w 19"/>
                <a:gd name="T59" fmla="*/ 13 h 26"/>
                <a:gd name="T60" fmla="*/ 16 w 19"/>
                <a:gd name="T61" fmla="*/ 19 h 26"/>
                <a:gd name="T62" fmla="*/ 17 w 19"/>
                <a:gd name="T63" fmla="*/ 19 h 26"/>
                <a:gd name="T64" fmla="*/ 17 w 19"/>
                <a:gd name="T65" fmla="*/ 19 h 26"/>
                <a:gd name="T66" fmla="*/ 19 w 19"/>
                <a:gd name="T67" fmla="*/ 19 h 26"/>
                <a:gd name="T68" fmla="*/ 19 w 19"/>
                <a:gd name="T69" fmla="*/ 19 h 26"/>
                <a:gd name="T70" fmla="*/ 17 w 19"/>
                <a:gd name="T71" fmla="*/ 13 h 26"/>
                <a:gd name="T72" fmla="*/ 16 w 19"/>
                <a:gd name="T73" fmla="*/ 6 h 26"/>
                <a:gd name="T74" fmla="*/ 12 w 19"/>
                <a:gd name="T75" fmla="*/ 2 h 26"/>
                <a:gd name="T76" fmla="*/ 9 w 19"/>
                <a:gd name="T77" fmla="*/ 0 h 26"/>
                <a:gd name="T78" fmla="*/ 7 w 19"/>
                <a:gd name="T79" fmla="*/ 0 h 26"/>
                <a:gd name="T80" fmla="*/ 5 w 19"/>
                <a:gd name="T8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5" y="0"/>
                  </a:moveTo>
                  <a:lnTo>
                    <a:pt x="3" y="2"/>
                  </a:lnTo>
                  <a:lnTo>
                    <a:pt x="2" y="4"/>
                  </a:lnTo>
                  <a:lnTo>
                    <a:pt x="0" y="7"/>
                  </a:lnTo>
                  <a:lnTo>
                    <a:pt x="0" y="9"/>
                  </a:lnTo>
                  <a:lnTo>
                    <a:pt x="0" y="11"/>
                  </a:lnTo>
                  <a:lnTo>
                    <a:pt x="0" y="11"/>
                  </a:lnTo>
                  <a:lnTo>
                    <a:pt x="2" y="18"/>
                  </a:lnTo>
                  <a:lnTo>
                    <a:pt x="2" y="21"/>
                  </a:lnTo>
                  <a:lnTo>
                    <a:pt x="0" y="23"/>
                  </a:lnTo>
                  <a:lnTo>
                    <a:pt x="0" y="25"/>
                  </a:lnTo>
                  <a:lnTo>
                    <a:pt x="0" y="25"/>
                  </a:lnTo>
                  <a:lnTo>
                    <a:pt x="0" y="26"/>
                  </a:lnTo>
                  <a:lnTo>
                    <a:pt x="2" y="26"/>
                  </a:lnTo>
                  <a:lnTo>
                    <a:pt x="3" y="26"/>
                  </a:lnTo>
                  <a:lnTo>
                    <a:pt x="3" y="25"/>
                  </a:lnTo>
                  <a:lnTo>
                    <a:pt x="3" y="23"/>
                  </a:lnTo>
                  <a:lnTo>
                    <a:pt x="5" y="19"/>
                  </a:lnTo>
                  <a:lnTo>
                    <a:pt x="5" y="16"/>
                  </a:lnTo>
                  <a:lnTo>
                    <a:pt x="3" y="11"/>
                  </a:lnTo>
                  <a:lnTo>
                    <a:pt x="3" y="9"/>
                  </a:lnTo>
                  <a:lnTo>
                    <a:pt x="3" y="7"/>
                  </a:lnTo>
                  <a:lnTo>
                    <a:pt x="3" y="6"/>
                  </a:lnTo>
                  <a:lnTo>
                    <a:pt x="5" y="4"/>
                  </a:lnTo>
                  <a:lnTo>
                    <a:pt x="5" y="4"/>
                  </a:lnTo>
                  <a:lnTo>
                    <a:pt x="7" y="4"/>
                  </a:lnTo>
                  <a:lnTo>
                    <a:pt x="9" y="4"/>
                  </a:lnTo>
                  <a:lnTo>
                    <a:pt x="10" y="6"/>
                  </a:lnTo>
                  <a:lnTo>
                    <a:pt x="14" y="9"/>
                  </a:lnTo>
                  <a:lnTo>
                    <a:pt x="16" y="13"/>
                  </a:lnTo>
                  <a:lnTo>
                    <a:pt x="16" y="19"/>
                  </a:lnTo>
                  <a:lnTo>
                    <a:pt x="17" y="19"/>
                  </a:lnTo>
                  <a:lnTo>
                    <a:pt x="17" y="19"/>
                  </a:lnTo>
                  <a:lnTo>
                    <a:pt x="19" y="19"/>
                  </a:lnTo>
                  <a:lnTo>
                    <a:pt x="19" y="19"/>
                  </a:lnTo>
                  <a:lnTo>
                    <a:pt x="17" y="13"/>
                  </a:lnTo>
                  <a:lnTo>
                    <a:pt x="16" y="6"/>
                  </a:lnTo>
                  <a:lnTo>
                    <a:pt x="12" y="2"/>
                  </a:lnTo>
                  <a:lnTo>
                    <a:pt x="9"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89" name="Freeform 84">
              <a:extLst/>
            </p:cNvPr>
            <p:cNvSpPr>
              <a:spLocks/>
            </p:cNvSpPr>
            <p:nvPr/>
          </p:nvSpPr>
          <p:spPr bwMode="auto">
            <a:xfrm>
              <a:off x="1127126" y="1436688"/>
              <a:ext cx="14288" cy="33338"/>
            </a:xfrm>
            <a:custGeom>
              <a:avLst/>
              <a:gdLst>
                <a:gd name="T0" fmla="*/ 0 w 9"/>
                <a:gd name="T1" fmla="*/ 0 h 21"/>
                <a:gd name="T2" fmla="*/ 0 w 9"/>
                <a:gd name="T3" fmla="*/ 2 h 21"/>
                <a:gd name="T4" fmla="*/ 0 w 9"/>
                <a:gd name="T5" fmla="*/ 4 h 21"/>
                <a:gd name="T6" fmla="*/ 2 w 9"/>
                <a:gd name="T7" fmla="*/ 5 h 21"/>
                <a:gd name="T8" fmla="*/ 4 w 9"/>
                <a:gd name="T9" fmla="*/ 11 h 21"/>
                <a:gd name="T10" fmla="*/ 6 w 9"/>
                <a:gd name="T11" fmla="*/ 16 h 21"/>
                <a:gd name="T12" fmla="*/ 6 w 9"/>
                <a:gd name="T13" fmla="*/ 19 h 21"/>
                <a:gd name="T14" fmla="*/ 7 w 9"/>
                <a:gd name="T15" fmla="*/ 21 h 21"/>
                <a:gd name="T16" fmla="*/ 7 w 9"/>
                <a:gd name="T17" fmla="*/ 21 h 21"/>
                <a:gd name="T18" fmla="*/ 9 w 9"/>
                <a:gd name="T19" fmla="*/ 21 h 21"/>
                <a:gd name="T20" fmla="*/ 9 w 9"/>
                <a:gd name="T21" fmla="*/ 19 h 21"/>
                <a:gd name="T22" fmla="*/ 9 w 9"/>
                <a:gd name="T23" fmla="*/ 17 h 21"/>
                <a:gd name="T24" fmla="*/ 7 w 9"/>
                <a:gd name="T25" fmla="*/ 14 h 21"/>
                <a:gd name="T26" fmla="*/ 7 w 9"/>
                <a:gd name="T27" fmla="*/ 9 h 21"/>
                <a:gd name="T28" fmla="*/ 6 w 9"/>
                <a:gd name="T29" fmla="*/ 4 h 21"/>
                <a:gd name="T30" fmla="*/ 4 w 9"/>
                <a:gd name="T31" fmla="*/ 0 h 21"/>
                <a:gd name="T32" fmla="*/ 2 w 9"/>
                <a:gd name="T33" fmla="*/ 0 h 21"/>
                <a:gd name="T34" fmla="*/ 0 w 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21">
                  <a:moveTo>
                    <a:pt x="0" y="0"/>
                  </a:moveTo>
                  <a:lnTo>
                    <a:pt x="0" y="2"/>
                  </a:lnTo>
                  <a:lnTo>
                    <a:pt x="0" y="4"/>
                  </a:lnTo>
                  <a:lnTo>
                    <a:pt x="2" y="5"/>
                  </a:lnTo>
                  <a:lnTo>
                    <a:pt x="4" y="11"/>
                  </a:lnTo>
                  <a:lnTo>
                    <a:pt x="6" y="16"/>
                  </a:lnTo>
                  <a:lnTo>
                    <a:pt x="6" y="19"/>
                  </a:lnTo>
                  <a:lnTo>
                    <a:pt x="7" y="21"/>
                  </a:lnTo>
                  <a:lnTo>
                    <a:pt x="7" y="21"/>
                  </a:lnTo>
                  <a:lnTo>
                    <a:pt x="9" y="21"/>
                  </a:lnTo>
                  <a:lnTo>
                    <a:pt x="9" y="19"/>
                  </a:lnTo>
                  <a:lnTo>
                    <a:pt x="9" y="17"/>
                  </a:lnTo>
                  <a:lnTo>
                    <a:pt x="7" y="14"/>
                  </a:lnTo>
                  <a:lnTo>
                    <a:pt x="7" y="9"/>
                  </a:lnTo>
                  <a:lnTo>
                    <a:pt x="6" y="4"/>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0" name="Freeform 85">
              <a:extLst/>
            </p:cNvPr>
            <p:cNvSpPr>
              <a:spLocks/>
            </p:cNvSpPr>
            <p:nvPr/>
          </p:nvSpPr>
          <p:spPr bwMode="auto">
            <a:xfrm>
              <a:off x="1174751" y="1439863"/>
              <a:ext cx="60325" cy="93663"/>
            </a:xfrm>
            <a:custGeom>
              <a:avLst/>
              <a:gdLst>
                <a:gd name="T0" fmla="*/ 18 w 38"/>
                <a:gd name="T1" fmla="*/ 7 h 59"/>
                <a:gd name="T2" fmla="*/ 11 w 38"/>
                <a:gd name="T3" fmla="*/ 24 h 59"/>
                <a:gd name="T4" fmla="*/ 12 w 38"/>
                <a:gd name="T5" fmla="*/ 35 h 59"/>
                <a:gd name="T6" fmla="*/ 14 w 38"/>
                <a:gd name="T7" fmla="*/ 36 h 59"/>
                <a:gd name="T8" fmla="*/ 14 w 38"/>
                <a:gd name="T9" fmla="*/ 35 h 59"/>
                <a:gd name="T10" fmla="*/ 14 w 38"/>
                <a:gd name="T11" fmla="*/ 21 h 59"/>
                <a:gd name="T12" fmla="*/ 25 w 38"/>
                <a:gd name="T13" fmla="*/ 3 h 59"/>
                <a:gd name="T14" fmla="*/ 30 w 38"/>
                <a:gd name="T15" fmla="*/ 2 h 59"/>
                <a:gd name="T16" fmla="*/ 35 w 38"/>
                <a:gd name="T17" fmla="*/ 3 h 59"/>
                <a:gd name="T18" fmla="*/ 35 w 38"/>
                <a:gd name="T19" fmla="*/ 5 h 59"/>
                <a:gd name="T20" fmla="*/ 35 w 38"/>
                <a:gd name="T21" fmla="*/ 10 h 59"/>
                <a:gd name="T22" fmla="*/ 31 w 38"/>
                <a:gd name="T23" fmla="*/ 14 h 59"/>
                <a:gd name="T24" fmla="*/ 28 w 38"/>
                <a:gd name="T25" fmla="*/ 22 h 59"/>
                <a:gd name="T26" fmla="*/ 26 w 38"/>
                <a:gd name="T27" fmla="*/ 36 h 59"/>
                <a:gd name="T28" fmla="*/ 26 w 38"/>
                <a:gd name="T29" fmla="*/ 40 h 59"/>
                <a:gd name="T30" fmla="*/ 23 w 38"/>
                <a:gd name="T31" fmla="*/ 49 h 59"/>
                <a:gd name="T32" fmla="*/ 18 w 38"/>
                <a:gd name="T33" fmla="*/ 56 h 59"/>
                <a:gd name="T34" fmla="*/ 9 w 38"/>
                <a:gd name="T35" fmla="*/ 57 h 59"/>
                <a:gd name="T36" fmla="*/ 0 w 38"/>
                <a:gd name="T37" fmla="*/ 56 h 59"/>
                <a:gd name="T38" fmla="*/ 0 w 38"/>
                <a:gd name="T39" fmla="*/ 57 h 59"/>
                <a:gd name="T40" fmla="*/ 9 w 38"/>
                <a:gd name="T41" fmla="*/ 59 h 59"/>
                <a:gd name="T42" fmla="*/ 19 w 38"/>
                <a:gd name="T43" fmla="*/ 57 h 59"/>
                <a:gd name="T44" fmla="*/ 26 w 38"/>
                <a:gd name="T45" fmla="*/ 50 h 59"/>
                <a:gd name="T46" fmla="*/ 28 w 38"/>
                <a:gd name="T47" fmla="*/ 42 h 59"/>
                <a:gd name="T48" fmla="*/ 30 w 38"/>
                <a:gd name="T49" fmla="*/ 36 h 59"/>
                <a:gd name="T50" fmla="*/ 31 w 38"/>
                <a:gd name="T51" fmla="*/ 22 h 59"/>
                <a:gd name="T52" fmla="*/ 35 w 38"/>
                <a:gd name="T53" fmla="*/ 15 h 59"/>
                <a:gd name="T54" fmla="*/ 37 w 38"/>
                <a:gd name="T55" fmla="*/ 12 h 59"/>
                <a:gd name="T56" fmla="*/ 37 w 38"/>
                <a:gd name="T57" fmla="*/ 12 h 59"/>
                <a:gd name="T58" fmla="*/ 38 w 38"/>
                <a:gd name="T59" fmla="*/ 3 h 59"/>
                <a:gd name="T60" fmla="*/ 35 w 38"/>
                <a:gd name="T61" fmla="*/ 0 h 59"/>
                <a:gd name="T62" fmla="*/ 28 w 38"/>
                <a:gd name="T63" fmla="*/ 0 h 59"/>
                <a:gd name="T64" fmla="*/ 25 w 3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59">
                  <a:moveTo>
                    <a:pt x="25" y="0"/>
                  </a:moveTo>
                  <a:lnTo>
                    <a:pt x="18" y="7"/>
                  </a:lnTo>
                  <a:lnTo>
                    <a:pt x="12" y="15"/>
                  </a:lnTo>
                  <a:lnTo>
                    <a:pt x="11" y="24"/>
                  </a:lnTo>
                  <a:lnTo>
                    <a:pt x="11" y="31"/>
                  </a:lnTo>
                  <a:lnTo>
                    <a:pt x="12" y="35"/>
                  </a:lnTo>
                  <a:lnTo>
                    <a:pt x="12" y="35"/>
                  </a:lnTo>
                  <a:lnTo>
                    <a:pt x="14" y="36"/>
                  </a:lnTo>
                  <a:lnTo>
                    <a:pt x="14" y="35"/>
                  </a:lnTo>
                  <a:lnTo>
                    <a:pt x="14" y="35"/>
                  </a:lnTo>
                  <a:lnTo>
                    <a:pt x="14" y="29"/>
                  </a:lnTo>
                  <a:lnTo>
                    <a:pt x="14" y="21"/>
                  </a:lnTo>
                  <a:lnTo>
                    <a:pt x="18" y="10"/>
                  </a:lnTo>
                  <a:lnTo>
                    <a:pt x="25" y="3"/>
                  </a:lnTo>
                  <a:lnTo>
                    <a:pt x="28" y="2"/>
                  </a:lnTo>
                  <a:lnTo>
                    <a:pt x="30" y="2"/>
                  </a:lnTo>
                  <a:lnTo>
                    <a:pt x="33" y="2"/>
                  </a:lnTo>
                  <a:lnTo>
                    <a:pt x="35" y="3"/>
                  </a:lnTo>
                  <a:lnTo>
                    <a:pt x="35" y="5"/>
                  </a:lnTo>
                  <a:lnTo>
                    <a:pt x="35" y="5"/>
                  </a:lnTo>
                  <a:lnTo>
                    <a:pt x="35" y="9"/>
                  </a:lnTo>
                  <a:lnTo>
                    <a:pt x="35" y="10"/>
                  </a:lnTo>
                  <a:lnTo>
                    <a:pt x="33" y="12"/>
                  </a:lnTo>
                  <a:lnTo>
                    <a:pt x="31" y="14"/>
                  </a:lnTo>
                  <a:lnTo>
                    <a:pt x="30" y="17"/>
                  </a:lnTo>
                  <a:lnTo>
                    <a:pt x="28" y="22"/>
                  </a:lnTo>
                  <a:lnTo>
                    <a:pt x="26" y="29"/>
                  </a:lnTo>
                  <a:lnTo>
                    <a:pt x="26" y="36"/>
                  </a:lnTo>
                  <a:lnTo>
                    <a:pt x="26" y="38"/>
                  </a:lnTo>
                  <a:lnTo>
                    <a:pt x="26" y="40"/>
                  </a:lnTo>
                  <a:lnTo>
                    <a:pt x="25" y="43"/>
                  </a:lnTo>
                  <a:lnTo>
                    <a:pt x="23" y="49"/>
                  </a:lnTo>
                  <a:lnTo>
                    <a:pt x="21" y="52"/>
                  </a:lnTo>
                  <a:lnTo>
                    <a:pt x="18" y="56"/>
                  </a:lnTo>
                  <a:lnTo>
                    <a:pt x="14" y="57"/>
                  </a:lnTo>
                  <a:lnTo>
                    <a:pt x="9" y="57"/>
                  </a:lnTo>
                  <a:lnTo>
                    <a:pt x="2" y="56"/>
                  </a:lnTo>
                  <a:lnTo>
                    <a:pt x="0" y="56"/>
                  </a:lnTo>
                  <a:lnTo>
                    <a:pt x="0" y="56"/>
                  </a:lnTo>
                  <a:lnTo>
                    <a:pt x="0" y="57"/>
                  </a:lnTo>
                  <a:lnTo>
                    <a:pt x="0" y="57"/>
                  </a:lnTo>
                  <a:lnTo>
                    <a:pt x="9" y="59"/>
                  </a:lnTo>
                  <a:lnTo>
                    <a:pt x="14" y="59"/>
                  </a:lnTo>
                  <a:lnTo>
                    <a:pt x="19" y="57"/>
                  </a:lnTo>
                  <a:lnTo>
                    <a:pt x="25" y="54"/>
                  </a:lnTo>
                  <a:lnTo>
                    <a:pt x="26" y="50"/>
                  </a:lnTo>
                  <a:lnTo>
                    <a:pt x="28" y="45"/>
                  </a:lnTo>
                  <a:lnTo>
                    <a:pt x="28" y="42"/>
                  </a:lnTo>
                  <a:lnTo>
                    <a:pt x="30" y="38"/>
                  </a:lnTo>
                  <a:lnTo>
                    <a:pt x="30" y="36"/>
                  </a:lnTo>
                  <a:lnTo>
                    <a:pt x="30" y="29"/>
                  </a:lnTo>
                  <a:lnTo>
                    <a:pt x="31" y="22"/>
                  </a:lnTo>
                  <a:lnTo>
                    <a:pt x="33" y="19"/>
                  </a:lnTo>
                  <a:lnTo>
                    <a:pt x="35" y="15"/>
                  </a:lnTo>
                  <a:lnTo>
                    <a:pt x="37" y="14"/>
                  </a:lnTo>
                  <a:lnTo>
                    <a:pt x="37" y="12"/>
                  </a:lnTo>
                  <a:lnTo>
                    <a:pt x="37" y="12"/>
                  </a:lnTo>
                  <a:lnTo>
                    <a:pt x="37" y="12"/>
                  </a:lnTo>
                  <a:lnTo>
                    <a:pt x="38" y="7"/>
                  </a:lnTo>
                  <a:lnTo>
                    <a:pt x="38" y="3"/>
                  </a:lnTo>
                  <a:lnTo>
                    <a:pt x="37" y="2"/>
                  </a:lnTo>
                  <a:lnTo>
                    <a:pt x="35" y="0"/>
                  </a:lnTo>
                  <a:lnTo>
                    <a:pt x="31" y="0"/>
                  </a:lnTo>
                  <a:lnTo>
                    <a:pt x="28" y="0"/>
                  </a:lnTo>
                  <a:lnTo>
                    <a:pt x="26" y="0"/>
                  </a:lnTo>
                  <a:lnTo>
                    <a:pt x="2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1" name="Freeform 86">
              <a:extLst/>
            </p:cNvPr>
            <p:cNvSpPr>
              <a:spLocks/>
            </p:cNvSpPr>
            <p:nvPr/>
          </p:nvSpPr>
          <p:spPr bwMode="auto">
            <a:xfrm>
              <a:off x="1189038" y="1443038"/>
              <a:ext cx="44450" cy="76200"/>
            </a:xfrm>
            <a:custGeom>
              <a:avLst/>
              <a:gdLst>
                <a:gd name="T0" fmla="*/ 26 w 28"/>
                <a:gd name="T1" fmla="*/ 0 h 48"/>
                <a:gd name="T2" fmla="*/ 21 w 28"/>
                <a:gd name="T3" fmla="*/ 1 h 48"/>
                <a:gd name="T4" fmla="*/ 17 w 28"/>
                <a:gd name="T5" fmla="*/ 3 h 48"/>
                <a:gd name="T6" fmla="*/ 14 w 28"/>
                <a:gd name="T7" fmla="*/ 7 h 48"/>
                <a:gd name="T8" fmla="*/ 12 w 28"/>
                <a:gd name="T9" fmla="*/ 12 h 48"/>
                <a:gd name="T10" fmla="*/ 10 w 28"/>
                <a:gd name="T11" fmla="*/ 19 h 48"/>
                <a:gd name="T12" fmla="*/ 10 w 28"/>
                <a:gd name="T13" fmla="*/ 24 h 48"/>
                <a:gd name="T14" fmla="*/ 10 w 28"/>
                <a:gd name="T15" fmla="*/ 27 h 48"/>
                <a:gd name="T16" fmla="*/ 10 w 28"/>
                <a:gd name="T17" fmla="*/ 29 h 48"/>
                <a:gd name="T18" fmla="*/ 10 w 28"/>
                <a:gd name="T19" fmla="*/ 31 h 48"/>
                <a:gd name="T20" fmla="*/ 10 w 28"/>
                <a:gd name="T21" fmla="*/ 36 h 48"/>
                <a:gd name="T22" fmla="*/ 9 w 28"/>
                <a:gd name="T23" fmla="*/ 40 h 48"/>
                <a:gd name="T24" fmla="*/ 7 w 28"/>
                <a:gd name="T25" fmla="*/ 43 h 48"/>
                <a:gd name="T26" fmla="*/ 3 w 28"/>
                <a:gd name="T27" fmla="*/ 45 h 48"/>
                <a:gd name="T28" fmla="*/ 2 w 28"/>
                <a:gd name="T29" fmla="*/ 45 h 48"/>
                <a:gd name="T30" fmla="*/ 0 w 28"/>
                <a:gd name="T31" fmla="*/ 45 h 48"/>
                <a:gd name="T32" fmla="*/ 0 w 28"/>
                <a:gd name="T33" fmla="*/ 45 h 48"/>
                <a:gd name="T34" fmla="*/ 0 w 28"/>
                <a:gd name="T35" fmla="*/ 47 h 48"/>
                <a:gd name="T36" fmla="*/ 0 w 28"/>
                <a:gd name="T37" fmla="*/ 48 h 48"/>
                <a:gd name="T38" fmla="*/ 0 w 28"/>
                <a:gd name="T39" fmla="*/ 48 h 48"/>
                <a:gd name="T40" fmla="*/ 2 w 28"/>
                <a:gd name="T41" fmla="*/ 48 h 48"/>
                <a:gd name="T42" fmla="*/ 5 w 28"/>
                <a:gd name="T43" fmla="*/ 48 h 48"/>
                <a:gd name="T44" fmla="*/ 9 w 28"/>
                <a:gd name="T45" fmla="*/ 45 h 48"/>
                <a:gd name="T46" fmla="*/ 10 w 28"/>
                <a:gd name="T47" fmla="*/ 41 h 48"/>
                <a:gd name="T48" fmla="*/ 12 w 28"/>
                <a:gd name="T49" fmla="*/ 38 h 48"/>
                <a:gd name="T50" fmla="*/ 14 w 28"/>
                <a:gd name="T51" fmla="*/ 31 h 48"/>
                <a:gd name="T52" fmla="*/ 14 w 28"/>
                <a:gd name="T53" fmla="*/ 31 h 48"/>
                <a:gd name="T54" fmla="*/ 14 w 28"/>
                <a:gd name="T55" fmla="*/ 31 h 48"/>
                <a:gd name="T56" fmla="*/ 14 w 28"/>
                <a:gd name="T57" fmla="*/ 29 h 48"/>
                <a:gd name="T58" fmla="*/ 14 w 28"/>
                <a:gd name="T59" fmla="*/ 27 h 48"/>
                <a:gd name="T60" fmla="*/ 14 w 28"/>
                <a:gd name="T61" fmla="*/ 22 h 48"/>
                <a:gd name="T62" fmla="*/ 14 w 28"/>
                <a:gd name="T63" fmla="*/ 17 h 48"/>
                <a:gd name="T64" fmla="*/ 14 w 28"/>
                <a:gd name="T65" fmla="*/ 13 h 48"/>
                <a:gd name="T66" fmla="*/ 17 w 28"/>
                <a:gd name="T67" fmla="*/ 8 h 48"/>
                <a:gd name="T68" fmla="*/ 21 w 28"/>
                <a:gd name="T69" fmla="*/ 5 h 48"/>
                <a:gd name="T70" fmla="*/ 26 w 28"/>
                <a:gd name="T71" fmla="*/ 3 h 48"/>
                <a:gd name="T72" fmla="*/ 28 w 28"/>
                <a:gd name="T73" fmla="*/ 1 h 48"/>
                <a:gd name="T74" fmla="*/ 28 w 28"/>
                <a:gd name="T75" fmla="*/ 1 h 48"/>
                <a:gd name="T76" fmla="*/ 28 w 28"/>
                <a:gd name="T77" fmla="*/ 0 h 48"/>
                <a:gd name="T78" fmla="*/ 26 w 28"/>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8">
                  <a:moveTo>
                    <a:pt x="26" y="0"/>
                  </a:moveTo>
                  <a:lnTo>
                    <a:pt x="21" y="1"/>
                  </a:lnTo>
                  <a:lnTo>
                    <a:pt x="17" y="3"/>
                  </a:lnTo>
                  <a:lnTo>
                    <a:pt x="14" y="7"/>
                  </a:lnTo>
                  <a:lnTo>
                    <a:pt x="12" y="12"/>
                  </a:lnTo>
                  <a:lnTo>
                    <a:pt x="10" y="19"/>
                  </a:lnTo>
                  <a:lnTo>
                    <a:pt x="10" y="24"/>
                  </a:lnTo>
                  <a:lnTo>
                    <a:pt x="10" y="27"/>
                  </a:lnTo>
                  <a:lnTo>
                    <a:pt x="10" y="29"/>
                  </a:lnTo>
                  <a:lnTo>
                    <a:pt x="10" y="31"/>
                  </a:lnTo>
                  <a:lnTo>
                    <a:pt x="10" y="36"/>
                  </a:lnTo>
                  <a:lnTo>
                    <a:pt x="9" y="40"/>
                  </a:lnTo>
                  <a:lnTo>
                    <a:pt x="7" y="43"/>
                  </a:lnTo>
                  <a:lnTo>
                    <a:pt x="3" y="45"/>
                  </a:lnTo>
                  <a:lnTo>
                    <a:pt x="2" y="45"/>
                  </a:lnTo>
                  <a:lnTo>
                    <a:pt x="0" y="45"/>
                  </a:lnTo>
                  <a:lnTo>
                    <a:pt x="0" y="45"/>
                  </a:lnTo>
                  <a:lnTo>
                    <a:pt x="0" y="47"/>
                  </a:lnTo>
                  <a:lnTo>
                    <a:pt x="0" y="48"/>
                  </a:lnTo>
                  <a:lnTo>
                    <a:pt x="0" y="48"/>
                  </a:lnTo>
                  <a:lnTo>
                    <a:pt x="2" y="48"/>
                  </a:lnTo>
                  <a:lnTo>
                    <a:pt x="5" y="48"/>
                  </a:lnTo>
                  <a:lnTo>
                    <a:pt x="9" y="45"/>
                  </a:lnTo>
                  <a:lnTo>
                    <a:pt x="10" y="41"/>
                  </a:lnTo>
                  <a:lnTo>
                    <a:pt x="12" y="38"/>
                  </a:lnTo>
                  <a:lnTo>
                    <a:pt x="14" y="31"/>
                  </a:lnTo>
                  <a:lnTo>
                    <a:pt x="14" y="31"/>
                  </a:lnTo>
                  <a:lnTo>
                    <a:pt x="14" y="31"/>
                  </a:lnTo>
                  <a:lnTo>
                    <a:pt x="14" y="29"/>
                  </a:lnTo>
                  <a:lnTo>
                    <a:pt x="14" y="27"/>
                  </a:lnTo>
                  <a:lnTo>
                    <a:pt x="14" y="22"/>
                  </a:lnTo>
                  <a:lnTo>
                    <a:pt x="14" y="17"/>
                  </a:lnTo>
                  <a:lnTo>
                    <a:pt x="14" y="13"/>
                  </a:lnTo>
                  <a:lnTo>
                    <a:pt x="17" y="8"/>
                  </a:lnTo>
                  <a:lnTo>
                    <a:pt x="21" y="5"/>
                  </a:lnTo>
                  <a:lnTo>
                    <a:pt x="26" y="3"/>
                  </a:lnTo>
                  <a:lnTo>
                    <a:pt x="28" y="1"/>
                  </a:lnTo>
                  <a:lnTo>
                    <a:pt x="28" y="1"/>
                  </a:lnTo>
                  <a:lnTo>
                    <a:pt x="28" y="0"/>
                  </a:lnTo>
                  <a:lnTo>
                    <a:pt x="2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2" name="Freeform 87">
              <a:extLst/>
            </p:cNvPr>
            <p:cNvSpPr>
              <a:spLocks/>
            </p:cNvSpPr>
            <p:nvPr/>
          </p:nvSpPr>
          <p:spPr bwMode="auto">
            <a:xfrm>
              <a:off x="1108076" y="1503363"/>
              <a:ext cx="19050" cy="103188"/>
            </a:xfrm>
            <a:custGeom>
              <a:avLst/>
              <a:gdLst>
                <a:gd name="T0" fmla="*/ 2 w 12"/>
                <a:gd name="T1" fmla="*/ 0 h 65"/>
                <a:gd name="T2" fmla="*/ 0 w 12"/>
                <a:gd name="T3" fmla="*/ 0 h 65"/>
                <a:gd name="T4" fmla="*/ 0 w 12"/>
                <a:gd name="T5" fmla="*/ 2 h 65"/>
                <a:gd name="T6" fmla="*/ 0 w 12"/>
                <a:gd name="T7" fmla="*/ 5 h 65"/>
                <a:gd name="T8" fmla="*/ 2 w 12"/>
                <a:gd name="T9" fmla="*/ 17 h 65"/>
                <a:gd name="T10" fmla="*/ 5 w 12"/>
                <a:gd name="T11" fmla="*/ 31 h 65"/>
                <a:gd name="T12" fmla="*/ 7 w 12"/>
                <a:gd name="T13" fmla="*/ 35 h 65"/>
                <a:gd name="T14" fmla="*/ 9 w 12"/>
                <a:gd name="T15" fmla="*/ 44 h 65"/>
                <a:gd name="T16" fmla="*/ 11 w 12"/>
                <a:gd name="T17" fmla="*/ 54 h 65"/>
                <a:gd name="T18" fmla="*/ 7 w 12"/>
                <a:gd name="T19" fmla="*/ 61 h 65"/>
                <a:gd name="T20" fmla="*/ 5 w 12"/>
                <a:gd name="T21" fmla="*/ 63 h 65"/>
                <a:gd name="T22" fmla="*/ 7 w 12"/>
                <a:gd name="T23" fmla="*/ 65 h 65"/>
                <a:gd name="T24" fmla="*/ 7 w 12"/>
                <a:gd name="T25" fmla="*/ 65 h 65"/>
                <a:gd name="T26" fmla="*/ 9 w 12"/>
                <a:gd name="T27" fmla="*/ 65 h 65"/>
                <a:gd name="T28" fmla="*/ 12 w 12"/>
                <a:gd name="T29" fmla="*/ 54 h 65"/>
                <a:gd name="T30" fmla="*/ 12 w 12"/>
                <a:gd name="T31" fmla="*/ 44 h 65"/>
                <a:gd name="T32" fmla="*/ 9 w 12"/>
                <a:gd name="T33" fmla="*/ 35 h 65"/>
                <a:gd name="T34" fmla="*/ 7 w 12"/>
                <a:gd name="T35" fmla="*/ 30 h 65"/>
                <a:gd name="T36" fmla="*/ 4 w 12"/>
                <a:gd name="T37" fmla="*/ 16 h 65"/>
                <a:gd name="T38" fmla="*/ 4 w 12"/>
                <a:gd name="T39" fmla="*/ 5 h 65"/>
                <a:gd name="T40" fmla="*/ 4 w 12"/>
                <a:gd name="T41" fmla="*/ 2 h 65"/>
                <a:gd name="T42" fmla="*/ 2 w 12"/>
                <a:gd name="T43" fmla="*/ 0 h 65"/>
                <a:gd name="T44" fmla="*/ 2 w 12"/>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2" y="0"/>
                  </a:moveTo>
                  <a:lnTo>
                    <a:pt x="0" y="0"/>
                  </a:lnTo>
                  <a:lnTo>
                    <a:pt x="0" y="2"/>
                  </a:lnTo>
                  <a:lnTo>
                    <a:pt x="0" y="5"/>
                  </a:lnTo>
                  <a:lnTo>
                    <a:pt x="2" y="17"/>
                  </a:lnTo>
                  <a:lnTo>
                    <a:pt x="5" y="31"/>
                  </a:lnTo>
                  <a:lnTo>
                    <a:pt x="7" y="35"/>
                  </a:lnTo>
                  <a:lnTo>
                    <a:pt x="9" y="44"/>
                  </a:lnTo>
                  <a:lnTo>
                    <a:pt x="11" y="54"/>
                  </a:lnTo>
                  <a:lnTo>
                    <a:pt x="7" y="61"/>
                  </a:lnTo>
                  <a:lnTo>
                    <a:pt x="5" y="63"/>
                  </a:lnTo>
                  <a:lnTo>
                    <a:pt x="7" y="65"/>
                  </a:lnTo>
                  <a:lnTo>
                    <a:pt x="7" y="65"/>
                  </a:lnTo>
                  <a:lnTo>
                    <a:pt x="9" y="65"/>
                  </a:lnTo>
                  <a:lnTo>
                    <a:pt x="12" y="54"/>
                  </a:lnTo>
                  <a:lnTo>
                    <a:pt x="12" y="44"/>
                  </a:lnTo>
                  <a:lnTo>
                    <a:pt x="9" y="35"/>
                  </a:lnTo>
                  <a:lnTo>
                    <a:pt x="7" y="30"/>
                  </a:lnTo>
                  <a:lnTo>
                    <a:pt x="4" y="16"/>
                  </a:lnTo>
                  <a:lnTo>
                    <a:pt x="4" y="5"/>
                  </a:lnTo>
                  <a:lnTo>
                    <a:pt x="4" y="2"/>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3" name="Freeform 88">
              <a:extLst/>
            </p:cNvPr>
            <p:cNvSpPr>
              <a:spLocks/>
            </p:cNvSpPr>
            <p:nvPr/>
          </p:nvSpPr>
          <p:spPr bwMode="auto">
            <a:xfrm>
              <a:off x="1119188" y="1508125"/>
              <a:ext cx="19050" cy="109538"/>
            </a:xfrm>
            <a:custGeom>
              <a:avLst/>
              <a:gdLst>
                <a:gd name="T0" fmla="*/ 2 w 12"/>
                <a:gd name="T1" fmla="*/ 0 h 69"/>
                <a:gd name="T2" fmla="*/ 0 w 12"/>
                <a:gd name="T3" fmla="*/ 7 h 69"/>
                <a:gd name="T4" fmla="*/ 2 w 12"/>
                <a:gd name="T5" fmla="*/ 20 h 69"/>
                <a:gd name="T6" fmla="*/ 5 w 12"/>
                <a:gd name="T7" fmla="*/ 30 h 69"/>
                <a:gd name="T8" fmla="*/ 9 w 12"/>
                <a:gd name="T9" fmla="*/ 35 h 69"/>
                <a:gd name="T10" fmla="*/ 9 w 12"/>
                <a:gd name="T11" fmla="*/ 42 h 69"/>
                <a:gd name="T12" fmla="*/ 11 w 12"/>
                <a:gd name="T13" fmla="*/ 48 h 69"/>
                <a:gd name="T14" fmla="*/ 9 w 12"/>
                <a:gd name="T15" fmla="*/ 53 h 69"/>
                <a:gd name="T16" fmla="*/ 9 w 12"/>
                <a:gd name="T17" fmla="*/ 58 h 69"/>
                <a:gd name="T18" fmla="*/ 7 w 12"/>
                <a:gd name="T19" fmla="*/ 62 h 69"/>
                <a:gd name="T20" fmla="*/ 5 w 12"/>
                <a:gd name="T21" fmla="*/ 63 h 69"/>
                <a:gd name="T22" fmla="*/ 4 w 12"/>
                <a:gd name="T23" fmla="*/ 65 h 69"/>
                <a:gd name="T24" fmla="*/ 4 w 12"/>
                <a:gd name="T25" fmla="*/ 65 h 69"/>
                <a:gd name="T26" fmla="*/ 2 w 12"/>
                <a:gd name="T27" fmla="*/ 67 h 69"/>
                <a:gd name="T28" fmla="*/ 2 w 12"/>
                <a:gd name="T29" fmla="*/ 67 h 69"/>
                <a:gd name="T30" fmla="*/ 4 w 12"/>
                <a:gd name="T31" fmla="*/ 69 h 69"/>
                <a:gd name="T32" fmla="*/ 4 w 12"/>
                <a:gd name="T33" fmla="*/ 69 h 69"/>
                <a:gd name="T34" fmla="*/ 7 w 12"/>
                <a:gd name="T35" fmla="*/ 67 h 69"/>
                <a:gd name="T36" fmla="*/ 11 w 12"/>
                <a:gd name="T37" fmla="*/ 60 h 69"/>
                <a:gd name="T38" fmla="*/ 12 w 12"/>
                <a:gd name="T39" fmla="*/ 51 h 69"/>
                <a:gd name="T40" fmla="*/ 11 w 12"/>
                <a:gd name="T41" fmla="*/ 35 h 69"/>
                <a:gd name="T42" fmla="*/ 11 w 12"/>
                <a:gd name="T43" fmla="*/ 34 h 69"/>
                <a:gd name="T44" fmla="*/ 11 w 12"/>
                <a:gd name="T45" fmla="*/ 34 h 69"/>
                <a:gd name="T46" fmla="*/ 9 w 12"/>
                <a:gd name="T47" fmla="*/ 30 h 69"/>
                <a:gd name="T48" fmla="*/ 7 w 12"/>
                <a:gd name="T49" fmla="*/ 23 h 69"/>
                <a:gd name="T50" fmla="*/ 4 w 12"/>
                <a:gd name="T51" fmla="*/ 13 h 69"/>
                <a:gd name="T52" fmla="*/ 4 w 12"/>
                <a:gd name="T53" fmla="*/ 2 h 69"/>
                <a:gd name="T54" fmla="*/ 4 w 12"/>
                <a:gd name="T55" fmla="*/ 0 h 69"/>
                <a:gd name="T56" fmla="*/ 4 w 12"/>
                <a:gd name="T57" fmla="*/ 0 h 69"/>
                <a:gd name="T58" fmla="*/ 2 w 12"/>
                <a:gd name="T59" fmla="*/ 0 h 69"/>
                <a:gd name="T60" fmla="*/ 2 w 1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9">
                  <a:moveTo>
                    <a:pt x="2" y="0"/>
                  </a:moveTo>
                  <a:lnTo>
                    <a:pt x="0" y="7"/>
                  </a:lnTo>
                  <a:lnTo>
                    <a:pt x="2" y="20"/>
                  </a:lnTo>
                  <a:lnTo>
                    <a:pt x="5" y="30"/>
                  </a:lnTo>
                  <a:lnTo>
                    <a:pt x="9" y="35"/>
                  </a:lnTo>
                  <a:lnTo>
                    <a:pt x="9" y="42"/>
                  </a:lnTo>
                  <a:lnTo>
                    <a:pt x="11" y="48"/>
                  </a:lnTo>
                  <a:lnTo>
                    <a:pt x="9" y="53"/>
                  </a:lnTo>
                  <a:lnTo>
                    <a:pt x="9" y="58"/>
                  </a:lnTo>
                  <a:lnTo>
                    <a:pt x="7" y="62"/>
                  </a:lnTo>
                  <a:lnTo>
                    <a:pt x="5" y="63"/>
                  </a:lnTo>
                  <a:lnTo>
                    <a:pt x="4" y="65"/>
                  </a:lnTo>
                  <a:lnTo>
                    <a:pt x="4" y="65"/>
                  </a:lnTo>
                  <a:lnTo>
                    <a:pt x="2" y="67"/>
                  </a:lnTo>
                  <a:lnTo>
                    <a:pt x="2" y="67"/>
                  </a:lnTo>
                  <a:lnTo>
                    <a:pt x="4" y="69"/>
                  </a:lnTo>
                  <a:lnTo>
                    <a:pt x="4" y="69"/>
                  </a:lnTo>
                  <a:lnTo>
                    <a:pt x="7" y="67"/>
                  </a:lnTo>
                  <a:lnTo>
                    <a:pt x="11" y="60"/>
                  </a:lnTo>
                  <a:lnTo>
                    <a:pt x="12" y="51"/>
                  </a:lnTo>
                  <a:lnTo>
                    <a:pt x="11" y="35"/>
                  </a:lnTo>
                  <a:lnTo>
                    <a:pt x="11" y="34"/>
                  </a:lnTo>
                  <a:lnTo>
                    <a:pt x="11" y="34"/>
                  </a:lnTo>
                  <a:lnTo>
                    <a:pt x="9" y="30"/>
                  </a:lnTo>
                  <a:lnTo>
                    <a:pt x="7" y="23"/>
                  </a:lnTo>
                  <a:lnTo>
                    <a:pt x="4" y="13"/>
                  </a:lnTo>
                  <a:lnTo>
                    <a:pt x="4" y="2"/>
                  </a:lnTo>
                  <a:lnTo>
                    <a:pt x="4" y="0"/>
                  </a:lnTo>
                  <a:lnTo>
                    <a:pt x="4" y="0"/>
                  </a:lnTo>
                  <a:lnTo>
                    <a:pt x="2" y="0"/>
                  </a:lnTo>
                  <a:lnTo>
                    <a:pt x="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4" name="Freeform 89">
              <a:extLst/>
            </p:cNvPr>
            <p:cNvSpPr>
              <a:spLocks/>
            </p:cNvSpPr>
            <p:nvPr/>
          </p:nvSpPr>
          <p:spPr bwMode="auto">
            <a:xfrm>
              <a:off x="1130301" y="1514475"/>
              <a:ext cx="19050" cy="107950"/>
            </a:xfrm>
            <a:custGeom>
              <a:avLst/>
              <a:gdLst>
                <a:gd name="T0" fmla="*/ 0 w 12"/>
                <a:gd name="T1" fmla="*/ 2 h 68"/>
                <a:gd name="T2" fmla="*/ 0 w 12"/>
                <a:gd name="T3" fmla="*/ 3 h 68"/>
                <a:gd name="T4" fmla="*/ 0 w 12"/>
                <a:gd name="T5" fmla="*/ 7 h 68"/>
                <a:gd name="T6" fmla="*/ 2 w 12"/>
                <a:gd name="T7" fmla="*/ 12 h 68"/>
                <a:gd name="T8" fmla="*/ 2 w 12"/>
                <a:gd name="T9" fmla="*/ 19 h 68"/>
                <a:gd name="T10" fmla="*/ 5 w 12"/>
                <a:gd name="T11" fmla="*/ 28 h 68"/>
                <a:gd name="T12" fmla="*/ 7 w 12"/>
                <a:gd name="T13" fmla="*/ 31 h 68"/>
                <a:gd name="T14" fmla="*/ 9 w 12"/>
                <a:gd name="T15" fmla="*/ 38 h 68"/>
                <a:gd name="T16" fmla="*/ 9 w 12"/>
                <a:gd name="T17" fmla="*/ 47 h 68"/>
                <a:gd name="T18" fmla="*/ 7 w 12"/>
                <a:gd name="T19" fmla="*/ 58 h 68"/>
                <a:gd name="T20" fmla="*/ 0 w 12"/>
                <a:gd name="T21" fmla="*/ 66 h 68"/>
                <a:gd name="T22" fmla="*/ 0 w 12"/>
                <a:gd name="T23" fmla="*/ 66 h 68"/>
                <a:gd name="T24" fmla="*/ 0 w 12"/>
                <a:gd name="T25" fmla="*/ 68 h 68"/>
                <a:gd name="T26" fmla="*/ 0 w 12"/>
                <a:gd name="T27" fmla="*/ 68 h 68"/>
                <a:gd name="T28" fmla="*/ 2 w 12"/>
                <a:gd name="T29" fmla="*/ 68 h 68"/>
                <a:gd name="T30" fmla="*/ 9 w 12"/>
                <a:gd name="T31" fmla="*/ 59 h 68"/>
                <a:gd name="T32" fmla="*/ 12 w 12"/>
                <a:gd name="T33" fmla="*/ 47 h 68"/>
                <a:gd name="T34" fmla="*/ 11 w 12"/>
                <a:gd name="T35" fmla="*/ 38 h 68"/>
                <a:gd name="T36" fmla="*/ 9 w 12"/>
                <a:gd name="T37" fmla="*/ 30 h 68"/>
                <a:gd name="T38" fmla="*/ 9 w 12"/>
                <a:gd name="T39" fmla="*/ 26 h 68"/>
                <a:gd name="T40" fmla="*/ 5 w 12"/>
                <a:gd name="T41" fmla="*/ 19 h 68"/>
                <a:gd name="T42" fmla="*/ 4 w 12"/>
                <a:gd name="T43" fmla="*/ 12 h 68"/>
                <a:gd name="T44" fmla="*/ 4 w 12"/>
                <a:gd name="T45" fmla="*/ 7 h 68"/>
                <a:gd name="T46" fmla="*/ 4 w 12"/>
                <a:gd name="T47" fmla="*/ 3 h 68"/>
                <a:gd name="T48" fmla="*/ 4 w 12"/>
                <a:gd name="T49" fmla="*/ 2 h 68"/>
                <a:gd name="T50" fmla="*/ 4 w 12"/>
                <a:gd name="T51" fmla="*/ 2 h 68"/>
                <a:gd name="T52" fmla="*/ 2 w 12"/>
                <a:gd name="T53" fmla="*/ 0 h 68"/>
                <a:gd name="T54" fmla="*/ 2 w 12"/>
                <a:gd name="T55" fmla="*/ 0 h 68"/>
                <a:gd name="T56" fmla="*/ 0 w 12"/>
                <a:gd name="T57"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0" y="2"/>
                  </a:moveTo>
                  <a:lnTo>
                    <a:pt x="0" y="3"/>
                  </a:lnTo>
                  <a:lnTo>
                    <a:pt x="0" y="7"/>
                  </a:lnTo>
                  <a:lnTo>
                    <a:pt x="2" y="12"/>
                  </a:lnTo>
                  <a:lnTo>
                    <a:pt x="2" y="19"/>
                  </a:lnTo>
                  <a:lnTo>
                    <a:pt x="5" y="28"/>
                  </a:lnTo>
                  <a:lnTo>
                    <a:pt x="7" y="31"/>
                  </a:lnTo>
                  <a:lnTo>
                    <a:pt x="9" y="38"/>
                  </a:lnTo>
                  <a:lnTo>
                    <a:pt x="9" y="47"/>
                  </a:lnTo>
                  <a:lnTo>
                    <a:pt x="7" y="58"/>
                  </a:lnTo>
                  <a:lnTo>
                    <a:pt x="0" y="66"/>
                  </a:lnTo>
                  <a:lnTo>
                    <a:pt x="0" y="66"/>
                  </a:lnTo>
                  <a:lnTo>
                    <a:pt x="0" y="68"/>
                  </a:lnTo>
                  <a:lnTo>
                    <a:pt x="0" y="68"/>
                  </a:lnTo>
                  <a:lnTo>
                    <a:pt x="2" y="68"/>
                  </a:lnTo>
                  <a:lnTo>
                    <a:pt x="9" y="59"/>
                  </a:lnTo>
                  <a:lnTo>
                    <a:pt x="12" y="47"/>
                  </a:lnTo>
                  <a:lnTo>
                    <a:pt x="11" y="38"/>
                  </a:lnTo>
                  <a:lnTo>
                    <a:pt x="9" y="30"/>
                  </a:lnTo>
                  <a:lnTo>
                    <a:pt x="9" y="26"/>
                  </a:lnTo>
                  <a:lnTo>
                    <a:pt x="5" y="19"/>
                  </a:lnTo>
                  <a:lnTo>
                    <a:pt x="4" y="12"/>
                  </a:lnTo>
                  <a:lnTo>
                    <a:pt x="4" y="7"/>
                  </a:lnTo>
                  <a:lnTo>
                    <a:pt x="4" y="3"/>
                  </a:lnTo>
                  <a:lnTo>
                    <a:pt x="4" y="2"/>
                  </a:lnTo>
                  <a:lnTo>
                    <a:pt x="4" y="2"/>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5" name="Freeform 90">
              <a:extLst/>
            </p:cNvPr>
            <p:cNvSpPr>
              <a:spLocks/>
            </p:cNvSpPr>
            <p:nvPr/>
          </p:nvSpPr>
          <p:spPr bwMode="auto">
            <a:xfrm>
              <a:off x="1141413" y="1558925"/>
              <a:ext cx="17463" cy="4763"/>
            </a:xfrm>
            <a:custGeom>
              <a:avLst/>
              <a:gdLst>
                <a:gd name="T0" fmla="*/ 0 w 11"/>
                <a:gd name="T1" fmla="*/ 0 h 3"/>
                <a:gd name="T2" fmla="*/ 0 w 11"/>
                <a:gd name="T3" fmla="*/ 0 h 3"/>
                <a:gd name="T4" fmla="*/ 0 w 11"/>
                <a:gd name="T5" fmla="*/ 2 h 3"/>
                <a:gd name="T6" fmla="*/ 0 w 11"/>
                <a:gd name="T7" fmla="*/ 3 h 3"/>
                <a:gd name="T8" fmla="*/ 2 w 11"/>
                <a:gd name="T9" fmla="*/ 3 h 3"/>
                <a:gd name="T10" fmla="*/ 4 w 11"/>
                <a:gd name="T11" fmla="*/ 2 h 3"/>
                <a:gd name="T12" fmla="*/ 5 w 11"/>
                <a:gd name="T13" fmla="*/ 3 h 3"/>
                <a:gd name="T14" fmla="*/ 9 w 11"/>
                <a:gd name="T15" fmla="*/ 3 h 3"/>
                <a:gd name="T16" fmla="*/ 9 w 11"/>
                <a:gd name="T17" fmla="*/ 3 h 3"/>
                <a:gd name="T18" fmla="*/ 11 w 11"/>
                <a:gd name="T19" fmla="*/ 3 h 3"/>
                <a:gd name="T20" fmla="*/ 11 w 11"/>
                <a:gd name="T21" fmla="*/ 2 h 3"/>
                <a:gd name="T22" fmla="*/ 11 w 11"/>
                <a:gd name="T23" fmla="*/ 2 h 3"/>
                <a:gd name="T24" fmla="*/ 7 w 11"/>
                <a:gd name="T25" fmla="*/ 0 h 3"/>
                <a:gd name="T26" fmla="*/ 4 w 11"/>
                <a:gd name="T27" fmla="*/ 0 h 3"/>
                <a:gd name="T28" fmla="*/ 2 w 11"/>
                <a:gd name="T29" fmla="*/ 0 h 3"/>
                <a:gd name="T30" fmla="*/ 0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0"/>
                  </a:moveTo>
                  <a:lnTo>
                    <a:pt x="0" y="0"/>
                  </a:lnTo>
                  <a:lnTo>
                    <a:pt x="0" y="2"/>
                  </a:lnTo>
                  <a:lnTo>
                    <a:pt x="0" y="3"/>
                  </a:lnTo>
                  <a:lnTo>
                    <a:pt x="2" y="3"/>
                  </a:lnTo>
                  <a:lnTo>
                    <a:pt x="4" y="2"/>
                  </a:lnTo>
                  <a:lnTo>
                    <a:pt x="5" y="3"/>
                  </a:lnTo>
                  <a:lnTo>
                    <a:pt x="9" y="3"/>
                  </a:lnTo>
                  <a:lnTo>
                    <a:pt x="9" y="3"/>
                  </a:lnTo>
                  <a:lnTo>
                    <a:pt x="11" y="3"/>
                  </a:lnTo>
                  <a:lnTo>
                    <a:pt x="11" y="2"/>
                  </a:lnTo>
                  <a:lnTo>
                    <a:pt x="11" y="2"/>
                  </a:lnTo>
                  <a:lnTo>
                    <a:pt x="7" y="0"/>
                  </a:lnTo>
                  <a:lnTo>
                    <a:pt x="4"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6" name="Freeform 91">
              <a:extLst/>
            </p:cNvPr>
            <p:cNvSpPr>
              <a:spLocks/>
            </p:cNvSpPr>
            <p:nvPr/>
          </p:nvSpPr>
          <p:spPr bwMode="auto">
            <a:xfrm>
              <a:off x="1144588" y="1570038"/>
              <a:ext cx="11113" cy="4763"/>
            </a:xfrm>
            <a:custGeom>
              <a:avLst/>
              <a:gdLst>
                <a:gd name="T0" fmla="*/ 0 w 7"/>
                <a:gd name="T1" fmla="*/ 2 h 3"/>
                <a:gd name="T2" fmla="*/ 0 w 7"/>
                <a:gd name="T3" fmla="*/ 2 h 3"/>
                <a:gd name="T4" fmla="*/ 2 w 7"/>
                <a:gd name="T5" fmla="*/ 3 h 3"/>
                <a:gd name="T6" fmla="*/ 5 w 7"/>
                <a:gd name="T7" fmla="*/ 3 h 3"/>
                <a:gd name="T8" fmla="*/ 7 w 7"/>
                <a:gd name="T9" fmla="*/ 3 h 3"/>
                <a:gd name="T10" fmla="*/ 7 w 7"/>
                <a:gd name="T11" fmla="*/ 2 h 3"/>
                <a:gd name="T12" fmla="*/ 7 w 7"/>
                <a:gd name="T13" fmla="*/ 2 h 3"/>
                <a:gd name="T14" fmla="*/ 5 w 7"/>
                <a:gd name="T15" fmla="*/ 0 h 3"/>
                <a:gd name="T16" fmla="*/ 2 w 7"/>
                <a:gd name="T17" fmla="*/ 0 h 3"/>
                <a:gd name="T18" fmla="*/ 0 w 7"/>
                <a:gd name="T19" fmla="*/ 0 h 3"/>
                <a:gd name="T20" fmla="*/ 0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2"/>
                  </a:moveTo>
                  <a:lnTo>
                    <a:pt x="0" y="2"/>
                  </a:lnTo>
                  <a:lnTo>
                    <a:pt x="2" y="3"/>
                  </a:lnTo>
                  <a:lnTo>
                    <a:pt x="5" y="3"/>
                  </a:lnTo>
                  <a:lnTo>
                    <a:pt x="7" y="3"/>
                  </a:lnTo>
                  <a:lnTo>
                    <a:pt x="7" y="2"/>
                  </a:lnTo>
                  <a:lnTo>
                    <a:pt x="7" y="2"/>
                  </a:lnTo>
                  <a:lnTo>
                    <a:pt x="5" y="0"/>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7" name="Freeform 92">
              <a:extLst/>
            </p:cNvPr>
            <p:cNvSpPr>
              <a:spLocks/>
            </p:cNvSpPr>
            <p:nvPr/>
          </p:nvSpPr>
          <p:spPr bwMode="auto">
            <a:xfrm>
              <a:off x="1144588" y="1584325"/>
              <a:ext cx="11113" cy="1588"/>
            </a:xfrm>
            <a:custGeom>
              <a:avLst/>
              <a:gdLst>
                <a:gd name="T0" fmla="*/ 0 w 7"/>
                <a:gd name="T1" fmla="*/ 0 h 1"/>
                <a:gd name="T2" fmla="*/ 0 w 7"/>
                <a:gd name="T3" fmla="*/ 1 h 1"/>
                <a:gd name="T4" fmla="*/ 2 w 7"/>
                <a:gd name="T5" fmla="*/ 1 h 1"/>
                <a:gd name="T6" fmla="*/ 5 w 7"/>
                <a:gd name="T7" fmla="*/ 1 h 1"/>
                <a:gd name="T8" fmla="*/ 7 w 7"/>
                <a:gd name="T9" fmla="*/ 1 h 1"/>
                <a:gd name="T10" fmla="*/ 7 w 7"/>
                <a:gd name="T11" fmla="*/ 1 h 1"/>
                <a:gd name="T12" fmla="*/ 7 w 7"/>
                <a:gd name="T13" fmla="*/ 0 h 1"/>
                <a:gd name="T14" fmla="*/ 7 w 7"/>
                <a:gd name="T15" fmla="*/ 0 h 1"/>
                <a:gd name="T16" fmla="*/ 2 w 7"/>
                <a:gd name="T17" fmla="*/ 0 h 1"/>
                <a:gd name="T18" fmla="*/ 2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lnTo>
                    <a:pt x="0" y="1"/>
                  </a:lnTo>
                  <a:lnTo>
                    <a:pt x="2" y="1"/>
                  </a:lnTo>
                  <a:lnTo>
                    <a:pt x="5" y="1"/>
                  </a:lnTo>
                  <a:lnTo>
                    <a:pt x="7" y="1"/>
                  </a:lnTo>
                  <a:lnTo>
                    <a:pt x="7" y="1"/>
                  </a:lnTo>
                  <a:lnTo>
                    <a:pt x="7" y="0"/>
                  </a:lnTo>
                  <a:lnTo>
                    <a:pt x="7" y="0"/>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8" name="Freeform 93">
              <a:extLst/>
            </p:cNvPr>
            <p:cNvSpPr>
              <a:spLocks noEditPoints="1"/>
            </p:cNvSpPr>
            <p:nvPr/>
          </p:nvSpPr>
          <p:spPr bwMode="auto">
            <a:xfrm>
              <a:off x="1152526" y="1484313"/>
              <a:ext cx="152400" cy="231775"/>
            </a:xfrm>
            <a:custGeom>
              <a:avLst/>
              <a:gdLst>
                <a:gd name="T0" fmla="*/ 80 w 96"/>
                <a:gd name="T1" fmla="*/ 7 h 146"/>
                <a:gd name="T2" fmla="*/ 73 w 96"/>
                <a:gd name="T3" fmla="*/ 17 h 146"/>
                <a:gd name="T4" fmla="*/ 63 w 96"/>
                <a:gd name="T5" fmla="*/ 29 h 146"/>
                <a:gd name="T6" fmla="*/ 32 w 96"/>
                <a:gd name="T7" fmla="*/ 45 h 146"/>
                <a:gd name="T8" fmla="*/ 21 w 96"/>
                <a:gd name="T9" fmla="*/ 49 h 146"/>
                <a:gd name="T10" fmla="*/ 18 w 96"/>
                <a:gd name="T11" fmla="*/ 61 h 146"/>
                <a:gd name="T12" fmla="*/ 23 w 96"/>
                <a:gd name="T13" fmla="*/ 71 h 146"/>
                <a:gd name="T14" fmla="*/ 33 w 96"/>
                <a:gd name="T15" fmla="*/ 75 h 146"/>
                <a:gd name="T16" fmla="*/ 47 w 96"/>
                <a:gd name="T17" fmla="*/ 85 h 146"/>
                <a:gd name="T18" fmla="*/ 61 w 96"/>
                <a:gd name="T19" fmla="*/ 106 h 146"/>
                <a:gd name="T20" fmla="*/ 87 w 96"/>
                <a:gd name="T21" fmla="*/ 131 h 146"/>
                <a:gd name="T22" fmla="*/ 93 w 96"/>
                <a:gd name="T23" fmla="*/ 138 h 146"/>
                <a:gd name="T24" fmla="*/ 87 w 96"/>
                <a:gd name="T25" fmla="*/ 143 h 146"/>
                <a:gd name="T26" fmla="*/ 73 w 96"/>
                <a:gd name="T27" fmla="*/ 138 h 146"/>
                <a:gd name="T28" fmla="*/ 47 w 96"/>
                <a:gd name="T29" fmla="*/ 106 h 146"/>
                <a:gd name="T30" fmla="*/ 37 w 96"/>
                <a:gd name="T31" fmla="*/ 94 h 146"/>
                <a:gd name="T32" fmla="*/ 12 w 96"/>
                <a:gd name="T33" fmla="*/ 78 h 146"/>
                <a:gd name="T34" fmla="*/ 4 w 96"/>
                <a:gd name="T35" fmla="*/ 52 h 146"/>
                <a:gd name="T36" fmla="*/ 14 w 96"/>
                <a:gd name="T37" fmla="*/ 40 h 146"/>
                <a:gd name="T38" fmla="*/ 32 w 96"/>
                <a:gd name="T39" fmla="*/ 36 h 146"/>
                <a:gd name="T40" fmla="*/ 49 w 96"/>
                <a:gd name="T41" fmla="*/ 28 h 146"/>
                <a:gd name="T42" fmla="*/ 54 w 96"/>
                <a:gd name="T43" fmla="*/ 17 h 146"/>
                <a:gd name="T44" fmla="*/ 66 w 96"/>
                <a:gd name="T45" fmla="*/ 5 h 146"/>
                <a:gd name="T46" fmla="*/ 61 w 96"/>
                <a:gd name="T47" fmla="*/ 5 h 146"/>
                <a:gd name="T48" fmla="*/ 52 w 96"/>
                <a:gd name="T49" fmla="*/ 17 h 146"/>
                <a:gd name="T50" fmla="*/ 45 w 96"/>
                <a:gd name="T51" fmla="*/ 26 h 146"/>
                <a:gd name="T52" fmla="*/ 28 w 96"/>
                <a:gd name="T53" fmla="*/ 33 h 146"/>
                <a:gd name="T54" fmla="*/ 9 w 96"/>
                <a:gd name="T55" fmla="*/ 40 h 146"/>
                <a:gd name="T56" fmla="*/ 0 w 96"/>
                <a:gd name="T57" fmla="*/ 50 h 146"/>
                <a:gd name="T58" fmla="*/ 12 w 96"/>
                <a:gd name="T59" fmla="*/ 82 h 146"/>
                <a:gd name="T60" fmla="*/ 35 w 96"/>
                <a:gd name="T61" fmla="*/ 96 h 146"/>
                <a:gd name="T62" fmla="*/ 44 w 96"/>
                <a:gd name="T63" fmla="*/ 108 h 146"/>
                <a:gd name="T64" fmla="*/ 72 w 96"/>
                <a:gd name="T65" fmla="*/ 141 h 146"/>
                <a:gd name="T66" fmla="*/ 87 w 96"/>
                <a:gd name="T67" fmla="*/ 146 h 146"/>
                <a:gd name="T68" fmla="*/ 94 w 96"/>
                <a:gd name="T69" fmla="*/ 141 h 146"/>
                <a:gd name="T70" fmla="*/ 91 w 96"/>
                <a:gd name="T71" fmla="*/ 129 h 146"/>
                <a:gd name="T72" fmla="*/ 70 w 96"/>
                <a:gd name="T73" fmla="*/ 113 h 146"/>
                <a:gd name="T74" fmla="*/ 54 w 96"/>
                <a:gd name="T75" fmla="*/ 89 h 146"/>
                <a:gd name="T76" fmla="*/ 37 w 96"/>
                <a:gd name="T77" fmla="*/ 73 h 146"/>
                <a:gd name="T78" fmla="*/ 33 w 96"/>
                <a:gd name="T79" fmla="*/ 71 h 146"/>
                <a:gd name="T80" fmla="*/ 21 w 96"/>
                <a:gd name="T81" fmla="*/ 63 h 146"/>
                <a:gd name="T82" fmla="*/ 21 w 96"/>
                <a:gd name="T83" fmla="*/ 52 h 146"/>
                <a:gd name="T84" fmla="*/ 32 w 96"/>
                <a:gd name="T85" fmla="*/ 47 h 146"/>
                <a:gd name="T86" fmla="*/ 65 w 96"/>
                <a:gd name="T87" fmla="*/ 33 h 146"/>
                <a:gd name="T88" fmla="*/ 73 w 96"/>
                <a:gd name="T89" fmla="*/ 21 h 146"/>
                <a:gd name="T90" fmla="*/ 84 w 96"/>
                <a:gd name="T91" fmla="*/ 12 h 146"/>
                <a:gd name="T92" fmla="*/ 82 w 96"/>
                <a:gd name="T93" fmla="*/ 3 h 146"/>
                <a:gd name="T94" fmla="*/ 70 w 96"/>
                <a:gd name="T9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6">
                  <a:moveTo>
                    <a:pt x="72" y="3"/>
                  </a:moveTo>
                  <a:lnTo>
                    <a:pt x="75" y="3"/>
                  </a:lnTo>
                  <a:lnTo>
                    <a:pt x="80" y="5"/>
                  </a:lnTo>
                  <a:lnTo>
                    <a:pt x="80" y="7"/>
                  </a:lnTo>
                  <a:lnTo>
                    <a:pt x="80" y="8"/>
                  </a:lnTo>
                  <a:lnTo>
                    <a:pt x="80" y="12"/>
                  </a:lnTo>
                  <a:lnTo>
                    <a:pt x="79" y="14"/>
                  </a:lnTo>
                  <a:lnTo>
                    <a:pt x="73" y="17"/>
                  </a:lnTo>
                  <a:lnTo>
                    <a:pt x="72" y="17"/>
                  </a:lnTo>
                  <a:lnTo>
                    <a:pt x="70" y="19"/>
                  </a:lnTo>
                  <a:lnTo>
                    <a:pt x="66" y="22"/>
                  </a:lnTo>
                  <a:lnTo>
                    <a:pt x="63" y="29"/>
                  </a:lnTo>
                  <a:lnTo>
                    <a:pt x="61" y="31"/>
                  </a:lnTo>
                  <a:lnTo>
                    <a:pt x="56" y="36"/>
                  </a:lnTo>
                  <a:lnTo>
                    <a:pt x="45" y="42"/>
                  </a:lnTo>
                  <a:lnTo>
                    <a:pt x="32" y="45"/>
                  </a:lnTo>
                  <a:lnTo>
                    <a:pt x="30" y="45"/>
                  </a:lnTo>
                  <a:lnTo>
                    <a:pt x="28" y="45"/>
                  </a:lnTo>
                  <a:lnTo>
                    <a:pt x="25" y="47"/>
                  </a:lnTo>
                  <a:lnTo>
                    <a:pt x="21" y="49"/>
                  </a:lnTo>
                  <a:lnTo>
                    <a:pt x="18" y="52"/>
                  </a:lnTo>
                  <a:lnTo>
                    <a:pt x="16" y="56"/>
                  </a:lnTo>
                  <a:lnTo>
                    <a:pt x="18" y="59"/>
                  </a:lnTo>
                  <a:lnTo>
                    <a:pt x="18" y="61"/>
                  </a:lnTo>
                  <a:lnTo>
                    <a:pt x="18" y="63"/>
                  </a:lnTo>
                  <a:lnTo>
                    <a:pt x="19" y="64"/>
                  </a:lnTo>
                  <a:lnTo>
                    <a:pt x="21" y="68"/>
                  </a:lnTo>
                  <a:lnTo>
                    <a:pt x="23" y="71"/>
                  </a:lnTo>
                  <a:lnTo>
                    <a:pt x="28" y="73"/>
                  </a:lnTo>
                  <a:lnTo>
                    <a:pt x="32" y="75"/>
                  </a:lnTo>
                  <a:lnTo>
                    <a:pt x="32" y="75"/>
                  </a:lnTo>
                  <a:lnTo>
                    <a:pt x="33" y="75"/>
                  </a:lnTo>
                  <a:lnTo>
                    <a:pt x="35" y="77"/>
                  </a:lnTo>
                  <a:lnTo>
                    <a:pt x="39" y="78"/>
                  </a:lnTo>
                  <a:lnTo>
                    <a:pt x="42" y="82"/>
                  </a:lnTo>
                  <a:lnTo>
                    <a:pt x="47" y="85"/>
                  </a:lnTo>
                  <a:lnTo>
                    <a:pt x="51" y="91"/>
                  </a:lnTo>
                  <a:lnTo>
                    <a:pt x="54" y="96"/>
                  </a:lnTo>
                  <a:lnTo>
                    <a:pt x="56" y="99"/>
                  </a:lnTo>
                  <a:lnTo>
                    <a:pt x="61" y="106"/>
                  </a:lnTo>
                  <a:lnTo>
                    <a:pt x="68" y="115"/>
                  </a:lnTo>
                  <a:lnTo>
                    <a:pt x="77" y="124"/>
                  </a:lnTo>
                  <a:lnTo>
                    <a:pt x="87" y="131"/>
                  </a:lnTo>
                  <a:lnTo>
                    <a:pt x="87" y="131"/>
                  </a:lnTo>
                  <a:lnTo>
                    <a:pt x="89" y="131"/>
                  </a:lnTo>
                  <a:lnTo>
                    <a:pt x="91" y="132"/>
                  </a:lnTo>
                  <a:lnTo>
                    <a:pt x="93" y="134"/>
                  </a:lnTo>
                  <a:lnTo>
                    <a:pt x="93" y="138"/>
                  </a:lnTo>
                  <a:lnTo>
                    <a:pt x="91" y="139"/>
                  </a:lnTo>
                  <a:lnTo>
                    <a:pt x="91" y="141"/>
                  </a:lnTo>
                  <a:lnTo>
                    <a:pt x="89" y="141"/>
                  </a:lnTo>
                  <a:lnTo>
                    <a:pt x="87" y="143"/>
                  </a:lnTo>
                  <a:lnTo>
                    <a:pt x="86" y="143"/>
                  </a:lnTo>
                  <a:lnTo>
                    <a:pt x="80" y="143"/>
                  </a:lnTo>
                  <a:lnTo>
                    <a:pt x="77" y="139"/>
                  </a:lnTo>
                  <a:lnTo>
                    <a:pt x="73" y="138"/>
                  </a:lnTo>
                  <a:lnTo>
                    <a:pt x="70" y="136"/>
                  </a:lnTo>
                  <a:lnTo>
                    <a:pt x="65" y="131"/>
                  </a:lnTo>
                  <a:lnTo>
                    <a:pt x="56" y="122"/>
                  </a:lnTo>
                  <a:lnTo>
                    <a:pt x="47" y="106"/>
                  </a:lnTo>
                  <a:lnTo>
                    <a:pt x="47" y="104"/>
                  </a:lnTo>
                  <a:lnTo>
                    <a:pt x="45" y="103"/>
                  </a:lnTo>
                  <a:lnTo>
                    <a:pt x="42" y="97"/>
                  </a:lnTo>
                  <a:lnTo>
                    <a:pt x="37" y="94"/>
                  </a:lnTo>
                  <a:lnTo>
                    <a:pt x="30" y="89"/>
                  </a:lnTo>
                  <a:lnTo>
                    <a:pt x="21" y="84"/>
                  </a:lnTo>
                  <a:lnTo>
                    <a:pt x="18" y="82"/>
                  </a:lnTo>
                  <a:lnTo>
                    <a:pt x="12" y="78"/>
                  </a:lnTo>
                  <a:lnTo>
                    <a:pt x="7" y="73"/>
                  </a:lnTo>
                  <a:lnTo>
                    <a:pt x="4" y="64"/>
                  </a:lnTo>
                  <a:lnTo>
                    <a:pt x="2" y="52"/>
                  </a:lnTo>
                  <a:lnTo>
                    <a:pt x="4" y="52"/>
                  </a:lnTo>
                  <a:lnTo>
                    <a:pt x="4" y="49"/>
                  </a:lnTo>
                  <a:lnTo>
                    <a:pt x="5" y="47"/>
                  </a:lnTo>
                  <a:lnTo>
                    <a:pt x="9" y="43"/>
                  </a:lnTo>
                  <a:lnTo>
                    <a:pt x="14" y="40"/>
                  </a:lnTo>
                  <a:lnTo>
                    <a:pt x="19" y="38"/>
                  </a:lnTo>
                  <a:lnTo>
                    <a:pt x="26" y="36"/>
                  </a:lnTo>
                  <a:lnTo>
                    <a:pt x="28" y="36"/>
                  </a:lnTo>
                  <a:lnTo>
                    <a:pt x="32" y="36"/>
                  </a:lnTo>
                  <a:lnTo>
                    <a:pt x="35" y="35"/>
                  </a:lnTo>
                  <a:lnTo>
                    <a:pt x="40" y="33"/>
                  </a:lnTo>
                  <a:lnTo>
                    <a:pt x="44" y="31"/>
                  </a:lnTo>
                  <a:lnTo>
                    <a:pt x="49" y="28"/>
                  </a:lnTo>
                  <a:lnTo>
                    <a:pt x="52" y="22"/>
                  </a:lnTo>
                  <a:lnTo>
                    <a:pt x="54" y="17"/>
                  </a:lnTo>
                  <a:lnTo>
                    <a:pt x="54" y="19"/>
                  </a:lnTo>
                  <a:lnTo>
                    <a:pt x="54" y="17"/>
                  </a:lnTo>
                  <a:lnTo>
                    <a:pt x="56" y="15"/>
                  </a:lnTo>
                  <a:lnTo>
                    <a:pt x="59" y="12"/>
                  </a:lnTo>
                  <a:lnTo>
                    <a:pt x="63" y="8"/>
                  </a:lnTo>
                  <a:lnTo>
                    <a:pt x="66" y="5"/>
                  </a:lnTo>
                  <a:lnTo>
                    <a:pt x="72" y="3"/>
                  </a:lnTo>
                  <a:close/>
                  <a:moveTo>
                    <a:pt x="70" y="0"/>
                  </a:moveTo>
                  <a:lnTo>
                    <a:pt x="65" y="1"/>
                  </a:lnTo>
                  <a:lnTo>
                    <a:pt x="61" y="5"/>
                  </a:lnTo>
                  <a:lnTo>
                    <a:pt x="58" y="8"/>
                  </a:lnTo>
                  <a:lnTo>
                    <a:pt x="54" y="12"/>
                  </a:lnTo>
                  <a:lnTo>
                    <a:pt x="52" y="15"/>
                  </a:lnTo>
                  <a:lnTo>
                    <a:pt x="52" y="17"/>
                  </a:lnTo>
                  <a:lnTo>
                    <a:pt x="51" y="17"/>
                  </a:lnTo>
                  <a:lnTo>
                    <a:pt x="51" y="17"/>
                  </a:lnTo>
                  <a:lnTo>
                    <a:pt x="49" y="22"/>
                  </a:lnTo>
                  <a:lnTo>
                    <a:pt x="45" y="26"/>
                  </a:lnTo>
                  <a:lnTo>
                    <a:pt x="40" y="29"/>
                  </a:lnTo>
                  <a:lnTo>
                    <a:pt x="35" y="31"/>
                  </a:lnTo>
                  <a:lnTo>
                    <a:pt x="32" y="33"/>
                  </a:lnTo>
                  <a:lnTo>
                    <a:pt x="28" y="33"/>
                  </a:lnTo>
                  <a:lnTo>
                    <a:pt x="26" y="33"/>
                  </a:lnTo>
                  <a:lnTo>
                    <a:pt x="19" y="35"/>
                  </a:lnTo>
                  <a:lnTo>
                    <a:pt x="14" y="36"/>
                  </a:lnTo>
                  <a:lnTo>
                    <a:pt x="9" y="40"/>
                  </a:lnTo>
                  <a:lnTo>
                    <a:pt x="5" y="43"/>
                  </a:lnTo>
                  <a:lnTo>
                    <a:pt x="2" y="47"/>
                  </a:lnTo>
                  <a:lnTo>
                    <a:pt x="0" y="49"/>
                  </a:lnTo>
                  <a:lnTo>
                    <a:pt x="0" y="50"/>
                  </a:lnTo>
                  <a:lnTo>
                    <a:pt x="0" y="52"/>
                  </a:lnTo>
                  <a:lnTo>
                    <a:pt x="0" y="64"/>
                  </a:lnTo>
                  <a:lnTo>
                    <a:pt x="5" y="75"/>
                  </a:lnTo>
                  <a:lnTo>
                    <a:pt x="12" y="82"/>
                  </a:lnTo>
                  <a:lnTo>
                    <a:pt x="18" y="85"/>
                  </a:lnTo>
                  <a:lnTo>
                    <a:pt x="19" y="85"/>
                  </a:lnTo>
                  <a:lnTo>
                    <a:pt x="28" y="91"/>
                  </a:lnTo>
                  <a:lnTo>
                    <a:pt x="35" y="96"/>
                  </a:lnTo>
                  <a:lnTo>
                    <a:pt x="40" y="99"/>
                  </a:lnTo>
                  <a:lnTo>
                    <a:pt x="42" y="104"/>
                  </a:lnTo>
                  <a:lnTo>
                    <a:pt x="44" y="106"/>
                  </a:lnTo>
                  <a:lnTo>
                    <a:pt x="44" y="108"/>
                  </a:lnTo>
                  <a:lnTo>
                    <a:pt x="52" y="124"/>
                  </a:lnTo>
                  <a:lnTo>
                    <a:pt x="61" y="132"/>
                  </a:lnTo>
                  <a:lnTo>
                    <a:pt x="68" y="139"/>
                  </a:lnTo>
                  <a:lnTo>
                    <a:pt x="72" y="141"/>
                  </a:lnTo>
                  <a:lnTo>
                    <a:pt x="72" y="141"/>
                  </a:lnTo>
                  <a:lnTo>
                    <a:pt x="75" y="143"/>
                  </a:lnTo>
                  <a:lnTo>
                    <a:pt x="80" y="145"/>
                  </a:lnTo>
                  <a:lnTo>
                    <a:pt x="87" y="146"/>
                  </a:lnTo>
                  <a:lnTo>
                    <a:pt x="91" y="145"/>
                  </a:lnTo>
                  <a:lnTo>
                    <a:pt x="93" y="143"/>
                  </a:lnTo>
                  <a:lnTo>
                    <a:pt x="94" y="141"/>
                  </a:lnTo>
                  <a:lnTo>
                    <a:pt x="94" y="141"/>
                  </a:lnTo>
                  <a:lnTo>
                    <a:pt x="96" y="138"/>
                  </a:lnTo>
                  <a:lnTo>
                    <a:pt x="94" y="132"/>
                  </a:lnTo>
                  <a:lnTo>
                    <a:pt x="93" y="131"/>
                  </a:lnTo>
                  <a:lnTo>
                    <a:pt x="91" y="129"/>
                  </a:lnTo>
                  <a:lnTo>
                    <a:pt x="89" y="127"/>
                  </a:lnTo>
                  <a:lnTo>
                    <a:pt x="87" y="127"/>
                  </a:lnTo>
                  <a:lnTo>
                    <a:pt x="79" y="122"/>
                  </a:lnTo>
                  <a:lnTo>
                    <a:pt x="70" y="113"/>
                  </a:lnTo>
                  <a:lnTo>
                    <a:pt x="63" y="104"/>
                  </a:lnTo>
                  <a:lnTo>
                    <a:pt x="59" y="97"/>
                  </a:lnTo>
                  <a:lnTo>
                    <a:pt x="58" y="94"/>
                  </a:lnTo>
                  <a:lnTo>
                    <a:pt x="54" y="89"/>
                  </a:lnTo>
                  <a:lnTo>
                    <a:pt x="49" y="84"/>
                  </a:lnTo>
                  <a:lnTo>
                    <a:pt x="45" y="80"/>
                  </a:lnTo>
                  <a:lnTo>
                    <a:pt x="40" y="77"/>
                  </a:lnTo>
                  <a:lnTo>
                    <a:pt x="37" y="73"/>
                  </a:lnTo>
                  <a:lnTo>
                    <a:pt x="33" y="73"/>
                  </a:lnTo>
                  <a:lnTo>
                    <a:pt x="33" y="71"/>
                  </a:lnTo>
                  <a:lnTo>
                    <a:pt x="33" y="71"/>
                  </a:lnTo>
                  <a:lnTo>
                    <a:pt x="33" y="71"/>
                  </a:lnTo>
                  <a:lnTo>
                    <a:pt x="28" y="70"/>
                  </a:lnTo>
                  <a:lnTo>
                    <a:pt x="25" y="68"/>
                  </a:lnTo>
                  <a:lnTo>
                    <a:pt x="23" y="64"/>
                  </a:lnTo>
                  <a:lnTo>
                    <a:pt x="21" y="63"/>
                  </a:lnTo>
                  <a:lnTo>
                    <a:pt x="21" y="59"/>
                  </a:lnTo>
                  <a:lnTo>
                    <a:pt x="21" y="59"/>
                  </a:lnTo>
                  <a:lnTo>
                    <a:pt x="19" y="56"/>
                  </a:lnTo>
                  <a:lnTo>
                    <a:pt x="21" y="52"/>
                  </a:lnTo>
                  <a:lnTo>
                    <a:pt x="23" y="50"/>
                  </a:lnTo>
                  <a:lnTo>
                    <a:pt x="26" y="49"/>
                  </a:lnTo>
                  <a:lnTo>
                    <a:pt x="28" y="49"/>
                  </a:lnTo>
                  <a:lnTo>
                    <a:pt x="32" y="47"/>
                  </a:lnTo>
                  <a:lnTo>
                    <a:pt x="32" y="47"/>
                  </a:lnTo>
                  <a:lnTo>
                    <a:pt x="47" y="45"/>
                  </a:lnTo>
                  <a:lnTo>
                    <a:pt x="58" y="38"/>
                  </a:lnTo>
                  <a:lnTo>
                    <a:pt x="65" y="33"/>
                  </a:lnTo>
                  <a:lnTo>
                    <a:pt x="66" y="31"/>
                  </a:lnTo>
                  <a:lnTo>
                    <a:pt x="70" y="26"/>
                  </a:lnTo>
                  <a:lnTo>
                    <a:pt x="72" y="22"/>
                  </a:lnTo>
                  <a:lnTo>
                    <a:pt x="73" y="21"/>
                  </a:lnTo>
                  <a:lnTo>
                    <a:pt x="75" y="19"/>
                  </a:lnTo>
                  <a:lnTo>
                    <a:pt x="79" y="17"/>
                  </a:lnTo>
                  <a:lnTo>
                    <a:pt x="82" y="15"/>
                  </a:lnTo>
                  <a:lnTo>
                    <a:pt x="84" y="12"/>
                  </a:lnTo>
                  <a:lnTo>
                    <a:pt x="84" y="8"/>
                  </a:lnTo>
                  <a:lnTo>
                    <a:pt x="84" y="7"/>
                  </a:lnTo>
                  <a:lnTo>
                    <a:pt x="82" y="5"/>
                  </a:lnTo>
                  <a:lnTo>
                    <a:pt x="82" y="3"/>
                  </a:lnTo>
                  <a:lnTo>
                    <a:pt x="82" y="3"/>
                  </a:lnTo>
                  <a:lnTo>
                    <a:pt x="82" y="3"/>
                  </a:lnTo>
                  <a:lnTo>
                    <a:pt x="77" y="0"/>
                  </a:lnTo>
                  <a:lnTo>
                    <a:pt x="7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99" name="Freeform 94">
              <a:extLst/>
            </p:cNvPr>
            <p:cNvSpPr>
              <a:spLocks/>
            </p:cNvSpPr>
            <p:nvPr/>
          </p:nvSpPr>
          <p:spPr bwMode="auto">
            <a:xfrm>
              <a:off x="1163638" y="1485900"/>
              <a:ext cx="136525" cy="228600"/>
            </a:xfrm>
            <a:custGeom>
              <a:avLst/>
              <a:gdLst>
                <a:gd name="T0" fmla="*/ 72 w 86"/>
                <a:gd name="T1" fmla="*/ 2 h 144"/>
                <a:gd name="T2" fmla="*/ 65 w 86"/>
                <a:gd name="T3" fmla="*/ 6 h 144"/>
                <a:gd name="T4" fmla="*/ 58 w 86"/>
                <a:gd name="T5" fmla="*/ 13 h 144"/>
                <a:gd name="T6" fmla="*/ 51 w 86"/>
                <a:gd name="T7" fmla="*/ 23 h 144"/>
                <a:gd name="T8" fmla="*/ 44 w 86"/>
                <a:gd name="T9" fmla="*/ 30 h 144"/>
                <a:gd name="T10" fmla="*/ 21 w 86"/>
                <a:gd name="T11" fmla="*/ 37 h 144"/>
                <a:gd name="T12" fmla="*/ 19 w 86"/>
                <a:gd name="T13" fmla="*/ 37 h 144"/>
                <a:gd name="T14" fmla="*/ 12 w 86"/>
                <a:gd name="T15" fmla="*/ 39 h 144"/>
                <a:gd name="T16" fmla="*/ 5 w 86"/>
                <a:gd name="T17" fmla="*/ 44 h 144"/>
                <a:gd name="T18" fmla="*/ 0 w 86"/>
                <a:gd name="T19" fmla="*/ 53 h 144"/>
                <a:gd name="T20" fmla="*/ 0 w 86"/>
                <a:gd name="T21" fmla="*/ 58 h 144"/>
                <a:gd name="T22" fmla="*/ 2 w 86"/>
                <a:gd name="T23" fmla="*/ 65 h 144"/>
                <a:gd name="T24" fmla="*/ 7 w 86"/>
                <a:gd name="T25" fmla="*/ 74 h 144"/>
                <a:gd name="T26" fmla="*/ 19 w 86"/>
                <a:gd name="T27" fmla="*/ 79 h 144"/>
                <a:gd name="T28" fmla="*/ 23 w 86"/>
                <a:gd name="T29" fmla="*/ 81 h 144"/>
                <a:gd name="T30" fmla="*/ 30 w 86"/>
                <a:gd name="T31" fmla="*/ 86 h 144"/>
                <a:gd name="T32" fmla="*/ 38 w 86"/>
                <a:gd name="T33" fmla="*/ 95 h 144"/>
                <a:gd name="T34" fmla="*/ 45 w 86"/>
                <a:gd name="T35" fmla="*/ 105 h 144"/>
                <a:gd name="T36" fmla="*/ 45 w 86"/>
                <a:gd name="T37" fmla="*/ 105 h 144"/>
                <a:gd name="T38" fmla="*/ 54 w 86"/>
                <a:gd name="T39" fmla="*/ 117 h 144"/>
                <a:gd name="T40" fmla="*/ 73 w 86"/>
                <a:gd name="T41" fmla="*/ 138 h 144"/>
                <a:gd name="T42" fmla="*/ 84 w 86"/>
                <a:gd name="T43" fmla="*/ 144 h 144"/>
                <a:gd name="T44" fmla="*/ 86 w 86"/>
                <a:gd name="T45" fmla="*/ 142 h 144"/>
                <a:gd name="T46" fmla="*/ 84 w 86"/>
                <a:gd name="T47" fmla="*/ 140 h 144"/>
                <a:gd name="T48" fmla="*/ 65 w 86"/>
                <a:gd name="T49" fmla="*/ 126 h 144"/>
                <a:gd name="T50" fmla="*/ 51 w 86"/>
                <a:gd name="T51" fmla="*/ 107 h 144"/>
                <a:gd name="T52" fmla="*/ 42 w 86"/>
                <a:gd name="T53" fmla="*/ 93 h 144"/>
                <a:gd name="T54" fmla="*/ 25 w 86"/>
                <a:gd name="T55" fmla="*/ 79 h 144"/>
                <a:gd name="T56" fmla="*/ 14 w 86"/>
                <a:gd name="T57" fmla="*/ 74 h 144"/>
                <a:gd name="T58" fmla="*/ 7 w 86"/>
                <a:gd name="T59" fmla="*/ 67 h 144"/>
                <a:gd name="T60" fmla="*/ 4 w 86"/>
                <a:gd name="T61" fmla="*/ 62 h 144"/>
                <a:gd name="T62" fmla="*/ 4 w 86"/>
                <a:gd name="T63" fmla="*/ 58 h 144"/>
                <a:gd name="T64" fmla="*/ 4 w 86"/>
                <a:gd name="T65" fmla="*/ 53 h 144"/>
                <a:gd name="T66" fmla="*/ 9 w 86"/>
                <a:gd name="T67" fmla="*/ 46 h 144"/>
                <a:gd name="T68" fmla="*/ 16 w 86"/>
                <a:gd name="T69" fmla="*/ 42 h 144"/>
                <a:gd name="T70" fmla="*/ 21 w 86"/>
                <a:gd name="T71" fmla="*/ 41 h 144"/>
                <a:gd name="T72" fmla="*/ 35 w 86"/>
                <a:gd name="T73" fmla="*/ 37 h 144"/>
                <a:gd name="T74" fmla="*/ 51 w 86"/>
                <a:gd name="T75" fmla="*/ 28 h 144"/>
                <a:gd name="T76" fmla="*/ 56 w 86"/>
                <a:gd name="T77" fmla="*/ 20 h 144"/>
                <a:gd name="T78" fmla="*/ 63 w 86"/>
                <a:gd name="T79" fmla="*/ 11 h 144"/>
                <a:gd name="T80" fmla="*/ 70 w 86"/>
                <a:gd name="T81" fmla="*/ 6 h 144"/>
                <a:gd name="T82" fmla="*/ 73 w 86"/>
                <a:gd name="T83" fmla="*/ 4 h 144"/>
                <a:gd name="T84" fmla="*/ 75 w 86"/>
                <a:gd name="T85" fmla="*/ 2 h 144"/>
                <a:gd name="T86" fmla="*/ 72 w 86"/>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44">
                  <a:moveTo>
                    <a:pt x="72" y="0"/>
                  </a:moveTo>
                  <a:lnTo>
                    <a:pt x="72" y="2"/>
                  </a:lnTo>
                  <a:lnTo>
                    <a:pt x="68" y="4"/>
                  </a:lnTo>
                  <a:lnTo>
                    <a:pt x="65" y="6"/>
                  </a:lnTo>
                  <a:lnTo>
                    <a:pt x="61" y="9"/>
                  </a:lnTo>
                  <a:lnTo>
                    <a:pt x="58" y="13"/>
                  </a:lnTo>
                  <a:lnTo>
                    <a:pt x="52" y="18"/>
                  </a:lnTo>
                  <a:lnTo>
                    <a:pt x="51" y="23"/>
                  </a:lnTo>
                  <a:lnTo>
                    <a:pt x="49" y="25"/>
                  </a:lnTo>
                  <a:lnTo>
                    <a:pt x="44" y="30"/>
                  </a:lnTo>
                  <a:lnTo>
                    <a:pt x="35" y="35"/>
                  </a:lnTo>
                  <a:lnTo>
                    <a:pt x="21" y="37"/>
                  </a:lnTo>
                  <a:lnTo>
                    <a:pt x="21" y="37"/>
                  </a:lnTo>
                  <a:lnTo>
                    <a:pt x="19" y="37"/>
                  </a:lnTo>
                  <a:lnTo>
                    <a:pt x="16" y="39"/>
                  </a:lnTo>
                  <a:lnTo>
                    <a:pt x="12" y="39"/>
                  </a:lnTo>
                  <a:lnTo>
                    <a:pt x="9" y="41"/>
                  </a:lnTo>
                  <a:lnTo>
                    <a:pt x="5" y="44"/>
                  </a:lnTo>
                  <a:lnTo>
                    <a:pt x="2" y="48"/>
                  </a:lnTo>
                  <a:lnTo>
                    <a:pt x="0" y="53"/>
                  </a:lnTo>
                  <a:lnTo>
                    <a:pt x="0" y="58"/>
                  </a:lnTo>
                  <a:lnTo>
                    <a:pt x="0" y="58"/>
                  </a:lnTo>
                  <a:lnTo>
                    <a:pt x="0" y="62"/>
                  </a:lnTo>
                  <a:lnTo>
                    <a:pt x="2" y="65"/>
                  </a:lnTo>
                  <a:lnTo>
                    <a:pt x="4" y="69"/>
                  </a:lnTo>
                  <a:lnTo>
                    <a:pt x="7" y="74"/>
                  </a:lnTo>
                  <a:lnTo>
                    <a:pt x="12" y="77"/>
                  </a:lnTo>
                  <a:lnTo>
                    <a:pt x="19" y="79"/>
                  </a:lnTo>
                  <a:lnTo>
                    <a:pt x="19" y="81"/>
                  </a:lnTo>
                  <a:lnTo>
                    <a:pt x="23" y="81"/>
                  </a:lnTo>
                  <a:lnTo>
                    <a:pt x="26" y="84"/>
                  </a:lnTo>
                  <a:lnTo>
                    <a:pt x="30" y="86"/>
                  </a:lnTo>
                  <a:lnTo>
                    <a:pt x="35" y="90"/>
                  </a:lnTo>
                  <a:lnTo>
                    <a:pt x="38" y="95"/>
                  </a:lnTo>
                  <a:lnTo>
                    <a:pt x="42" y="100"/>
                  </a:lnTo>
                  <a:lnTo>
                    <a:pt x="45" y="105"/>
                  </a:lnTo>
                  <a:lnTo>
                    <a:pt x="45" y="105"/>
                  </a:lnTo>
                  <a:lnTo>
                    <a:pt x="45" y="105"/>
                  </a:lnTo>
                  <a:lnTo>
                    <a:pt x="47" y="110"/>
                  </a:lnTo>
                  <a:lnTo>
                    <a:pt x="54" y="117"/>
                  </a:lnTo>
                  <a:lnTo>
                    <a:pt x="63" y="128"/>
                  </a:lnTo>
                  <a:lnTo>
                    <a:pt x="73" y="138"/>
                  </a:lnTo>
                  <a:lnTo>
                    <a:pt x="82" y="144"/>
                  </a:lnTo>
                  <a:lnTo>
                    <a:pt x="84" y="144"/>
                  </a:lnTo>
                  <a:lnTo>
                    <a:pt x="84" y="142"/>
                  </a:lnTo>
                  <a:lnTo>
                    <a:pt x="86" y="142"/>
                  </a:lnTo>
                  <a:lnTo>
                    <a:pt x="84" y="140"/>
                  </a:lnTo>
                  <a:lnTo>
                    <a:pt x="84" y="140"/>
                  </a:lnTo>
                  <a:lnTo>
                    <a:pt x="73" y="135"/>
                  </a:lnTo>
                  <a:lnTo>
                    <a:pt x="65" y="126"/>
                  </a:lnTo>
                  <a:lnTo>
                    <a:pt x="56" y="116"/>
                  </a:lnTo>
                  <a:lnTo>
                    <a:pt x="51" y="107"/>
                  </a:lnTo>
                  <a:lnTo>
                    <a:pt x="47" y="103"/>
                  </a:lnTo>
                  <a:lnTo>
                    <a:pt x="42" y="93"/>
                  </a:lnTo>
                  <a:lnTo>
                    <a:pt x="32" y="84"/>
                  </a:lnTo>
                  <a:lnTo>
                    <a:pt x="25" y="79"/>
                  </a:lnTo>
                  <a:lnTo>
                    <a:pt x="19" y="77"/>
                  </a:lnTo>
                  <a:lnTo>
                    <a:pt x="14" y="74"/>
                  </a:lnTo>
                  <a:lnTo>
                    <a:pt x="11" y="70"/>
                  </a:lnTo>
                  <a:lnTo>
                    <a:pt x="7" y="67"/>
                  </a:lnTo>
                  <a:lnTo>
                    <a:pt x="5" y="63"/>
                  </a:lnTo>
                  <a:lnTo>
                    <a:pt x="4" y="62"/>
                  </a:lnTo>
                  <a:lnTo>
                    <a:pt x="4" y="58"/>
                  </a:lnTo>
                  <a:lnTo>
                    <a:pt x="4" y="58"/>
                  </a:lnTo>
                  <a:lnTo>
                    <a:pt x="4" y="58"/>
                  </a:lnTo>
                  <a:lnTo>
                    <a:pt x="4" y="53"/>
                  </a:lnTo>
                  <a:lnTo>
                    <a:pt x="5" y="48"/>
                  </a:lnTo>
                  <a:lnTo>
                    <a:pt x="9" y="46"/>
                  </a:lnTo>
                  <a:lnTo>
                    <a:pt x="12" y="42"/>
                  </a:lnTo>
                  <a:lnTo>
                    <a:pt x="16" y="42"/>
                  </a:lnTo>
                  <a:lnTo>
                    <a:pt x="18" y="41"/>
                  </a:lnTo>
                  <a:lnTo>
                    <a:pt x="21" y="41"/>
                  </a:lnTo>
                  <a:lnTo>
                    <a:pt x="21" y="41"/>
                  </a:lnTo>
                  <a:lnTo>
                    <a:pt x="35" y="37"/>
                  </a:lnTo>
                  <a:lnTo>
                    <a:pt x="45" y="32"/>
                  </a:lnTo>
                  <a:lnTo>
                    <a:pt x="51" y="28"/>
                  </a:lnTo>
                  <a:lnTo>
                    <a:pt x="52" y="25"/>
                  </a:lnTo>
                  <a:lnTo>
                    <a:pt x="56" y="20"/>
                  </a:lnTo>
                  <a:lnTo>
                    <a:pt x="59" y="14"/>
                  </a:lnTo>
                  <a:lnTo>
                    <a:pt x="63" y="11"/>
                  </a:lnTo>
                  <a:lnTo>
                    <a:pt x="68" y="7"/>
                  </a:lnTo>
                  <a:lnTo>
                    <a:pt x="70" y="6"/>
                  </a:lnTo>
                  <a:lnTo>
                    <a:pt x="73" y="4"/>
                  </a:lnTo>
                  <a:lnTo>
                    <a:pt x="73" y="4"/>
                  </a:lnTo>
                  <a:lnTo>
                    <a:pt x="75" y="2"/>
                  </a:lnTo>
                  <a:lnTo>
                    <a:pt x="75" y="2"/>
                  </a:lnTo>
                  <a:lnTo>
                    <a:pt x="73" y="0"/>
                  </a:lnTo>
                  <a:lnTo>
                    <a:pt x="7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0" name="Freeform 95">
              <a:extLst/>
            </p:cNvPr>
            <p:cNvSpPr>
              <a:spLocks/>
            </p:cNvSpPr>
            <p:nvPr/>
          </p:nvSpPr>
          <p:spPr bwMode="auto">
            <a:xfrm>
              <a:off x="1211263" y="1544638"/>
              <a:ext cx="77788" cy="73025"/>
            </a:xfrm>
            <a:custGeom>
              <a:avLst/>
              <a:gdLst>
                <a:gd name="T0" fmla="*/ 14 w 49"/>
                <a:gd name="T1" fmla="*/ 9 h 46"/>
                <a:gd name="T2" fmla="*/ 14 w 49"/>
                <a:gd name="T3" fmla="*/ 23 h 46"/>
                <a:gd name="T4" fmla="*/ 19 w 49"/>
                <a:gd name="T5" fmla="*/ 32 h 46"/>
                <a:gd name="T6" fmla="*/ 24 w 49"/>
                <a:gd name="T7" fmla="*/ 33 h 46"/>
                <a:gd name="T8" fmla="*/ 29 w 49"/>
                <a:gd name="T9" fmla="*/ 33 h 46"/>
                <a:gd name="T10" fmla="*/ 33 w 49"/>
                <a:gd name="T11" fmla="*/ 28 h 46"/>
                <a:gd name="T12" fmla="*/ 36 w 49"/>
                <a:gd name="T13" fmla="*/ 23 h 46"/>
                <a:gd name="T14" fmla="*/ 35 w 49"/>
                <a:gd name="T15" fmla="*/ 18 h 46"/>
                <a:gd name="T16" fmla="*/ 31 w 49"/>
                <a:gd name="T17" fmla="*/ 18 h 46"/>
                <a:gd name="T18" fmla="*/ 28 w 49"/>
                <a:gd name="T19" fmla="*/ 19 h 46"/>
                <a:gd name="T20" fmla="*/ 26 w 49"/>
                <a:gd name="T21" fmla="*/ 21 h 46"/>
                <a:gd name="T22" fmla="*/ 22 w 49"/>
                <a:gd name="T23" fmla="*/ 21 h 46"/>
                <a:gd name="T24" fmla="*/ 21 w 49"/>
                <a:gd name="T25" fmla="*/ 16 h 46"/>
                <a:gd name="T26" fmla="*/ 24 w 49"/>
                <a:gd name="T27" fmla="*/ 9 h 46"/>
                <a:gd name="T28" fmla="*/ 29 w 49"/>
                <a:gd name="T29" fmla="*/ 7 h 46"/>
                <a:gd name="T30" fmla="*/ 36 w 49"/>
                <a:gd name="T31" fmla="*/ 7 h 46"/>
                <a:gd name="T32" fmla="*/ 42 w 49"/>
                <a:gd name="T33" fmla="*/ 12 h 46"/>
                <a:gd name="T34" fmla="*/ 45 w 49"/>
                <a:gd name="T35" fmla="*/ 21 h 46"/>
                <a:gd name="T36" fmla="*/ 43 w 49"/>
                <a:gd name="T37" fmla="*/ 30 h 46"/>
                <a:gd name="T38" fmla="*/ 42 w 49"/>
                <a:gd name="T39" fmla="*/ 33 h 46"/>
                <a:gd name="T40" fmla="*/ 24 w 49"/>
                <a:gd name="T41" fmla="*/ 42 h 46"/>
                <a:gd name="T42" fmla="*/ 14 w 49"/>
                <a:gd name="T43" fmla="*/ 40 h 46"/>
                <a:gd name="T44" fmla="*/ 3 w 49"/>
                <a:gd name="T45" fmla="*/ 21 h 46"/>
                <a:gd name="T46" fmla="*/ 3 w 49"/>
                <a:gd name="T47" fmla="*/ 7 h 46"/>
                <a:gd name="T48" fmla="*/ 2 w 49"/>
                <a:gd name="T49" fmla="*/ 5 h 46"/>
                <a:gd name="T50" fmla="*/ 0 w 49"/>
                <a:gd name="T51" fmla="*/ 7 h 46"/>
                <a:gd name="T52" fmla="*/ 0 w 49"/>
                <a:gd name="T53" fmla="*/ 18 h 46"/>
                <a:gd name="T54" fmla="*/ 5 w 49"/>
                <a:gd name="T55" fmla="*/ 35 h 46"/>
                <a:gd name="T56" fmla="*/ 15 w 49"/>
                <a:gd name="T57" fmla="*/ 44 h 46"/>
                <a:gd name="T58" fmla="*/ 29 w 49"/>
                <a:gd name="T59" fmla="*/ 46 h 46"/>
                <a:gd name="T60" fmla="*/ 45 w 49"/>
                <a:gd name="T61" fmla="*/ 35 h 46"/>
                <a:gd name="T62" fmla="*/ 49 w 49"/>
                <a:gd name="T63" fmla="*/ 25 h 46"/>
                <a:gd name="T64" fmla="*/ 38 w 49"/>
                <a:gd name="T65" fmla="*/ 5 h 46"/>
                <a:gd name="T66" fmla="*/ 36 w 49"/>
                <a:gd name="T67" fmla="*/ 4 h 46"/>
                <a:gd name="T68" fmla="*/ 29 w 49"/>
                <a:gd name="T69" fmla="*/ 4 h 46"/>
                <a:gd name="T70" fmla="*/ 21 w 49"/>
                <a:gd name="T71" fmla="*/ 7 h 46"/>
                <a:gd name="T72" fmla="*/ 19 w 49"/>
                <a:gd name="T73" fmla="*/ 14 h 46"/>
                <a:gd name="T74" fmla="*/ 19 w 49"/>
                <a:gd name="T75" fmla="*/ 19 h 46"/>
                <a:gd name="T76" fmla="*/ 22 w 49"/>
                <a:gd name="T77" fmla="*/ 25 h 46"/>
                <a:gd name="T78" fmla="*/ 28 w 49"/>
                <a:gd name="T79" fmla="*/ 23 h 46"/>
                <a:gd name="T80" fmla="*/ 31 w 49"/>
                <a:gd name="T81" fmla="*/ 21 h 46"/>
                <a:gd name="T82" fmla="*/ 33 w 49"/>
                <a:gd name="T83" fmla="*/ 21 h 46"/>
                <a:gd name="T84" fmla="*/ 33 w 49"/>
                <a:gd name="T85" fmla="*/ 23 h 46"/>
                <a:gd name="T86" fmla="*/ 31 w 49"/>
                <a:gd name="T87" fmla="*/ 28 h 46"/>
                <a:gd name="T88" fmla="*/ 24 w 49"/>
                <a:gd name="T89" fmla="*/ 30 h 46"/>
                <a:gd name="T90" fmla="*/ 21 w 49"/>
                <a:gd name="T91" fmla="*/ 30 h 46"/>
                <a:gd name="T92" fmla="*/ 15 w 49"/>
                <a:gd name="T93" fmla="*/ 23 h 46"/>
                <a:gd name="T94" fmla="*/ 15 w 49"/>
                <a:gd name="T95" fmla="*/ 9 h 46"/>
                <a:gd name="T96" fmla="*/ 19 w 49"/>
                <a:gd name="T97" fmla="*/ 0 h 46"/>
                <a:gd name="T98" fmla="*/ 17 w 49"/>
                <a:gd name="T9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6">
                  <a:moveTo>
                    <a:pt x="15" y="0"/>
                  </a:moveTo>
                  <a:lnTo>
                    <a:pt x="14" y="9"/>
                  </a:lnTo>
                  <a:lnTo>
                    <a:pt x="12" y="18"/>
                  </a:lnTo>
                  <a:lnTo>
                    <a:pt x="14" y="23"/>
                  </a:lnTo>
                  <a:lnTo>
                    <a:pt x="15" y="28"/>
                  </a:lnTo>
                  <a:lnTo>
                    <a:pt x="19" y="32"/>
                  </a:lnTo>
                  <a:lnTo>
                    <a:pt x="21" y="33"/>
                  </a:lnTo>
                  <a:lnTo>
                    <a:pt x="24" y="33"/>
                  </a:lnTo>
                  <a:lnTo>
                    <a:pt x="24" y="33"/>
                  </a:lnTo>
                  <a:lnTo>
                    <a:pt x="29" y="33"/>
                  </a:lnTo>
                  <a:lnTo>
                    <a:pt x="31" y="32"/>
                  </a:lnTo>
                  <a:lnTo>
                    <a:pt x="33" y="28"/>
                  </a:lnTo>
                  <a:lnTo>
                    <a:pt x="35" y="25"/>
                  </a:lnTo>
                  <a:lnTo>
                    <a:pt x="36" y="23"/>
                  </a:lnTo>
                  <a:lnTo>
                    <a:pt x="35" y="19"/>
                  </a:lnTo>
                  <a:lnTo>
                    <a:pt x="35" y="18"/>
                  </a:lnTo>
                  <a:lnTo>
                    <a:pt x="33" y="18"/>
                  </a:lnTo>
                  <a:lnTo>
                    <a:pt x="31" y="18"/>
                  </a:lnTo>
                  <a:lnTo>
                    <a:pt x="29" y="18"/>
                  </a:lnTo>
                  <a:lnTo>
                    <a:pt x="28" y="19"/>
                  </a:lnTo>
                  <a:lnTo>
                    <a:pt x="28" y="21"/>
                  </a:lnTo>
                  <a:lnTo>
                    <a:pt x="26" y="21"/>
                  </a:lnTo>
                  <a:lnTo>
                    <a:pt x="24" y="21"/>
                  </a:lnTo>
                  <a:lnTo>
                    <a:pt x="22" y="21"/>
                  </a:lnTo>
                  <a:lnTo>
                    <a:pt x="21" y="18"/>
                  </a:lnTo>
                  <a:lnTo>
                    <a:pt x="21" y="16"/>
                  </a:lnTo>
                  <a:lnTo>
                    <a:pt x="22" y="12"/>
                  </a:lnTo>
                  <a:lnTo>
                    <a:pt x="24" y="9"/>
                  </a:lnTo>
                  <a:lnTo>
                    <a:pt x="26" y="7"/>
                  </a:lnTo>
                  <a:lnTo>
                    <a:pt x="29" y="7"/>
                  </a:lnTo>
                  <a:lnTo>
                    <a:pt x="33" y="7"/>
                  </a:lnTo>
                  <a:lnTo>
                    <a:pt x="36" y="7"/>
                  </a:lnTo>
                  <a:lnTo>
                    <a:pt x="38" y="9"/>
                  </a:lnTo>
                  <a:lnTo>
                    <a:pt x="42" y="12"/>
                  </a:lnTo>
                  <a:lnTo>
                    <a:pt x="45" y="18"/>
                  </a:lnTo>
                  <a:lnTo>
                    <a:pt x="45" y="21"/>
                  </a:lnTo>
                  <a:lnTo>
                    <a:pt x="45" y="26"/>
                  </a:lnTo>
                  <a:lnTo>
                    <a:pt x="43" y="30"/>
                  </a:lnTo>
                  <a:lnTo>
                    <a:pt x="42" y="32"/>
                  </a:lnTo>
                  <a:lnTo>
                    <a:pt x="42" y="33"/>
                  </a:lnTo>
                  <a:lnTo>
                    <a:pt x="35" y="40"/>
                  </a:lnTo>
                  <a:lnTo>
                    <a:pt x="24" y="42"/>
                  </a:lnTo>
                  <a:lnTo>
                    <a:pt x="17" y="40"/>
                  </a:lnTo>
                  <a:lnTo>
                    <a:pt x="14" y="40"/>
                  </a:lnTo>
                  <a:lnTo>
                    <a:pt x="5" y="32"/>
                  </a:lnTo>
                  <a:lnTo>
                    <a:pt x="3" y="21"/>
                  </a:lnTo>
                  <a:lnTo>
                    <a:pt x="2" y="12"/>
                  </a:lnTo>
                  <a:lnTo>
                    <a:pt x="3" y="7"/>
                  </a:lnTo>
                  <a:lnTo>
                    <a:pt x="2" y="7"/>
                  </a:lnTo>
                  <a:lnTo>
                    <a:pt x="2" y="5"/>
                  </a:lnTo>
                  <a:lnTo>
                    <a:pt x="0" y="5"/>
                  </a:lnTo>
                  <a:lnTo>
                    <a:pt x="0" y="7"/>
                  </a:lnTo>
                  <a:lnTo>
                    <a:pt x="0" y="11"/>
                  </a:lnTo>
                  <a:lnTo>
                    <a:pt x="0" y="18"/>
                  </a:lnTo>
                  <a:lnTo>
                    <a:pt x="0" y="26"/>
                  </a:lnTo>
                  <a:lnTo>
                    <a:pt x="5" y="35"/>
                  </a:lnTo>
                  <a:lnTo>
                    <a:pt x="12" y="42"/>
                  </a:lnTo>
                  <a:lnTo>
                    <a:pt x="15" y="44"/>
                  </a:lnTo>
                  <a:lnTo>
                    <a:pt x="21" y="44"/>
                  </a:lnTo>
                  <a:lnTo>
                    <a:pt x="29" y="46"/>
                  </a:lnTo>
                  <a:lnTo>
                    <a:pt x="36" y="42"/>
                  </a:lnTo>
                  <a:lnTo>
                    <a:pt x="45" y="35"/>
                  </a:lnTo>
                  <a:lnTo>
                    <a:pt x="45" y="32"/>
                  </a:lnTo>
                  <a:lnTo>
                    <a:pt x="49" y="25"/>
                  </a:lnTo>
                  <a:lnTo>
                    <a:pt x="47" y="16"/>
                  </a:lnTo>
                  <a:lnTo>
                    <a:pt x="38" y="5"/>
                  </a:lnTo>
                  <a:lnTo>
                    <a:pt x="38" y="5"/>
                  </a:lnTo>
                  <a:lnTo>
                    <a:pt x="36" y="4"/>
                  </a:lnTo>
                  <a:lnTo>
                    <a:pt x="33" y="4"/>
                  </a:lnTo>
                  <a:lnTo>
                    <a:pt x="29" y="4"/>
                  </a:lnTo>
                  <a:lnTo>
                    <a:pt x="26" y="5"/>
                  </a:lnTo>
                  <a:lnTo>
                    <a:pt x="21" y="7"/>
                  </a:lnTo>
                  <a:lnTo>
                    <a:pt x="19" y="12"/>
                  </a:lnTo>
                  <a:lnTo>
                    <a:pt x="19" y="14"/>
                  </a:lnTo>
                  <a:lnTo>
                    <a:pt x="19" y="16"/>
                  </a:lnTo>
                  <a:lnTo>
                    <a:pt x="19" y="19"/>
                  </a:lnTo>
                  <a:lnTo>
                    <a:pt x="21" y="23"/>
                  </a:lnTo>
                  <a:lnTo>
                    <a:pt x="22" y="25"/>
                  </a:lnTo>
                  <a:lnTo>
                    <a:pt x="26" y="25"/>
                  </a:lnTo>
                  <a:lnTo>
                    <a:pt x="28" y="23"/>
                  </a:lnTo>
                  <a:lnTo>
                    <a:pt x="29" y="23"/>
                  </a:lnTo>
                  <a:lnTo>
                    <a:pt x="31" y="21"/>
                  </a:lnTo>
                  <a:lnTo>
                    <a:pt x="33" y="19"/>
                  </a:lnTo>
                  <a:lnTo>
                    <a:pt x="33" y="21"/>
                  </a:lnTo>
                  <a:lnTo>
                    <a:pt x="33" y="23"/>
                  </a:lnTo>
                  <a:lnTo>
                    <a:pt x="33" y="23"/>
                  </a:lnTo>
                  <a:lnTo>
                    <a:pt x="31" y="25"/>
                  </a:lnTo>
                  <a:lnTo>
                    <a:pt x="31" y="28"/>
                  </a:lnTo>
                  <a:lnTo>
                    <a:pt x="28" y="30"/>
                  </a:lnTo>
                  <a:lnTo>
                    <a:pt x="24" y="30"/>
                  </a:lnTo>
                  <a:lnTo>
                    <a:pt x="24" y="30"/>
                  </a:lnTo>
                  <a:lnTo>
                    <a:pt x="21" y="30"/>
                  </a:lnTo>
                  <a:lnTo>
                    <a:pt x="17" y="26"/>
                  </a:lnTo>
                  <a:lnTo>
                    <a:pt x="15" y="23"/>
                  </a:lnTo>
                  <a:lnTo>
                    <a:pt x="15" y="16"/>
                  </a:lnTo>
                  <a:lnTo>
                    <a:pt x="15" y="9"/>
                  </a:lnTo>
                  <a:lnTo>
                    <a:pt x="19" y="2"/>
                  </a:lnTo>
                  <a:lnTo>
                    <a:pt x="19" y="0"/>
                  </a:lnTo>
                  <a:lnTo>
                    <a:pt x="17" y="0"/>
                  </a:lnTo>
                  <a:lnTo>
                    <a:pt x="17"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1" name="Freeform 96">
              <a:extLst/>
            </p:cNvPr>
            <p:cNvSpPr>
              <a:spLocks/>
            </p:cNvSpPr>
            <p:nvPr/>
          </p:nvSpPr>
          <p:spPr bwMode="auto">
            <a:xfrm>
              <a:off x="1222376" y="1550988"/>
              <a:ext cx="55563" cy="55563"/>
            </a:xfrm>
            <a:custGeom>
              <a:avLst/>
              <a:gdLst>
                <a:gd name="T0" fmla="*/ 0 w 35"/>
                <a:gd name="T1" fmla="*/ 1 h 35"/>
                <a:gd name="T2" fmla="*/ 0 w 35"/>
                <a:gd name="T3" fmla="*/ 3 h 35"/>
                <a:gd name="T4" fmla="*/ 0 w 35"/>
                <a:gd name="T5" fmla="*/ 10 h 35"/>
                <a:gd name="T6" fmla="*/ 0 w 35"/>
                <a:gd name="T7" fmla="*/ 19 h 35"/>
                <a:gd name="T8" fmla="*/ 3 w 35"/>
                <a:gd name="T9" fmla="*/ 28 h 35"/>
                <a:gd name="T10" fmla="*/ 10 w 35"/>
                <a:gd name="T11" fmla="*/ 35 h 35"/>
                <a:gd name="T12" fmla="*/ 12 w 35"/>
                <a:gd name="T13" fmla="*/ 35 h 35"/>
                <a:gd name="T14" fmla="*/ 14 w 35"/>
                <a:gd name="T15" fmla="*/ 35 h 35"/>
                <a:gd name="T16" fmla="*/ 17 w 35"/>
                <a:gd name="T17" fmla="*/ 35 h 35"/>
                <a:gd name="T18" fmla="*/ 21 w 35"/>
                <a:gd name="T19" fmla="*/ 35 h 35"/>
                <a:gd name="T20" fmla="*/ 26 w 35"/>
                <a:gd name="T21" fmla="*/ 33 h 35"/>
                <a:gd name="T22" fmla="*/ 29 w 35"/>
                <a:gd name="T23" fmla="*/ 29 h 35"/>
                <a:gd name="T24" fmla="*/ 33 w 35"/>
                <a:gd name="T25" fmla="*/ 26 h 35"/>
                <a:gd name="T26" fmla="*/ 33 w 35"/>
                <a:gd name="T27" fmla="*/ 24 h 35"/>
                <a:gd name="T28" fmla="*/ 35 w 35"/>
                <a:gd name="T29" fmla="*/ 22 h 35"/>
                <a:gd name="T30" fmla="*/ 35 w 35"/>
                <a:gd name="T31" fmla="*/ 19 h 35"/>
                <a:gd name="T32" fmla="*/ 33 w 35"/>
                <a:gd name="T33" fmla="*/ 15 h 35"/>
                <a:gd name="T34" fmla="*/ 31 w 35"/>
                <a:gd name="T35" fmla="*/ 12 h 35"/>
                <a:gd name="T36" fmla="*/ 29 w 35"/>
                <a:gd name="T37" fmla="*/ 8 h 35"/>
                <a:gd name="T38" fmla="*/ 26 w 35"/>
                <a:gd name="T39" fmla="*/ 8 h 35"/>
                <a:gd name="T40" fmla="*/ 22 w 35"/>
                <a:gd name="T41" fmla="*/ 8 h 35"/>
                <a:gd name="T42" fmla="*/ 21 w 35"/>
                <a:gd name="T43" fmla="*/ 8 h 35"/>
                <a:gd name="T44" fmla="*/ 17 w 35"/>
                <a:gd name="T45" fmla="*/ 8 h 35"/>
                <a:gd name="T46" fmla="*/ 15 w 35"/>
                <a:gd name="T47" fmla="*/ 10 h 35"/>
                <a:gd name="T48" fmla="*/ 14 w 35"/>
                <a:gd name="T49" fmla="*/ 14 h 35"/>
                <a:gd name="T50" fmla="*/ 12 w 35"/>
                <a:gd name="T51" fmla="*/ 17 h 35"/>
                <a:gd name="T52" fmla="*/ 12 w 35"/>
                <a:gd name="T53" fmla="*/ 17 h 35"/>
                <a:gd name="T54" fmla="*/ 14 w 35"/>
                <a:gd name="T55" fmla="*/ 17 h 35"/>
                <a:gd name="T56" fmla="*/ 15 w 35"/>
                <a:gd name="T57" fmla="*/ 17 h 35"/>
                <a:gd name="T58" fmla="*/ 15 w 35"/>
                <a:gd name="T59" fmla="*/ 17 h 35"/>
                <a:gd name="T60" fmla="*/ 15 w 35"/>
                <a:gd name="T61" fmla="*/ 14 h 35"/>
                <a:gd name="T62" fmla="*/ 17 w 35"/>
                <a:gd name="T63" fmla="*/ 12 h 35"/>
                <a:gd name="T64" fmla="*/ 21 w 35"/>
                <a:gd name="T65" fmla="*/ 12 h 35"/>
                <a:gd name="T66" fmla="*/ 22 w 35"/>
                <a:gd name="T67" fmla="*/ 10 h 35"/>
                <a:gd name="T68" fmla="*/ 22 w 35"/>
                <a:gd name="T69" fmla="*/ 10 h 35"/>
                <a:gd name="T70" fmla="*/ 28 w 35"/>
                <a:gd name="T71" fmla="*/ 12 h 35"/>
                <a:gd name="T72" fmla="*/ 29 w 35"/>
                <a:gd name="T73" fmla="*/ 14 h 35"/>
                <a:gd name="T74" fmla="*/ 31 w 35"/>
                <a:gd name="T75" fmla="*/ 15 h 35"/>
                <a:gd name="T76" fmla="*/ 31 w 35"/>
                <a:gd name="T77" fmla="*/ 19 h 35"/>
                <a:gd name="T78" fmla="*/ 31 w 35"/>
                <a:gd name="T79" fmla="*/ 22 h 35"/>
                <a:gd name="T80" fmla="*/ 31 w 35"/>
                <a:gd name="T81" fmla="*/ 24 h 35"/>
                <a:gd name="T82" fmla="*/ 29 w 35"/>
                <a:gd name="T83" fmla="*/ 24 h 35"/>
                <a:gd name="T84" fmla="*/ 28 w 35"/>
                <a:gd name="T85" fmla="*/ 29 h 35"/>
                <a:gd name="T86" fmla="*/ 22 w 35"/>
                <a:gd name="T87" fmla="*/ 31 h 35"/>
                <a:gd name="T88" fmla="*/ 19 w 35"/>
                <a:gd name="T89" fmla="*/ 31 h 35"/>
                <a:gd name="T90" fmla="*/ 15 w 35"/>
                <a:gd name="T91" fmla="*/ 31 h 35"/>
                <a:gd name="T92" fmla="*/ 14 w 35"/>
                <a:gd name="T93" fmla="*/ 31 h 35"/>
                <a:gd name="T94" fmla="*/ 12 w 35"/>
                <a:gd name="T95" fmla="*/ 31 h 35"/>
                <a:gd name="T96" fmla="*/ 5 w 35"/>
                <a:gd name="T97" fmla="*/ 26 h 35"/>
                <a:gd name="T98" fmla="*/ 1 w 35"/>
                <a:gd name="T99" fmla="*/ 19 h 35"/>
                <a:gd name="T100" fmla="*/ 1 w 35"/>
                <a:gd name="T101" fmla="*/ 10 h 35"/>
                <a:gd name="T102" fmla="*/ 3 w 35"/>
                <a:gd name="T103" fmla="*/ 5 h 35"/>
                <a:gd name="T104" fmla="*/ 3 w 35"/>
                <a:gd name="T105" fmla="*/ 1 h 35"/>
                <a:gd name="T106" fmla="*/ 3 w 35"/>
                <a:gd name="T107" fmla="*/ 0 h 35"/>
                <a:gd name="T108" fmla="*/ 1 w 35"/>
                <a:gd name="T109" fmla="*/ 0 h 35"/>
                <a:gd name="T110" fmla="*/ 1 w 35"/>
                <a:gd name="T111" fmla="*/ 0 h 35"/>
                <a:gd name="T112" fmla="*/ 0 w 35"/>
                <a:gd name="T11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0" y="1"/>
                  </a:moveTo>
                  <a:lnTo>
                    <a:pt x="0" y="3"/>
                  </a:lnTo>
                  <a:lnTo>
                    <a:pt x="0" y="10"/>
                  </a:lnTo>
                  <a:lnTo>
                    <a:pt x="0" y="19"/>
                  </a:lnTo>
                  <a:lnTo>
                    <a:pt x="3" y="28"/>
                  </a:lnTo>
                  <a:lnTo>
                    <a:pt x="10" y="35"/>
                  </a:lnTo>
                  <a:lnTo>
                    <a:pt x="12" y="35"/>
                  </a:lnTo>
                  <a:lnTo>
                    <a:pt x="14" y="35"/>
                  </a:lnTo>
                  <a:lnTo>
                    <a:pt x="17" y="35"/>
                  </a:lnTo>
                  <a:lnTo>
                    <a:pt x="21" y="35"/>
                  </a:lnTo>
                  <a:lnTo>
                    <a:pt x="26" y="33"/>
                  </a:lnTo>
                  <a:lnTo>
                    <a:pt x="29" y="29"/>
                  </a:lnTo>
                  <a:lnTo>
                    <a:pt x="33" y="26"/>
                  </a:lnTo>
                  <a:lnTo>
                    <a:pt x="33" y="24"/>
                  </a:lnTo>
                  <a:lnTo>
                    <a:pt x="35" y="22"/>
                  </a:lnTo>
                  <a:lnTo>
                    <a:pt x="35" y="19"/>
                  </a:lnTo>
                  <a:lnTo>
                    <a:pt x="33" y="15"/>
                  </a:lnTo>
                  <a:lnTo>
                    <a:pt x="31" y="12"/>
                  </a:lnTo>
                  <a:lnTo>
                    <a:pt x="29" y="8"/>
                  </a:lnTo>
                  <a:lnTo>
                    <a:pt x="26" y="8"/>
                  </a:lnTo>
                  <a:lnTo>
                    <a:pt x="22" y="8"/>
                  </a:lnTo>
                  <a:lnTo>
                    <a:pt x="21" y="8"/>
                  </a:lnTo>
                  <a:lnTo>
                    <a:pt x="17" y="8"/>
                  </a:lnTo>
                  <a:lnTo>
                    <a:pt x="15" y="10"/>
                  </a:lnTo>
                  <a:lnTo>
                    <a:pt x="14" y="14"/>
                  </a:lnTo>
                  <a:lnTo>
                    <a:pt x="12" y="17"/>
                  </a:lnTo>
                  <a:lnTo>
                    <a:pt x="12" y="17"/>
                  </a:lnTo>
                  <a:lnTo>
                    <a:pt x="14" y="17"/>
                  </a:lnTo>
                  <a:lnTo>
                    <a:pt x="15" y="17"/>
                  </a:lnTo>
                  <a:lnTo>
                    <a:pt x="15" y="17"/>
                  </a:lnTo>
                  <a:lnTo>
                    <a:pt x="15" y="14"/>
                  </a:lnTo>
                  <a:lnTo>
                    <a:pt x="17" y="12"/>
                  </a:lnTo>
                  <a:lnTo>
                    <a:pt x="21" y="12"/>
                  </a:lnTo>
                  <a:lnTo>
                    <a:pt x="22" y="10"/>
                  </a:lnTo>
                  <a:lnTo>
                    <a:pt x="22" y="10"/>
                  </a:lnTo>
                  <a:lnTo>
                    <a:pt x="28" y="12"/>
                  </a:lnTo>
                  <a:lnTo>
                    <a:pt x="29" y="14"/>
                  </a:lnTo>
                  <a:lnTo>
                    <a:pt x="31" y="15"/>
                  </a:lnTo>
                  <a:lnTo>
                    <a:pt x="31" y="19"/>
                  </a:lnTo>
                  <a:lnTo>
                    <a:pt x="31" y="22"/>
                  </a:lnTo>
                  <a:lnTo>
                    <a:pt x="31" y="24"/>
                  </a:lnTo>
                  <a:lnTo>
                    <a:pt x="29" y="24"/>
                  </a:lnTo>
                  <a:lnTo>
                    <a:pt x="28" y="29"/>
                  </a:lnTo>
                  <a:lnTo>
                    <a:pt x="22" y="31"/>
                  </a:lnTo>
                  <a:lnTo>
                    <a:pt x="19" y="31"/>
                  </a:lnTo>
                  <a:lnTo>
                    <a:pt x="15" y="31"/>
                  </a:lnTo>
                  <a:lnTo>
                    <a:pt x="14" y="31"/>
                  </a:lnTo>
                  <a:lnTo>
                    <a:pt x="12" y="31"/>
                  </a:lnTo>
                  <a:lnTo>
                    <a:pt x="5" y="26"/>
                  </a:lnTo>
                  <a:lnTo>
                    <a:pt x="1" y="19"/>
                  </a:lnTo>
                  <a:lnTo>
                    <a:pt x="1" y="10"/>
                  </a:lnTo>
                  <a:lnTo>
                    <a:pt x="3" y="5"/>
                  </a:lnTo>
                  <a:lnTo>
                    <a:pt x="3" y="1"/>
                  </a:lnTo>
                  <a:lnTo>
                    <a:pt x="3" y="0"/>
                  </a:lnTo>
                  <a:lnTo>
                    <a:pt x="1" y="0"/>
                  </a:lnTo>
                  <a:lnTo>
                    <a:pt x="1" y="0"/>
                  </a:lnTo>
                  <a:lnTo>
                    <a:pt x="0"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2" name="Freeform 97">
              <a:extLst/>
            </p:cNvPr>
            <p:cNvSpPr>
              <a:spLocks/>
            </p:cNvSpPr>
            <p:nvPr/>
          </p:nvSpPr>
          <p:spPr bwMode="auto">
            <a:xfrm>
              <a:off x="1169988" y="1630363"/>
              <a:ext cx="57150" cy="61913"/>
            </a:xfrm>
            <a:custGeom>
              <a:avLst/>
              <a:gdLst>
                <a:gd name="T0" fmla="*/ 1 w 36"/>
                <a:gd name="T1" fmla="*/ 16 h 39"/>
                <a:gd name="T2" fmla="*/ 0 w 36"/>
                <a:gd name="T3" fmla="*/ 23 h 39"/>
                <a:gd name="T4" fmla="*/ 1 w 36"/>
                <a:gd name="T5" fmla="*/ 32 h 39"/>
                <a:gd name="T6" fmla="*/ 7 w 36"/>
                <a:gd name="T7" fmla="*/ 39 h 39"/>
                <a:gd name="T8" fmla="*/ 12 w 36"/>
                <a:gd name="T9" fmla="*/ 39 h 39"/>
                <a:gd name="T10" fmla="*/ 15 w 36"/>
                <a:gd name="T11" fmla="*/ 39 h 39"/>
                <a:gd name="T12" fmla="*/ 19 w 36"/>
                <a:gd name="T13" fmla="*/ 33 h 39"/>
                <a:gd name="T14" fmla="*/ 19 w 36"/>
                <a:gd name="T15" fmla="*/ 26 h 39"/>
                <a:gd name="T16" fmla="*/ 19 w 36"/>
                <a:gd name="T17" fmla="*/ 23 h 39"/>
                <a:gd name="T18" fmla="*/ 19 w 36"/>
                <a:gd name="T19" fmla="*/ 18 h 39"/>
                <a:gd name="T20" fmla="*/ 22 w 36"/>
                <a:gd name="T21" fmla="*/ 16 h 39"/>
                <a:gd name="T22" fmla="*/ 26 w 36"/>
                <a:gd name="T23" fmla="*/ 16 h 39"/>
                <a:gd name="T24" fmla="*/ 34 w 36"/>
                <a:gd name="T25" fmla="*/ 19 h 39"/>
                <a:gd name="T26" fmla="*/ 36 w 36"/>
                <a:gd name="T27" fmla="*/ 19 h 39"/>
                <a:gd name="T28" fmla="*/ 36 w 36"/>
                <a:gd name="T29" fmla="*/ 18 h 39"/>
                <a:gd name="T30" fmla="*/ 28 w 36"/>
                <a:gd name="T31" fmla="*/ 12 h 39"/>
                <a:gd name="T32" fmla="*/ 22 w 36"/>
                <a:gd name="T33" fmla="*/ 12 h 39"/>
                <a:gd name="T34" fmla="*/ 21 w 36"/>
                <a:gd name="T35" fmla="*/ 14 h 39"/>
                <a:gd name="T36" fmla="*/ 15 w 36"/>
                <a:gd name="T37" fmla="*/ 19 h 39"/>
                <a:gd name="T38" fmla="*/ 15 w 36"/>
                <a:gd name="T39" fmla="*/ 25 h 39"/>
                <a:gd name="T40" fmla="*/ 17 w 36"/>
                <a:gd name="T41" fmla="*/ 30 h 39"/>
                <a:gd name="T42" fmla="*/ 15 w 36"/>
                <a:gd name="T43" fmla="*/ 35 h 39"/>
                <a:gd name="T44" fmla="*/ 12 w 36"/>
                <a:gd name="T45" fmla="*/ 35 h 39"/>
                <a:gd name="T46" fmla="*/ 8 w 36"/>
                <a:gd name="T47" fmla="*/ 35 h 39"/>
                <a:gd name="T48" fmla="*/ 5 w 36"/>
                <a:gd name="T49" fmla="*/ 30 h 39"/>
                <a:gd name="T50" fmla="*/ 3 w 36"/>
                <a:gd name="T51" fmla="*/ 23 h 39"/>
                <a:gd name="T52" fmla="*/ 3 w 36"/>
                <a:gd name="T53" fmla="*/ 16 h 39"/>
                <a:gd name="T54" fmla="*/ 5 w 36"/>
                <a:gd name="T55" fmla="*/ 11 h 39"/>
                <a:gd name="T56" fmla="*/ 12 w 36"/>
                <a:gd name="T57" fmla="*/ 4 h 39"/>
                <a:gd name="T58" fmla="*/ 17 w 36"/>
                <a:gd name="T59" fmla="*/ 2 h 39"/>
                <a:gd name="T60" fmla="*/ 22 w 36"/>
                <a:gd name="T61" fmla="*/ 4 h 39"/>
                <a:gd name="T62" fmla="*/ 24 w 36"/>
                <a:gd name="T63" fmla="*/ 4 h 39"/>
                <a:gd name="T64" fmla="*/ 24 w 36"/>
                <a:gd name="T65" fmla="*/ 0 h 39"/>
                <a:gd name="T66" fmla="*/ 22 w 36"/>
                <a:gd name="T67" fmla="*/ 0 h 39"/>
                <a:gd name="T68" fmla="*/ 17 w 36"/>
                <a:gd name="T69" fmla="*/ 0 h 39"/>
                <a:gd name="T70" fmla="*/ 10 w 36"/>
                <a:gd name="T71" fmla="*/ 2 h 39"/>
                <a:gd name="T72" fmla="*/ 3 w 36"/>
                <a:gd name="T7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9">
                  <a:moveTo>
                    <a:pt x="1" y="14"/>
                  </a:moveTo>
                  <a:lnTo>
                    <a:pt x="1" y="16"/>
                  </a:lnTo>
                  <a:lnTo>
                    <a:pt x="0" y="18"/>
                  </a:lnTo>
                  <a:lnTo>
                    <a:pt x="0" y="23"/>
                  </a:lnTo>
                  <a:lnTo>
                    <a:pt x="0" y="26"/>
                  </a:lnTo>
                  <a:lnTo>
                    <a:pt x="1" y="32"/>
                  </a:lnTo>
                  <a:lnTo>
                    <a:pt x="3" y="35"/>
                  </a:lnTo>
                  <a:lnTo>
                    <a:pt x="7" y="39"/>
                  </a:lnTo>
                  <a:lnTo>
                    <a:pt x="10" y="39"/>
                  </a:lnTo>
                  <a:lnTo>
                    <a:pt x="12" y="39"/>
                  </a:lnTo>
                  <a:lnTo>
                    <a:pt x="14" y="39"/>
                  </a:lnTo>
                  <a:lnTo>
                    <a:pt x="15" y="39"/>
                  </a:lnTo>
                  <a:lnTo>
                    <a:pt x="19" y="37"/>
                  </a:lnTo>
                  <a:lnTo>
                    <a:pt x="19" y="33"/>
                  </a:lnTo>
                  <a:lnTo>
                    <a:pt x="21" y="30"/>
                  </a:lnTo>
                  <a:lnTo>
                    <a:pt x="19" y="26"/>
                  </a:lnTo>
                  <a:lnTo>
                    <a:pt x="19" y="25"/>
                  </a:lnTo>
                  <a:lnTo>
                    <a:pt x="19" y="23"/>
                  </a:lnTo>
                  <a:lnTo>
                    <a:pt x="19" y="21"/>
                  </a:lnTo>
                  <a:lnTo>
                    <a:pt x="19" y="18"/>
                  </a:lnTo>
                  <a:lnTo>
                    <a:pt x="22" y="16"/>
                  </a:lnTo>
                  <a:lnTo>
                    <a:pt x="22" y="16"/>
                  </a:lnTo>
                  <a:lnTo>
                    <a:pt x="24" y="14"/>
                  </a:lnTo>
                  <a:lnTo>
                    <a:pt x="26" y="16"/>
                  </a:lnTo>
                  <a:lnTo>
                    <a:pt x="29" y="16"/>
                  </a:lnTo>
                  <a:lnTo>
                    <a:pt x="34" y="19"/>
                  </a:lnTo>
                  <a:lnTo>
                    <a:pt x="34" y="19"/>
                  </a:lnTo>
                  <a:lnTo>
                    <a:pt x="36" y="19"/>
                  </a:lnTo>
                  <a:lnTo>
                    <a:pt x="36" y="18"/>
                  </a:lnTo>
                  <a:lnTo>
                    <a:pt x="36" y="18"/>
                  </a:lnTo>
                  <a:lnTo>
                    <a:pt x="31" y="14"/>
                  </a:lnTo>
                  <a:lnTo>
                    <a:pt x="28" y="12"/>
                  </a:lnTo>
                  <a:lnTo>
                    <a:pt x="24" y="12"/>
                  </a:lnTo>
                  <a:lnTo>
                    <a:pt x="22" y="12"/>
                  </a:lnTo>
                  <a:lnTo>
                    <a:pt x="21" y="12"/>
                  </a:lnTo>
                  <a:lnTo>
                    <a:pt x="21" y="14"/>
                  </a:lnTo>
                  <a:lnTo>
                    <a:pt x="17" y="16"/>
                  </a:lnTo>
                  <a:lnTo>
                    <a:pt x="15" y="19"/>
                  </a:lnTo>
                  <a:lnTo>
                    <a:pt x="15" y="23"/>
                  </a:lnTo>
                  <a:lnTo>
                    <a:pt x="15" y="25"/>
                  </a:lnTo>
                  <a:lnTo>
                    <a:pt x="17" y="26"/>
                  </a:lnTo>
                  <a:lnTo>
                    <a:pt x="17" y="30"/>
                  </a:lnTo>
                  <a:lnTo>
                    <a:pt x="17" y="33"/>
                  </a:lnTo>
                  <a:lnTo>
                    <a:pt x="15" y="35"/>
                  </a:lnTo>
                  <a:lnTo>
                    <a:pt x="14" y="35"/>
                  </a:lnTo>
                  <a:lnTo>
                    <a:pt x="12" y="35"/>
                  </a:lnTo>
                  <a:lnTo>
                    <a:pt x="12" y="35"/>
                  </a:lnTo>
                  <a:lnTo>
                    <a:pt x="8" y="35"/>
                  </a:lnTo>
                  <a:lnTo>
                    <a:pt x="7" y="33"/>
                  </a:lnTo>
                  <a:lnTo>
                    <a:pt x="5" y="30"/>
                  </a:lnTo>
                  <a:lnTo>
                    <a:pt x="3" y="26"/>
                  </a:lnTo>
                  <a:lnTo>
                    <a:pt x="3" y="23"/>
                  </a:lnTo>
                  <a:lnTo>
                    <a:pt x="3" y="18"/>
                  </a:lnTo>
                  <a:lnTo>
                    <a:pt x="3" y="16"/>
                  </a:lnTo>
                  <a:lnTo>
                    <a:pt x="3" y="14"/>
                  </a:lnTo>
                  <a:lnTo>
                    <a:pt x="5" y="11"/>
                  </a:lnTo>
                  <a:lnTo>
                    <a:pt x="8" y="7"/>
                  </a:lnTo>
                  <a:lnTo>
                    <a:pt x="12" y="4"/>
                  </a:lnTo>
                  <a:lnTo>
                    <a:pt x="15" y="4"/>
                  </a:lnTo>
                  <a:lnTo>
                    <a:pt x="17" y="2"/>
                  </a:lnTo>
                  <a:lnTo>
                    <a:pt x="21" y="2"/>
                  </a:lnTo>
                  <a:lnTo>
                    <a:pt x="22" y="4"/>
                  </a:lnTo>
                  <a:lnTo>
                    <a:pt x="22" y="4"/>
                  </a:lnTo>
                  <a:lnTo>
                    <a:pt x="24" y="4"/>
                  </a:lnTo>
                  <a:lnTo>
                    <a:pt x="26" y="2"/>
                  </a:lnTo>
                  <a:lnTo>
                    <a:pt x="24" y="0"/>
                  </a:lnTo>
                  <a:lnTo>
                    <a:pt x="24" y="0"/>
                  </a:lnTo>
                  <a:lnTo>
                    <a:pt x="22" y="0"/>
                  </a:lnTo>
                  <a:lnTo>
                    <a:pt x="21" y="0"/>
                  </a:lnTo>
                  <a:lnTo>
                    <a:pt x="17" y="0"/>
                  </a:lnTo>
                  <a:lnTo>
                    <a:pt x="14" y="0"/>
                  </a:lnTo>
                  <a:lnTo>
                    <a:pt x="10" y="2"/>
                  </a:lnTo>
                  <a:lnTo>
                    <a:pt x="7" y="4"/>
                  </a:lnTo>
                  <a:lnTo>
                    <a:pt x="3" y="9"/>
                  </a:lnTo>
                  <a:lnTo>
                    <a:pt x="1"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3" name="Freeform 98">
              <a:extLst/>
            </p:cNvPr>
            <p:cNvSpPr>
              <a:spLocks/>
            </p:cNvSpPr>
            <p:nvPr/>
          </p:nvSpPr>
          <p:spPr bwMode="auto">
            <a:xfrm>
              <a:off x="1182688" y="1638300"/>
              <a:ext cx="36513" cy="50800"/>
            </a:xfrm>
            <a:custGeom>
              <a:avLst/>
              <a:gdLst>
                <a:gd name="T0" fmla="*/ 2 w 23"/>
                <a:gd name="T1" fmla="*/ 7 h 32"/>
                <a:gd name="T2" fmla="*/ 2 w 23"/>
                <a:gd name="T3" fmla="*/ 7 h 32"/>
                <a:gd name="T4" fmla="*/ 2 w 23"/>
                <a:gd name="T5" fmla="*/ 9 h 32"/>
                <a:gd name="T6" fmla="*/ 0 w 23"/>
                <a:gd name="T7" fmla="*/ 13 h 32"/>
                <a:gd name="T8" fmla="*/ 0 w 23"/>
                <a:gd name="T9" fmla="*/ 18 h 32"/>
                <a:gd name="T10" fmla="*/ 0 w 23"/>
                <a:gd name="T11" fmla="*/ 21 h 32"/>
                <a:gd name="T12" fmla="*/ 2 w 23"/>
                <a:gd name="T13" fmla="*/ 27 h 32"/>
                <a:gd name="T14" fmla="*/ 7 w 23"/>
                <a:gd name="T15" fmla="*/ 32 h 32"/>
                <a:gd name="T16" fmla="*/ 7 w 23"/>
                <a:gd name="T17" fmla="*/ 32 h 32"/>
                <a:gd name="T18" fmla="*/ 9 w 23"/>
                <a:gd name="T19" fmla="*/ 32 h 32"/>
                <a:gd name="T20" fmla="*/ 9 w 23"/>
                <a:gd name="T21" fmla="*/ 30 h 32"/>
                <a:gd name="T22" fmla="*/ 9 w 23"/>
                <a:gd name="T23" fmla="*/ 28 h 32"/>
                <a:gd name="T24" fmla="*/ 6 w 23"/>
                <a:gd name="T25" fmla="*/ 25 h 32"/>
                <a:gd name="T26" fmla="*/ 4 w 23"/>
                <a:gd name="T27" fmla="*/ 20 h 32"/>
                <a:gd name="T28" fmla="*/ 2 w 23"/>
                <a:gd name="T29" fmla="*/ 16 h 32"/>
                <a:gd name="T30" fmla="*/ 4 w 23"/>
                <a:gd name="T31" fmla="*/ 13 h 32"/>
                <a:gd name="T32" fmla="*/ 4 w 23"/>
                <a:gd name="T33" fmla="*/ 9 h 32"/>
                <a:gd name="T34" fmla="*/ 6 w 23"/>
                <a:gd name="T35" fmla="*/ 9 h 32"/>
                <a:gd name="T36" fmla="*/ 7 w 23"/>
                <a:gd name="T37" fmla="*/ 6 h 32"/>
                <a:gd name="T38" fmla="*/ 11 w 23"/>
                <a:gd name="T39" fmla="*/ 4 h 32"/>
                <a:gd name="T40" fmla="*/ 14 w 23"/>
                <a:gd name="T41" fmla="*/ 4 h 32"/>
                <a:gd name="T42" fmla="*/ 18 w 23"/>
                <a:gd name="T43" fmla="*/ 4 h 32"/>
                <a:gd name="T44" fmla="*/ 21 w 23"/>
                <a:gd name="T45" fmla="*/ 4 h 32"/>
                <a:gd name="T46" fmla="*/ 21 w 23"/>
                <a:gd name="T47" fmla="*/ 4 h 32"/>
                <a:gd name="T48" fmla="*/ 23 w 23"/>
                <a:gd name="T49" fmla="*/ 4 h 32"/>
                <a:gd name="T50" fmla="*/ 23 w 23"/>
                <a:gd name="T51" fmla="*/ 2 h 32"/>
                <a:gd name="T52" fmla="*/ 23 w 23"/>
                <a:gd name="T53" fmla="*/ 2 h 32"/>
                <a:gd name="T54" fmla="*/ 23 w 23"/>
                <a:gd name="T55" fmla="*/ 0 h 32"/>
                <a:gd name="T56" fmla="*/ 21 w 23"/>
                <a:gd name="T57" fmla="*/ 0 h 32"/>
                <a:gd name="T58" fmla="*/ 18 w 23"/>
                <a:gd name="T59" fmla="*/ 0 h 32"/>
                <a:gd name="T60" fmla="*/ 14 w 23"/>
                <a:gd name="T61" fmla="*/ 0 h 32"/>
                <a:gd name="T62" fmla="*/ 9 w 23"/>
                <a:gd name="T63" fmla="*/ 2 h 32"/>
                <a:gd name="T64" fmla="*/ 6 w 23"/>
                <a:gd name="T65" fmla="*/ 4 h 32"/>
                <a:gd name="T66" fmla="*/ 2 w 23"/>
                <a:gd name="T6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2">
                  <a:moveTo>
                    <a:pt x="2" y="7"/>
                  </a:moveTo>
                  <a:lnTo>
                    <a:pt x="2" y="7"/>
                  </a:lnTo>
                  <a:lnTo>
                    <a:pt x="2" y="9"/>
                  </a:lnTo>
                  <a:lnTo>
                    <a:pt x="0" y="13"/>
                  </a:lnTo>
                  <a:lnTo>
                    <a:pt x="0" y="18"/>
                  </a:lnTo>
                  <a:lnTo>
                    <a:pt x="0" y="21"/>
                  </a:lnTo>
                  <a:lnTo>
                    <a:pt x="2" y="27"/>
                  </a:lnTo>
                  <a:lnTo>
                    <a:pt x="7" y="32"/>
                  </a:lnTo>
                  <a:lnTo>
                    <a:pt x="7" y="32"/>
                  </a:lnTo>
                  <a:lnTo>
                    <a:pt x="9" y="32"/>
                  </a:lnTo>
                  <a:lnTo>
                    <a:pt x="9" y="30"/>
                  </a:lnTo>
                  <a:lnTo>
                    <a:pt x="9" y="28"/>
                  </a:lnTo>
                  <a:lnTo>
                    <a:pt x="6" y="25"/>
                  </a:lnTo>
                  <a:lnTo>
                    <a:pt x="4" y="20"/>
                  </a:lnTo>
                  <a:lnTo>
                    <a:pt x="2" y="16"/>
                  </a:lnTo>
                  <a:lnTo>
                    <a:pt x="4" y="13"/>
                  </a:lnTo>
                  <a:lnTo>
                    <a:pt x="4" y="9"/>
                  </a:lnTo>
                  <a:lnTo>
                    <a:pt x="6" y="9"/>
                  </a:lnTo>
                  <a:lnTo>
                    <a:pt x="7" y="6"/>
                  </a:lnTo>
                  <a:lnTo>
                    <a:pt x="11" y="4"/>
                  </a:lnTo>
                  <a:lnTo>
                    <a:pt x="14" y="4"/>
                  </a:lnTo>
                  <a:lnTo>
                    <a:pt x="18" y="4"/>
                  </a:lnTo>
                  <a:lnTo>
                    <a:pt x="21" y="4"/>
                  </a:lnTo>
                  <a:lnTo>
                    <a:pt x="21" y="4"/>
                  </a:lnTo>
                  <a:lnTo>
                    <a:pt x="23" y="4"/>
                  </a:lnTo>
                  <a:lnTo>
                    <a:pt x="23" y="2"/>
                  </a:lnTo>
                  <a:lnTo>
                    <a:pt x="23" y="2"/>
                  </a:lnTo>
                  <a:lnTo>
                    <a:pt x="23" y="0"/>
                  </a:lnTo>
                  <a:lnTo>
                    <a:pt x="21" y="0"/>
                  </a:lnTo>
                  <a:lnTo>
                    <a:pt x="18" y="0"/>
                  </a:lnTo>
                  <a:lnTo>
                    <a:pt x="14" y="0"/>
                  </a:lnTo>
                  <a:lnTo>
                    <a:pt x="9" y="2"/>
                  </a:lnTo>
                  <a:lnTo>
                    <a:pt x="6" y="4"/>
                  </a:lnTo>
                  <a:lnTo>
                    <a:pt x="2"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4" name="Freeform 99">
              <a:extLst/>
            </p:cNvPr>
            <p:cNvSpPr>
              <a:spLocks/>
            </p:cNvSpPr>
            <p:nvPr/>
          </p:nvSpPr>
          <p:spPr bwMode="auto">
            <a:xfrm>
              <a:off x="1092201" y="1562100"/>
              <a:ext cx="63500" cy="127000"/>
            </a:xfrm>
            <a:custGeom>
              <a:avLst/>
              <a:gdLst>
                <a:gd name="T0" fmla="*/ 17 w 40"/>
                <a:gd name="T1" fmla="*/ 0 h 80"/>
                <a:gd name="T2" fmla="*/ 12 w 40"/>
                <a:gd name="T3" fmla="*/ 3 h 80"/>
                <a:gd name="T4" fmla="*/ 3 w 40"/>
                <a:gd name="T5" fmla="*/ 10 h 80"/>
                <a:gd name="T6" fmla="*/ 0 w 40"/>
                <a:gd name="T7" fmla="*/ 21 h 80"/>
                <a:gd name="T8" fmla="*/ 5 w 40"/>
                <a:gd name="T9" fmla="*/ 35 h 80"/>
                <a:gd name="T10" fmla="*/ 8 w 40"/>
                <a:gd name="T11" fmla="*/ 42 h 80"/>
                <a:gd name="T12" fmla="*/ 12 w 40"/>
                <a:gd name="T13" fmla="*/ 45 h 80"/>
                <a:gd name="T14" fmla="*/ 19 w 40"/>
                <a:gd name="T15" fmla="*/ 52 h 80"/>
                <a:gd name="T16" fmla="*/ 21 w 40"/>
                <a:gd name="T17" fmla="*/ 59 h 80"/>
                <a:gd name="T18" fmla="*/ 17 w 40"/>
                <a:gd name="T19" fmla="*/ 62 h 80"/>
                <a:gd name="T20" fmla="*/ 12 w 40"/>
                <a:gd name="T21" fmla="*/ 66 h 80"/>
                <a:gd name="T22" fmla="*/ 8 w 40"/>
                <a:gd name="T23" fmla="*/ 69 h 80"/>
                <a:gd name="T24" fmla="*/ 7 w 40"/>
                <a:gd name="T25" fmla="*/ 75 h 80"/>
                <a:gd name="T26" fmla="*/ 12 w 40"/>
                <a:gd name="T27" fmla="*/ 78 h 80"/>
                <a:gd name="T28" fmla="*/ 19 w 40"/>
                <a:gd name="T29" fmla="*/ 80 h 80"/>
                <a:gd name="T30" fmla="*/ 29 w 40"/>
                <a:gd name="T31" fmla="*/ 78 h 80"/>
                <a:gd name="T32" fmla="*/ 35 w 40"/>
                <a:gd name="T33" fmla="*/ 75 h 80"/>
                <a:gd name="T34" fmla="*/ 38 w 40"/>
                <a:gd name="T35" fmla="*/ 68 h 80"/>
                <a:gd name="T36" fmla="*/ 40 w 40"/>
                <a:gd name="T37" fmla="*/ 57 h 80"/>
                <a:gd name="T38" fmla="*/ 35 w 40"/>
                <a:gd name="T39" fmla="*/ 43 h 80"/>
                <a:gd name="T40" fmla="*/ 28 w 40"/>
                <a:gd name="T41" fmla="*/ 36 h 80"/>
                <a:gd name="T42" fmla="*/ 22 w 40"/>
                <a:gd name="T43" fmla="*/ 33 h 80"/>
                <a:gd name="T44" fmla="*/ 19 w 40"/>
                <a:gd name="T45" fmla="*/ 24 h 80"/>
                <a:gd name="T46" fmla="*/ 22 w 40"/>
                <a:gd name="T47" fmla="*/ 15 h 80"/>
                <a:gd name="T48" fmla="*/ 22 w 40"/>
                <a:gd name="T49" fmla="*/ 14 h 80"/>
                <a:gd name="T50" fmla="*/ 21 w 40"/>
                <a:gd name="T51" fmla="*/ 14 h 80"/>
                <a:gd name="T52" fmla="*/ 15 w 40"/>
                <a:gd name="T53" fmla="*/ 26 h 80"/>
                <a:gd name="T54" fmla="*/ 21 w 40"/>
                <a:gd name="T55" fmla="*/ 33 h 80"/>
                <a:gd name="T56" fmla="*/ 24 w 40"/>
                <a:gd name="T57" fmla="*/ 38 h 80"/>
                <a:gd name="T58" fmla="*/ 31 w 40"/>
                <a:gd name="T59" fmla="*/ 45 h 80"/>
                <a:gd name="T60" fmla="*/ 36 w 40"/>
                <a:gd name="T61" fmla="*/ 57 h 80"/>
                <a:gd name="T62" fmla="*/ 35 w 40"/>
                <a:gd name="T63" fmla="*/ 68 h 80"/>
                <a:gd name="T64" fmla="*/ 33 w 40"/>
                <a:gd name="T65" fmla="*/ 73 h 80"/>
                <a:gd name="T66" fmla="*/ 28 w 40"/>
                <a:gd name="T67" fmla="*/ 76 h 80"/>
                <a:gd name="T68" fmla="*/ 19 w 40"/>
                <a:gd name="T69" fmla="*/ 76 h 80"/>
                <a:gd name="T70" fmla="*/ 12 w 40"/>
                <a:gd name="T71" fmla="*/ 75 h 80"/>
                <a:gd name="T72" fmla="*/ 10 w 40"/>
                <a:gd name="T73" fmla="*/ 73 h 80"/>
                <a:gd name="T74" fmla="*/ 10 w 40"/>
                <a:gd name="T75" fmla="*/ 71 h 80"/>
                <a:gd name="T76" fmla="*/ 12 w 40"/>
                <a:gd name="T77" fmla="*/ 68 h 80"/>
                <a:gd name="T78" fmla="*/ 19 w 40"/>
                <a:gd name="T79" fmla="*/ 66 h 80"/>
                <a:gd name="T80" fmla="*/ 24 w 40"/>
                <a:gd name="T81" fmla="*/ 59 h 80"/>
                <a:gd name="T82" fmla="*/ 22 w 40"/>
                <a:gd name="T83" fmla="*/ 54 h 80"/>
                <a:gd name="T84" fmla="*/ 19 w 40"/>
                <a:gd name="T85" fmla="*/ 47 h 80"/>
                <a:gd name="T86" fmla="*/ 14 w 40"/>
                <a:gd name="T87" fmla="*/ 42 h 80"/>
                <a:gd name="T88" fmla="*/ 7 w 40"/>
                <a:gd name="T89" fmla="*/ 33 h 80"/>
                <a:gd name="T90" fmla="*/ 3 w 40"/>
                <a:gd name="T91" fmla="*/ 21 h 80"/>
                <a:gd name="T92" fmla="*/ 7 w 40"/>
                <a:gd name="T93" fmla="*/ 12 h 80"/>
                <a:gd name="T94" fmla="*/ 14 w 40"/>
                <a:gd name="T95" fmla="*/ 5 h 80"/>
                <a:gd name="T96" fmla="*/ 19 w 40"/>
                <a:gd name="T97" fmla="*/ 3 h 80"/>
                <a:gd name="T98" fmla="*/ 21 w 40"/>
                <a:gd name="T99" fmla="*/ 1 h 80"/>
                <a:gd name="T100" fmla="*/ 21 w 40"/>
                <a:gd name="T101" fmla="*/ 1 h 80"/>
                <a:gd name="T102" fmla="*/ 19 w 40"/>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0">
                  <a:moveTo>
                    <a:pt x="19" y="0"/>
                  </a:moveTo>
                  <a:lnTo>
                    <a:pt x="17" y="0"/>
                  </a:lnTo>
                  <a:lnTo>
                    <a:pt x="15" y="1"/>
                  </a:lnTo>
                  <a:lnTo>
                    <a:pt x="12" y="3"/>
                  </a:lnTo>
                  <a:lnTo>
                    <a:pt x="7" y="7"/>
                  </a:lnTo>
                  <a:lnTo>
                    <a:pt x="3" y="10"/>
                  </a:lnTo>
                  <a:lnTo>
                    <a:pt x="1" y="15"/>
                  </a:lnTo>
                  <a:lnTo>
                    <a:pt x="0" y="21"/>
                  </a:lnTo>
                  <a:lnTo>
                    <a:pt x="1" y="28"/>
                  </a:lnTo>
                  <a:lnTo>
                    <a:pt x="5" y="35"/>
                  </a:lnTo>
                  <a:lnTo>
                    <a:pt x="8" y="42"/>
                  </a:lnTo>
                  <a:lnTo>
                    <a:pt x="8" y="42"/>
                  </a:lnTo>
                  <a:lnTo>
                    <a:pt x="8" y="42"/>
                  </a:lnTo>
                  <a:lnTo>
                    <a:pt x="12" y="45"/>
                  </a:lnTo>
                  <a:lnTo>
                    <a:pt x="15" y="48"/>
                  </a:lnTo>
                  <a:lnTo>
                    <a:pt x="19" y="52"/>
                  </a:lnTo>
                  <a:lnTo>
                    <a:pt x="21" y="55"/>
                  </a:lnTo>
                  <a:lnTo>
                    <a:pt x="21" y="59"/>
                  </a:lnTo>
                  <a:lnTo>
                    <a:pt x="19" y="61"/>
                  </a:lnTo>
                  <a:lnTo>
                    <a:pt x="17" y="62"/>
                  </a:lnTo>
                  <a:lnTo>
                    <a:pt x="14" y="64"/>
                  </a:lnTo>
                  <a:lnTo>
                    <a:pt x="12" y="66"/>
                  </a:lnTo>
                  <a:lnTo>
                    <a:pt x="10" y="66"/>
                  </a:lnTo>
                  <a:lnTo>
                    <a:pt x="8" y="69"/>
                  </a:lnTo>
                  <a:lnTo>
                    <a:pt x="7" y="71"/>
                  </a:lnTo>
                  <a:lnTo>
                    <a:pt x="7" y="75"/>
                  </a:lnTo>
                  <a:lnTo>
                    <a:pt x="10" y="76"/>
                  </a:lnTo>
                  <a:lnTo>
                    <a:pt x="12" y="78"/>
                  </a:lnTo>
                  <a:lnTo>
                    <a:pt x="14" y="78"/>
                  </a:lnTo>
                  <a:lnTo>
                    <a:pt x="19" y="80"/>
                  </a:lnTo>
                  <a:lnTo>
                    <a:pt x="24" y="80"/>
                  </a:lnTo>
                  <a:lnTo>
                    <a:pt x="29" y="78"/>
                  </a:lnTo>
                  <a:lnTo>
                    <a:pt x="35" y="75"/>
                  </a:lnTo>
                  <a:lnTo>
                    <a:pt x="35" y="75"/>
                  </a:lnTo>
                  <a:lnTo>
                    <a:pt x="36" y="71"/>
                  </a:lnTo>
                  <a:lnTo>
                    <a:pt x="38" y="68"/>
                  </a:lnTo>
                  <a:lnTo>
                    <a:pt x="40" y="64"/>
                  </a:lnTo>
                  <a:lnTo>
                    <a:pt x="40" y="57"/>
                  </a:lnTo>
                  <a:lnTo>
                    <a:pt x="38" y="50"/>
                  </a:lnTo>
                  <a:lnTo>
                    <a:pt x="35" y="43"/>
                  </a:lnTo>
                  <a:lnTo>
                    <a:pt x="28" y="36"/>
                  </a:lnTo>
                  <a:lnTo>
                    <a:pt x="28" y="36"/>
                  </a:lnTo>
                  <a:lnTo>
                    <a:pt x="24" y="35"/>
                  </a:lnTo>
                  <a:lnTo>
                    <a:pt x="22" y="33"/>
                  </a:lnTo>
                  <a:lnTo>
                    <a:pt x="21" y="29"/>
                  </a:lnTo>
                  <a:lnTo>
                    <a:pt x="19" y="24"/>
                  </a:lnTo>
                  <a:lnTo>
                    <a:pt x="19" y="21"/>
                  </a:lnTo>
                  <a:lnTo>
                    <a:pt x="22" y="15"/>
                  </a:lnTo>
                  <a:lnTo>
                    <a:pt x="22" y="14"/>
                  </a:lnTo>
                  <a:lnTo>
                    <a:pt x="22" y="14"/>
                  </a:lnTo>
                  <a:lnTo>
                    <a:pt x="21" y="12"/>
                  </a:lnTo>
                  <a:lnTo>
                    <a:pt x="21" y="14"/>
                  </a:lnTo>
                  <a:lnTo>
                    <a:pt x="17" y="19"/>
                  </a:lnTo>
                  <a:lnTo>
                    <a:pt x="15" y="26"/>
                  </a:lnTo>
                  <a:lnTo>
                    <a:pt x="17" y="29"/>
                  </a:lnTo>
                  <a:lnTo>
                    <a:pt x="21" y="33"/>
                  </a:lnTo>
                  <a:lnTo>
                    <a:pt x="22" y="36"/>
                  </a:lnTo>
                  <a:lnTo>
                    <a:pt x="24" y="38"/>
                  </a:lnTo>
                  <a:lnTo>
                    <a:pt x="26" y="40"/>
                  </a:lnTo>
                  <a:lnTo>
                    <a:pt x="31" y="45"/>
                  </a:lnTo>
                  <a:lnTo>
                    <a:pt x="35" y="52"/>
                  </a:lnTo>
                  <a:lnTo>
                    <a:pt x="36" y="57"/>
                  </a:lnTo>
                  <a:lnTo>
                    <a:pt x="36" y="62"/>
                  </a:lnTo>
                  <a:lnTo>
                    <a:pt x="35" y="68"/>
                  </a:lnTo>
                  <a:lnTo>
                    <a:pt x="35" y="71"/>
                  </a:lnTo>
                  <a:lnTo>
                    <a:pt x="33" y="73"/>
                  </a:lnTo>
                  <a:lnTo>
                    <a:pt x="31" y="73"/>
                  </a:lnTo>
                  <a:lnTo>
                    <a:pt x="28" y="76"/>
                  </a:lnTo>
                  <a:lnTo>
                    <a:pt x="22" y="76"/>
                  </a:lnTo>
                  <a:lnTo>
                    <a:pt x="19" y="76"/>
                  </a:lnTo>
                  <a:lnTo>
                    <a:pt x="15" y="76"/>
                  </a:lnTo>
                  <a:lnTo>
                    <a:pt x="12" y="75"/>
                  </a:lnTo>
                  <a:lnTo>
                    <a:pt x="12" y="75"/>
                  </a:lnTo>
                  <a:lnTo>
                    <a:pt x="10" y="73"/>
                  </a:lnTo>
                  <a:lnTo>
                    <a:pt x="10" y="71"/>
                  </a:lnTo>
                  <a:lnTo>
                    <a:pt x="10" y="71"/>
                  </a:lnTo>
                  <a:lnTo>
                    <a:pt x="10" y="69"/>
                  </a:lnTo>
                  <a:lnTo>
                    <a:pt x="12" y="68"/>
                  </a:lnTo>
                  <a:lnTo>
                    <a:pt x="14" y="68"/>
                  </a:lnTo>
                  <a:lnTo>
                    <a:pt x="19" y="66"/>
                  </a:lnTo>
                  <a:lnTo>
                    <a:pt x="22" y="62"/>
                  </a:lnTo>
                  <a:lnTo>
                    <a:pt x="24" y="59"/>
                  </a:lnTo>
                  <a:lnTo>
                    <a:pt x="24" y="57"/>
                  </a:lnTo>
                  <a:lnTo>
                    <a:pt x="22" y="54"/>
                  </a:lnTo>
                  <a:lnTo>
                    <a:pt x="21" y="50"/>
                  </a:lnTo>
                  <a:lnTo>
                    <a:pt x="19" y="47"/>
                  </a:lnTo>
                  <a:lnTo>
                    <a:pt x="15" y="43"/>
                  </a:lnTo>
                  <a:lnTo>
                    <a:pt x="14" y="42"/>
                  </a:lnTo>
                  <a:lnTo>
                    <a:pt x="12" y="40"/>
                  </a:lnTo>
                  <a:lnTo>
                    <a:pt x="7" y="33"/>
                  </a:lnTo>
                  <a:lnTo>
                    <a:pt x="5" y="28"/>
                  </a:lnTo>
                  <a:lnTo>
                    <a:pt x="3" y="21"/>
                  </a:lnTo>
                  <a:lnTo>
                    <a:pt x="5" y="15"/>
                  </a:lnTo>
                  <a:lnTo>
                    <a:pt x="7" y="12"/>
                  </a:lnTo>
                  <a:lnTo>
                    <a:pt x="10" y="8"/>
                  </a:lnTo>
                  <a:lnTo>
                    <a:pt x="14" y="5"/>
                  </a:lnTo>
                  <a:lnTo>
                    <a:pt x="15" y="3"/>
                  </a:lnTo>
                  <a:lnTo>
                    <a:pt x="19" y="3"/>
                  </a:lnTo>
                  <a:lnTo>
                    <a:pt x="19" y="3"/>
                  </a:lnTo>
                  <a:lnTo>
                    <a:pt x="21" y="1"/>
                  </a:lnTo>
                  <a:lnTo>
                    <a:pt x="21" y="1"/>
                  </a:lnTo>
                  <a:lnTo>
                    <a:pt x="21" y="1"/>
                  </a:lnTo>
                  <a:lnTo>
                    <a:pt x="19" y="0"/>
                  </a:lnTo>
                  <a:lnTo>
                    <a:pt x="1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5" name="Freeform 100">
              <a:extLst/>
            </p:cNvPr>
            <p:cNvSpPr>
              <a:spLocks/>
            </p:cNvSpPr>
            <p:nvPr/>
          </p:nvSpPr>
          <p:spPr bwMode="auto">
            <a:xfrm>
              <a:off x="1103313" y="1573213"/>
              <a:ext cx="41275" cy="112713"/>
            </a:xfrm>
            <a:custGeom>
              <a:avLst/>
              <a:gdLst>
                <a:gd name="T0" fmla="*/ 14 w 26"/>
                <a:gd name="T1" fmla="*/ 0 h 71"/>
                <a:gd name="T2" fmla="*/ 12 w 26"/>
                <a:gd name="T3" fmla="*/ 0 h 71"/>
                <a:gd name="T4" fmla="*/ 10 w 26"/>
                <a:gd name="T5" fmla="*/ 1 h 71"/>
                <a:gd name="T6" fmla="*/ 7 w 26"/>
                <a:gd name="T7" fmla="*/ 3 h 71"/>
                <a:gd name="T8" fmla="*/ 3 w 26"/>
                <a:gd name="T9" fmla="*/ 7 h 71"/>
                <a:gd name="T10" fmla="*/ 1 w 26"/>
                <a:gd name="T11" fmla="*/ 10 h 71"/>
                <a:gd name="T12" fmla="*/ 0 w 26"/>
                <a:gd name="T13" fmla="*/ 15 h 71"/>
                <a:gd name="T14" fmla="*/ 1 w 26"/>
                <a:gd name="T15" fmla="*/ 21 h 71"/>
                <a:gd name="T16" fmla="*/ 3 w 26"/>
                <a:gd name="T17" fmla="*/ 26 h 71"/>
                <a:gd name="T18" fmla="*/ 5 w 26"/>
                <a:gd name="T19" fmla="*/ 26 h 71"/>
                <a:gd name="T20" fmla="*/ 7 w 26"/>
                <a:gd name="T21" fmla="*/ 28 h 71"/>
                <a:gd name="T22" fmla="*/ 8 w 26"/>
                <a:gd name="T23" fmla="*/ 31 h 71"/>
                <a:gd name="T24" fmla="*/ 14 w 26"/>
                <a:gd name="T25" fmla="*/ 36 h 71"/>
                <a:gd name="T26" fmla="*/ 14 w 26"/>
                <a:gd name="T27" fmla="*/ 36 h 71"/>
                <a:gd name="T28" fmla="*/ 15 w 26"/>
                <a:gd name="T29" fmla="*/ 40 h 71"/>
                <a:gd name="T30" fmla="*/ 19 w 26"/>
                <a:gd name="T31" fmla="*/ 43 h 71"/>
                <a:gd name="T32" fmla="*/ 21 w 26"/>
                <a:gd name="T33" fmla="*/ 47 h 71"/>
                <a:gd name="T34" fmla="*/ 22 w 26"/>
                <a:gd name="T35" fmla="*/ 52 h 71"/>
                <a:gd name="T36" fmla="*/ 22 w 26"/>
                <a:gd name="T37" fmla="*/ 55 h 71"/>
                <a:gd name="T38" fmla="*/ 19 w 26"/>
                <a:gd name="T39" fmla="*/ 61 h 71"/>
                <a:gd name="T40" fmla="*/ 15 w 26"/>
                <a:gd name="T41" fmla="*/ 66 h 71"/>
                <a:gd name="T42" fmla="*/ 8 w 26"/>
                <a:gd name="T43" fmla="*/ 68 h 71"/>
                <a:gd name="T44" fmla="*/ 7 w 26"/>
                <a:gd name="T45" fmla="*/ 69 h 71"/>
                <a:gd name="T46" fmla="*/ 7 w 26"/>
                <a:gd name="T47" fmla="*/ 71 h 71"/>
                <a:gd name="T48" fmla="*/ 8 w 26"/>
                <a:gd name="T49" fmla="*/ 71 h 71"/>
                <a:gd name="T50" fmla="*/ 8 w 26"/>
                <a:gd name="T51" fmla="*/ 71 h 71"/>
                <a:gd name="T52" fmla="*/ 15 w 26"/>
                <a:gd name="T53" fmla="*/ 68 h 71"/>
                <a:gd name="T54" fmla="*/ 21 w 26"/>
                <a:gd name="T55" fmla="*/ 66 h 71"/>
                <a:gd name="T56" fmla="*/ 22 w 26"/>
                <a:gd name="T57" fmla="*/ 61 h 71"/>
                <a:gd name="T58" fmla="*/ 24 w 26"/>
                <a:gd name="T59" fmla="*/ 57 h 71"/>
                <a:gd name="T60" fmla="*/ 26 w 26"/>
                <a:gd name="T61" fmla="*/ 52 h 71"/>
                <a:gd name="T62" fmla="*/ 24 w 26"/>
                <a:gd name="T63" fmla="*/ 47 h 71"/>
                <a:gd name="T64" fmla="*/ 22 w 26"/>
                <a:gd name="T65" fmla="*/ 43 h 71"/>
                <a:gd name="T66" fmla="*/ 21 w 26"/>
                <a:gd name="T67" fmla="*/ 40 h 71"/>
                <a:gd name="T68" fmla="*/ 17 w 26"/>
                <a:gd name="T69" fmla="*/ 36 h 71"/>
                <a:gd name="T70" fmla="*/ 15 w 26"/>
                <a:gd name="T71" fmla="*/ 35 h 71"/>
                <a:gd name="T72" fmla="*/ 15 w 26"/>
                <a:gd name="T73" fmla="*/ 35 h 71"/>
                <a:gd name="T74" fmla="*/ 12 w 26"/>
                <a:gd name="T75" fmla="*/ 29 h 71"/>
                <a:gd name="T76" fmla="*/ 8 w 26"/>
                <a:gd name="T77" fmla="*/ 26 h 71"/>
                <a:gd name="T78" fmla="*/ 7 w 26"/>
                <a:gd name="T79" fmla="*/ 24 h 71"/>
                <a:gd name="T80" fmla="*/ 7 w 26"/>
                <a:gd name="T81" fmla="*/ 24 h 71"/>
                <a:gd name="T82" fmla="*/ 3 w 26"/>
                <a:gd name="T83" fmla="*/ 19 h 71"/>
                <a:gd name="T84" fmla="*/ 3 w 26"/>
                <a:gd name="T85" fmla="*/ 15 h 71"/>
                <a:gd name="T86" fmla="*/ 3 w 26"/>
                <a:gd name="T87" fmla="*/ 12 h 71"/>
                <a:gd name="T88" fmla="*/ 5 w 26"/>
                <a:gd name="T89" fmla="*/ 8 h 71"/>
                <a:gd name="T90" fmla="*/ 8 w 26"/>
                <a:gd name="T91" fmla="*/ 5 h 71"/>
                <a:gd name="T92" fmla="*/ 12 w 26"/>
                <a:gd name="T93" fmla="*/ 3 h 71"/>
                <a:gd name="T94" fmla="*/ 14 w 26"/>
                <a:gd name="T95" fmla="*/ 3 h 71"/>
                <a:gd name="T96" fmla="*/ 14 w 26"/>
                <a:gd name="T97" fmla="*/ 1 h 71"/>
                <a:gd name="T98" fmla="*/ 15 w 26"/>
                <a:gd name="T99" fmla="*/ 1 h 71"/>
                <a:gd name="T100" fmla="*/ 15 w 26"/>
                <a:gd name="T101" fmla="*/ 0 h 71"/>
                <a:gd name="T102" fmla="*/ 14 w 26"/>
                <a:gd name="T103" fmla="*/ 0 h 71"/>
                <a:gd name="T104" fmla="*/ 14 w 26"/>
                <a:gd name="T10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1">
                  <a:moveTo>
                    <a:pt x="14" y="0"/>
                  </a:moveTo>
                  <a:lnTo>
                    <a:pt x="12" y="0"/>
                  </a:lnTo>
                  <a:lnTo>
                    <a:pt x="10" y="1"/>
                  </a:lnTo>
                  <a:lnTo>
                    <a:pt x="7" y="3"/>
                  </a:lnTo>
                  <a:lnTo>
                    <a:pt x="3" y="7"/>
                  </a:lnTo>
                  <a:lnTo>
                    <a:pt x="1" y="10"/>
                  </a:lnTo>
                  <a:lnTo>
                    <a:pt x="0" y="15"/>
                  </a:lnTo>
                  <a:lnTo>
                    <a:pt x="1" y="21"/>
                  </a:lnTo>
                  <a:lnTo>
                    <a:pt x="3" y="26"/>
                  </a:lnTo>
                  <a:lnTo>
                    <a:pt x="5" y="26"/>
                  </a:lnTo>
                  <a:lnTo>
                    <a:pt x="7" y="28"/>
                  </a:lnTo>
                  <a:lnTo>
                    <a:pt x="8" y="31"/>
                  </a:lnTo>
                  <a:lnTo>
                    <a:pt x="14" y="36"/>
                  </a:lnTo>
                  <a:lnTo>
                    <a:pt x="14" y="36"/>
                  </a:lnTo>
                  <a:lnTo>
                    <a:pt x="15" y="40"/>
                  </a:lnTo>
                  <a:lnTo>
                    <a:pt x="19" y="43"/>
                  </a:lnTo>
                  <a:lnTo>
                    <a:pt x="21" y="47"/>
                  </a:lnTo>
                  <a:lnTo>
                    <a:pt x="22" y="52"/>
                  </a:lnTo>
                  <a:lnTo>
                    <a:pt x="22" y="55"/>
                  </a:lnTo>
                  <a:lnTo>
                    <a:pt x="19" y="61"/>
                  </a:lnTo>
                  <a:lnTo>
                    <a:pt x="15" y="66"/>
                  </a:lnTo>
                  <a:lnTo>
                    <a:pt x="8" y="68"/>
                  </a:lnTo>
                  <a:lnTo>
                    <a:pt x="7" y="69"/>
                  </a:lnTo>
                  <a:lnTo>
                    <a:pt x="7" y="71"/>
                  </a:lnTo>
                  <a:lnTo>
                    <a:pt x="8" y="71"/>
                  </a:lnTo>
                  <a:lnTo>
                    <a:pt x="8" y="71"/>
                  </a:lnTo>
                  <a:lnTo>
                    <a:pt x="15" y="68"/>
                  </a:lnTo>
                  <a:lnTo>
                    <a:pt x="21" y="66"/>
                  </a:lnTo>
                  <a:lnTo>
                    <a:pt x="22" y="61"/>
                  </a:lnTo>
                  <a:lnTo>
                    <a:pt x="24" y="57"/>
                  </a:lnTo>
                  <a:lnTo>
                    <a:pt x="26" y="52"/>
                  </a:lnTo>
                  <a:lnTo>
                    <a:pt x="24" y="47"/>
                  </a:lnTo>
                  <a:lnTo>
                    <a:pt x="22" y="43"/>
                  </a:lnTo>
                  <a:lnTo>
                    <a:pt x="21" y="40"/>
                  </a:lnTo>
                  <a:lnTo>
                    <a:pt x="17" y="36"/>
                  </a:lnTo>
                  <a:lnTo>
                    <a:pt x="15" y="35"/>
                  </a:lnTo>
                  <a:lnTo>
                    <a:pt x="15" y="35"/>
                  </a:lnTo>
                  <a:lnTo>
                    <a:pt x="12" y="29"/>
                  </a:lnTo>
                  <a:lnTo>
                    <a:pt x="8" y="26"/>
                  </a:lnTo>
                  <a:lnTo>
                    <a:pt x="7" y="24"/>
                  </a:lnTo>
                  <a:lnTo>
                    <a:pt x="7" y="24"/>
                  </a:lnTo>
                  <a:lnTo>
                    <a:pt x="3" y="19"/>
                  </a:lnTo>
                  <a:lnTo>
                    <a:pt x="3" y="15"/>
                  </a:lnTo>
                  <a:lnTo>
                    <a:pt x="3" y="12"/>
                  </a:lnTo>
                  <a:lnTo>
                    <a:pt x="5" y="8"/>
                  </a:lnTo>
                  <a:lnTo>
                    <a:pt x="8" y="5"/>
                  </a:lnTo>
                  <a:lnTo>
                    <a:pt x="12" y="3"/>
                  </a:lnTo>
                  <a:lnTo>
                    <a:pt x="14" y="3"/>
                  </a:lnTo>
                  <a:lnTo>
                    <a:pt x="14" y="1"/>
                  </a:lnTo>
                  <a:lnTo>
                    <a:pt x="15" y="1"/>
                  </a:lnTo>
                  <a:lnTo>
                    <a:pt x="15" y="0"/>
                  </a:lnTo>
                  <a:lnTo>
                    <a:pt x="14"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6" name="Freeform 101">
              <a:extLst/>
            </p:cNvPr>
            <p:cNvSpPr>
              <a:spLocks/>
            </p:cNvSpPr>
            <p:nvPr/>
          </p:nvSpPr>
          <p:spPr bwMode="auto">
            <a:xfrm>
              <a:off x="1055688" y="1581150"/>
              <a:ext cx="41275" cy="19050"/>
            </a:xfrm>
            <a:custGeom>
              <a:avLst/>
              <a:gdLst>
                <a:gd name="T0" fmla="*/ 0 w 26"/>
                <a:gd name="T1" fmla="*/ 2 h 12"/>
                <a:gd name="T2" fmla="*/ 0 w 26"/>
                <a:gd name="T3" fmla="*/ 2 h 12"/>
                <a:gd name="T4" fmla="*/ 0 w 26"/>
                <a:gd name="T5" fmla="*/ 3 h 12"/>
                <a:gd name="T6" fmla="*/ 7 w 26"/>
                <a:gd name="T7" fmla="*/ 7 h 12"/>
                <a:gd name="T8" fmla="*/ 14 w 26"/>
                <a:gd name="T9" fmla="*/ 10 h 12"/>
                <a:gd name="T10" fmla="*/ 19 w 26"/>
                <a:gd name="T11" fmla="*/ 10 h 12"/>
                <a:gd name="T12" fmla="*/ 23 w 26"/>
                <a:gd name="T13" fmla="*/ 12 h 12"/>
                <a:gd name="T14" fmla="*/ 24 w 26"/>
                <a:gd name="T15" fmla="*/ 12 h 12"/>
                <a:gd name="T16" fmla="*/ 26 w 26"/>
                <a:gd name="T17" fmla="*/ 12 h 12"/>
                <a:gd name="T18" fmla="*/ 26 w 26"/>
                <a:gd name="T19" fmla="*/ 12 h 12"/>
                <a:gd name="T20" fmla="*/ 26 w 26"/>
                <a:gd name="T21" fmla="*/ 10 h 12"/>
                <a:gd name="T22" fmla="*/ 26 w 26"/>
                <a:gd name="T23" fmla="*/ 9 h 12"/>
                <a:gd name="T24" fmla="*/ 24 w 26"/>
                <a:gd name="T25" fmla="*/ 9 h 12"/>
                <a:gd name="T26" fmla="*/ 24 w 26"/>
                <a:gd name="T27" fmla="*/ 9 h 12"/>
                <a:gd name="T28" fmla="*/ 21 w 26"/>
                <a:gd name="T29" fmla="*/ 9 h 12"/>
                <a:gd name="T30" fmla="*/ 16 w 26"/>
                <a:gd name="T31" fmla="*/ 7 h 12"/>
                <a:gd name="T32" fmla="*/ 10 w 26"/>
                <a:gd name="T33" fmla="*/ 5 h 12"/>
                <a:gd name="T34" fmla="*/ 2 w 26"/>
                <a:gd name="T35" fmla="*/ 0 h 12"/>
                <a:gd name="T36" fmla="*/ 2 w 26"/>
                <a:gd name="T37" fmla="*/ 0 h 12"/>
                <a:gd name="T38" fmla="*/ 0 w 26"/>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2">
                  <a:moveTo>
                    <a:pt x="0" y="2"/>
                  </a:moveTo>
                  <a:lnTo>
                    <a:pt x="0" y="2"/>
                  </a:lnTo>
                  <a:lnTo>
                    <a:pt x="0" y="3"/>
                  </a:lnTo>
                  <a:lnTo>
                    <a:pt x="7" y="7"/>
                  </a:lnTo>
                  <a:lnTo>
                    <a:pt x="14" y="10"/>
                  </a:lnTo>
                  <a:lnTo>
                    <a:pt x="19" y="10"/>
                  </a:lnTo>
                  <a:lnTo>
                    <a:pt x="23" y="12"/>
                  </a:lnTo>
                  <a:lnTo>
                    <a:pt x="24" y="12"/>
                  </a:lnTo>
                  <a:lnTo>
                    <a:pt x="26" y="12"/>
                  </a:lnTo>
                  <a:lnTo>
                    <a:pt x="26" y="12"/>
                  </a:lnTo>
                  <a:lnTo>
                    <a:pt x="26" y="10"/>
                  </a:lnTo>
                  <a:lnTo>
                    <a:pt x="26" y="9"/>
                  </a:lnTo>
                  <a:lnTo>
                    <a:pt x="24" y="9"/>
                  </a:lnTo>
                  <a:lnTo>
                    <a:pt x="24" y="9"/>
                  </a:lnTo>
                  <a:lnTo>
                    <a:pt x="21" y="9"/>
                  </a:lnTo>
                  <a:lnTo>
                    <a:pt x="16" y="7"/>
                  </a:lnTo>
                  <a:lnTo>
                    <a:pt x="10" y="5"/>
                  </a:lnTo>
                  <a:lnTo>
                    <a:pt x="2" y="0"/>
                  </a:lnTo>
                  <a:lnTo>
                    <a:pt x="2"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7" name="Freeform 102">
              <a:extLst/>
            </p:cNvPr>
            <p:cNvSpPr>
              <a:spLocks/>
            </p:cNvSpPr>
            <p:nvPr/>
          </p:nvSpPr>
          <p:spPr bwMode="auto">
            <a:xfrm>
              <a:off x="1052513" y="1589088"/>
              <a:ext cx="47625" cy="22225"/>
            </a:xfrm>
            <a:custGeom>
              <a:avLst/>
              <a:gdLst>
                <a:gd name="T0" fmla="*/ 0 w 30"/>
                <a:gd name="T1" fmla="*/ 2 h 14"/>
                <a:gd name="T2" fmla="*/ 0 w 30"/>
                <a:gd name="T3" fmla="*/ 2 h 14"/>
                <a:gd name="T4" fmla="*/ 0 w 30"/>
                <a:gd name="T5" fmla="*/ 4 h 14"/>
                <a:gd name="T6" fmla="*/ 2 w 30"/>
                <a:gd name="T7" fmla="*/ 4 h 14"/>
                <a:gd name="T8" fmla="*/ 4 w 30"/>
                <a:gd name="T9" fmla="*/ 5 h 14"/>
                <a:gd name="T10" fmla="*/ 9 w 30"/>
                <a:gd name="T11" fmla="*/ 7 h 14"/>
                <a:gd name="T12" fmla="*/ 12 w 30"/>
                <a:gd name="T13" fmla="*/ 9 h 14"/>
                <a:gd name="T14" fmla="*/ 18 w 30"/>
                <a:gd name="T15" fmla="*/ 11 h 14"/>
                <a:gd name="T16" fmla="*/ 23 w 30"/>
                <a:gd name="T17" fmla="*/ 12 h 14"/>
                <a:gd name="T18" fmla="*/ 28 w 30"/>
                <a:gd name="T19" fmla="*/ 14 h 14"/>
                <a:gd name="T20" fmla="*/ 30 w 30"/>
                <a:gd name="T21" fmla="*/ 14 h 14"/>
                <a:gd name="T22" fmla="*/ 30 w 30"/>
                <a:gd name="T23" fmla="*/ 12 h 14"/>
                <a:gd name="T24" fmla="*/ 30 w 30"/>
                <a:gd name="T25" fmla="*/ 12 h 14"/>
                <a:gd name="T26" fmla="*/ 28 w 30"/>
                <a:gd name="T27" fmla="*/ 11 h 14"/>
                <a:gd name="T28" fmla="*/ 25 w 30"/>
                <a:gd name="T29" fmla="*/ 11 h 14"/>
                <a:gd name="T30" fmla="*/ 19 w 30"/>
                <a:gd name="T31" fmla="*/ 9 h 14"/>
                <a:gd name="T32" fmla="*/ 14 w 30"/>
                <a:gd name="T33" fmla="*/ 7 h 14"/>
                <a:gd name="T34" fmla="*/ 9 w 30"/>
                <a:gd name="T35" fmla="*/ 4 h 14"/>
                <a:gd name="T36" fmla="*/ 6 w 30"/>
                <a:gd name="T37" fmla="*/ 2 h 14"/>
                <a:gd name="T38" fmla="*/ 4 w 30"/>
                <a:gd name="T39" fmla="*/ 2 h 14"/>
                <a:gd name="T40" fmla="*/ 2 w 30"/>
                <a:gd name="T41" fmla="*/ 0 h 14"/>
                <a:gd name="T42" fmla="*/ 0 w 30"/>
                <a:gd name="T43" fmla="*/ 0 h 14"/>
                <a:gd name="T44" fmla="*/ 0 w 30"/>
                <a:gd name="T4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2"/>
                  </a:moveTo>
                  <a:lnTo>
                    <a:pt x="0" y="2"/>
                  </a:lnTo>
                  <a:lnTo>
                    <a:pt x="0" y="4"/>
                  </a:lnTo>
                  <a:lnTo>
                    <a:pt x="2" y="4"/>
                  </a:lnTo>
                  <a:lnTo>
                    <a:pt x="4" y="5"/>
                  </a:lnTo>
                  <a:lnTo>
                    <a:pt x="9" y="7"/>
                  </a:lnTo>
                  <a:lnTo>
                    <a:pt x="12" y="9"/>
                  </a:lnTo>
                  <a:lnTo>
                    <a:pt x="18" y="11"/>
                  </a:lnTo>
                  <a:lnTo>
                    <a:pt x="23" y="12"/>
                  </a:lnTo>
                  <a:lnTo>
                    <a:pt x="28" y="14"/>
                  </a:lnTo>
                  <a:lnTo>
                    <a:pt x="30" y="14"/>
                  </a:lnTo>
                  <a:lnTo>
                    <a:pt x="30" y="12"/>
                  </a:lnTo>
                  <a:lnTo>
                    <a:pt x="30" y="12"/>
                  </a:lnTo>
                  <a:lnTo>
                    <a:pt x="28" y="11"/>
                  </a:lnTo>
                  <a:lnTo>
                    <a:pt x="25" y="11"/>
                  </a:lnTo>
                  <a:lnTo>
                    <a:pt x="19" y="9"/>
                  </a:lnTo>
                  <a:lnTo>
                    <a:pt x="14" y="7"/>
                  </a:lnTo>
                  <a:lnTo>
                    <a:pt x="9" y="4"/>
                  </a:lnTo>
                  <a:lnTo>
                    <a:pt x="6" y="2"/>
                  </a:lnTo>
                  <a:lnTo>
                    <a:pt x="4" y="2"/>
                  </a:lnTo>
                  <a:lnTo>
                    <a:pt x="2" y="0"/>
                  </a:lnTo>
                  <a:lnTo>
                    <a:pt x="0"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8" name="Freeform 103">
              <a:extLst/>
            </p:cNvPr>
            <p:cNvSpPr>
              <a:spLocks/>
            </p:cNvSpPr>
            <p:nvPr/>
          </p:nvSpPr>
          <p:spPr bwMode="auto">
            <a:xfrm>
              <a:off x="1047751" y="1600200"/>
              <a:ext cx="57150" cy="25400"/>
            </a:xfrm>
            <a:custGeom>
              <a:avLst/>
              <a:gdLst>
                <a:gd name="T0" fmla="*/ 0 w 36"/>
                <a:gd name="T1" fmla="*/ 0 h 16"/>
                <a:gd name="T2" fmla="*/ 0 w 36"/>
                <a:gd name="T3" fmla="*/ 2 h 16"/>
                <a:gd name="T4" fmla="*/ 0 w 36"/>
                <a:gd name="T5" fmla="*/ 2 h 16"/>
                <a:gd name="T6" fmla="*/ 3 w 36"/>
                <a:gd name="T7" fmla="*/ 4 h 16"/>
                <a:gd name="T8" fmla="*/ 12 w 36"/>
                <a:gd name="T9" fmla="*/ 9 h 16"/>
                <a:gd name="T10" fmla="*/ 22 w 36"/>
                <a:gd name="T11" fmla="*/ 12 h 16"/>
                <a:gd name="T12" fmla="*/ 35 w 36"/>
                <a:gd name="T13" fmla="*/ 16 h 16"/>
                <a:gd name="T14" fmla="*/ 36 w 36"/>
                <a:gd name="T15" fmla="*/ 14 h 16"/>
                <a:gd name="T16" fmla="*/ 36 w 36"/>
                <a:gd name="T17" fmla="*/ 14 h 16"/>
                <a:gd name="T18" fmla="*/ 36 w 36"/>
                <a:gd name="T19" fmla="*/ 12 h 16"/>
                <a:gd name="T20" fmla="*/ 36 w 36"/>
                <a:gd name="T21" fmla="*/ 12 h 16"/>
                <a:gd name="T22" fmla="*/ 24 w 36"/>
                <a:gd name="T23" fmla="*/ 9 h 16"/>
                <a:gd name="T24" fmla="*/ 14 w 36"/>
                <a:gd name="T25" fmla="*/ 5 h 16"/>
                <a:gd name="T26" fmla="*/ 5 w 36"/>
                <a:gd name="T27" fmla="*/ 2 h 16"/>
                <a:gd name="T28" fmla="*/ 2 w 36"/>
                <a:gd name="T29" fmla="*/ 0 h 16"/>
                <a:gd name="T30" fmla="*/ 2 w 36"/>
                <a:gd name="T31" fmla="*/ 0 h 16"/>
                <a:gd name="T32" fmla="*/ 0 w 3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6">
                  <a:moveTo>
                    <a:pt x="0" y="0"/>
                  </a:moveTo>
                  <a:lnTo>
                    <a:pt x="0" y="2"/>
                  </a:lnTo>
                  <a:lnTo>
                    <a:pt x="0" y="2"/>
                  </a:lnTo>
                  <a:lnTo>
                    <a:pt x="3" y="4"/>
                  </a:lnTo>
                  <a:lnTo>
                    <a:pt x="12" y="9"/>
                  </a:lnTo>
                  <a:lnTo>
                    <a:pt x="22" y="12"/>
                  </a:lnTo>
                  <a:lnTo>
                    <a:pt x="35" y="16"/>
                  </a:lnTo>
                  <a:lnTo>
                    <a:pt x="36" y="14"/>
                  </a:lnTo>
                  <a:lnTo>
                    <a:pt x="36" y="14"/>
                  </a:lnTo>
                  <a:lnTo>
                    <a:pt x="36" y="12"/>
                  </a:lnTo>
                  <a:lnTo>
                    <a:pt x="36" y="12"/>
                  </a:lnTo>
                  <a:lnTo>
                    <a:pt x="24" y="9"/>
                  </a:lnTo>
                  <a:lnTo>
                    <a:pt x="14" y="5"/>
                  </a:lnTo>
                  <a:lnTo>
                    <a:pt x="5" y="2"/>
                  </a:lnTo>
                  <a:lnTo>
                    <a:pt x="2"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09" name="Freeform 104">
              <a:extLst/>
            </p:cNvPr>
            <p:cNvSpPr>
              <a:spLocks/>
            </p:cNvSpPr>
            <p:nvPr/>
          </p:nvSpPr>
          <p:spPr bwMode="auto">
            <a:xfrm>
              <a:off x="873126" y="1439863"/>
              <a:ext cx="134938" cy="82550"/>
            </a:xfrm>
            <a:custGeom>
              <a:avLst/>
              <a:gdLst>
                <a:gd name="T0" fmla="*/ 82 w 85"/>
                <a:gd name="T1" fmla="*/ 0 h 52"/>
                <a:gd name="T2" fmla="*/ 80 w 85"/>
                <a:gd name="T3" fmla="*/ 3 h 52"/>
                <a:gd name="T4" fmla="*/ 75 w 85"/>
                <a:gd name="T5" fmla="*/ 10 h 52"/>
                <a:gd name="T6" fmla="*/ 64 w 85"/>
                <a:gd name="T7" fmla="*/ 21 h 52"/>
                <a:gd name="T8" fmla="*/ 49 w 85"/>
                <a:gd name="T9" fmla="*/ 33 h 52"/>
                <a:gd name="T10" fmla="*/ 28 w 85"/>
                <a:gd name="T11" fmla="*/ 42 h 52"/>
                <a:gd name="T12" fmla="*/ 2 w 85"/>
                <a:gd name="T13" fmla="*/ 49 h 52"/>
                <a:gd name="T14" fmla="*/ 0 w 85"/>
                <a:gd name="T15" fmla="*/ 49 h 52"/>
                <a:gd name="T16" fmla="*/ 0 w 85"/>
                <a:gd name="T17" fmla="*/ 50 h 52"/>
                <a:gd name="T18" fmla="*/ 2 w 85"/>
                <a:gd name="T19" fmla="*/ 52 h 52"/>
                <a:gd name="T20" fmla="*/ 2 w 85"/>
                <a:gd name="T21" fmla="*/ 52 h 52"/>
                <a:gd name="T22" fmla="*/ 29 w 85"/>
                <a:gd name="T23" fmla="*/ 45 h 52"/>
                <a:gd name="T24" fmla="*/ 50 w 85"/>
                <a:gd name="T25" fmla="*/ 35 h 52"/>
                <a:gd name="T26" fmla="*/ 66 w 85"/>
                <a:gd name="T27" fmla="*/ 24 h 52"/>
                <a:gd name="T28" fmla="*/ 77 w 85"/>
                <a:gd name="T29" fmla="*/ 12 h 52"/>
                <a:gd name="T30" fmla="*/ 84 w 85"/>
                <a:gd name="T31" fmla="*/ 5 h 52"/>
                <a:gd name="T32" fmla="*/ 85 w 85"/>
                <a:gd name="T33" fmla="*/ 2 h 52"/>
                <a:gd name="T34" fmla="*/ 85 w 85"/>
                <a:gd name="T35" fmla="*/ 0 h 52"/>
                <a:gd name="T36" fmla="*/ 85 w 85"/>
                <a:gd name="T37" fmla="*/ 0 h 52"/>
                <a:gd name="T38" fmla="*/ 84 w 85"/>
                <a:gd name="T39" fmla="*/ 0 h 52"/>
                <a:gd name="T40" fmla="*/ 82 w 85"/>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52">
                  <a:moveTo>
                    <a:pt x="82" y="0"/>
                  </a:moveTo>
                  <a:lnTo>
                    <a:pt x="80" y="3"/>
                  </a:lnTo>
                  <a:lnTo>
                    <a:pt x="75" y="10"/>
                  </a:lnTo>
                  <a:lnTo>
                    <a:pt x="64" y="21"/>
                  </a:lnTo>
                  <a:lnTo>
                    <a:pt x="49" y="33"/>
                  </a:lnTo>
                  <a:lnTo>
                    <a:pt x="28" y="42"/>
                  </a:lnTo>
                  <a:lnTo>
                    <a:pt x="2" y="49"/>
                  </a:lnTo>
                  <a:lnTo>
                    <a:pt x="0" y="49"/>
                  </a:lnTo>
                  <a:lnTo>
                    <a:pt x="0" y="50"/>
                  </a:lnTo>
                  <a:lnTo>
                    <a:pt x="2" y="52"/>
                  </a:lnTo>
                  <a:lnTo>
                    <a:pt x="2" y="52"/>
                  </a:lnTo>
                  <a:lnTo>
                    <a:pt x="29" y="45"/>
                  </a:lnTo>
                  <a:lnTo>
                    <a:pt x="50" y="35"/>
                  </a:lnTo>
                  <a:lnTo>
                    <a:pt x="66" y="24"/>
                  </a:lnTo>
                  <a:lnTo>
                    <a:pt x="77" y="12"/>
                  </a:lnTo>
                  <a:lnTo>
                    <a:pt x="84" y="5"/>
                  </a:lnTo>
                  <a:lnTo>
                    <a:pt x="85" y="2"/>
                  </a:lnTo>
                  <a:lnTo>
                    <a:pt x="85" y="0"/>
                  </a:lnTo>
                  <a:lnTo>
                    <a:pt x="85" y="0"/>
                  </a:lnTo>
                  <a:lnTo>
                    <a:pt x="84" y="0"/>
                  </a:lnTo>
                  <a:lnTo>
                    <a:pt x="8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0" name="Freeform 105">
              <a:extLst/>
            </p:cNvPr>
            <p:cNvSpPr>
              <a:spLocks/>
            </p:cNvSpPr>
            <p:nvPr/>
          </p:nvSpPr>
          <p:spPr bwMode="auto">
            <a:xfrm>
              <a:off x="873126" y="1439863"/>
              <a:ext cx="152400" cy="93663"/>
            </a:xfrm>
            <a:custGeom>
              <a:avLst/>
              <a:gdLst>
                <a:gd name="T0" fmla="*/ 92 w 96"/>
                <a:gd name="T1" fmla="*/ 0 h 59"/>
                <a:gd name="T2" fmla="*/ 89 w 96"/>
                <a:gd name="T3" fmla="*/ 5 h 59"/>
                <a:gd name="T4" fmla="*/ 82 w 96"/>
                <a:gd name="T5" fmla="*/ 14 h 59"/>
                <a:gd name="T6" fmla="*/ 68 w 96"/>
                <a:gd name="T7" fmla="*/ 26 h 59"/>
                <a:gd name="T8" fmla="*/ 50 w 96"/>
                <a:gd name="T9" fmla="*/ 40 h 59"/>
                <a:gd name="T10" fmla="*/ 28 w 96"/>
                <a:gd name="T11" fmla="*/ 50 h 59"/>
                <a:gd name="T12" fmla="*/ 0 w 96"/>
                <a:gd name="T13" fmla="*/ 57 h 59"/>
                <a:gd name="T14" fmla="*/ 0 w 96"/>
                <a:gd name="T15" fmla="*/ 57 h 59"/>
                <a:gd name="T16" fmla="*/ 0 w 96"/>
                <a:gd name="T17" fmla="*/ 59 h 59"/>
                <a:gd name="T18" fmla="*/ 0 w 96"/>
                <a:gd name="T19" fmla="*/ 59 h 59"/>
                <a:gd name="T20" fmla="*/ 0 w 96"/>
                <a:gd name="T21" fmla="*/ 59 h 59"/>
                <a:gd name="T22" fmla="*/ 24 w 96"/>
                <a:gd name="T23" fmla="*/ 56 h 59"/>
                <a:gd name="T24" fmla="*/ 45 w 96"/>
                <a:gd name="T25" fmla="*/ 45 h 59"/>
                <a:gd name="T26" fmla="*/ 63 w 96"/>
                <a:gd name="T27" fmla="*/ 35 h 59"/>
                <a:gd name="T28" fmla="*/ 77 w 96"/>
                <a:gd name="T29" fmla="*/ 22 h 59"/>
                <a:gd name="T30" fmla="*/ 87 w 96"/>
                <a:gd name="T31" fmla="*/ 12 h 59"/>
                <a:gd name="T32" fmla="*/ 92 w 96"/>
                <a:gd name="T33" fmla="*/ 5 h 59"/>
                <a:gd name="T34" fmla="*/ 96 w 96"/>
                <a:gd name="T35" fmla="*/ 2 h 59"/>
                <a:gd name="T36" fmla="*/ 96 w 96"/>
                <a:gd name="T37" fmla="*/ 2 h 59"/>
                <a:gd name="T38" fmla="*/ 94 w 96"/>
                <a:gd name="T39" fmla="*/ 0 h 59"/>
                <a:gd name="T40" fmla="*/ 94 w 96"/>
                <a:gd name="T41" fmla="*/ 0 h 59"/>
                <a:gd name="T42" fmla="*/ 92 w 9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 h="59">
                  <a:moveTo>
                    <a:pt x="92" y="0"/>
                  </a:moveTo>
                  <a:lnTo>
                    <a:pt x="89" y="5"/>
                  </a:lnTo>
                  <a:lnTo>
                    <a:pt x="82" y="14"/>
                  </a:lnTo>
                  <a:lnTo>
                    <a:pt x="68" y="26"/>
                  </a:lnTo>
                  <a:lnTo>
                    <a:pt x="50" y="40"/>
                  </a:lnTo>
                  <a:lnTo>
                    <a:pt x="28" y="50"/>
                  </a:lnTo>
                  <a:lnTo>
                    <a:pt x="0" y="57"/>
                  </a:lnTo>
                  <a:lnTo>
                    <a:pt x="0" y="57"/>
                  </a:lnTo>
                  <a:lnTo>
                    <a:pt x="0" y="59"/>
                  </a:lnTo>
                  <a:lnTo>
                    <a:pt x="0" y="59"/>
                  </a:lnTo>
                  <a:lnTo>
                    <a:pt x="0" y="59"/>
                  </a:lnTo>
                  <a:lnTo>
                    <a:pt x="24" y="56"/>
                  </a:lnTo>
                  <a:lnTo>
                    <a:pt x="45" y="45"/>
                  </a:lnTo>
                  <a:lnTo>
                    <a:pt x="63" y="35"/>
                  </a:lnTo>
                  <a:lnTo>
                    <a:pt x="77" y="22"/>
                  </a:lnTo>
                  <a:lnTo>
                    <a:pt x="87" y="12"/>
                  </a:lnTo>
                  <a:lnTo>
                    <a:pt x="92" y="5"/>
                  </a:lnTo>
                  <a:lnTo>
                    <a:pt x="96" y="2"/>
                  </a:lnTo>
                  <a:lnTo>
                    <a:pt x="96" y="2"/>
                  </a:lnTo>
                  <a:lnTo>
                    <a:pt x="94" y="0"/>
                  </a:lnTo>
                  <a:lnTo>
                    <a:pt x="94" y="0"/>
                  </a:lnTo>
                  <a:lnTo>
                    <a:pt x="92"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1" name="Freeform 106">
              <a:extLst/>
            </p:cNvPr>
            <p:cNvSpPr>
              <a:spLocks/>
            </p:cNvSpPr>
            <p:nvPr/>
          </p:nvSpPr>
          <p:spPr bwMode="auto">
            <a:xfrm>
              <a:off x="869951" y="1433513"/>
              <a:ext cx="174625" cy="111125"/>
            </a:xfrm>
            <a:custGeom>
              <a:avLst/>
              <a:gdLst>
                <a:gd name="T0" fmla="*/ 107 w 110"/>
                <a:gd name="T1" fmla="*/ 0 h 70"/>
                <a:gd name="T2" fmla="*/ 105 w 110"/>
                <a:gd name="T3" fmla="*/ 4 h 70"/>
                <a:gd name="T4" fmla="*/ 98 w 110"/>
                <a:gd name="T5" fmla="*/ 13 h 70"/>
                <a:gd name="T6" fmla="*/ 87 w 110"/>
                <a:gd name="T7" fmla="*/ 25 h 70"/>
                <a:gd name="T8" fmla="*/ 73 w 110"/>
                <a:gd name="T9" fmla="*/ 39 h 70"/>
                <a:gd name="T10" fmla="*/ 54 w 110"/>
                <a:gd name="T11" fmla="*/ 51 h 70"/>
                <a:gd name="T12" fmla="*/ 30 w 110"/>
                <a:gd name="T13" fmla="*/ 61 h 70"/>
                <a:gd name="T14" fmla="*/ 2 w 110"/>
                <a:gd name="T15" fmla="*/ 67 h 70"/>
                <a:gd name="T16" fmla="*/ 0 w 110"/>
                <a:gd name="T17" fmla="*/ 68 h 70"/>
                <a:gd name="T18" fmla="*/ 0 w 110"/>
                <a:gd name="T19" fmla="*/ 68 h 70"/>
                <a:gd name="T20" fmla="*/ 0 w 110"/>
                <a:gd name="T21" fmla="*/ 70 h 70"/>
                <a:gd name="T22" fmla="*/ 2 w 110"/>
                <a:gd name="T23" fmla="*/ 70 h 70"/>
                <a:gd name="T24" fmla="*/ 30 w 110"/>
                <a:gd name="T25" fmla="*/ 65 h 70"/>
                <a:gd name="T26" fmla="*/ 54 w 110"/>
                <a:gd name="T27" fmla="*/ 53 h 70"/>
                <a:gd name="T28" fmla="*/ 75 w 110"/>
                <a:gd name="T29" fmla="*/ 40 h 70"/>
                <a:gd name="T30" fmla="*/ 91 w 110"/>
                <a:gd name="T31" fmla="*/ 26 h 70"/>
                <a:gd name="T32" fmla="*/ 101 w 110"/>
                <a:gd name="T33" fmla="*/ 14 h 70"/>
                <a:gd name="T34" fmla="*/ 108 w 110"/>
                <a:gd name="T35" fmla="*/ 6 h 70"/>
                <a:gd name="T36" fmla="*/ 110 w 110"/>
                <a:gd name="T37" fmla="*/ 2 h 70"/>
                <a:gd name="T38" fmla="*/ 110 w 110"/>
                <a:gd name="T39" fmla="*/ 0 h 70"/>
                <a:gd name="T40" fmla="*/ 110 w 110"/>
                <a:gd name="T41" fmla="*/ 0 h 70"/>
                <a:gd name="T42" fmla="*/ 108 w 110"/>
                <a:gd name="T43" fmla="*/ 0 h 70"/>
                <a:gd name="T44" fmla="*/ 107 w 110"/>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70">
                  <a:moveTo>
                    <a:pt x="107" y="0"/>
                  </a:moveTo>
                  <a:lnTo>
                    <a:pt x="105" y="4"/>
                  </a:lnTo>
                  <a:lnTo>
                    <a:pt x="98" y="13"/>
                  </a:lnTo>
                  <a:lnTo>
                    <a:pt x="87" y="25"/>
                  </a:lnTo>
                  <a:lnTo>
                    <a:pt x="73" y="39"/>
                  </a:lnTo>
                  <a:lnTo>
                    <a:pt x="54" y="51"/>
                  </a:lnTo>
                  <a:lnTo>
                    <a:pt x="30" y="61"/>
                  </a:lnTo>
                  <a:lnTo>
                    <a:pt x="2" y="67"/>
                  </a:lnTo>
                  <a:lnTo>
                    <a:pt x="0" y="68"/>
                  </a:lnTo>
                  <a:lnTo>
                    <a:pt x="0" y="68"/>
                  </a:lnTo>
                  <a:lnTo>
                    <a:pt x="0" y="70"/>
                  </a:lnTo>
                  <a:lnTo>
                    <a:pt x="2" y="70"/>
                  </a:lnTo>
                  <a:lnTo>
                    <a:pt x="30" y="65"/>
                  </a:lnTo>
                  <a:lnTo>
                    <a:pt x="54" y="53"/>
                  </a:lnTo>
                  <a:lnTo>
                    <a:pt x="75" y="40"/>
                  </a:lnTo>
                  <a:lnTo>
                    <a:pt x="91" y="26"/>
                  </a:lnTo>
                  <a:lnTo>
                    <a:pt x="101" y="14"/>
                  </a:lnTo>
                  <a:lnTo>
                    <a:pt x="108" y="6"/>
                  </a:lnTo>
                  <a:lnTo>
                    <a:pt x="110" y="2"/>
                  </a:lnTo>
                  <a:lnTo>
                    <a:pt x="110" y="0"/>
                  </a:lnTo>
                  <a:lnTo>
                    <a:pt x="110" y="0"/>
                  </a:lnTo>
                  <a:lnTo>
                    <a:pt x="108" y="0"/>
                  </a:lnTo>
                  <a:lnTo>
                    <a:pt x="107"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2" name="Freeform 107">
              <a:extLst/>
            </p:cNvPr>
            <p:cNvSpPr>
              <a:spLocks/>
            </p:cNvSpPr>
            <p:nvPr/>
          </p:nvSpPr>
          <p:spPr bwMode="auto">
            <a:xfrm>
              <a:off x="887413" y="1517650"/>
              <a:ext cx="65088" cy="55563"/>
            </a:xfrm>
            <a:custGeom>
              <a:avLst/>
              <a:gdLst>
                <a:gd name="T0" fmla="*/ 40 w 41"/>
                <a:gd name="T1" fmla="*/ 0 h 35"/>
                <a:gd name="T2" fmla="*/ 40 w 41"/>
                <a:gd name="T3" fmla="*/ 0 h 35"/>
                <a:gd name="T4" fmla="*/ 38 w 41"/>
                <a:gd name="T5" fmla="*/ 1 h 35"/>
                <a:gd name="T6" fmla="*/ 40 w 41"/>
                <a:gd name="T7" fmla="*/ 7 h 35"/>
                <a:gd name="T8" fmla="*/ 40 w 41"/>
                <a:gd name="T9" fmla="*/ 10 h 35"/>
                <a:gd name="T10" fmla="*/ 38 w 41"/>
                <a:gd name="T11" fmla="*/ 12 h 35"/>
                <a:gd name="T12" fmla="*/ 38 w 41"/>
                <a:gd name="T13" fmla="*/ 12 h 35"/>
                <a:gd name="T14" fmla="*/ 31 w 41"/>
                <a:gd name="T15" fmla="*/ 22 h 35"/>
                <a:gd name="T16" fmla="*/ 20 w 41"/>
                <a:gd name="T17" fmla="*/ 29 h 35"/>
                <a:gd name="T18" fmla="*/ 14 w 41"/>
                <a:gd name="T19" fmla="*/ 31 h 35"/>
                <a:gd name="T20" fmla="*/ 10 w 41"/>
                <a:gd name="T21" fmla="*/ 31 h 35"/>
                <a:gd name="T22" fmla="*/ 7 w 41"/>
                <a:gd name="T23" fmla="*/ 33 h 35"/>
                <a:gd name="T24" fmla="*/ 5 w 41"/>
                <a:gd name="T25" fmla="*/ 31 h 35"/>
                <a:gd name="T26" fmla="*/ 3 w 41"/>
                <a:gd name="T27" fmla="*/ 29 h 35"/>
                <a:gd name="T28" fmla="*/ 3 w 41"/>
                <a:gd name="T29" fmla="*/ 29 h 35"/>
                <a:gd name="T30" fmla="*/ 3 w 41"/>
                <a:gd name="T31" fmla="*/ 28 h 35"/>
                <a:gd name="T32" fmla="*/ 3 w 41"/>
                <a:gd name="T33" fmla="*/ 26 h 35"/>
                <a:gd name="T34" fmla="*/ 5 w 41"/>
                <a:gd name="T35" fmla="*/ 24 h 35"/>
                <a:gd name="T36" fmla="*/ 7 w 41"/>
                <a:gd name="T37" fmla="*/ 22 h 35"/>
                <a:gd name="T38" fmla="*/ 8 w 41"/>
                <a:gd name="T39" fmla="*/ 22 h 35"/>
                <a:gd name="T40" fmla="*/ 8 w 41"/>
                <a:gd name="T41" fmla="*/ 22 h 35"/>
                <a:gd name="T42" fmla="*/ 10 w 41"/>
                <a:gd name="T43" fmla="*/ 22 h 35"/>
                <a:gd name="T44" fmla="*/ 14 w 41"/>
                <a:gd name="T45" fmla="*/ 22 h 35"/>
                <a:gd name="T46" fmla="*/ 15 w 41"/>
                <a:gd name="T47" fmla="*/ 21 h 35"/>
                <a:gd name="T48" fmla="*/ 19 w 41"/>
                <a:gd name="T49" fmla="*/ 19 h 35"/>
                <a:gd name="T50" fmla="*/ 24 w 41"/>
                <a:gd name="T51" fmla="*/ 17 h 35"/>
                <a:gd name="T52" fmla="*/ 26 w 41"/>
                <a:gd name="T53" fmla="*/ 15 h 35"/>
                <a:gd name="T54" fmla="*/ 29 w 41"/>
                <a:gd name="T55" fmla="*/ 12 h 35"/>
                <a:gd name="T56" fmla="*/ 29 w 41"/>
                <a:gd name="T57" fmla="*/ 7 h 35"/>
                <a:gd name="T58" fmla="*/ 29 w 41"/>
                <a:gd name="T59" fmla="*/ 7 h 35"/>
                <a:gd name="T60" fmla="*/ 27 w 41"/>
                <a:gd name="T61" fmla="*/ 7 h 35"/>
                <a:gd name="T62" fmla="*/ 27 w 41"/>
                <a:gd name="T63" fmla="*/ 7 h 35"/>
                <a:gd name="T64" fmla="*/ 26 w 41"/>
                <a:gd name="T65" fmla="*/ 7 h 35"/>
                <a:gd name="T66" fmla="*/ 26 w 41"/>
                <a:gd name="T67" fmla="*/ 12 h 35"/>
                <a:gd name="T68" fmla="*/ 22 w 41"/>
                <a:gd name="T69" fmla="*/ 14 h 35"/>
                <a:gd name="T70" fmla="*/ 19 w 41"/>
                <a:gd name="T71" fmla="*/ 17 h 35"/>
                <a:gd name="T72" fmla="*/ 15 w 41"/>
                <a:gd name="T73" fmla="*/ 17 h 35"/>
                <a:gd name="T74" fmla="*/ 12 w 41"/>
                <a:gd name="T75" fmla="*/ 19 h 35"/>
                <a:gd name="T76" fmla="*/ 10 w 41"/>
                <a:gd name="T77" fmla="*/ 19 h 35"/>
                <a:gd name="T78" fmla="*/ 8 w 41"/>
                <a:gd name="T79" fmla="*/ 19 h 35"/>
                <a:gd name="T80" fmla="*/ 8 w 41"/>
                <a:gd name="T81" fmla="*/ 19 h 35"/>
                <a:gd name="T82" fmla="*/ 5 w 41"/>
                <a:gd name="T83" fmla="*/ 19 h 35"/>
                <a:gd name="T84" fmla="*/ 1 w 41"/>
                <a:gd name="T85" fmla="*/ 22 h 35"/>
                <a:gd name="T86" fmla="*/ 0 w 41"/>
                <a:gd name="T87" fmla="*/ 24 h 35"/>
                <a:gd name="T88" fmla="*/ 0 w 41"/>
                <a:gd name="T89" fmla="*/ 29 h 35"/>
                <a:gd name="T90" fmla="*/ 0 w 41"/>
                <a:gd name="T91" fmla="*/ 31 h 35"/>
                <a:gd name="T92" fmla="*/ 1 w 41"/>
                <a:gd name="T93" fmla="*/ 33 h 35"/>
                <a:gd name="T94" fmla="*/ 3 w 41"/>
                <a:gd name="T95" fmla="*/ 35 h 35"/>
                <a:gd name="T96" fmla="*/ 7 w 41"/>
                <a:gd name="T97" fmla="*/ 35 h 35"/>
                <a:gd name="T98" fmla="*/ 10 w 41"/>
                <a:gd name="T99" fmla="*/ 35 h 35"/>
                <a:gd name="T100" fmla="*/ 14 w 41"/>
                <a:gd name="T101" fmla="*/ 35 h 35"/>
                <a:gd name="T102" fmla="*/ 22 w 41"/>
                <a:gd name="T103" fmla="*/ 31 h 35"/>
                <a:gd name="T104" fmla="*/ 33 w 41"/>
                <a:gd name="T105" fmla="*/ 26 h 35"/>
                <a:gd name="T106" fmla="*/ 41 w 41"/>
                <a:gd name="T107" fmla="*/ 14 h 35"/>
                <a:gd name="T108" fmla="*/ 41 w 41"/>
                <a:gd name="T109" fmla="*/ 14 h 35"/>
                <a:gd name="T110" fmla="*/ 41 w 41"/>
                <a:gd name="T111" fmla="*/ 10 h 35"/>
                <a:gd name="T112" fmla="*/ 41 w 41"/>
                <a:gd name="T113" fmla="*/ 7 h 35"/>
                <a:gd name="T114" fmla="*/ 41 w 41"/>
                <a:gd name="T115" fmla="*/ 1 h 35"/>
                <a:gd name="T116" fmla="*/ 41 w 41"/>
                <a:gd name="T117" fmla="*/ 0 h 35"/>
                <a:gd name="T118" fmla="*/ 40 w 41"/>
                <a:gd name="T1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35">
                  <a:moveTo>
                    <a:pt x="40" y="0"/>
                  </a:moveTo>
                  <a:lnTo>
                    <a:pt x="40" y="0"/>
                  </a:lnTo>
                  <a:lnTo>
                    <a:pt x="38" y="1"/>
                  </a:lnTo>
                  <a:lnTo>
                    <a:pt x="40" y="7"/>
                  </a:lnTo>
                  <a:lnTo>
                    <a:pt x="40" y="10"/>
                  </a:lnTo>
                  <a:lnTo>
                    <a:pt x="38" y="12"/>
                  </a:lnTo>
                  <a:lnTo>
                    <a:pt x="38" y="12"/>
                  </a:lnTo>
                  <a:lnTo>
                    <a:pt x="31" y="22"/>
                  </a:lnTo>
                  <a:lnTo>
                    <a:pt x="20" y="29"/>
                  </a:lnTo>
                  <a:lnTo>
                    <a:pt x="14" y="31"/>
                  </a:lnTo>
                  <a:lnTo>
                    <a:pt x="10" y="31"/>
                  </a:lnTo>
                  <a:lnTo>
                    <a:pt x="7" y="33"/>
                  </a:lnTo>
                  <a:lnTo>
                    <a:pt x="5" y="31"/>
                  </a:lnTo>
                  <a:lnTo>
                    <a:pt x="3" y="29"/>
                  </a:lnTo>
                  <a:lnTo>
                    <a:pt x="3" y="29"/>
                  </a:lnTo>
                  <a:lnTo>
                    <a:pt x="3" y="28"/>
                  </a:lnTo>
                  <a:lnTo>
                    <a:pt x="3" y="26"/>
                  </a:lnTo>
                  <a:lnTo>
                    <a:pt x="5" y="24"/>
                  </a:lnTo>
                  <a:lnTo>
                    <a:pt x="7" y="22"/>
                  </a:lnTo>
                  <a:lnTo>
                    <a:pt x="8" y="22"/>
                  </a:lnTo>
                  <a:lnTo>
                    <a:pt x="8" y="22"/>
                  </a:lnTo>
                  <a:lnTo>
                    <a:pt x="10" y="22"/>
                  </a:lnTo>
                  <a:lnTo>
                    <a:pt x="14" y="22"/>
                  </a:lnTo>
                  <a:lnTo>
                    <a:pt x="15" y="21"/>
                  </a:lnTo>
                  <a:lnTo>
                    <a:pt x="19" y="19"/>
                  </a:lnTo>
                  <a:lnTo>
                    <a:pt x="24" y="17"/>
                  </a:lnTo>
                  <a:lnTo>
                    <a:pt x="26" y="15"/>
                  </a:lnTo>
                  <a:lnTo>
                    <a:pt x="29" y="12"/>
                  </a:lnTo>
                  <a:lnTo>
                    <a:pt x="29" y="7"/>
                  </a:lnTo>
                  <a:lnTo>
                    <a:pt x="29" y="7"/>
                  </a:lnTo>
                  <a:lnTo>
                    <a:pt x="27" y="7"/>
                  </a:lnTo>
                  <a:lnTo>
                    <a:pt x="27" y="7"/>
                  </a:lnTo>
                  <a:lnTo>
                    <a:pt x="26" y="7"/>
                  </a:lnTo>
                  <a:lnTo>
                    <a:pt x="26" y="12"/>
                  </a:lnTo>
                  <a:lnTo>
                    <a:pt x="22" y="14"/>
                  </a:lnTo>
                  <a:lnTo>
                    <a:pt x="19" y="17"/>
                  </a:lnTo>
                  <a:lnTo>
                    <a:pt x="15" y="17"/>
                  </a:lnTo>
                  <a:lnTo>
                    <a:pt x="12" y="19"/>
                  </a:lnTo>
                  <a:lnTo>
                    <a:pt x="10" y="19"/>
                  </a:lnTo>
                  <a:lnTo>
                    <a:pt x="8" y="19"/>
                  </a:lnTo>
                  <a:lnTo>
                    <a:pt x="8" y="19"/>
                  </a:lnTo>
                  <a:lnTo>
                    <a:pt x="5" y="19"/>
                  </a:lnTo>
                  <a:lnTo>
                    <a:pt x="1" y="22"/>
                  </a:lnTo>
                  <a:lnTo>
                    <a:pt x="0" y="24"/>
                  </a:lnTo>
                  <a:lnTo>
                    <a:pt x="0" y="29"/>
                  </a:lnTo>
                  <a:lnTo>
                    <a:pt x="0" y="31"/>
                  </a:lnTo>
                  <a:lnTo>
                    <a:pt x="1" y="33"/>
                  </a:lnTo>
                  <a:lnTo>
                    <a:pt x="3" y="35"/>
                  </a:lnTo>
                  <a:lnTo>
                    <a:pt x="7" y="35"/>
                  </a:lnTo>
                  <a:lnTo>
                    <a:pt x="10" y="35"/>
                  </a:lnTo>
                  <a:lnTo>
                    <a:pt x="14" y="35"/>
                  </a:lnTo>
                  <a:lnTo>
                    <a:pt x="22" y="31"/>
                  </a:lnTo>
                  <a:lnTo>
                    <a:pt x="33" y="26"/>
                  </a:lnTo>
                  <a:lnTo>
                    <a:pt x="41" y="14"/>
                  </a:lnTo>
                  <a:lnTo>
                    <a:pt x="41" y="14"/>
                  </a:lnTo>
                  <a:lnTo>
                    <a:pt x="41" y="10"/>
                  </a:lnTo>
                  <a:lnTo>
                    <a:pt x="41" y="7"/>
                  </a:lnTo>
                  <a:lnTo>
                    <a:pt x="41" y="1"/>
                  </a:lnTo>
                  <a:lnTo>
                    <a:pt x="41" y="0"/>
                  </a:lnTo>
                  <a:lnTo>
                    <a:pt x="4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3" name="Freeform 108">
              <a:extLst/>
            </p:cNvPr>
            <p:cNvSpPr>
              <a:spLocks/>
            </p:cNvSpPr>
            <p:nvPr/>
          </p:nvSpPr>
          <p:spPr bwMode="auto">
            <a:xfrm>
              <a:off x="895351" y="1519238"/>
              <a:ext cx="52388" cy="44450"/>
            </a:xfrm>
            <a:custGeom>
              <a:avLst/>
              <a:gdLst>
                <a:gd name="T0" fmla="*/ 31 w 33"/>
                <a:gd name="T1" fmla="*/ 0 h 28"/>
                <a:gd name="T2" fmla="*/ 29 w 33"/>
                <a:gd name="T3" fmla="*/ 2 h 28"/>
                <a:gd name="T4" fmla="*/ 29 w 33"/>
                <a:gd name="T5" fmla="*/ 2 h 28"/>
                <a:gd name="T6" fmla="*/ 29 w 33"/>
                <a:gd name="T7" fmla="*/ 6 h 28"/>
                <a:gd name="T8" fmla="*/ 28 w 33"/>
                <a:gd name="T9" fmla="*/ 11 h 28"/>
                <a:gd name="T10" fmla="*/ 22 w 33"/>
                <a:gd name="T11" fmla="*/ 16 h 28"/>
                <a:gd name="T12" fmla="*/ 14 w 33"/>
                <a:gd name="T13" fmla="*/ 23 h 28"/>
                <a:gd name="T14" fmla="*/ 2 w 33"/>
                <a:gd name="T15" fmla="*/ 25 h 28"/>
                <a:gd name="T16" fmla="*/ 0 w 33"/>
                <a:gd name="T17" fmla="*/ 27 h 28"/>
                <a:gd name="T18" fmla="*/ 0 w 33"/>
                <a:gd name="T19" fmla="*/ 27 h 28"/>
                <a:gd name="T20" fmla="*/ 0 w 33"/>
                <a:gd name="T21" fmla="*/ 28 h 28"/>
                <a:gd name="T22" fmla="*/ 2 w 33"/>
                <a:gd name="T23" fmla="*/ 28 h 28"/>
                <a:gd name="T24" fmla="*/ 15 w 33"/>
                <a:gd name="T25" fmla="*/ 25 h 28"/>
                <a:gd name="T26" fmla="*/ 26 w 33"/>
                <a:gd name="T27" fmla="*/ 18 h 28"/>
                <a:gd name="T28" fmla="*/ 29 w 33"/>
                <a:gd name="T29" fmla="*/ 11 h 28"/>
                <a:gd name="T30" fmla="*/ 31 w 33"/>
                <a:gd name="T31" fmla="*/ 6 h 28"/>
                <a:gd name="T32" fmla="*/ 33 w 33"/>
                <a:gd name="T33" fmla="*/ 2 h 28"/>
                <a:gd name="T34" fmla="*/ 31 w 33"/>
                <a:gd name="T35" fmla="*/ 2 h 28"/>
                <a:gd name="T36" fmla="*/ 31 w 3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31" y="0"/>
                  </a:moveTo>
                  <a:lnTo>
                    <a:pt x="29" y="2"/>
                  </a:lnTo>
                  <a:lnTo>
                    <a:pt x="29" y="2"/>
                  </a:lnTo>
                  <a:lnTo>
                    <a:pt x="29" y="6"/>
                  </a:lnTo>
                  <a:lnTo>
                    <a:pt x="28" y="11"/>
                  </a:lnTo>
                  <a:lnTo>
                    <a:pt x="22" y="16"/>
                  </a:lnTo>
                  <a:lnTo>
                    <a:pt x="14" y="23"/>
                  </a:lnTo>
                  <a:lnTo>
                    <a:pt x="2" y="25"/>
                  </a:lnTo>
                  <a:lnTo>
                    <a:pt x="0" y="27"/>
                  </a:lnTo>
                  <a:lnTo>
                    <a:pt x="0" y="27"/>
                  </a:lnTo>
                  <a:lnTo>
                    <a:pt x="0" y="28"/>
                  </a:lnTo>
                  <a:lnTo>
                    <a:pt x="2" y="28"/>
                  </a:lnTo>
                  <a:lnTo>
                    <a:pt x="15" y="25"/>
                  </a:lnTo>
                  <a:lnTo>
                    <a:pt x="26" y="18"/>
                  </a:lnTo>
                  <a:lnTo>
                    <a:pt x="29" y="11"/>
                  </a:lnTo>
                  <a:lnTo>
                    <a:pt x="31" y="6"/>
                  </a:lnTo>
                  <a:lnTo>
                    <a:pt x="33" y="2"/>
                  </a:lnTo>
                  <a:lnTo>
                    <a:pt x="31" y="2"/>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4" name="Freeform 109">
              <a:extLst/>
            </p:cNvPr>
            <p:cNvSpPr>
              <a:spLocks noEditPoints="1"/>
            </p:cNvSpPr>
            <p:nvPr/>
          </p:nvSpPr>
          <p:spPr bwMode="auto">
            <a:xfrm>
              <a:off x="809626" y="1473200"/>
              <a:ext cx="134938" cy="33338"/>
            </a:xfrm>
            <a:custGeom>
              <a:avLst/>
              <a:gdLst>
                <a:gd name="T0" fmla="*/ 8 w 85"/>
                <a:gd name="T1" fmla="*/ 19 h 21"/>
                <a:gd name="T2" fmla="*/ 5 w 85"/>
                <a:gd name="T3" fmla="*/ 17 h 21"/>
                <a:gd name="T4" fmla="*/ 3 w 85"/>
                <a:gd name="T5" fmla="*/ 15 h 21"/>
                <a:gd name="T6" fmla="*/ 3 w 85"/>
                <a:gd name="T7" fmla="*/ 15 h 21"/>
                <a:gd name="T8" fmla="*/ 3 w 85"/>
                <a:gd name="T9" fmla="*/ 14 h 21"/>
                <a:gd name="T10" fmla="*/ 3 w 85"/>
                <a:gd name="T11" fmla="*/ 12 h 21"/>
                <a:gd name="T12" fmla="*/ 5 w 85"/>
                <a:gd name="T13" fmla="*/ 10 h 21"/>
                <a:gd name="T14" fmla="*/ 10 w 85"/>
                <a:gd name="T15" fmla="*/ 7 h 21"/>
                <a:gd name="T16" fmla="*/ 10 w 85"/>
                <a:gd name="T17" fmla="*/ 7 h 21"/>
                <a:gd name="T18" fmla="*/ 12 w 85"/>
                <a:gd name="T19" fmla="*/ 7 h 21"/>
                <a:gd name="T20" fmla="*/ 14 w 85"/>
                <a:gd name="T21" fmla="*/ 5 h 21"/>
                <a:gd name="T22" fmla="*/ 17 w 85"/>
                <a:gd name="T23" fmla="*/ 5 h 21"/>
                <a:gd name="T24" fmla="*/ 21 w 85"/>
                <a:gd name="T25" fmla="*/ 7 h 21"/>
                <a:gd name="T26" fmla="*/ 26 w 85"/>
                <a:gd name="T27" fmla="*/ 10 h 21"/>
                <a:gd name="T28" fmla="*/ 24 w 85"/>
                <a:gd name="T29" fmla="*/ 10 h 21"/>
                <a:gd name="T30" fmla="*/ 22 w 85"/>
                <a:gd name="T31" fmla="*/ 12 h 21"/>
                <a:gd name="T32" fmla="*/ 21 w 85"/>
                <a:gd name="T33" fmla="*/ 14 h 21"/>
                <a:gd name="T34" fmla="*/ 17 w 85"/>
                <a:gd name="T35" fmla="*/ 15 h 21"/>
                <a:gd name="T36" fmla="*/ 14 w 85"/>
                <a:gd name="T37" fmla="*/ 17 h 21"/>
                <a:gd name="T38" fmla="*/ 10 w 85"/>
                <a:gd name="T39" fmla="*/ 17 h 21"/>
                <a:gd name="T40" fmla="*/ 8 w 85"/>
                <a:gd name="T41" fmla="*/ 19 h 21"/>
                <a:gd name="T42" fmla="*/ 29 w 85"/>
                <a:gd name="T43" fmla="*/ 8 h 21"/>
                <a:gd name="T44" fmla="*/ 28 w 85"/>
                <a:gd name="T45" fmla="*/ 7 h 21"/>
                <a:gd name="T46" fmla="*/ 22 w 85"/>
                <a:gd name="T47" fmla="*/ 3 h 21"/>
                <a:gd name="T48" fmla="*/ 17 w 85"/>
                <a:gd name="T49" fmla="*/ 3 h 21"/>
                <a:gd name="T50" fmla="*/ 14 w 85"/>
                <a:gd name="T51" fmla="*/ 3 h 21"/>
                <a:gd name="T52" fmla="*/ 10 w 85"/>
                <a:gd name="T53" fmla="*/ 3 h 21"/>
                <a:gd name="T54" fmla="*/ 8 w 85"/>
                <a:gd name="T55" fmla="*/ 3 h 21"/>
                <a:gd name="T56" fmla="*/ 8 w 85"/>
                <a:gd name="T57" fmla="*/ 5 h 21"/>
                <a:gd name="T58" fmla="*/ 3 w 85"/>
                <a:gd name="T59" fmla="*/ 7 h 21"/>
                <a:gd name="T60" fmla="*/ 1 w 85"/>
                <a:gd name="T61" fmla="*/ 10 h 21"/>
                <a:gd name="T62" fmla="*/ 0 w 85"/>
                <a:gd name="T63" fmla="*/ 14 h 21"/>
                <a:gd name="T64" fmla="*/ 0 w 85"/>
                <a:gd name="T65" fmla="*/ 15 h 21"/>
                <a:gd name="T66" fmla="*/ 1 w 85"/>
                <a:gd name="T67" fmla="*/ 19 h 21"/>
                <a:gd name="T68" fmla="*/ 3 w 85"/>
                <a:gd name="T69" fmla="*/ 21 h 21"/>
                <a:gd name="T70" fmla="*/ 7 w 85"/>
                <a:gd name="T71" fmla="*/ 21 h 21"/>
                <a:gd name="T72" fmla="*/ 12 w 85"/>
                <a:gd name="T73" fmla="*/ 21 h 21"/>
                <a:gd name="T74" fmla="*/ 15 w 85"/>
                <a:gd name="T75" fmla="*/ 19 h 21"/>
                <a:gd name="T76" fmla="*/ 19 w 85"/>
                <a:gd name="T77" fmla="*/ 17 h 21"/>
                <a:gd name="T78" fmla="*/ 22 w 85"/>
                <a:gd name="T79" fmla="*/ 15 h 21"/>
                <a:gd name="T80" fmla="*/ 24 w 85"/>
                <a:gd name="T81" fmla="*/ 14 h 21"/>
                <a:gd name="T82" fmla="*/ 26 w 85"/>
                <a:gd name="T83" fmla="*/ 14 h 21"/>
                <a:gd name="T84" fmla="*/ 43 w 85"/>
                <a:gd name="T85" fmla="*/ 5 h 21"/>
                <a:gd name="T86" fmla="*/ 61 w 85"/>
                <a:gd name="T87" fmla="*/ 3 h 21"/>
                <a:gd name="T88" fmla="*/ 68 w 85"/>
                <a:gd name="T89" fmla="*/ 5 h 21"/>
                <a:gd name="T90" fmla="*/ 73 w 85"/>
                <a:gd name="T91" fmla="*/ 8 h 21"/>
                <a:gd name="T92" fmla="*/ 76 w 85"/>
                <a:gd name="T93" fmla="*/ 10 h 21"/>
                <a:gd name="T94" fmla="*/ 80 w 85"/>
                <a:gd name="T95" fmla="*/ 14 h 21"/>
                <a:gd name="T96" fmla="*/ 82 w 85"/>
                <a:gd name="T97" fmla="*/ 15 h 21"/>
                <a:gd name="T98" fmla="*/ 82 w 85"/>
                <a:gd name="T99" fmla="*/ 17 h 21"/>
                <a:gd name="T100" fmla="*/ 83 w 85"/>
                <a:gd name="T101" fmla="*/ 17 h 21"/>
                <a:gd name="T102" fmla="*/ 85 w 85"/>
                <a:gd name="T103" fmla="*/ 17 h 21"/>
                <a:gd name="T104" fmla="*/ 85 w 85"/>
                <a:gd name="T105" fmla="*/ 15 h 21"/>
                <a:gd name="T106" fmla="*/ 85 w 85"/>
                <a:gd name="T107" fmla="*/ 15 h 21"/>
                <a:gd name="T108" fmla="*/ 83 w 85"/>
                <a:gd name="T109" fmla="*/ 14 h 21"/>
                <a:gd name="T110" fmla="*/ 82 w 85"/>
                <a:gd name="T111" fmla="*/ 12 h 21"/>
                <a:gd name="T112" fmla="*/ 78 w 85"/>
                <a:gd name="T113" fmla="*/ 8 h 21"/>
                <a:gd name="T114" fmla="*/ 75 w 85"/>
                <a:gd name="T115" fmla="*/ 5 h 21"/>
                <a:gd name="T116" fmla="*/ 69 w 85"/>
                <a:gd name="T117" fmla="*/ 3 h 21"/>
                <a:gd name="T118" fmla="*/ 63 w 85"/>
                <a:gd name="T119" fmla="*/ 0 h 21"/>
                <a:gd name="T120" fmla="*/ 45 w 85"/>
                <a:gd name="T121" fmla="*/ 1 h 21"/>
                <a:gd name="T122" fmla="*/ 29 w 85"/>
                <a:gd name="T12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21">
                  <a:moveTo>
                    <a:pt x="8" y="19"/>
                  </a:moveTo>
                  <a:lnTo>
                    <a:pt x="5" y="17"/>
                  </a:lnTo>
                  <a:lnTo>
                    <a:pt x="3" y="15"/>
                  </a:lnTo>
                  <a:lnTo>
                    <a:pt x="3" y="15"/>
                  </a:lnTo>
                  <a:lnTo>
                    <a:pt x="3" y="14"/>
                  </a:lnTo>
                  <a:lnTo>
                    <a:pt x="3" y="12"/>
                  </a:lnTo>
                  <a:lnTo>
                    <a:pt x="5" y="10"/>
                  </a:lnTo>
                  <a:lnTo>
                    <a:pt x="10" y="7"/>
                  </a:lnTo>
                  <a:lnTo>
                    <a:pt x="10" y="7"/>
                  </a:lnTo>
                  <a:lnTo>
                    <a:pt x="12" y="7"/>
                  </a:lnTo>
                  <a:lnTo>
                    <a:pt x="14" y="5"/>
                  </a:lnTo>
                  <a:lnTo>
                    <a:pt x="17" y="5"/>
                  </a:lnTo>
                  <a:lnTo>
                    <a:pt x="21" y="7"/>
                  </a:lnTo>
                  <a:lnTo>
                    <a:pt x="26" y="10"/>
                  </a:lnTo>
                  <a:lnTo>
                    <a:pt x="24" y="10"/>
                  </a:lnTo>
                  <a:lnTo>
                    <a:pt x="22" y="12"/>
                  </a:lnTo>
                  <a:lnTo>
                    <a:pt x="21" y="14"/>
                  </a:lnTo>
                  <a:lnTo>
                    <a:pt x="17" y="15"/>
                  </a:lnTo>
                  <a:lnTo>
                    <a:pt x="14" y="17"/>
                  </a:lnTo>
                  <a:lnTo>
                    <a:pt x="10" y="17"/>
                  </a:lnTo>
                  <a:lnTo>
                    <a:pt x="8" y="19"/>
                  </a:lnTo>
                  <a:close/>
                  <a:moveTo>
                    <a:pt x="29" y="8"/>
                  </a:moveTo>
                  <a:lnTo>
                    <a:pt x="28" y="7"/>
                  </a:lnTo>
                  <a:lnTo>
                    <a:pt x="22" y="3"/>
                  </a:lnTo>
                  <a:lnTo>
                    <a:pt x="17" y="3"/>
                  </a:lnTo>
                  <a:lnTo>
                    <a:pt x="14" y="3"/>
                  </a:lnTo>
                  <a:lnTo>
                    <a:pt x="10" y="3"/>
                  </a:lnTo>
                  <a:lnTo>
                    <a:pt x="8" y="3"/>
                  </a:lnTo>
                  <a:lnTo>
                    <a:pt x="8" y="5"/>
                  </a:lnTo>
                  <a:lnTo>
                    <a:pt x="3" y="7"/>
                  </a:lnTo>
                  <a:lnTo>
                    <a:pt x="1" y="10"/>
                  </a:lnTo>
                  <a:lnTo>
                    <a:pt x="0" y="14"/>
                  </a:lnTo>
                  <a:lnTo>
                    <a:pt x="0" y="15"/>
                  </a:lnTo>
                  <a:lnTo>
                    <a:pt x="1" y="19"/>
                  </a:lnTo>
                  <a:lnTo>
                    <a:pt x="3" y="21"/>
                  </a:lnTo>
                  <a:lnTo>
                    <a:pt x="7" y="21"/>
                  </a:lnTo>
                  <a:lnTo>
                    <a:pt x="12" y="21"/>
                  </a:lnTo>
                  <a:lnTo>
                    <a:pt x="15" y="19"/>
                  </a:lnTo>
                  <a:lnTo>
                    <a:pt x="19" y="17"/>
                  </a:lnTo>
                  <a:lnTo>
                    <a:pt x="22" y="15"/>
                  </a:lnTo>
                  <a:lnTo>
                    <a:pt x="24" y="14"/>
                  </a:lnTo>
                  <a:lnTo>
                    <a:pt x="26" y="14"/>
                  </a:lnTo>
                  <a:lnTo>
                    <a:pt x="43" y="5"/>
                  </a:lnTo>
                  <a:lnTo>
                    <a:pt x="61" y="3"/>
                  </a:lnTo>
                  <a:lnTo>
                    <a:pt x="68" y="5"/>
                  </a:lnTo>
                  <a:lnTo>
                    <a:pt x="73" y="8"/>
                  </a:lnTo>
                  <a:lnTo>
                    <a:pt x="76" y="10"/>
                  </a:lnTo>
                  <a:lnTo>
                    <a:pt x="80" y="14"/>
                  </a:lnTo>
                  <a:lnTo>
                    <a:pt x="82" y="15"/>
                  </a:lnTo>
                  <a:lnTo>
                    <a:pt x="82" y="17"/>
                  </a:lnTo>
                  <a:lnTo>
                    <a:pt x="83" y="17"/>
                  </a:lnTo>
                  <a:lnTo>
                    <a:pt x="85" y="17"/>
                  </a:lnTo>
                  <a:lnTo>
                    <a:pt x="85" y="15"/>
                  </a:lnTo>
                  <a:lnTo>
                    <a:pt x="85" y="15"/>
                  </a:lnTo>
                  <a:lnTo>
                    <a:pt x="83" y="14"/>
                  </a:lnTo>
                  <a:lnTo>
                    <a:pt x="82" y="12"/>
                  </a:lnTo>
                  <a:lnTo>
                    <a:pt x="78" y="8"/>
                  </a:lnTo>
                  <a:lnTo>
                    <a:pt x="75" y="5"/>
                  </a:lnTo>
                  <a:lnTo>
                    <a:pt x="69" y="3"/>
                  </a:lnTo>
                  <a:lnTo>
                    <a:pt x="63" y="0"/>
                  </a:lnTo>
                  <a:lnTo>
                    <a:pt x="45" y="1"/>
                  </a:lnTo>
                  <a:lnTo>
                    <a:pt x="29" y="8"/>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5" name="Freeform 110">
              <a:extLst/>
            </p:cNvPr>
            <p:cNvSpPr>
              <a:spLocks/>
            </p:cNvSpPr>
            <p:nvPr/>
          </p:nvSpPr>
          <p:spPr bwMode="auto">
            <a:xfrm>
              <a:off x="800101" y="1470025"/>
              <a:ext cx="133350" cy="47625"/>
            </a:xfrm>
            <a:custGeom>
              <a:avLst/>
              <a:gdLst>
                <a:gd name="T0" fmla="*/ 6 w 84"/>
                <a:gd name="T1" fmla="*/ 5 h 30"/>
                <a:gd name="T2" fmla="*/ 4 w 84"/>
                <a:gd name="T3" fmla="*/ 7 h 30"/>
                <a:gd name="T4" fmla="*/ 2 w 84"/>
                <a:gd name="T5" fmla="*/ 9 h 30"/>
                <a:gd name="T6" fmla="*/ 0 w 84"/>
                <a:gd name="T7" fmla="*/ 12 h 30"/>
                <a:gd name="T8" fmla="*/ 0 w 84"/>
                <a:gd name="T9" fmla="*/ 16 h 30"/>
                <a:gd name="T10" fmla="*/ 0 w 84"/>
                <a:gd name="T11" fmla="*/ 21 h 30"/>
                <a:gd name="T12" fmla="*/ 4 w 84"/>
                <a:gd name="T13" fmla="*/ 26 h 30"/>
                <a:gd name="T14" fmla="*/ 4 w 84"/>
                <a:gd name="T15" fmla="*/ 28 h 30"/>
                <a:gd name="T16" fmla="*/ 6 w 84"/>
                <a:gd name="T17" fmla="*/ 28 h 30"/>
                <a:gd name="T18" fmla="*/ 7 w 84"/>
                <a:gd name="T19" fmla="*/ 30 h 30"/>
                <a:gd name="T20" fmla="*/ 9 w 84"/>
                <a:gd name="T21" fmla="*/ 30 h 30"/>
                <a:gd name="T22" fmla="*/ 14 w 84"/>
                <a:gd name="T23" fmla="*/ 30 h 30"/>
                <a:gd name="T24" fmla="*/ 20 w 84"/>
                <a:gd name="T25" fmla="*/ 30 h 30"/>
                <a:gd name="T26" fmla="*/ 25 w 84"/>
                <a:gd name="T27" fmla="*/ 26 h 30"/>
                <a:gd name="T28" fmla="*/ 28 w 84"/>
                <a:gd name="T29" fmla="*/ 24 h 30"/>
                <a:gd name="T30" fmla="*/ 35 w 84"/>
                <a:gd name="T31" fmla="*/ 19 h 30"/>
                <a:gd name="T32" fmla="*/ 48 w 84"/>
                <a:gd name="T33" fmla="*/ 16 h 30"/>
                <a:gd name="T34" fmla="*/ 60 w 84"/>
                <a:gd name="T35" fmla="*/ 12 h 30"/>
                <a:gd name="T36" fmla="*/ 72 w 84"/>
                <a:gd name="T37" fmla="*/ 14 h 30"/>
                <a:gd name="T38" fmla="*/ 82 w 84"/>
                <a:gd name="T39" fmla="*/ 21 h 30"/>
                <a:gd name="T40" fmla="*/ 82 w 84"/>
                <a:gd name="T41" fmla="*/ 23 h 30"/>
                <a:gd name="T42" fmla="*/ 84 w 84"/>
                <a:gd name="T43" fmla="*/ 21 h 30"/>
                <a:gd name="T44" fmla="*/ 84 w 84"/>
                <a:gd name="T45" fmla="*/ 21 h 30"/>
                <a:gd name="T46" fmla="*/ 84 w 84"/>
                <a:gd name="T47" fmla="*/ 19 h 30"/>
                <a:gd name="T48" fmla="*/ 74 w 84"/>
                <a:gd name="T49" fmla="*/ 10 h 30"/>
                <a:gd name="T50" fmla="*/ 60 w 84"/>
                <a:gd name="T51" fmla="*/ 9 h 30"/>
                <a:gd name="T52" fmla="*/ 48 w 84"/>
                <a:gd name="T53" fmla="*/ 12 h 30"/>
                <a:gd name="T54" fmla="*/ 35 w 84"/>
                <a:gd name="T55" fmla="*/ 16 h 30"/>
                <a:gd name="T56" fmla="*/ 27 w 84"/>
                <a:gd name="T57" fmla="*/ 21 h 30"/>
                <a:gd name="T58" fmla="*/ 23 w 84"/>
                <a:gd name="T59" fmla="*/ 23 h 30"/>
                <a:gd name="T60" fmla="*/ 18 w 84"/>
                <a:gd name="T61" fmla="*/ 26 h 30"/>
                <a:gd name="T62" fmla="*/ 14 w 84"/>
                <a:gd name="T63" fmla="*/ 28 h 30"/>
                <a:gd name="T64" fmla="*/ 11 w 84"/>
                <a:gd name="T65" fmla="*/ 28 h 30"/>
                <a:gd name="T66" fmla="*/ 9 w 84"/>
                <a:gd name="T67" fmla="*/ 28 h 30"/>
                <a:gd name="T68" fmla="*/ 7 w 84"/>
                <a:gd name="T69" fmla="*/ 26 h 30"/>
                <a:gd name="T70" fmla="*/ 6 w 84"/>
                <a:gd name="T71" fmla="*/ 26 h 30"/>
                <a:gd name="T72" fmla="*/ 6 w 84"/>
                <a:gd name="T73" fmla="*/ 24 h 30"/>
                <a:gd name="T74" fmla="*/ 4 w 84"/>
                <a:gd name="T75" fmla="*/ 21 h 30"/>
                <a:gd name="T76" fmla="*/ 2 w 84"/>
                <a:gd name="T77" fmla="*/ 16 h 30"/>
                <a:gd name="T78" fmla="*/ 4 w 84"/>
                <a:gd name="T79" fmla="*/ 12 h 30"/>
                <a:gd name="T80" fmla="*/ 6 w 84"/>
                <a:gd name="T81" fmla="*/ 10 h 30"/>
                <a:gd name="T82" fmla="*/ 6 w 84"/>
                <a:gd name="T83" fmla="*/ 9 h 30"/>
                <a:gd name="T84" fmla="*/ 7 w 84"/>
                <a:gd name="T85" fmla="*/ 7 h 30"/>
                <a:gd name="T86" fmla="*/ 16 w 84"/>
                <a:gd name="T87" fmla="*/ 2 h 30"/>
                <a:gd name="T88" fmla="*/ 25 w 84"/>
                <a:gd name="T89" fmla="*/ 2 h 30"/>
                <a:gd name="T90" fmla="*/ 34 w 84"/>
                <a:gd name="T91" fmla="*/ 5 h 30"/>
                <a:gd name="T92" fmla="*/ 37 w 84"/>
                <a:gd name="T93" fmla="*/ 9 h 30"/>
                <a:gd name="T94" fmla="*/ 39 w 84"/>
                <a:gd name="T95" fmla="*/ 9 h 30"/>
                <a:gd name="T96" fmla="*/ 41 w 84"/>
                <a:gd name="T97" fmla="*/ 9 h 30"/>
                <a:gd name="T98" fmla="*/ 41 w 84"/>
                <a:gd name="T99" fmla="*/ 7 h 30"/>
                <a:gd name="T100" fmla="*/ 41 w 84"/>
                <a:gd name="T101" fmla="*/ 7 h 30"/>
                <a:gd name="T102" fmla="*/ 35 w 84"/>
                <a:gd name="T103" fmla="*/ 3 h 30"/>
                <a:gd name="T104" fmla="*/ 27 w 84"/>
                <a:gd name="T105" fmla="*/ 0 h 30"/>
                <a:gd name="T106" fmla="*/ 16 w 84"/>
                <a:gd name="T107" fmla="*/ 0 h 30"/>
                <a:gd name="T108" fmla="*/ 6 w 84"/>
                <a:gd name="T10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30">
                  <a:moveTo>
                    <a:pt x="6" y="5"/>
                  </a:moveTo>
                  <a:lnTo>
                    <a:pt x="4" y="7"/>
                  </a:lnTo>
                  <a:lnTo>
                    <a:pt x="2" y="9"/>
                  </a:lnTo>
                  <a:lnTo>
                    <a:pt x="0" y="12"/>
                  </a:lnTo>
                  <a:lnTo>
                    <a:pt x="0" y="16"/>
                  </a:lnTo>
                  <a:lnTo>
                    <a:pt x="0" y="21"/>
                  </a:lnTo>
                  <a:lnTo>
                    <a:pt x="4" y="26"/>
                  </a:lnTo>
                  <a:lnTo>
                    <a:pt x="4" y="28"/>
                  </a:lnTo>
                  <a:lnTo>
                    <a:pt x="6" y="28"/>
                  </a:lnTo>
                  <a:lnTo>
                    <a:pt x="7" y="30"/>
                  </a:lnTo>
                  <a:lnTo>
                    <a:pt x="9" y="30"/>
                  </a:lnTo>
                  <a:lnTo>
                    <a:pt x="14" y="30"/>
                  </a:lnTo>
                  <a:lnTo>
                    <a:pt x="20" y="30"/>
                  </a:lnTo>
                  <a:lnTo>
                    <a:pt x="25" y="26"/>
                  </a:lnTo>
                  <a:lnTo>
                    <a:pt x="28" y="24"/>
                  </a:lnTo>
                  <a:lnTo>
                    <a:pt x="35" y="19"/>
                  </a:lnTo>
                  <a:lnTo>
                    <a:pt x="48" y="16"/>
                  </a:lnTo>
                  <a:lnTo>
                    <a:pt x="60" y="12"/>
                  </a:lnTo>
                  <a:lnTo>
                    <a:pt x="72" y="14"/>
                  </a:lnTo>
                  <a:lnTo>
                    <a:pt x="82" y="21"/>
                  </a:lnTo>
                  <a:lnTo>
                    <a:pt x="82" y="23"/>
                  </a:lnTo>
                  <a:lnTo>
                    <a:pt x="84" y="21"/>
                  </a:lnTo>
                  <a:lnTo>
                    <a:pt x="84" y="21"/>
                  </a:lnTo>
                  <a:lnTo>
                    <a:pt x="84" y="19"/>
                  </a:lnTo>
                  <a:lnTo>
                    <a:pt x="74" y="10"/>
                  </a:lnTo>
                  <a:lnTo>
                    <a:pt x="60" y="9"/>
                  </a:lnTo>
                  <a:lnTo>
                    <a:pt x="48" y="12"/>
                  </a:lnTo>
                  <a:lnTo>
                    <a:pt x="35" y="16"/>
                  </a:lnTo>
                  <a:lnTo>
                    <a:pt x="27" y="21"/>
                  </a:lnTo>
                  <a:lnTo>
                    <a:pt x="23" y="23"/>
                  </a:lnTo>
                  <a:lnTo>
                    <a:pt x="18" y="26"/>
                  </a:lnTo>
                  <a:lnTo>
                    <a:pt x="14" y="28"/>
                  </a:lnTo>
                  <a:lnTo>
                    <a:pt x="11" y="28"/>
                  </a:lnTo>
                  <a:lnTo>
                    <a:pt x="9" y="28"/>
                  </a:lnTo>
                  <a:lnTo>
                    <a:pt x="7" y="26"/>
                  </a:lnTo>
                  <a:lnTo>
                    <a:pt x="6" y="26"/>
                  </a:lnTo>
                  <a:lnTo>
                    <a:pt x="6" y="24"/>
                  </a:lnTo>
                  <a:lnTo>
                    <a:pt x="4" y="21"/>
                  </a:lnTo>
                  <a:lnTo>
                    <a:pt x="2" y="16"/>
                  </a:lnTo>
                  <a:lnTo>
                    <a:pt x="4" y="12"/>
                  </a:lnTo>
                  <a:lnTo>
                    <a:pt x="6" y="10"/>
                  </a:lnTo>
                  <a:lnTo>
                    <a:pt x="6" y="9"/>
                  </a:lnTo>
                  <a:lnTo>
                    <a:pt x="7" y="7"/>
                  </a:lnTo>
                  <a:lnTo>
                    <a:pt x="16" y="2"/>
                  </a:lnTo>
                  <a:lnTo>
                    <a:pt x="25" y="2"/>
                  </a:lnTo>
                  <a:lnTo>
                    <a:pt x="34" y="5"/>
                  </a:lnTo>
                  <a:lnTo>
                    <a:pt x="37" y="9"/>
                  </a:lnTo>
                  <a:lnTo>
                    <a:pt x="39" y="9"/>
                  </a:lnTo>
                  <a:lnTo>
                    <a:pt x="41" y="9"/>
                  </a:lnTo>
                  <a:lnTo>
                    <a:pt x="41" y="7"/>
                  </a:lnTo>
                  <a:lnTo>
                    <a:pt x="41" y="7"/>
                  </a:lnTo>
                  <a:lnTo>
                    <a:pt x="35" y="3"/>
                  </a:lnTo>
                  <a:lnTo>
                    <a:pt x="27" y="0"/>
                  </a:lnTo>
                  <a:lnTo>
                    <a:pt x="16" y="0"/>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6" name="Freeform 111">
              <a:extLst/>
            </p:cNvPr>
            <p:cNvSpPr>
              <a:spLocks/>
            </p:cNvSpPr>
            <p:nvPr/>
          </p:nvSpPr>
          <p:spPr bwMode="auto">
            <a:xfrm>
              <a:off x="788988" y="1458913"/>
              <a:ext cx="136525" cy="69850"/>
            </a:xfrm>
            <a:custGeom>
              <a:avLst/>
              <a:gdLst>
                <a:gd name="T0" fmla="*/ 6 w 86"/>
                <a:gd name="T1" fmla="*/ 10 h 44"/>
                <a:gd name="T2" fmla="*/ 0 w 86"/>
                <a:gd name="T3" fmla="*/ 21 h 44"/>
                <a:gd name="T4" fmla="*/ 2 w 86"/>
                <a:gd name="T5" fmla="*/ 31 h 44"/>
                <a:gd name="T6" fmla="*/ 6 w 86"/>
                <a:gd name="T7" fmla="*/ 38 h 44"/>
                <a:gd name="T8" fmla="*/ 7 w 86"/>
                <a:gd name="T9" fmla="*/ 40 h 44"/>
                <a:gd name="T10" fmla="*/ 18 w 86"/>
                <a:gd name="T11" fmla="*/ 44 h 44"/>
                <a:gd name="T12" fmla="*/ 28 w 86"/>
                <a:gd name="T13" fmla="*/ 42 h 44"/>
                <a:gd name="T14" fmla="*/ 35 w 86"/>
                <a:gd name="T15" fmla="*/ 38 h 44"/>
                <a:gd name="T16" fmla="*/ 39 w 86"/>
                <a:gd name="T17" fmla="*/ 37 h 44"/>
                <a:gd name="T18" fmla="*/ 53 w 86"/>
                <a:gd name="T19" fmla="*/ 28 h 44"/>
                <a:gd name="T20" fmla="*/ 65 w 86"/>
                <a:gd name="T21" fmla="*/ 26 h 44"/>
                <a:gd name="T22" fmla="*/ 76 w 86"/>
                <a:gd name="T23" fmla="*/ 26 h 44"/>
                <a:gd name="T24" fmla="*/ 81 w 86"/>
                <a:gd name="T25" fmla="*/ 30 h 44"/>
                <a:gd name="T26" fmla="*/ 82 w 86"/>
                <a:gd name="T27" fmla="*/ 31 h 44"/>
                <a:gd name="T28" fmla="*/ 84 w 86"/>
                <a:gd name="T29" fmla="*/ 31 h 44"/>
                <a:gd name="T30" fmla="*/ 84 w 86"/>
                <a:gd name="T31" fmla="*/ 31 h 44"/>
                <a:gd name="T32" fmla="*/ 86 w 86"/>
                <a:gd name="T33" fmla="*/ 30 h 44"/>
                <a:gd name="T34" fmla="*/ 84 w 86"/>
                <a:gd name="T35" fmla="*/ 30 h 44"/>
                <a:gd name="T36" fmla="*/ 82 w 86"/>
                <a:gd name="T37" fmla="*/ 28 h 44"/>
                <a:gd name="T38" fmla="*/ 76 w 86"/>
                <a:gd name="T39" fmla="*/ 24 h 44"/>
                <a:gd name="T40" fmla="*/ 67 w 86"/>
                <a:gd name="T41" fmla="*/ 23 h 44"/>
                <a:gd name="T42" fmla="*/ 53 w 86"/>
                <a:gd name="T43" fmla="*/ 24 h 44"/>
                <a:gd name="T44" fmla="*/ 37 w 86"/>
                <a:gd name="T45" fmla="*/ 35 h 44"/>
                <a:gd name="T46" fmla="*/ 35 w 86"/>
                <a:gd name="T47" fmla="*/ 35 h 44"/>
                <a:gd name="T48" fmla="*/ 34 w 86"/>
                <a:gd name="T49" fmla="*/ 37 h 44"/>
                <a:gd name="T50" fmla="*/ 30 w 86"/>
                <a:gd name="T51" fmla="*/ 38 h 44"/>
                <a:gd name="T52" fmla="*/ 25 w 86"/>
                <a:gd name="T53" fmla="*/ 40 h 44"/>
                <a:gd name="T54" fmla="*/ 20 w 86"/>
                <a:gd name="T55" fmla="*/ 42 h 44"/>
                <a:gd name="T56" fmla="*/ 14 w 86"/>
                <a:gd name="T57" fmla="*/ 40 h 44"/>
                <a:gd name="T58" fmla="*/ 9 w 86"/>
                <a:gd name="T59" fmla="*/ 38 h 44"/>
                <a:gd name="T60" fmla="*/ 9 w 86"/>
                <a:gd name="T61" fmla="*/ 37 h 44"/>
                <a:gd name="T62" fmla="*/ 7 w 86"/>
                <a:gd name="T63" fmla="*/ 35 h 44"/>
                <a:gd name="T64" fmla="*/ 6 w 86"/>
                <a:gd name="T65" fmla="*/ 31 h 44"/>
                <a:gd name="T66" fmla="*/ 4 w 86"/>
                <a:gd name="T67" fmla="*/ 28 h 44"/>
                <a:gd name="T68" fmla="*/ 2 w 86"/>
                <a:gd name="T69" fmla="*/ 23 h 44"/>
                <a:gd name="T70" fmla="*/ 4 w 86"/>
                <a:gd name="T71" fmla="*/ 17 h 44"/>
                <a:gd name="T72" fmla="*/ 7 w 86"/>
                <a:gd name="T73" fmla="*/ 12 h 44"/>
                <a:gd name="T74" fmla="*/ 9 w 86"/>
                <a:gd name="T75" fmla="*/ 9 h 44"/>
                <a:gd name="T76" fmla="*/ 16 w 86"/>
                <a:gd name="T77" fmla="*/ 5 h 44"/>
                <a:gd name="T78" fmla="*/ 25 w 86"/>
                <a:gd name="T79" fmla="*/ 3 h 44"/>
                <a:gd name="T80" fmla="*/ 37 w 86"/>
                <a:gd name="T81" fmla="*/ 5 h 44"/>
                <a:gd name="T82" fmla="*/ 53 w 86"/>
                <a:gd name="T83" fmla="*/ 14 h 44"/>
                <a:gd name="T84" fmla="*/ 53 w 86"/>
                <a:gd name="T85" fmla="*/ 14 h 44"/>
                <a:gd name="T86" fmla="*/ 55 w 86"/>
                <a:gd name="T87" fmla="*/ 14 h 44"/>
                <a:gd name="T88" fmla="*/ 55 w 86"/>
                <a:gd name="T89" fmla="*/ 12 h 44"/>
                <a:gd name="T90" fmla="*/ 55 w 86"/>
                <a:gd name="T91" fmla="*/ 10 h 44"/>
                <a:gd name="T92" fmla="*/ 39 w 86"/>
                <a:gd name="T93" fmla="*/ 2 h 44"/>
                <a:gd name="T94" fmla="*/ 25 w 86"/>
                <a:gd name="T95" fmla="*/ 0 h 44"/>
                <a:gd name="T96" fmla="*/ 14 w 86"/>
                <a:gd name="T97" fmla="*/ 3 h 44"/>
                <a:gd name="T98" fmla="*/ 7 w 86"/>
                <a:gd name="T99" fmla="*/ 7 h 44"/>
                <a:gd name="T100" fmla="*/ 6 w 86"/>
                <a:gd name="T10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4">
                  <a:moveTo>
                    <a:pt x="6" y="10"/>
                  </a:moveTo>
                  <a:lnTo>
                    <a:pt x="0" y="21"/>
                  </a:lnTo>
                  <a:lnTo>
                    <a:pt x="2" y="31"/>
                  </a:lnTo>
                  <a:lnTo>
                    <a:pt x="6" y="38"/>
                  </a:lnTo>
                  <a:lnTo>
                    <a:pt x="7" y="40"/>
                  </a:lnTo>
                  <a:lnTo>
                    <a:pt x="18" y="44"/>
                  </a:lnTo>
                  <a:lnTo>
                    <a:pt x="28" y="42"/>
                  </a:lnTo>
                  <a:lnTo>
                    <a:pt x="35" y="38"/>
                  </a:lnTo>
                  <a:lnTo>
                    <a:pt x="39" y="37"/>
                  </a:lnTo>
                  <a:lnTo>
                    <a:pt x="53" y="28"/>
                  </a:lnTo>
                  <a:lnTo>
                    <a:pt x="65" y="26"/>
                  </a:lnTo>
                  <a:lnTo>
                    <a:pt x="76" y="26"/>
                  </a:lnTo>
                  <a:lnTo>
                    <a:pt x="81" y="30"/>
                  </a:lnTo>
                  <a:lnTo>
                    <a:pt x="82" y="31"/>
                  </a:lnTo>
                  <a:lnTo>
                    <a:pt x="84" y="31"/>
                  </a:lnTo>
                  <a:lnTo>
                    <a:pt x="84" y="31"/>
                  </a:lnTo>
                  <a:lnTo>
                    <a:pt x="86" y="30"/>
                  </a:lnTo>
                  <a:lnTo>
                    <a:pt x="84" y="30"/>
                  </a:lnTo>
                  <a:lnTo>
                    <a:pt x="82" y="28"/>
                  </a:lnTo>
                  <a:lnTo>
                    <a:pt x="76" y="24"/>
                  </a:lnTo>
                  <a:lnTo>
                    <a:pt x="67" y="23"/>
                  </a:lnTo>
                  <a:lnTo>
                    <a:pt x="53" y="24"/>
                  </a:lnTo>
                  <a:lnTo>
                    <a:pt x="37" y="35"/>
                  </a:lnTo>
                  <a:lnTo>
                    <a:pt x="35" y="35"/>
                  </a:lnTo>
                  <a:lnTo>
                    <a:pt x="34" y="37"/>
                  </a:lnTo>
                  <a:lnTo>
                    <a:pt x="30" y="38"/>
                  </a:lnTo>
                  <a:lnTo>
                    <a:pt x="25" y="40"/>
                  </a:lnTo>
                  <a:lnTo>
                    <a:pt x="20" y="42"/>
                  </a:lnTo>
                  <a:lnTo>
                    <a:pt x="14" y="40"/>
                  </a:lnTo>
                  <a:lnTo>
                    <a:pt x="9" y="38"/>
                  </a:lnTo>
                  <a:lnTo>
                    <a:pt x="9" y="37"/>
                  </a:lnTo>
                  <a:lnTo>
                    <a:pt x="7" y="35"/>
                  </a:lnTo>
                  <a:lnTo>
                    <a:pt x="6" y="31"/>
                  </a:lnTo>
                  <a:lnTo>
                    <a:pt x="4" y="28"/>
                  </a:lnTo>
                  <a:lnTo>
                    <a:pt x="2" y="23"/>
                  </a:lnTo>
                  <a:lnTo>
                    <a:pt x="4" y="17"/>
                  </a:lnTo>
                  <a:lnTo>
                    <a:pt x="7" y="12"/>
                  </a:lnTo>
                  <a:lnTo>
                    <a:pt x="9" y="9"/>
                  </a:lnTo>
                  <a:lnTo>
                    <a:pt x="16" y="5"/>
                  </a:lnTo>
                  <a:lnTo>
                    <a:pt x="25" y="3"/>
                  </a:lnTo>
                  <a:lnTo>
                    <a:pt x="37" y="5"/>
                  </a:lnTo>
                  <a:lnTo>
                    <a:pt x="53" y="14"/>
                  </a:lnTo>
                  <a:lnTo>
                    <a:pt x="53" y="14"/>
                  </a:lnTo>
                  <a:lnTo>
                    <a:pt x="55" y="14"/>
                  </a:lnTo>
                  <a:lnTo>
                    <a:pt x="55" y="12"/>
                  </a:lnTo>
                  <a:lnTo>
                    <a:pt x="55" y="10"/>
                  </a:lnTo>
                  <a:lnTo>
                    <a:pt x="39" y="2"/>
                  </a:lnTo>
                  <a:lnTo>
                    <a:pt x="25" y="0"/>
                  </a:lnTo>
                  <a:lnTo>
                    <a:pt x="14" y="3"/>
                  </a:lnTo>
                  <a:lnTo>
                    <a:pt x="7" y="7"/>
                  </a:lnTo>
                  <a:lnTo>
                    <a:pt x="6" y="1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7" name="Freeform 112">
              <a:extLst/>
            </p:cNvPr>
            <p:cNvSpPr>
              <a:spLocks/>
            </p:cNvSpPr>
            <p:nvPr/>
          </p:nvSpPr>
          <p:spPr bwMode="auto">
            <a:xfrm>
              <a:off x="833438" y="1431925"/>
              <a:ext cx="31750" cy="41275"/>
            </a:xfrm>
            <a:custGeom>
              <a:avLst/>
              <a:gdLst>
                <a:gd name="T0" fmla="*/ 7 w 20"/>
                <a:gd name="T1" fmla="*/ 1 h 26"/>
                <a:gd name="T2" fmla="*/ 4 w 20"/>
                <a:gd name="T3" fmla="*/ 5 h 26"/>
                <a:gd name="T4" fmla="*/ 2 w 20"/>
                <a:gd name="T5" fmla="*/ 10 h 26"/>
                <a:gd name="T6" fmla="*/ 0 w 20"/>
                <a:gd name="T7" fmla="*/ 17 h 26"/>
                <a:gd name="T8" fmla="*/ 0 w 20"/>
                <a:gd name="T9" fmla="*/ 19 h 26"/>
                <a:gd name="T10" fmla="*/ 2 w 20"/>
                <a:gd name="T11" fmla="*/ 19 h 26"/>
                <a:gd name="T12" fmla="*/ 2 w 20"/>
                <a:gd name="T13" fmla="*/ 19 h 26"/>
                <a:gd name="T14" fmla="*/ 4 w 20"/>
                <a:gd name="T15" fmla="*/ 17 h 26"/>
                <a:gd name="T16" fmla="*/ 4 w 20"/>
                <a:gd name="T17" fmla="*/ 12 h 26"/>
                <a:gd name="T18" fmla="*/ 6 w 20"/>
                <a:gd name="T19" fmla="*/ 7 h 26"/>
                <a:gd name="T20" fmla="*/ 9 w 20"/>
                <a:gd name="T21" fmla="*/ 3 h 26"/>
                <a:gd name="T22" fmla="*/ 11 w 20"/>
                <a:gd name="T23" fmla="*/ 3 h 26"/>
                <a:gd name="T24" fmla="*/ 13 w 20"/>
                <a:gd name="T25" fmla="*/ 1 h 26"/>
                <a:gd name="T26" fmla="*/ 14 w 20"/>
                <a:gd name="T27" fmla="*/ 3 h 26"/>
                <a:gd name="T28" fmla="*/ 14 w 20"/>
                <a:gd name="T29" fmla="*/ 3 h 26"/>
                <a:gd name="T30" fmla="*/ 16 w 20"/>
                <a:gd name="T31" fmla="*/ 3 h 26"/>
                <a:gd name="T32" fmla="*/ 16 w 20"/>
                <a:gd name="T33" fmla="*/ 5 h 26"/>
                <a:gd name="T34" fmla="*/ 16 w 20"/>
                <a:gd name="T35" fmla="*/ 8 h 26"/>
                <a:gd name="T36" fmla="*/ 16 w 20"/>
                <a:gd name="T37" fmla="*/ 8 h 26"/>
                <a:gd name="T38" fmla="*/ 14 w 20"/>
                <a:gd name="T39" fmla="*/ 15 h 26"/>
                <a:gd name="T40" fmla="*/ 14 w 20"/>
                <a:gd name="T41" fmla="*/ 19 h 26"/>
                <a:gd name="T42" fmla="*/ 16 w 20"/>
                <a:gd name="T43" fmla="*/ 22 h 26"/>
                <a:gd name="T44" fmla="*/ 16 w 20"/>
                <a:gd name="T45" fmla="*/ 24 h 26"/>
                <a:gd name="T46" fmla="*/ 16 w 20"/>
                <a:gd name="T47" fmla="*/ 24 h 26"/>
                <a:gd name="T48" fmla="*/ 18 w 20"/>
                <a:gd name="T49" fmla="*/ 26 h 26"/>
                <a:gd name="T50" fmla="*/ 20 w 20"/>
                <a:gd name="T51" fmla="*/ 24 h 26"/>
                <a:gd name="T52" fmla="*/ 20 w 20"/>
                <a:gd name="T53" fmla="*/ 24 h 26"/>
                <a:gd name="T54" fmla="*/ 20 w 20"/>
                <a:gd name="T55" fmla="*/ 22 h 26"/>
                <a:gd name="T56" fmla="*/ 20 w 20"/>
                <a:gd name="T57" fmla="*/ 22 h 26"/>
                <a:gd name="T58" fmla="*/ 18 w 20"/>
                <a:gd name="T59" fmla="*/ 20 h 26"/>
                <a:gd name="T60" fmla="*/ 18 w 20"/>
                <a:gd name="T61" fmla="*/ 19 h 26"/>
                <a:gd name="T62" fmla="*/ 18 w 20"/>
                <a:gd name="T63" fmla="*/ 15 h 26"/>
                <a:gd name="T64" fmla="*/ 20 w 20"/>
                <a:gd name="T65" fmla="*/ 10 h 26"/>
                <a:gd name="T66" fmla="*/ 20 w 20"/>
                <a:gd name="T67" fmla="*/ 8 h 26"/>
                <a:gd name="T68" fmla="*/ 20 w 20"/>
                <a:gd name="T69" fmla="*/ 7 h 26"/>
                <a:gd name="T70" fmla="*/ 20 w 20"/>
                <a:gd name="T71" fmla="*/ 5 h 26"/>
                <a:gd name="T72" fmla="*/ 18 w 20"/>
                <a:gd name="T73" fmla="*/ 3 h 26"/>
                <a:gd name="T74" fmla="*/ 16 w 20"/>
                <a:gd name="T75" fmla="*/ 0 h 26"/>
                <a:gd name="T76" fmla="*/ 14 w 20"/>
                <a:gd name="T77" fmla="*/ 0 h 26"/>
                <a:gd name="T78" fmla="*/ 13 w 20"/>
                <a:gd name="T79" fmla="*/ 0 h 26"/>
                <a:gd name="T80" fmla="*/ 11 w 20"/>
                <a:gd name="T81" fmla="*/ 0 h 26"/>
                <a:gd name="T82" fmla="*/ 7 w 20"/>
                <a:gd name="T8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6">
                  <a:moveTo>
                    <a:pt x="7" y="1"/>
                  </a:moveTo>
                  <a:lnTo>
                    <a:pt x="4" y="5"/>
                  </a:lnTo>
                  <a:lnTo>
                    <a:pt x="2" y="10"/>
                  </a:lnTo>
                  <a:lnTo>
                    <a:pt x="0" y="17"/>
                  </a:lnTo>
                  <a:lnTo>
                    <a:pt x="0" y="19"/>
                  </a:lnTo>
                  <a:lnTo>
                    <a:pt x="2" y="19"/>
                  </a:lnTo>
                  <a:lnTo>
                    <a:pt x="2" y="19"/>
                  </a:lnTo>
                  <a:lnTo>
                    <a:pt x="4" y="17"/>
                  </a:lnTo>
                  <a:lnTo>
                    <a:pt x="4" y="12"/>
                  </a:lnTo>
                  <a:lnTo>
                    <a:pt x="6" y="7"/>
                  </a:lnTo>
                  <a:lnTo>
                    <a:pt x="9" y="3"/>
                  </a:lnTo>
                  <a:lnTo>
                    <a:pt x="11" y="3"/>
                  </a:lnTo>
                  <a:lnTo>
                    <a:pt x="13" y="1"/>
                  </a:lnTo>
                  <a:lnTo>
                    <a:pt x="14" y="3"/>
                  </a:lnTo>
                  <a:lnTo>
                    <a:pt x="14" y="3"/>
                  </a:lnTo>
                  <a:lnTo>
                    <a:pt x="16" y="3"/>
                  </a:lnTo>
                  <a:lnTo>
                    <a:pt x="16" y="5"/>
                  </a:lnTo>
                  <a:lnTo>
                    <a:pt x="16" y="8"/>
                  </a:lnTo>
                  <a:lnTo>
                    <a:pt x="16" y="8"/>
                  </a:lnTo>
                  <a:lnTo>
                    <a:pt x="14" y="15"/>
                  </a:lnTo>
                  <a:lnTo>
                    <a:pt x="14" y="19"/>
                  </a:lnTo>
                  <a:lnTo>
                    <a:pt x="16" y="22"/>
                  </a:lnTo>
                  <a:lnTo>
                    <a:pt x="16" y="24"/>
                  </a:lnTo>
                  <a:lnTo>
                    <a:pt x="16" y="24"/>
                  </a:lnTo>
                  <a:lnTo>
                    <a:pt x="18" y="26"/>
                  </a:lnTo>
                  <a:lnTo>
                    <a:pt x="20" y="24"/>
                  </a:lnTo>
                  <a:lnTo>
                    <a:pt x="20" y="24"/>
                  </a:lnTo>
                  <a:lnTo>
                    <a:pt x="20" y="22"/>
                  </a:lnTo>
                  <a:lnTo>
                    <a:pt x="20" y="22"/>
                  </a:lnTo>
                  <a:lnTo>
                    <a:pt x="18" y="20"/>
                  </a:lnTo>
                  <a:lnTo>
                    <a:pt x="18" y="19"/>
                  </a:lnTo>
                  <a:lnTo>
                    <a:pt x="18" y="15"/>
                  </a:lnTo>
                  <a:lnTo>
                    <a:pt x="20" y="10"/>
                  </a:lnTo>
                  <a:lnTo>
                    <a:pt x="20" y="8"/>
                  </a:lnTo>
                  <a:lnTo>
                    <a:pt x="20" y="7"/>
                  </a:lnTo>
                  <a:lnTo>
                    <a:pt x="20" y="5"/>
                  </a:lnTo>
                  <a:lnTo>
                    <a:pt x="18" y="3"/>
                  </a:lnTo>
                  <a:lnTo>
                    <a:pt x="16" y="0"/>
                  </a:lnTo>
                  <a:lnTo>
                    <a:pt x="14" y="0"/>
                  </a:lnTo>
                  <a:lnTo>
                    <a:pt x="13" y="0"/>
                  </a:lnTo>
                  <a:lnTo>
                    <a:pt x="11" y="0"/>
                  </a:lnTo>
                  <a:lnTo>
                    <a:pt x="7"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8" name="Freeform 113">
              <a:extLst/>
            </p:cNvPr>
            <p:cNvSpPr>
              <a:spLocks/>
            </p:cNvSpPr>
            <p:nvPr/>
          </p:nvSpPr>
          <p:spPr bwMode="auto">
            <a:xfrm>
              <a:off x="844551" y="1433513"/>
              <a:ext cx="14288" cy="30163"/>
            </a:xfrm>
            <a:custGeom>
              <a:avLst/>
              <a:gdLst>
                <a:gd name="T0" fmla="*/ 6 w 9"/>
                <a:gd name="T1" fmla="*/ 0 h 19"/>
                <a:gd name="T2" fmla="*/ 4 w 9"/>
                <a:gd name="T3" fmla="*/ 4 h 19"/>
                <a:gd name="T4" fmla="*/ 2 w 9"/>
                <a:gd name="T5" fmla="*/ 7 h 19"/>
                <a:gd name="T6" fmla="*/ 2 w 9"/>
                <a:gd name="T7" fmla="*/ 13 h 19"/>
                <a:gd name="T8" fmla="*/ 0 w 9"/>
                <a:gd name="T9" fmla="*/ 16 h 19"/>
                <a:gd name="T10" fmla="*/ 0 w 9"/>
                <a:gd name="T11" fmla="*/ 18 h 19"/>
                <a:gd name="T12" fmla="*/ 0 w 9"/>
                <a:gd name="T13" fmla="*/ 19 h 19"/>
                <a:gd name="T14" fmla="*/ 2 w 9"/>
                <a:gd name="T15" fmla="*/ 19 h 19"/>
                <a:gd name="T16" fmla="*/ 2 w 9"/>
                <a:gd name="T17" fmla="*/ 19 h 19"/>
                <a:gd name="T18" fmla="*/ 4 w 9"/>
                <a:gd name="T19" fmla="*/ 19 h 19"/>
                <a:gd name="T20" fmla="*/ 4 w 9"/>
                <a:gd name="T21" fmla="*/ 16 h 19"/>
                <a:gd name="T22" fmla="*/ 6 w 9"/>
                <a:gd name="T23" fmla="*/ 11 h 19"/>
                <a:gd name="T24" fmla="*/ 7 w 9"/>
                <a:gd name="T25" fmla="*/ 6 h 19"/>
                <a:gd name="T26" fmla="*/ 9 w 9"/>
                <a:gd name="T27" fmla="*/ 2 h 19"/>
                <a:gd name="T28" fmla="*/ 9 w 9"/>
                <a:gd name="T29" fmla="*/ 0 h 19"/>
                <a:gd name="T30" fmla="*/ 9 w 9"/>
                <a:gd name="T31" fmla="*/ 0 h 19"/>
                <a:gd name="T32" fmla="*/ 7 w 9"/>
                <a:gd name="T33" fmla="*/ 0 h 19"/>
                <a:gd name="T34" fmla="*/ 6 w 9"/>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9">
                  <a:moveTo>
                    <a:pt x="6" y="0"/>
                  </a:moveTo>
                  <a:lnTo>
                    <a:pt x="4" y="4"/>
                  </a:lnTo>
                  <a:lnTo>
                    <a:pt x="2" y="7"/>
                  </a:lnTo>
                  <a:lnTo>
                    <a:pt x="2" y="13"/>
                  </a:lnTo>
                  <a:lnTo>
                    <a:pt x="0" y="16"/>
                  </a:lnTo>
                  <a:lnTo>
                    <a:pt x="0" y="18"/>
                  </a:lnTo>
                  <a:lnTo>
                    <a:pt x="0" y="19"/>
                  </a:lnTo>
                  <a:lnTo>
                    <a:pt x="2" y="19"/>
                  </a:lnTo>
                  <a:lnTo>
                    <a:pt x="2" y="19"/>
                  </a:lnTo>
                  <a:lnTo>
                    <a:pt x="4" y="19"/>
                  </a:lnTo>
                  <a:lnTo>
                    <a:pt x="4" y="16"/>
                  </a:lnTo>
                  <a:lnTo>
                    <a:pt x="6" y="11"/>
                  </a:lnTo>
                  <a:lnTo>
                    <a:pt x="7" y="6"/>
                  </a:lnTo>
                  <a:lnTo>
                    <a:pt x="9" y="2"/>
                  </a:lnTo>
                  <a:lnTo>
                    <a:pt x="9" y="0"/>
                  </a:lnTo>
                  <a:lnTo>
                    <a:pt x="9" y="0"/>
                  </a:lnTo>
                  <a:lnTo>
                    <a:pt x="7" y="0"/>
                  </a:lnTo>
                  <a:lnTo>
                    <a:pt x="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19" name="Freeform 114">
              <a:extLst/>
            </p:cNvPr>
            <p:cNvSpPr>
              <a:spLocks/>
            </p:cNvSpPr>
            <p:nvPr/>
          </p:nvSpPr>
          <p:spPr bwMode="auto">
            <a:xfrm>
              <a:off x="750888" y="1433513"/>
              <a:ext cx="60325" cy="96838"/>
            </a:xfrm>
            <a:custGeom>
              <a:avLst/>
              <a:gdLst>
                <a:gd name="T0" fmla="*/ 0 w 38"/>
                <a:gd name="T1" fmla="*/ 6 h 61"/>
                <a:gd name="T2" fmla="*/ 2 w 38"/>
                <a:gd name="T3" fmla="*/ 13 h 61"/>
                <a:gd name="T4" fmla="*/ 2 w 38"/>
                <a:gd name="T5" fmla="*/ 14 h 61"/>
                <a:gd name="T6" fmla="*/ 4 w 38"/>
                <a:gd name="T7" fmla="*/ 16 h 61"/>
                <a:gd name="T8" fmla="*/ 7 w 38"/>
                <a:gd name="T9" fmla="*/ 25 h 61"/>
                <a:gd name="T10" fmla="*/ 9 w 38"/>
                <a:gd name="T11" fmla="*/ 39 h 61"/>
                <a:gd name="T12" fmla="*/ 10 w 38"/>
                <a:gd name="T13" fmla="*/ 42 h 61"/>
                <a:gd name="T14" fmla="*/ 12 w 38"/>
                <a:gd name="T15" fmla="*/ 51 h 61"/>
                <a:gd name="T16" fmla="*/ 19 w 38"/>
                <a:gd name="T17" fmla="*/ 60 h 61"/>
                <a:gd name="T18" fmla="*/ 30 w 38"/>
                <a:gd name="T19" fmla="*/ 61 h 61"/>
                <a:gd name="T20" fmla="*/ 38 w 38"/>
                <a:gd name="T21" fmla="*/ 58 h 61"/>
                <a:gd name="T22" fmla="*/ 38 w 38"/>
                <a:gd name="T23" fmla="*/ 56 h 61"/>
                <a:gd name="T24" fmla="*/ 30 w 38"/>
                <a:gd name="T25" fmla="*/ 58 h 61"/>
                <a:gd name="T26" fmla="*/ 21 w 38"/>
                <a:gd name="T27" fmla="*/ 56 h 61"/>
                <a:gd name="T28" fmla="*/ 16 w 38"/>
                <a:gd name="T29" fmla="*/ 49 h 61"/>
                <a:gd name="T30" fmla="*/ 12 w 38"/>
                <a:gd name="T31" fmla="*/ 42 h 61"/>
                <a:gd name="T32" fmla="*/ 12 w 38"/>
                <a:gd name="T33" fmla="*/ 39 h 61"/>
                <a:gd name="T34" fmla="*/ 10 w 38"/>
                <a:gd name="T35" fmla="*/ 25 h 61"/>
                <a:gd name="T36" fmla="*/ 7 w 38"/>
                <a:gd name="T37" fmla="*/ 16 h 61"/>
                <a:gd name="T38" fmla="*/ 4 w 38"/>
                <a:gd name="T39" fmla="*/ 13 h 61"/>
                <a:gd name="T40" fmla="*/ 4 w 38"/>
                <a:gd name="T41" fmla="*/ 7 h 61"/>
                <a:gd name="T42" fmla="*/ 5 w 38"/>
                <a:gd name="T43" fmla="*/ 4 h 61"/>
                <a:gd name="T44" fmla="*/ 12 w 38"/>
                <a:gd name="T45" fmla="*/ 4 h 61"/>
                <a:gd name="T46" fmla="*/ 21 w 38"/>
                <a:gd name="T47" fmla="*/ 13 h 61"/>
                <a:gd name="T48" fmla="*/ 24 w 38"/>
                <a:gd name="T49" fmla="*/ 32 h 61"/>
                <a:gd name="T50" fmla="*/ 24 w 38"/>
                <a:gd name="T51" fmla="*/ 37 h 61"/>
                <a:gd name="T52" fmla="*/ 26 w 38"/>
                <a:gd name="T53" fmla="*/ 37 h 61"/>
                <a:gd name="T54" fmla="*/ 28 w 38"/>
                <a:gd name="T55" fmla="*/ 32 h 61"/>
                <a:gd name="T56" fmla="*/ 26 w 38"/>
                <a:gd name="T57" fmla="*/ 16 h 61"/>
                <a:gd name="T58" fmla="*/ 14 w 38"/>
                <a:gd name="T59" fmla="*/ 2 h 61"/>
                <a:gd name="T60" fmla="*/ 10 w 38"/>
                <a:gd name="T61" fmla="*/ 0 h 61"/>
                <a:gd name="T62" fmla="*/ 4 w 38"/>
                <a:gd name="T6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1">
                  <a:moveTo>
                    <a:pt x="2" y="2"/>
                  </a:moveTo>
                  <a:lnTo>
                    <a:pt x="0" y="6"/>
                  </a:lnTo>
                  <a:lnTo>
                    <a:pt x="0" y="9"/>
                  </a:lnTo>
                  <a:lnTo>
                    <a:pt x="2" y="13"/>
                  </a:lnTo>
                  <a:lnTo>
                    <a:pt x="2" y="14"/>
                  </a:lnTo>
                  <a:lnTo>
                    <a:pt x="2" y="14"/>
                  </a:lnTo>
                  <a:lnTo>
                    <a:pt x="2" y="14"/>
                  </a:lnTo>
                  <a:lnTo>
                    <a:pt x="4" y="16"/>
                  </a:lnTo>
                  <a:lnTo>
                    <a:pt x="5" y="19"/>
                  </a:lnTo>
                  <a:lnTo>
                    <a:pt x="7" y="25"/>
                  </a:lnTo>
                  <a:lnTo>
                    <a:pt x="9" y="32"/>
                  </a:lnTo>
                  <a:lnTo>
                    <a:pt x="9" y="39"/>
                  </a:lnTo>
                  <a:lnTo>
                    <a:pt x="9" y="40"/>
                  </a:lnTo>
                  <a:lnTo>
                    <a:pt x="10" y="42"/>
                  </a:lnTo>
                  <a:lnTo>
                    <a:pt x="10" y="47"/>
                  </a:lnTo>
                  <a:lnTo>
                    <a:pt x="12" y="51"/>
                  </a:lnTo>
                  <a:lnTo>
                    <a:pt x="16" y="56"/>
                  </a:lnTo>
                  <a:lnTo>
                    <a:pt x="19" y="60"/>
                  </a:lnTo>
                  <a:lnTo>
                    <a:pt x="24" y="61"/>
                  </a:lnTo>
                  <a:lnTo>
                    <a:pt x="30" y="61"/>
                  </a:lnTo>
                  <a:lnTo>
                    <a:pt x="38" y="60"/>
                  </a:lnTo>
                  <a:lnTo>
                    <a:pt x="38" y="58"/>
                  </a:lnTo>
                  <a:lnTo>
                    <a:pt x="38" y="58"/>
                  </a:lnTo>
                  <a:lnTo>
                    <a:pt x="38" y="56"/>
                  </a:lnTo>
                  <a:lnTo>
                    <a:pt x="37" y="56"/>
                  </a:lnTo>
                  <a:lnTo>
                    <a:pt x="30" y="58"/>
                  </a:lnTo>
                  <a:lnTo>
                    <a:pt x="24" y="58"/>
                  </a:lnTo>
                  <a:lnTo>
                    <a:pt x="21" y="56"/>
                  </a:lnTo>
                  <a:lnTo>
                    <a:pt x="17" y="53"/>
                  </a:lnTo>
                  <a:lnTo>
                    <a:pt x="16" y="49"/>
                  </a:lnTo>
                  <a:lnTo>
                    <a:pt x="14" y="46"/>
                  </a:lnTo>
                  <a:lnTo>
                    <a:pt x="12" y="42"/>
                  </a:lnTo>
                  <a:lnTo>
                    <a:pt x="12" y="39"/>
                  </a:lnTo>
                  <a:lnTo>
                    <a:pt x="12" y="39"/>
                  </a:lnTo>
                  <a:lnTo>
                    <a:pt x="12" y="30"/>
                  </a:lnTo>
                  <a:lnTo>
                    <a:pt x="10" y="25"/>
                  </a:lnTo>
                  <a:lnTo>
                    <a:pt x="9" y="19"/>
                  </a:lnTo>
                  <a:lnTo>
                    <a:pt x="7" y="16"/>
                  </a:lnTo>
                  <a:lnTo>
                    <a:pt x="5" y="13"/>
                  </a:lnTo>
                  <a:lnTo>
                    <a:pt x="4" y="13"/>
                  </a:lnTo>
                  <a:lnTo>
                    <a:pt x="4" y="9"/>
                  </a:lnTo>
                  <a:lnTo>
                    <a:pt x="4" y="7"/>
                  </a:lnTo>
                  <a:lnTo>
                    <a:pt x="4" y="6"/>
                  </a:lnTo>
                  <a:lnTo>
                    <a:pt x="5" y="4"/>
                  </a:lnTo>
                  <a:lnTo>
                    <a:pt x="9" y="4"/>
                  </a:lnTo>
                  <a:lnTo>
                    <a:pt x="12" y="4"/>
                  </a:lnTo>
                  <a:lnTo>
                    <a:pt x="14" y="4"/>
                  </a:lnTo>
                  <a:lnTo>
                    <a:pt x="21" y="13"/>
                  </a:lnTo>
                  <a:lnTo>
                    <a:pt x="24" y="21"/>
                  </a:lnTo>
                  <a:lnTo>
                    <a:pt x="24" y="32"/>
                  </a:lnTo>
                  <a:lnTo>
                    <a:pt x="24" y="35"/>
                  </a:lnTo>
                  <a:lnTo>
                    <a:pt x="24" y="37"/>
                  </a:lnTo>
                  <a:lnTo>
                    <a:pt x="24" y="37"/>
                  </a:lnTo>
                  <a:lnTo>
                    <a:pt x="26" y="37"/>
                  </a:lnTo>
                  <a:lnTo>
                    <a:pt x="26" y="35"/>
                  </a:lnTo>
                  <a:lnTo>
                    <a:pt x="28" y="32"/>
                  </a:lnTo>
                  <a:lnTo>
                    <a:pt x="28" y="25"/>
                  </a:lnTo>
                  <a:lnTo>
                    <a:pt x="26" y="16"/>
                  </a:lnTo>
                  <a:lnTo>
                    <a:pt x="23" y="7"/>
                  </a:lnTo>
                  <a:lnTo>
                    <a:pt x="14" y="2"/>
                  </a:lnTo>
                  <a:lnTo>
                    <a:pt x="12" y="0"/>
                  </a:lnTo>
                  <a:lnTo>
                    <a:pt x="10" y="0"/>
                  </a:lnTo>
                  <a:lnTo>
                    <a:pt x="7" y="0"/>
                  </a:lnTo>
                  <a:lnTo>
                    <a:pt x="4" y="0"/>
                  </a:lnTo>
                  <a:lnTo>
                    <a:pt x="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0" name="Freeform 115">
              <a:extLst/>
            </p:cNvPr>
            <p:cNvSpPr>
              <a:spLocks/>
            </p:cNvSpPr>
            <p:nvPr/>
          </p:nvSpPr>
          <p:spPr bwMode="auto">
            <a:xfrm>
              <a:off x="754063" y="1439863"/>
              <a:ext cx="44450" cy="74613"/>
            </a:xfrm>
            <a:custGeom>
              <a:avLst/>
              <a:gdLst>
                <a:gd name="T0" fmla="*/ 0 w 28"/>
                <a:gd name="T1" fmla="*/ 0 h 47"/>
                <a:gd name="T2" fmla="*/ 0 w 28"/>
                <a:gd name="T3" fmla="*/ 2 h 47"/>
                <a:gd name="T4" fmla="*/ 2 w 28"/>
                <a:gd name="T5" fmla="*/ 2 h 47"/>
                <a:gd name="T6" fmla="*/ 7 w 28"/>
                <a:gd name="T7" fmla="*/ 3 h 47"/>
                <a:gd name="T8" fmla="*/ 10 w 28"/>
                <a:gd name="T9" fmla="*/ 7 h 47"/>
                <a:gd name="T10" fmla="*/ 14 w 28"/>
                <a:gd name="T11" fmla="*/ 12 h 47"/>
                <a:gd name="T12" fmla="*/ 14 w 28"/>
                <a:gd name="T13" fmla="*/ 17 h 47"/>
                <a:gd name="T14" fmla="*/ 14 w 28"/>
                <a:gd name="T15" fmla="*/ 22 h 47"/>
                <a:gd name="T16" fmla="*/ 14 w 28"/>
                <a:gd name="T17" fmla="*/ 26 h 47"/>
                <a:gd name="T18" fmla="*/ 14 w 28"/>
                <a:gd name="T19" fmla="*/ 29 h 47"/>
                <a:gd name="T20" fmla="*/ 14 w 28"/>
                <a:gd name="T21" fmla="*/ 29 h 47"/>
                <a:gd name="T22" fmla="*/ 14 w 28"/>
                <a:gd name="T23" fmla="*/ 31 h 47"/>
                <a:gd name="T24" fmla="*/ 14 w 28"/>
                <a:gd name="T25" fmla="*/ 31 h 47"/>
                <a:gd name="T26" fmla="*/ 15 w 28"/>
                <a:gd name="T27" fmla="*/ 36 h 47"/>
                <a:gd name="T28" fmla="*/ 17 w 28"/>
                <a:gd name="T29" fmla="*/ 42 h 47"/>
                <a:gd name="T30" fmla="*/ 19 w 28"/>
                <a:gd name="T31" fmla="*/ 45 h 47"/>
                <a:gd name="T32" fmla="*/ 22 w 28"/>
                <a:gd name="T33" fmla="*/ 47 h 47"/>
                <a:gd name="T34" fmla="*/ 26 w 28"/>
                <a:gd name="T35" fmla="*/ 47 h 47"/>
                <a:gd name="T36" fmla="*/ 28 w 28"/>
                <a:gd name="T37" fmla="*/ 47 h 47"/>
                <a:gd name="T38" fmla="*/ 28 w 28"/>
                <a:gd name="T39" fmla="*/ 47 h 47"/>
                <a:gd name="T40" fmla="*/ 28 w 28"/>
                <a:gd name="T41" fmla="*/ 47 h 47"/>
                <a:gd name="T42" fmla="*/ 28 w 28"/>
                <a:gd name="T43" fmla="*/ 45 h 47"/>
                <a:gd name="T44" fmla="*/ 28 w 28"/>
                <a:gd name="T45" fmla="*/ 45 h 47"/>
                <a:gd name="T46" fmla="*/ 26 w 28"/>
                <a:gd name="T47" fmla="*/ 45 h 47"/>
                <a:gd name="T48" fmla="*/ 24 w 28"/>
                <a:gd name="T49" fmla="*/ 43 h 47"/>
                <a:gd name="T50" fmla="*/ 21 w 28"/>
                <a:gd name="T51" fmla="*/ 43 h 47"/>
                <a:gd name="T52" fmla="*/ 19 w 28"/>
                <a:gd name="T53" fmla="*/ 40 h 47"/>
                <a:gd name="T54" fmla="*/ 17 w 28"/>
                <a:gd name="T55" fmla="*/ 36 h 47"/>
                <a:gd name="T56" fmla="*/ 17 w 28"/>
                <a:gd name="T57" fmla="*/ 31 h 47"/>
                <a:gd name="T58" fmla="*/ 17 w 28"/>
                <a:gd name="T59" fmla="*/ 29 h 47"/>
                <a:gd name="T60" fmla="*/ 17 w 28"/>
                <a:gd name="T61" fmla="*/ 26 h 47"/>
                <a:gd name="T62" fmla="*/ 17 w 28"/>
                <a:gd name="T63" fmla="*/ 22 h 47"/>
                <a:gd name="T64" fmla="*/ 17 w 28"/>
                <a:gd name="T65" fmla="*/ 17 h 47"/>
                <a:gd name="T66" fmla="*/ 15 w 28"/>
                <a:gd name="T67" fmla="*/ 12 h 47"/>
                <a:gd name="T68" fmla="*/ 14 w 28"/>
                <a:gd name="T69" fmla="*/ 5 h 47"/>
                <a:gd name="T70" fmla="*/ 10 w 28"/>
                <a:gd name="T71" fmla="*/ 3 h 47"/>
                <a:gd name="T72" fmla="*/ 7 w 28"/>
                <a:gd name="T73" fmla="*/ 0 h 47"/>
                <a:gd name="T74" fmla="*/ 2 w 28"/>
                <a:gd name="T75" fmla="*/ 0 h 47"/>
                <a:gd name="T76" fmla="*/ 0 w 28"/>
                <a:gd name="T77" fmla="*/ 0 h 47"/>
                <a:gd name="T78" fmla="*/ 0 w 28"/>
                <a:gd name="T7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7">
                  <a:moveTo>
                    <a:pt x="0" y="0"/>
                  </a:moveTo>
                  <a:lnTo>
                    <a:pt x="0" y="2"/>
                  </a:lnTo>
                  <a:lnTo>
                    <a:pt x="2" y="2"/>
                  </a:lnTo>
                  <a:lnTo>
                    <a:pt x="7" y="3"/>
                  </a:lnTo>
                  <a:lnTo>
                    <a:pt x="10" y="7"/>
                  </a:lnTo>
                  <a:lnTo>
                    <a:pt x="14" y="12"/>
                  </a:lnTo>
                  <a:lnTo>
                    <a:pt x="14" y="17"/>
                  </a:lnTo>
                  <a:lnTo>
                    <a:pt x="14" y="22"/>
                  </a:lnTo>
                  <a:lnTo>
                    <a:pt x="14" y="26"/>
                  </a:lnTo>
                  <a:lnTo>
                    <a:pt x="14" y="29"/>
                  </a:lnTo>
                  <a:lnTo>
                    <a:pt x="14" y="29"/>
                  </a:lnTo>
                  <a:lnTo>
                    <a:pt x="14" y="31"/>
                  </a:lnTo>
                  <a:lnTo>
                    <a:pt x="14" y="31"/>
                  </a:lnTo>
                  <a:lnTo>
                    <a:pt x="15" y="36"/>
                  </a:lnTo>
                  <a:lnTo>
                    <a:pt x="17" y="42"/>
                  </a:lnTo>
                  <a:lnTo>
                    <a:pt x="19" y="45"/>
                  </a:lnTo>
                  <a:lnTo>
                    <a:pt x="22" y="47"/>
                  </a:lnTo>
                  <a:lnTo>
                    <a:pt x="26" y="47"/>
                  </a:lnTo>
                  <a:lnTo>
                    <a:pt x="28" y="47"/>
                  </a:lnTo>
                  <a:lnTo>
                    <a:pt x="28" y="47"/>
                  </a:lnTo>
                  <a:lnTo>
                    <a:pt x="28" y="47"/>
                  </a:lnTo>
                  <a:lnTo>
                    <a:pt x="28" y="45"/>
                  </a:lnTo>
                  <a:lnTo>
                    <a:pt x="28" y="45"/>
                  </a:lnTo>
                  <a:lnTo>
                    <a:pt x="26" y="45"/>
                  </a:lnTo>
                  <a:lnTo>
                    <a:pt x="24" y="43"/>
                  </a:lnTo>
                  <a:lnTo>
                    <a:pt x="21" y="43"/>
                  </a:lnTo>
                  <a:lnTo>
                    <a:pt x="19" y="40"/>
                  </a:lnTo>
                  <a:lnTo>
                    <a:pt x="17" y="36"/>
                  </a:lnTo>
                  <a:lnTo>
                    <a:pt x="17" y="31"/>
                  </a:lnTo>
                  <a:lnTo>
                    <a:pt x="17" y="29"/>
                  </a:lnTo>
                  <a:lnTo>
                    <a:pt x="17" y="26"/>
                  </a:lnTo>
                  <a:lnTo>
                    <a:pt x="17" y="22"/>
                  </a:lnTo>
                  <a:lnTo>
                    <a:pt x="17" y="17"/>
                  </a:lnTo>
                  <a:lnTo>
                    <a:pt x="15" y="12"/>
                  </a:lnTo>
                  <a:lnTo>
                    <a:pt x="14" y="5"/>
                  </a:lnTo>
                  <a:lnTo>
                    <a:pt x="10" y="3"/>
                  </a:lnTo>
                  <a:lnTo>
                    <a:pt x="7" y="0"/>
                  </a:lnTo>
                  <a:lnTo>
                    <a:pt x="2" y="0"/>
                  </a:lnTo>
                  <a:lnTo>
                    <a:pt x="0"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1" name="Freeform 116">
              <a:extLst/>
            </p:cNvPr>
            <p:cNvSpPr>
              <a:spLocks/>
            </p:cNvSpPr>
            <p:nvPr/>
          </p:nvSpPr>
          <p:spPr bwMode="auto">
            <a:xfrm>
              <a:off x="858838" y="1497013"/>
              <a:ext cx="19050" cy="103188"/>
            </a:xfrm>
            <a:custGeom>
              <a:avLst/>
              <a:gdLst>
                <a:gd name="T0" fmla="*/ 9 w 12"/>
                <a:gd name="T1" fmla="*/ 2 h 65"/>
                <a:gd name="T2" fmla="*/ 9 w 12"/>
                <a:gd name="T3" fmla="*/ 7 h 65"/>
                <a:gd name="T4" fmla="*/ 9 w 12"/>
                <a:gd name="T5" fmla="*/ 18 h 65"/>
                <a:gd name="T6" fmla="*/ 5 w 12"/>
                <a:gd name="T7" fmla="*/ 32 h 65"/>
                <a:gd name="T8" fmla="*/ 4 w 12"/>
                <a:gd name="T9" fmla="*/ 35 h 65"/>
                <a:gd name="T10" fmla="*/ 0 w 12"/>
                <a:gd name="T11" fmla="*/ 46 h 65"/>
                <a:gd name="T12" fmla="*/ 0 w 12"/>
                <a:gd name="T13" fmla="*/ 56 h 65"/>
                <a:gd name="T14" fmla="*/ 4 w 12"/>
                <a:gd name="T15" fmla="*/ 65 h 65"/>
                <a:gd name="T16" fmla="*/ 5 w 12"/>
                <a:gd name="T17" fmla="*/ 65 h 65"/>
                <a:gd name="T18" fmla="*/ 5 w 12"/>
                <a:gd name="T19" fmla="*/ 65 h 65"/>
                <a:gd name="T20" fmla="*/ 7 w 12"/>
                <a:gd name="T21" fmla="*/ 65 h 65"/>
                <a:gd name="T22" fmla="*/ 5 w 12"/>
                <a:gd name="T23" fmla="*/ 63 h 65"/>
                <a:gd name="T24" fmla="*/ 2 w 12"/>
                <a:gd name="T25" fmla="*/ 55 h 65"/>
                <a:gd name="T26" fmla="*/ 4 w 12"/>
                <a:gd name="T27" fmla="*/ 44 h 65"/>
                <a:gd name="T28" fmla="*/ 5 w 12"/>
                <a:gd name="T29" fmla="*/ 37 h 65"/>
                <a:gd name="T30" fmla="*/ 7 w 12"/>
                <a:gd name="T31" fmla="*/ 34 h 65"/>
                <a:gd name="T32" fmla="*/ 11 w 12"/>
                <a:gd name="T33" fmla="*/ 18 h 65"/>
                <a:gd name="T34" fmla="*/ 12 w 12"/>
                <a:gd name="T35" fmla="*/ 7 h 65"/>
                <a:gd name="T36" fmla="*/ 12 w 12"/>
                <a:gd name="T37" fmla="*/ 2 h 65"/>
                <a:gd name="T38" fmla="*/ 12 w 12"/>
                <a:gd name="T39" fmla="*/ 0 h 65"/>
                <a:gd name="T40" fmla="*/ 11 w 12"/>
                <a:gd name="T41" fmla="*/ 0 h 65"/>
                <a:gd name="T42" fmla="*/ 11 w 12"/>
                <a:gd name="T43" fmla="*/ 0 h 65"/>
                <a:gd name="T44" fmla="*/ 9 w 12"/>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65">
                  <a:moveTo>
                    <a:pt x="9" y="2"/>
                  </a:moveTo>
                  <a:lnTo>
                    <a:pt x="9" y="7"/>
                  </a:lnTo>
                  <a:lnTo>
                    <a:pt x="9" y="18"/>
                  </a:lnTo>
                  <a:lnTo>
                    <a:pt x="5" y="32"/>
                  </a:lnTo>
                  <a:lnTo>
                    <a:pt x="4" y="35"/>
                  </a:lnTo>
                  <a:lnTo>
                    <a:pt x="0" y="46"/>
                  </a:lnTo>
                  <a:lnTo>
                    <a:pt x="0" y="56"/>
                  </a:lnTo>
                  <a:lnTo>
                    <a:pt x="4" y="65"/>
                  </a:lnTo>
                  <a:lnTo>
                    <a:pt x="5" y="65"/>
                  </a:lnTo>
                  <a:lnTo>
                    <a:pt x="5" y="65"/>
                  </a:lnTo>
                  <a:lnTo>
                    <a:pt x="7" y="65"/>
                  </a:lnTo>
                  <a:lnTo>
                    <a:pt x="5" y="63"/>
                  </a:lnTo>
                  <a:lnTo>
                    <a:pt x="2" y="55"/>
                  </a:lnTo>
                  <a:lnTo>
                    <a:pt x="4" y="44"/>
                  </a:lnTo>
                  <a:lnTo>
                    <a:pt x="5" y="37"/>
                  </a:lnTo>
                  <a:lnTo>
                    <a:pt x="7" y="34"/>
                  </a:lnTo>
                  <a:lnTo>
                    <a:pt x="11" y="18"/>
                  </a:lnTo>
                  <a:lnTo>
                    <a:pt x="12" y="7"/>
                  </a:lnTo>
                  <a:lnTo>
                    <a:pt x="12" y="2"/>
                  </a:lnTo>
                  <a:lnTo>
                    <a:pt x="12" y="0"/>
                  </a:lnTo>
                  <a:lnTo>
                    <a:pt x="11" y="0"/>
                  </a:lnTo>
                  <a:lnTo>
                    <a:pt x="11" y="0"/>
                  </a:lnTo>
                  <a:lnTo>
                    <a:pt x="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2" name="Freeform 117">
              <a:extLst/>
            </p:cNvPr>
            <p:cNvSpPr>
              <a:spLocks/>
            </p:cNvSpPr>
            <p:nvPr/>
          </p:nvSpPr>
          <p:spPr bwMode="auto">
            <a:xfrm>
              <a:off x="847726" y="1503363"/>
              <a:ext cx="19050" cy="107950"/>
            </a:xfrm>
            <a:custGeom>
              <a:avLst/>
              <a:gdLst>
                <a:gd name="T0" fmla="*/ 9 w 12"/>
                <a:gd name="T1" fmla="*/ 0 h 68"/>
                <a:gd name="T2" fmla="*/ 9 w 12"/>
                <a:gd name="T3" fmla="*/ 2 h 68"/>
                <a:gd name="T4" fmla="*/ 9 w 12"/>
                <a:gd name="T5" fmla="*/ 2 h 68"/>
                <a:gd name="T6" fmla="*/ 9 w 12"/>
                <a:gd name="T7" fmla="*/ 12 h 68"/>
                <a:gd name="T8" fmla="*/ 5 w 12"/>
                <a:gd name="T9" fmla="*/ 23 h 68"/>
                <a:gd name="T10" fmla="*/ 4 w 12"/>
                <a:gd name="T11" fmla="*/ 31 h 68"/>
                <a:gd name="T12" fmla="*/ 2 w 12"/>
                <a:gd name="T13" fmla="*/ 35 h 68"/>
                <a:gd name="T14" fmla="*/ 2 w 12"/>
                <a:gd name="T15" fmla="*/ 35 h 68"/>
                <a:gd name="T16" fmla="*/ 2 w 12"/>
                <a:gd name="T17" fmla="*/ 35 h 68"/>
                <a:gd name="T18" fmla="*/ 0 w 12"/>
                <a:gd name="T19" fmla="*/ 51 h 68"/>
                <a:gd name="T20" fmla="*/ 2 w 12"/>
                <a:gd name="T21" fmla="*/ 61 h 68"/>
                <a:gd name="T22" fmla="*/ 5 w 12"/>
                <a:gd name="T23" fmla="*/ 66 h 68"/>
                <a:gd name="T24" fmla="*/ 9 w 12"/>
                <a:gd name="T25" fmla="*/ 68 h 68"/>
                <a:gd name="T26" fmla="*/ 9 w 12"/>
                <a:gd name="T27" fmla="*/ 68 h 68"/>
                <a:gd name="T28" fmla="*/ 11 w 12"/>
                <a:gd name="T29" fmla="*/ 68 h 68"/>
                <a:gd name="T30" fmla="*/ 11 w 12"/>
                <a:gd name="T31" fmla="*/ 66 h 68"/>
                <a:gd name="T32" fmla="*/ 11 w 12"/>
                <a:gd name="T33" fmla="*/ 66 h 68"/>
                <a:gd name="T34" fmla="*/ 9 w 12"/>
                <a:gd name="T35" fmla="*/ 65 h 68"/>
                <a:gd name="T36" fmla="*/ 7 w 12"/>
                <a:gd name="T37" fmla="*/ 65 h 68"/>
                <a:gd name="T38" fmla="*/ 5 w 12"/>
                <a:gd name="T39" fmla="*/ 61 h 68"/>
                <a:gd name="T40" fmla="*/ 4 w 12"/>
                <a:gd name="T41" fmla="*/ 58 h 68"/>
                <a:gd name="T42" fmla="*/ 4 w 12"/>
                <a:gd name="T43" fmla="*/ 54 h 68"/>
                <a:gd name="T44" fmla="*/ 2 w 12"/>
                <a:gd name="T45" fmla="*/ 47 h 68"/>
                <a:gd name="T46" fmla="*/ 4 w 12"/>
                <a:gd name="T47" fmla="*/ 42 h 68"/>
                <a:gd name="T48" fmla="*/ 4 w 12"/>
                <a:gd name="T49" fmla="*/ 37 h 68"/>
                <a:gd name="T50" fmla="*/ 7 w 12"/>
                <a:gd name="T51" fmla="*/ 31 h 68"/>
                <a:gd name="T52" fmla="*/ 11 w 12"/>
                <a:gd name="T53" fmla="*/ 21 h 68"/>
                <a:gd name="T54" fmla="*/ 12 w 12"/>
                <a:gd name="T55" fmla="*/ 9 h 68"/>
                <a:gd name="T56" fmla="*/ 11 w 12"/>
                <a:gd name="T57" fmla="*/ 2 h 68"/>
                <a:gd name="T58" fmla="*/ 11 w 12"/>
                <a:gd name="T59" fmla="*/ 0 h 68"/>
                <a:gd name="T60" fmla="*/ 9 w 1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68">
                  <a:moveTo>
                    <a:pt x="9" y="0"/>
                  </a:moveTo>
                  <a:lnTo>
                    <a:pt x="9" y="2"/>
                  </a:lnTo>
                  <a:lnTo>
                    <a:pt x="9" y="2"/>
                  </a:lnTo>
                  <a:lnTo>
                    <a:pt x="9" y="12"/>
                  </a:lnTo>
                  <a:lnTo>
                    <a:pt x="5" y="23"/>
                  </a:lnTo>
                  <a:lnTo>
                    <a:pt x="4" y="31"/>
                  </a:lnTo>
                  <a:lnTo>
                    <a:pt x="2" y="35"/>
                  </a:lnTo>
                  <a:lnTo>
                    <a:pt x="2" y="35"/>
                  </a:lnTo>
                  <a:lnTo>
                    <a:pt x="2" y="35"/>
                  </a:lnTo>
                  <a:lnTo>
                    <a:pt x="0" y="51"/>
                  </a:lnTo>
                  <a:lnTo>
                    <a:pt x="2" y="61"/>
                  </a:lnTo>
                  <a:lnTo>
                    <a:pt x="5" y="66"/>
                  </a:lnTo>
                  <a:lnTo>
                    <a:pt x="9" y="68"/>
                  </a:lnTo>
                  <a:lnTo>
                    <a:pt x="9" y="68"/>
                  </a:lnTo>
                  <a:lnTo>
                    <a:pt x="11" y="68"/>
                  </a:lnTo>
                  <a:lnTo>
                    <a:pt x="11" y="66"/>
                  </a:lnTo>
                  <a:lnTo>
                    <a:pt x="11" y="66"/>
                  </a:lnTo>
                  <a:lnTo>
                    <a:pt x="9" y="65"/>
                  </a:lnTo>
                  <a:lnTo>
                    <a:pt x="7" y="65"/>
                  </a:lnTo>
                  <a:lnTo>
                    <a:pt x="5" y="61"/>
                  </a:lnTo>
                  <a:lnTo>
                    <a:pt x="4" y="58"/>
                  </a:lnTo>
                  <a:lnTo>
                    <a:pt x="4" y="54"/>
                  </a:lnTo>
                  <a:lnTo>
                    <a:pt x="2" y="47"/>
                  </a:lnTo>
                  <a:lnTo>
                    <a:pt x="4" y="42"/>
                  </a:lnTo>
                  <a:lnTo>
                    <a:pt x="4" y="37"/>
                  </a:lnTo>
                  <a:lnTo>
                    <a:pt x="7" y="31"/>
                  </a:lnTo>
                  <a:lnTo>
                    <a:pt x="11" y="21"/>
                  </a:lnTo>
                  <a:lnTo>
                    <a:pt x="12" y="9"/>
                  </a:lnTo>
                  <a:lnTo>
                    <a:pt x="11" y="2"/>
                  </a:lnTo>
                  <a:lnTo>
                    <a:pt x="11" y="0"/>
                  </a:lnTo>
                  <a:lnTo>
                    <a:pt x="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3" name="Freeform 118">
              <a:extLst/>
            </p:cNvPr>
            <p:cNvSpPr>
              <a:spLocks/>
            </p:cNvSpPr>
            <p:nvPr/>
          </p:nvSpPr>
          <p:spPr bwMode="auto">
            <a:xfrm>
              <a:off x="836613" y="1511300"/>
              <a:ext cx="19050" cy="107950"/>
            </a:xfrm>
            <a:custGeom>
              <a:avLst/>
              <a:gdLst>
                <a:gd name="T0" fmla="*/ 11 w 12"/>
                <a:gd name="T1" fmla="*/ 0 h 68"/>
                <a:gd name="T2" fmla="*/ 9 w 12"/>
                <a:gd name="T3" fmla="*/ 0 h 68"/>
                <a:gd name="T4" fmla="*/ 9 w 12"/>
                <a:gd name="T5" fmla="*/ 2 h 68"/>
                <a:gd name="T6" fmla="*/ 9 w 12"/>
                <a:gd name="T7" fmla="*/ 2 h 68"/>
                <a:gd name="T8" fmla="*/ 9 w 12"/>
                <a:gd name="T9" fmla="*/ 5 h 68"/>
                <a:gd name="T10" fmla="*/ 9 w 12"/>
                <a:gd name="T11" fmla="*/ 12 h 68"/>
                <a:gd name="T12" fmla="*/ 7 w 12"/>
                <a:gd name="T13" fmla="*/ 18 h 68"/>
                <a:gd name="T14" fmla="*/ 4 w 12"/>
                <a:gd name="T15" fmla="*/ 26 h 68"/>
                <a:gd name="T16" fmla="*/ 4 w 12"/>
                <a:gd name="T17" fmla="*/ 30 h 68"/>
                <a:gd name="T18" fmla="*/ 2 w 12"/>
                <a:gd name="T19" fmla="*/ 37 h 68"/>
                <a:gd name="T20" fmla="*/ 0 w 12"/>
                <a:gd name="T21" fmla="*/ 47 h 68"/>
                <a:gd name="T22" fmla="*/ 4 w 12"/>
                <a:gd name="T23" fmla="*/ 58 h 68"/>
                <a:gd name="T24" fmla="*/ 11 w 12"/>
                <a:gd name="T25" fmla="*/ 68 h 68"/>
                <a:gd name="T26" fmla="*/ 12 w 12"/>
                <a:gd name="T27" fmla="*/ 68 h 68"/>
                <a:gd name="T28" fmla="*/ 12 w 12"/>
                <a:gd name="T29" fmla="*/ 67 h 68"/>
                <a:gd name="T30" fmla="*/ 12 w 12"/>
                <a:gd name="T31" fmla="*/ 67 h 68"/>
                <a:gd name="T32" fmla="*/ 12 w 12"/>
                <a:gd name="T33" fmla="*/ 65 h 68"/>
                <a:gd name="T34" fmla="*/ 5 w 12"/>
                <a:gd name="T35" fmla="*/ 56 h 68"/>
                <a:gd name="T36" fmla="*/ 4 w 12"/>
                <a:gd name="T37" fmla="*/ 47 h 68"/>
                <a:gd name="T38" fmla="*/ 4 w 12"/>
                <a:gd name="T39" fmla="*/ 37 h 68"/>
                <a:gd name="T40" fmla="*/ 5 w 12"/>
                <a:gd name="T41" fmla="*/ 30 h 68"/>
                <a:gd name="T42" fmla="*/ 7 w 12"/>
                <a:gd name="T43" fmla="*/ 28 h 68"/>
                <a:gd name="T44" fmla="*/ 9 w 12"/>
                <a:gd name="T45" fmla="*/ 19 h 68"/>
                <a:gd name="T46" fmla="*/ 11 w 12"/>
                <a:gd name="T47" fmla="*/ 12 h 68"/>
                <a:gd name="T48" fmla="*/ 12 w 12"/>
                <a:gd name="T49" fmla="*/ 7 h 68"/>
                <a:gd name="T50" fmla="*/ 12 w 12"/>
                <a:gd name="T51" fmla="*/ 2 h 68"/>
                <a:gd name="T52" fmla="*/ 12 w 12"/>
                <a:gd name="T53" fmla="*/ 2 h 68"/>
                <a:gd name="T54" fmla="*/ 11 w 12"/>
                <a:gd name="T55" fmla="*/ 0 h 68"/>
                <a:gd name="T56" fmla="*/ 11 w 12"/>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8">
                  <a:moveTo>
                    <a:pt x="11" y="0"/>
                  </a:moveTo>
                  <a:lnTo>
                    <a:pt x="9" y="0"/>
                  </a:lnTo>
                  <a:lnTo>
                    <a:pt x="9" y="2"/>
                  </a:lnTo>
                  <a:lnTo>
                    <a:pt x="9" y="2"/>
                  </a:lnTo>
                  <a:lnTo>
                    <a:pt x="9" y="5"/>
                  </a:lnTo>
                  <a:lnTo>
                    <a:pt x="9" y="12"/>
                  </a:lnTo>
                  <a:lnTo>
                    <a:pt x="7" y="18"/>
                  </a:lnTo>
                  <a:lnTo>
                    <a:pt x="4" y="26"/>
                  </a:lnTo>
                  <a:lnTo>
                    <a:pt x="4" y="30"/>
                  </a:lnTo>
                  <a:lnTo>
                    <a:pt x="2" y="37"/>
                  </a:lnTo>
                  <a:lnTo>
                    <a:pt x="0" y="47"/>
                  </a:lnTo>
                  <a:lnTo>
                    <a:pt x="4" y="58"/>
                  </a:lnTo>
                  <a:lnTo>
                    <a:pt x="11" y="68"/>
                  </a:lnTo>
                  <a:lnTo>
                    <a:pt x="12" y="68"/>
                  </a:lnTo>
                  <a:lnTo>
                    <a:pt x="12" y="67"/>
                  </a:lnTo>
                  <a:lnTo>
                    <a:pt x="12" y="67"/>
                  </a:lnTo>
                  <a:lnTo>
                    <a:pt x="12" y="65"/>
                  </a:lnTo>
                  <a:lnTo>
                    <a:pt x="5" y="56"/>
                  </a:lnTo>
                  <a:lnTo>
                    <a:pt x="4" y="47"/>
                  </a:lnTo>
                  <a:lnTo>
                    <a:pt x="4" y="37"/>
                  </a:lnTo>
                  <a:lnTo>
                    <a:pt x="5" y="30"/>
                  </a:lnTo>
                  <a:lnTo>
                    <a:pt x="7" y="28"/>
                  </a:lnTo>
                  <a:lnTo>
                    <a:pt x="9" y="19"/>
                  </a:lnTo>
                  <a:lnTo>
                    <a:pt x="11" y="12"/>
                  </a:lnTo>
                  <a:lnTo>
                    <a:pt x="12" y="7"/>
                  </a:lnTo>
                  <a:lnTo>
                    <a:pt x="12" y="2"/>
                  </a:lnTo>
                  <a:lnTo>
                    <a:pt x="12" y="2"/>
                  </a:lnTo>
                  <a:lnTo>
                    <a:pt x="11" y="0"/>
                  </a:lnTo>
                  <a:lnTo>
                    <a:pt x="1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4" name="Freeform 119">
              <a:extLst/>
            </p:cNvPr>
            <p:cNvSpPr>
              <a:spLocks/>
            </p:cNvSpPr>
            <p:nvPr/>
          </p:nvSpPr>
          <p:spPr bwMode="auto">
            <a:xfrm>
              <a:off x="828676" y="1552575"/>
              <a:ext cx="15875" cy="9525"/>
            </a:xfrm>
            <a:custGeom>
              <a:avLst/>
              <a:gdLst>
                <a:gd name="T0" fmla="*/ 0 w 10"/>
                <a:gd name="T1" fmla="*/ 2 h 6"/>
                <a:gd name="T2" fmla="*/ 0 w 10"/>
                <a:gd name="T3" fmla="*/ 4 h 6"/>
                <a:gd name="T4" fmla="*/ 0 w 10"/>
                <a:gd name="T5" fmla="*/ 4 h 6"/>
                <a:gd name="T6" fmla="*/ 2 w 10"/>
                <a:gd name="T7" fmla="*/ 6 h 6"/>
                <a:gd name="T8" fmla="*/ 2 w 10"/>
                <a:gd name="T9" fmla="*/ 6 h 6"/>
                <a:gd name="T10" fmla="*/ 5 w 10"/>
                <a:gd name="T11" fmla="*/ 4 h 6"/>
                <a:gd name="T12" fmla="*/ 7 w 10"/>
                <a:gd name="T13" fmla="*/ 4 h 6"/>
                <a:gd name="T14" fmla="*/ 9 w 10"/>
                <a:gd name="T15" fmla="*/ 4 h 6"/>
                <a:gd name="T16" fmla="*/ 10 w 10"/>
                <a:gd name="T17" fmla="*/ 4 h 6"/>
                <a:gd name="T18" fmla="*/ 10 w 10"/>
                <a:gd name="T19" fmla="*/ 2 h 6"/>
                <a:gd name="T20" fmla="*/ 10 w 10"/>
                <a:gd name="T21" fmla="*/ 2 h 6"/>
                <a:gd name="T22" fmla="*/ 10 w 10"/>
                <a:gd name="T23" fmla="*/ 0 h 6"/>
                <a:gd name="T24" fmla="*/ 9 w 10"/>
                <a:gd name="T25" fmla="*/ 0 h 6"/>
                <a:gd name="T26" fmla="*/ 7 w 10"/>
                <a:gd name="T27" fmla="*/ 0 h 6"/>
                <a:gd name="T28" fmla="*/ 3 w 10"/>
                <a:gd name="T29" fmla="*/ 0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4"/>
                  </a:lnTo>
                  <a:lnTo>
                    <a:pt x="0" y="4"/>
                  </a:lnTo>
                  <a:lnTo>
                    <a:pt x="2" y="6"/>
                  </a:lnTo>
                  <a:lnTo>
                    <a:pt x="2" y="6"/>
                  </a:lnTo>
                  <a:lnTo>
                    <a:pt x="5" y="4"/>
                  </a:lnTo>
                  <a:lnTo>
                    <a:pt x="7" y="4"/>
                  </a:lnTo>
                  <a:lnTo>
                    <a:pt x="9" y="4"/>
                  </a:lnTo>
                  <a:lnTo>
                    <a:pt x="10" y="4"/>
                  </a:lnTo>
                  <a:lnTo>
                    <a:pt x="10" y="2"/>
                  </a:lnTo>
                  <a:lnTo>
                    <a:pt x="10" y="2"/>
                  </a:lnTo>
                  <a:lnTo>
                    <a:pt x="10" y="0"/>
                  </a:lnTo>
                  <a:lnTo>
                    <a:pt x="9" y="0"/>
                  </a:lnTo>
                  <a:lnTo>
                    <a:pt x="7" y="0"/>
                  </a:lnTo>
                  <a:lnTo>
                    <a:pt x="3" y="0"/>
                  </a:lnTo>
                  <a:lnTo>
                    <a:pt x="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5" name="Freeform 120">
              <a:extLst/>
            </p:cNvPr>
            <p:cNvSpPr>
              <a:spLocks/>
            </p:cNvSpPr>
            <p:nvPr/>
          </p:nvSpPr>
          <p:spPr bwMode="auto">
            <a:xfrm>
              <a:off x="831851" y="1566863"/>
              <a:ext cx="11113" cy="6350"/>
            </a:xfrm>
            <a:custGeom>
              <a:avLst/>
              <a:gdLst>
                <a:gd name="T0" fmla="*/ 5 w 7"/>
                <a:gd name="T1" fmla="*/ 0 h 4"/>
                <a:gd name="T2" fmla="*/ 1 w 7"/>
                <a:gd name="T3" fmla="*/ 0 h 4"/>
                <a:gd name="T4" fmla="*/ 0 w 7"/>
                <a:gd name="T5" fmla="*/ 0 h 4"/>
                <a:gd name="T6" fmla="*/ 0 w 7"/>
                <a:gd name="T7" fmla="*/ 2 h 4"/>
                <a:gd name="T8" fmla="*/ 0 w 7"/>
                <a:gd name="T9" fmla="*/ 2 h 4"/>
                <a:gd name="T10" fmla="*/ 1 w 7"/>
                <a:gd name="T11" fmla="*/ 4 h 4"/>
                <a:gd name="T12" fmla="*/ 5 w 7"/>
                <a:gd name="T13" fmla="*/ 2 h 4"/>
                <a:gd name="T14" fmla="*/ 7 w 7"/>
                <a:gd name="T15" fmla="*/ 2 h 4"/>
                <a:gd name="T16" fmla="*/ 7 w 7"/>
                <a:gd name="T17" fmla="*/ 0 h 4"/>
                <a:gd name="T18" fmla="*/ 7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1" y="0"/>
                  </a:lnTo>
                  <a:lnTo>
                    <a:pt x="0" y="0"/>
                  </a:lnTo>
                  <a:lnTo>
                    <a:pt x="0" y="2"/>
                  </a:lnTo>
                  <a:lnTo>
                    <a:pt x="0" y="2"/>
                  </a:lnTo>
                  <a:lnTo>
                    <a:pt x="1" y="4"/>
                  </a:lnTo>
                  <a:lnTo>
                    <a:pt x="5" y="2"/>
                  </a:lnTo>
                  <a:lnTo>
                    <a:pt x="7" y="2"/>
                  </a:lnTo>
                  <a:lnTo>
                    <a:pt x="7" y="0"/>
                  </a:lnTo>
                  <a:lnTo>
                    <a:pt x="7"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6" name="Freeform 121">
              <a:extLst/>
            </p:cNvPr>
            <p:cNvSpPr>
              <a:spLocks/>
            </p:cNvSpPr>
            <p:nvPr/>
          </p:nvSpPr>
          <p:spPr bwMode="auto">
            <a:xfrm>
              <a:off x="831851" y="1577975"/>
              <a:ext cx="11113" cy="6350"/>
            </a:xfrm>
            <a:custGeom>
              <a:avLst/>
              <a:gdLst>
                <a:gd name="T0" fmla="*/ 5 w 7"/>
                <a:gd name="T1" fmla="*/ 0 h 4"/>
                <a:gd name="T2" fmla="*/ 0 w 7"/>
                <a:gd name="T3" fmla="*/ 0 h 4"/>
                <a:gd name="T4" fmla="*/ 0 w 7"/>
                <a:gd name="T5" fmla="*/ 2 h 4"/>
                <a:gd name="T6" fmla="*/ 0 w 7"/>
                <a:gd name="T7" fmla="*/ 2 h 4"/>
                <a:gd name="T8" fmla="*/ 0 w 7"/>
                <a:gd name="T9" fmla="*/ 4 h 4"/>
                <a:gd name="T10" fmla="*/ 1 w 7"/>
                <a:gd name="T11" fmla="*/ 4 h 4"/>
                <a:gd name="T12" fmla="*/ 5 w 7"/>
                <a:gd name="T13" fmla="*/ 4 h 4"/>
                <a:gd name="T14" fmla="*/ 7 w 7"/>
                <a:gd name="T15" fmla="*/ 4 h 4"/>
                <a:gd name="T16" fmla="*/ 7 w 7"/>
                <a:gd name="T17" fmla="*/ 2 h 4"/>
                <a:gd name="T18" fmla="*/ 5 w 7"/>
                <a:gd name="T19" fmla="*/ 0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lnTo>
                    <a:pt x="0" y="0"/>
                  </a:lnTo>
                  <a:lnTo>
                    <a:pt x="0" y="2"/>
                  </a:lnTo>
                  <a:lnTo>
                    <a:pt x="0" y="2"/>
                  </a:lnTo>
                  <a:lnTo>
                    <a:pt x="0" y="4"/>
                  </a:lnTo>
                  <a:lnTo>
                    <a:pt x="1" y="4"/>
                  </a:lnTo>
                  <a:lnTo>
                    <a:pt x="5" y="4"/>
                  </a:lnTo>
                  <a:lnTo>
                    <a:pt x="7" y="4"/>
                  </a:lnTo>
                  <a:lnTo>
                    <a:pt x="7" y="2"/>
                  </a:lnTo>
                  <a:lnTo>
                    <a:pt x="5" y="0"/>
                  </a:lnTo>
                  <a:lnTo>
                    <a:pt x="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7" name="Freeform 122">
              <a:extLst/>
            </p:cNvPr>
            <p:cNvSpPr>
              <a:spLocks noEditPoints="1"/>
            </p:cNvSpPr>
            <p:nvPr/>
          </p:nvSpPr>
          <p:spPr bwMode="auto">
            <a:xfrm>
              <a:off x="681038" y="1481138"/>
              <a:ext cx="152400" cy="230188"/>
            </a:xfrm>
            <a:custGeom>
              <a:avLst/>
              <a:gdLst>
                <a:gd name="T0" fmla="*/ 34 w 96"/>
                <a:gd name="T1" fmla="*/ 7 h 145"/>
                <a:gd name="T2" fmla="*/ 42 w 96"/>
                <a:gd name="T3" fmla="*/ 16 h 145"/>
                <a:gd name="T4" fmla="*/ 44 w 96"/>
                <a:gd name="T5" fmla="*/ 23 h 145"/>
                <a:gd name="T6" fmla="*/ 56 w 96"/>
                <a:gd name="T7" fmla="*/ 33 h 145"/>
                <a:gd name="T8" fmla="*/ 68 w 96"/>
                <a:gd name="T9" fmla="*/ 37 h 145"/>
                <a:gd name="T10" fmla="*/ 82 w 96"/>
                <a:gd name="T11" fmla="*/ 40 h 145"/>
                <a:gd name="T12" fmla="*/ 93 w 96"/>
                <a:gd name="T13" fmla="*/ 49 h 145"/>
                <a:gd name="T14" fmla="*/ 93 w 96"/>
                <a:gd name="T15" fmla="*/ 65 h 145"/>
                <a:gd name="T16" fmla="*/ 79 w 96"/>
                <a:gd name="T17" fmla="*/ 80 h 145"/>
                <a:gd name="T18" fmla="*/ 60 w 96"/>
                <a:gd name="T19" fmla="*/ 93 h 145"/>
                <a:gd name="T20" fmla="*/ 49 w 96"/>
                <a:gd name="T21" fmla="*/ 105 h 145"/>
                <a:gd name="T22" fmla="*/ 32 w 96"/>
                <a:gd name="T23" fmla="*/ 131 h 145"/>
                <a:gd name="T24" fmla="*/ 20 w 96"/>
                <a:gd name="T25" fmla="*/ 140 h 145"/>
                <a:gd name="T26" fmla="*/ 9 w 96"/>
                <a:gd name="T27" fmla="*/ 141 h 145"/>
                <a:gd name="T28" fmla="*/ 6 w 96"/>
                <a:gd name="T29" fmla="*/ 140 h 145"/>
                <a:gd name="T30" fmla="*/ 6 w 96"/>
                <a:gd name="T31" fmla="*/ 131 h 145"/>
                <a:gd name="T32" fmla="*/ 9 w 96"/>
                <a:gd name="T33" fmla="*/ 129 h 145"/>
                <a:gd name="T34" fmla="*/ 35 w 96"/>
                <a:gd name="T35" fmla="*/ 106 h 145"/>
                <a:gd name="T36" fmla="*/ 46 w 96"/>
                <a:gd name="T37" fmla="*/ 89 h 145"/>
                <a:gd name="T38" fmla="*/ 58 w 96"/>
                <a:gd name="T39" fmla="*/ 79 h 145"/>
                <a:gd name="T40" fmla="*/ 65 w 96"/>
                <a:gd name="T41" fmla="*/ 73 h 145"/>
                <a:gd name="T42" fmla="*/ 74 w 96"/>
                <a:gd name="T43" fmla="*/ 70 h 145"/>
                <a:gd name="T44" fmla="*/ 79 w 96"/>
                <a:gd name="T45" fmla="*/ 61 h 145"/>
                <a:gd name="T46" fmla="*/ 81 w 96"/>
                <a:gd name="T47" fmla="*/ 56 h 145"/>
                <a:gd name="T48" fmla="*/ 72 w 96"/>
                <a:gd name="T49" fmla="*/ 45 h 145"/>
                <a:gd name="T50" fmla="*/ 65 w 96"/>
                <a:gd name="T51" fmla="*/ 44 h 145"/>
                <a:gd name="T52" fmla="*/ 35 w 96"/>
                <a:gd name="T53" fmla="*/ 31 h 145"/>
                <a:gd name="T54" fmla="*/ 27 w 96"/>
                <a:gd name="T55" fmla="*/ 19 h 145"/>
                <a:gd name="T56" fmla="*/ 18 w 96"/>
                <a:gd name="T57" fmla="*/ 14 h 145"/>
                <a:gd name="T58" fmla="*/ 16 w 96"/>
                <a:gd name="T59" fmla="*/ 5 h 145"/>
                <a:gd name="T60" fmla="*/ 25 w 96"/>
                <a:gd name="T61" fmla="*/ 2 h 145"/>
                <a:gd name="T62" fmla="*/ 14 w 96"/>
                <a:gd name="T63" fmla="*/ 3 h 145"/>
                <a:gd name="T64" fmla="*/ 13 w 96"/>
                <a:gd name="T65" fmla="*/ 9 h 145"/>
                <a:gd name="T66" fmla="*/ 18 w 96"/>
                <a:gd name="T67" fmla="*/ 17 h 145"/>
                <a:gd name="T68" fmla="*/ 25 w 96"/>
                <a:gd name="T69" fmla="*/ 21 h 145"/>
                <a:gd name="T70" fmla="*/ 32 w 96"/>
                <a:gd name="T71" fmla="*/ 33 h 145"/>
                <a:gd name="T72" fmla="*/ 65 w 96"/>
                <a:gd name="T73" fmla="*/ 47 h 145"/>
                <a:gd name="T74" fmla="*/ 70 w 96"/>
                <a:gd name="T75" fmla="*/ 49 h 145"/>
                <a:gd name="T76" fmla="*/ 77 w 96"/>
                <a:gd name="T77" fmla="*/ 54 h 145"/>
                <a:gd name="T78" fmla="*/ 75 w 96"/>
                <a:gd name="T79" fmla="*/ 61 h 145"/>
                <a:gd name="T80" fmla="*/ 68 w 96"/>
                <a:gd name="T81" fmla="*/ 70 h 145"/>
                <a:gd name="T82" fmla="*/ 63 w 96"/>
                <a:gd name="T83" fmla="*/ 72 h 145"/>
                <a:gd name="T84" fmla="*/ 56 w 96"/>
                <a:gd name="T85" fmla="*/ 75 h 145"/>
                <a:gd name="T86" fmla="*/ 42 w 96"/>
                <a:gd name="T87" fmla="*/ 87 h 145"/>
                <a:gd name="T88" fmla="*/ 34 w 96"/>
                <a:gd name="T89" fmla="*/ 103 h 145"/>
                <a:gd name="T90" fmla="*/ 9 w 96"/>
                <a:gd name="T91" fmla="*/ 126 h 145"/>
                <a:gd name="T92" fmla="*/ 4 w 96"/>
                <a:gd name="T93" fmla="*/ 129 h 145"/>
                <a:gd name="T94" fmla="*/ 2 w 96"/>
                <a:gd name="T95" fmla="*/ 141 h 145"/>
                <a:gd name="T96" fmla="*/ 6 w 96"/>
                <a:gd name="T97" fmla="*/ 145 h 145"/>
                <a:gd name="T98" fmla="*/ 21 w 96"/>
                <a:gd name="T99" fmla="*/ 141 h 145"/>
                <a:gd name="T100" fmla="*/ 35 w 96"/>
                <a:gd name="T101" fmla="*/ 133 h 145"/>
                <a:gd name="T102" fmla="*/ 53 w 96"/>
                <a:gd name="T103" fmla="*/ 106 h 145"/>
                <a:gd name="T104" fmla="*/ 61 w 96"/>
                <a:gd name="T105" fmla="*/ 94 h 145"/>
                <a:gd name="T106" fmla="*/ 79 w 96"/>
                <a:gd name="T107" fmla="*/ 84 h 145"/>
                <a:gd name="T108" fmla="*/ 96 w 96"/>
                <a:gd name="T109" fmla="*/ 65 h 145"/>
                <a:gd name="T110" fmla="*/ 96 w 96"/>
                <a:gd name="T111" fmla="*/ 49 h 145"/>
                <a:gd name="T112" fmla="*/ 88 w 96"/>
                <a:gd name="T113" fmla="*/ 40 h 145"/>
                <a:gd name="T114" fmla="*/ 70 w 96"/>
                <a:gd name="T115" fmla="*/ 33 h 145"/>
                <a:gd name="T116" fmla="*/ 61 w 96"/>
                <a:gd name="T117" fmla="*/ 31 h 145"/>
                <a:gd name="T118" fmla="*/ 48 w 96"/>
                <a:gd name="T119" fmla="*/ 21 h 145"/>
                <a:gd name="T120" fmla="*/ 44 w 96"/>
                <a:gd name="T121" fmla="*/ 16 h 145"/>
                <a:gd name="T122" fmla="*/ 39 w 96"/>
                <a:gd name="T123" fmla="*/ 9 h 145"/>
                <a:gd name="T124" fmla="*/ 27 w 96"/>
                <a:gd name="T1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5">
                  <a:moveTo>
                    <a:pt x="25" y="2"/>
                  </a:moveTo>
                  <a:lnTo>
                    <a:pt x="30" y="5"/>
                  </a:lnTo>
                  <a:lnTo>
                    <a:pt x="34" y="7"/>
                  </a:lnTo>
                  <a:lnTo>
                    <a:pt x="37" y="10"/>
                  </a:lnTo>
                  <a:lnTo>
                    <a:pt x="41" y="14"/>
                  </a:lnTo>
                  <a:lnTo>
                    <a:pt x="42" y="16"/>
                  </a:lnTo>
                  <a:lnTo>
                    <a:pt x="42" y="17"/>
                  </a:lnTo>
                  <a:lnTo>
                    <a:pt x="42" y="17"/>
                  </a:lnTo>
                  <a:lnTo>
                    <a:pt x="44" y="23"/>
                  </a:lnTo>
                  <a:lnTo>
                    <a:pt x="48" y="26"/>
                  </a:lnTo>
                  <a:lnTo>
                    <a:pt x="53" y="30"/>
                  </a:lnTo>
                  <a:lnTo>
                    <a:pt x="56" y="33"/>
                  </a:lnTo>
                  <a:lnTo>
                    <a:pt x="61" y="35"/>
                  </a:lnTo>
                  <a:lnTo>
                    <a:pt x="65" y="35"/>
                  </a:lnTo>
                  <a:lnTo>
                    <a:pt x="68" y="37"/>
                  </a:lnTo>
                  <a:lnTo>
                    <a:pt x="70" y="37"/>
                  </a:lnTo>
                  <a:lnTo>
                    <a:pt x="77" y="37"/>
                  </a:lnTo>
                  <a:lnTo>
                    <a:pt x="82" y="40"/>
                  </a:lnTo>
                  <a:lnTo>
                    <a:pt x="88" y="44"/>
                  </a:lnTo>
                  <a:lnTo>
                    <a:pt x="91" y="45"/>
                  </a:lnTo>
                  <a:lnTo>
                    <a:pt x="93" y="49"/>
                  </a:lnTo>
                  <a:lnTo>
                    <a:pt x="93" y="51"/>
                  </a:lnTo>
                  <a:lnTo>
                    <a:pt x="95" y="52"/>
                  </a:lnTo>
                  <a:lnTo>
                    <a:pt x="93" y="65"/>
                  </a:lnTo>
                  <a:lnTo>
                    <a:pt x="89" y="72"/>
                  </a:lnTo>
                  <a:lnTo>
                    <a:pt x="84" y="79"/>
                  </a:lnTo>
                  <a:lnTo>
                    <a:pt x="79" y="80"/>
                  </a:lnTo>
                  <a:lnTo>
                    <a:pt x="75" y="82"/>
                  </a:lnTo>
                  <a:lnTo>
                    <a:pt x="67" y="87"/>
                  </a:lnTo>
                  <a:lnTo>
                    <a:pt x="60" y="93"/>
                  </a:lnTo>
                  <a:lnTo>
                    <a:pt x="54" y="98"/>
                  </a:lnTo>
                  <a:lnTo>
                    <a:pt x="51" y="101"/>
                  </a:lnTo>
                  <a:lnTo>
                    <a:pt x="49" y="105"/>
                  </a:lnTo>
                  <a:lnTo>
                    <a:pt x="49" y="106"/>
                  </a:lnTo>
                  <a:lnTo>
                    <a:pt x="41" y="120"/>
                  </a:lnTo>
                  <a:lnTo>
                    <a:pt x="32" y="131"/>
                  </a:lnTo>
                  <a:lnTo>
                    <a:pt x="27" y="136"/>
                  </a:lnTo>
                  <a:lnTo>
                    <a:pt x="23" y="138"/>
                  </a:lnTo>
                  <a:lnTo>
                    <a:pt x="20" y="140"/>
                  </a:lnTo>
                  <a:lnTo>
                    <a:pt x="16" y="141"/>
                  </a:lnTo>
                  <a:lnTo>
                    <a:pt x="11" y="143"/>
                  </a:lnTo>
                  <a:lnTo>
                    <a:pt x="9" y="141"/>
                  </a:lnTo>
                  <a:lnTo>
                    <a:pt x="7" y="141"/>
                  </a:lnTo>
                  <a:lnTo>
                    <a:pt x="6" y="140"/>
                  </a:lnTo>
                  <a:lnTo>
                    <a:pt x="6" y="140"/>
                  </a:lnTo>
                  <a:lnTo>
                    <a:pt x="4" y="136"/>
                  </a:lnTo>
                  <a:lnTo>
                    <a:pt x="4" y="134"/>
                  </a:lnTo>
                  <a:lnTo>
                    <a:pt x="6" y="131"/>
                  </a:lnTo>
                  <a:lnTo>
                    <a:pt x="7" y="131"/>
                  </a:lnTo>
                  <a:lnTo>
                    <a:pt x="9" y="129"/>
                  </a:lnTo>
                  <a:lnTo>
                    <a:pt x="9" y="129"/>
                  </a:lnTo>
                  <a:lnTo>
                    <a:pt x="20" y="124"/>
                  </a:lnTo>
                  <a:lnTo>
                    <a:pt x="28" y="115"/>
                  </a:lnTo>
                  <a:lnTo>
                    <a:pt x="35" y="106"/>
                  </a:lnTo>
                  <a:lnTo>
                    <a:pt x="41" y="98"/>
                  </a:lnTo>
                  <a:lnTo>
                    <a:pt x="42" y="96"/>
                  </a:lnTo>
                  <a:lnTo>
                    <a:pt x="46" y="89"/>
                  </a:lnTo>
                  <a:lnTo>
                    <a:pt x="49" y="86"/>
                  </a:lnTo>
                  <a:lnTo>
                    <a:pt x="54" y="80"/>
                  </a:lnTo>
                  <a:lnTo>
                    <a:pt x="58" y="79"/>
                  </a:lnTo>
                  <a:lnTo>
                    <a:pt x="61" y="75"/>
                  </a:lnTo>
                  <a:lnTo>
                    <a:pt x="63" y="75"/>
                  </a:lnTo>
                  <a:lnTo>
                    <a:pt x="65" y="73"/>
                  </a:lnTo>
                  <a:lnTo>
                    <a:pt x="65" y="73"/>
                  </a:lnTo>
                  <a:lnTo>
                    <a:pt x="68" y="73"/>
                  </a:lnTo>
                  <a:lnTo>
                    <a:pt x="74" y="70"/>
                  </a:lnTo>
                  <a:lnTo>
                    <a:pt x="75" y="68"/>
                  </a:lnTo>
                  <a:lnTo>
                    <a:pt x="77" y="65"/>
                  </a:lnTo>
                  <a:lnTo>
                    <a:pt x="79" y="61"/>
                  </a:lnTo>
                  <a:lnTo>
                    <a:pt x="79" y="59"/>
                  </a:lnTo>
                  <a:lnTo>
                    <a:pt x="79" y="59"/>
                  </a:lnTo>
                  <a:lnTo>
                    <a:pt x="81" y="56"/>
                  </a:lnTo>
                  <a:lnTo>
                    <a:pt x="79" y="51"/>
                  </a:lnTo>
                  <a:lnTo>
                    <a:pt x="75" y="47"/>
                  </a:lnTo>
                  <a:lnTo>
                    <a:pt x="72" y="45"/>
                  </a:lnTo>
                  <a:lnTo>
                    <a:pt x="68" y="44"/>
                  </a:lnTo>
                  <a:lnTo>
                    <a:pt x="67" y="44"/>
                  </a:lnTo>
                  <a:lnTo>
                    <a:pt x="65" y="44"/>
                  </a:lnTo>
                  <a:lnTo>
                    <a:pt x="51" y="40"/>
                  </a:lnTo>
                  <a:lnTo>
                    <a:pt x="41" y="37"/>
                  </a:lnTo>
                  <a:lnTo>
                    <a:pt x="35" y="31"/>
                  </a:lnTo>
                  <a:lnTo>
                    <a:pt x="34" y="28"/>
                  </a:lnTo>
                  <a:lnTo>
                    <a:pt x="30" y="23"/>
                  </a:lnTo>
                  <a:lnTo>
                    <a:pt x="27" y="19"/>
                  </a:lnTo>
                  <a:lnTo>
                    <a:pt x="25" y="17"/>
                  </a:lnTo>
                  <a:lnTo>
                    <a:pt x="23" y="16"/>
                  </a:lnTo>
                  <a:lnTo>
                    <a:pt x="18" y="14"/>
                  </a:lnTo>
                  <a:lnTo>
                    <a:pt x="16" y="10"/>
                  </a:lnTo>
                  <a:lnTo>
                    <a:pt x="16" y="9"/>
                  </a:lnTo>
                  <a:lnTo>
                    <a:pt x="16" y="5"/>
                  </a:lnTo>
                  <a:lnTo>
                    <a:pt x="16" y="5"/>
                  </a:lnTo>
                  <a:lnTo>
                    <a:pt x="21" y="2"/>
                  </a:lnTo>
                  <a:lnTo>
                    <a:pt x="25" y="2"/>
                  </a:lnTo>
                  <a:close/>
                  <a:moveTo>
                    <a:pt x="14" y="2"/>
                  </a:moveTo>
                  <a:lnTo>
                    <a:pt x="14" y="3"/>
                  </a:lnTo>
                  <a:lnTo>
                    <a:pt x="14" y="3"/>
                  </a:lnTo>
                  <a:lnTo>
                    <a:pt x="14" y="3"/>
                  </a:lnTo>
                  <a:lnTo>
                    <a:pt x="13" y="5"/>
                  </a:lnTo>
                  <a:lnTo>
                    <a:pt x="13" y="9"/>
                  </a:lnTo>
                  <a:lnTo>
                    <a:pt x="13" y="12"/>
                  </a:lnTo>
                  <a:lnTo>
                    <a:pt x="14" y="14"/>
                  </a:lnTo>
                  <a:lnTo>
                    <a:pt x="18" y="17"/>
                  </a:lnTo>
                  <a:lnTo>
                    <a:pt x="21" y="19"/>
                  </a:lnTo>
                  <a:lnTo>
                    <a:pt x="23" y="19"/>
                  </a:lnTo>
                  <a:lnTo>
                    <a:pt x="25" y="21"/>
                  </a:lnTo>
                  <a:lnTo>
                    <a:pt x="27" y="24"/>
                  </a:lnTo>
                  <a:lnTo>
                    <a:pt x="30" y="30"/>
                  </a:lnTo>
                  <a:lnTo>
                    <a:pt x="32" y="33"/>
                  </a:lnTo>
                  <a:lnTo>
                    <a:pt x="39" y="38"/>
                  </a:lnTo>
                  <a:lnTo>
                    <a:pt x="49" y="44"/>
                  </a:lnTo>
                  <a:lnTo>
                    <a:pt x="65" y="47"/>
                  </a:lnTo>
                  <a:lnTo>
                    <a:pt x="65" y="47"/>
                  </a:lnTo>
                  <a:lnTo>
                    <a:pt x="68" y="47"/>
                  </a:lnTo>
                  <a:lnTo>
                    <a:pt x="70" y="49"/>
                  </a:lnTo>
                  <a:lnTo>
                    <a:pt x="74" y="51"/>
                  </a:lnTo>
                  <a:lnTo>
                    <a:pt x="75" y="52"/>
                  </a:lnTo>
                  <a:lnTo>
                    <a:pt x="77" y="54"/>
                  </a:lnTo>
                  <a:lnTo>
                    <a:pt x="77" y="58"/>
                  </a:lnTo>
                  <a:lnTo>
                    <a:pt x="75" y="59"/>
                  </a:lnTo>
                  <a:lnTo>
                    <a:pt x="75" y="61"/>
                  </a:lnTo>
                  <a:lnTo>
                    <a:pt x="74" y="65"/>
                  </a:lnTo>
                  <a:lnTo>
                    <a:pt x="72" y="66"/>
                  </a:lnTo>
                  <a:lnTo>
                    <a:pt x="68" y="70"/>
                  </a:lnTo>
                  <a:lnTo>
                    <a:pt x="63" y="72"/>
                  </a:lnTo>
                  <a:lnTo>
                    <a:pt x="63" y="72"/>
                  </a:lnTo>
                  <a:lnTo>
                    <a:pt x="63" y="72"/>
                  </a:lnTo>
                  <a:lnTo>
                    <a:pt x="63" y="72"/>
                  </a:lnTo>
                  <a:lnTo>
                    <a:pt x="60" y="73"/>
                  </a:lnTo>
                  <a:lnTo>
                    <a:pt x="56" y="75"/>
                  </a:lnTo>
                  <a:lnTo>
                    <a:pt x="51" y="79"/>
                  </a:lnTo>
                  <a:lnTo>
                    <a:pt x="48" y="82"/>
                  </a:lnTo>
                  <a:lnTo>
                    <a:pt x="42" y="87"/>
                  </a:lnTo>
                  <a:lnTo>
                    <a:pt x="39" y="94"/>
                  </a:lnTo>
                  <a:lnTo>
                    <a:pt x="37" y="96"/>
                  </a:lnTo>
                  <a:lnTo>
                    <a:pt x="34" y="103"/>
                  </a:lnTo>
                  <a:lnTo>
                    <a:pt x="27" y="113"/>
                  </a:lnTo>
                  <a:lnTo>
                    <a:pt x="18" y="120"/>
                  </a:lnTo>
                  <a:lnTo>
                    <a:pt x="9" y="126"/>
                  </a:lnTo>
                  <a:lnTo>
                    <a:pt x="7" y="127"/>
                  </a:lnTo>
                  <a:lnTo>
                    <a:pt x="6" y="127"/>
                  </a:lnTo>
                  <a:lnTo>
                    <a:pt x="4" y="129"/>
                  </a:lnTo>
                  <a:lnTo>
                    <a:pt x="2" y="133"/>
                  </a:lnTo>
                  <a:lnTo>
                    <a:pt x="0" y="136"/>
                  </a:lnTo>
                  <a:lnTo>
                    <a:pt x="2" y="141"/>
                  </a:lnTo>
                  <a:lnTo>
                    <a:pt x="2" y="141"/>
                  </a:lnTo>
                  <a:lnTo>
                    <a:pt x="4" y="143"/>
                  </a:lnTo>
                  <a:lnTo>
                    <a:pt x="6" y="145"/>
                  </a:lnTo>
                  <a:lnTo>
                    <a:pt x="9" y="145"/>
                  </a:lnTo>
                  <a:lnTo>
                    <a:pt x="16" y="145"/>
                  </a:lnTo>
                  <a:lnTo>
                    <a:pt x="21" y="141"/>
                  </a:lnTo>
                  <a:lnTo>
                    <a:pt x="25" y="140"/>
                  </a:lnTo>
                  <a:lnTo>
                    <a:pt x="28" y="138"/>
                  </a:lnTo>
                  <a:lnTo>
                    <a:pt x="35" y="133"/>
                  </a:lnTo>
                  <a:lnTo>
                    <a:pt x="44" y="122"/>
                  </a:lnTo>
                  <a:lnTo>
                    <a:pt x="53" y="106"/>
                  </a:lnTo>
                  <a:lnTo>
                    <a:pt x="53" y="106"/>
                  </a:lnTo>
                  <a:lnTo>
                    <a:pt x="54" y="103"/>
                  </a:lnTo>
                  <a:lnTo>
                    <a:pt x="56" y="99"/>
                  </a:lnTo>
                  <a:lnTo>
                    <a:pt x="61" y="94"/>
                  </a:lnTo>
                  <a:lnTo>
                    <a:pt x="68" y="91"/>
                  </a:lnTo>
                  <a:lnTo>
                    <a:pt x="77" y="86"/>
                  </a:lnTo>
                  <a:lnTo>
                    <a:pt x="79" y="84"/>
                  </a:lnTo>
                  <a:lnTo>
                    <a:pt x="86" y="80"/>
                  </a:lnTo>
                  <a:lnTo>
                    <a:pt x="91" y="73"/>
                  </a:lnTo>
                  <a:lnTo>
                    <a:pt x="96" y="65"/>
                  </a:lnTo>
                  <a:lnTo>
                    <a:pt x="96" y="51"/>
                  </a:lnTo>
                  <a:lnTo>
                    <a:pt x="96" y="51"/>
                  </a:lnTo>
                  <a:lnTo>
                    <a:pt x="96" y="49"/>
                  </a:lnTo>
                  <a:lnTo>
                    <a:pt x="95" y="45"/>
                  </a:lnTo>
                  <a:lnTo>
                    <a:pt x="91" y="42"/>
                  </a:lnTo>
                  <a:lnTo>
                    <a:pt x="88" y="40"/>
                  </a:lnTo>
                  <a:lnTo>
                    <a:pt x="82" y="37"/>
                  </a:lnTo>
                  <a:lnTo>
                    <a:pt x="77" y="35"/>
                  </a:lnTo>
                  <a:lnTo>
                    <a:pt x="70" y="33"/>
                  </a:lnTo>
                  <a:lnTo>
                    <a:pt x="68" y="33"/>
                  </a:lnTo>
                  <a:lnTo>
                    <a:pt x="65" y="31"/>
                  </a:lnTo>
                  <a:lnTo>
                    <a:pt x="61" y="31"/>
                  </a:lnTo>
                  <a:lnTo>
                    <a:pt x="56" y="28"/>
                  </a:lnTo>
                  <a:lnTo>
                    <a:pt x="51" y="26"/>
                  </a:lnTo>
                  <a:lnTo>
                    <a:pt x="48" y="21"/>
                  </a:lnTo>
                  <a:lnTo>
                    <a:pt x="46" y="16"/>
                  </a:lnTo>
                  <a:lnTo>
                    <a:pt x="46" y="16"/>
                  </a:lnTo>
                  <a:lnTo>
                    <a:pt x="44" y="16"/>
                  </a:lnTo>
                  <a:lnTo>
                    <a:pt x="44" y="16"/>
                  </a:lnTo>
                  <a:lnTo>
                    <a:pt x="42" y="12"/>
                  </a:lnTo>
                  <a:lnTo>
                    <a:pt x="39" y="9"/>
                  </a:lnTo>
                  <a:lnTo>
                    <a:pt x="35" y="5"/>
                  </a:lnTo>
                  <a:lnTo>
                    <a:pt x="32" y="2"/>
                  </a:lnTo>
                  <a:lnTo>
                    <a:pt x="27" y="0"/>
                  </a:lnTo>
                  <a:lnTo>
                    <a:pt x="20" y="0"/>
                  </a:lnTo>
                  <a:lnTo>
                    <a:pt x="14"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8" name="Freeform 123">
              <a:extLst/>
            </p:cNvPr>
            <p:cNvSpPr>
              <a:spLocks/>
            </p:cNvSpPr>
            <p:nvPr/>
          </p:nvSpPr>
          <p:spPr bwMode="auto">
            <a:xfrm>
              <a:off x="687388" y="1484313"/>
              <a:ext cx="134938" cy="223838"/>
            </a:xfrm>
            <a:custGeom>
              <a:avLst/>
              <a:gdLst>
                <a:gd name="T0" fmla="*/ 10 w 85"/>
                <a:gd name="T1" fmla="*/ 1 h 141"/>
                <a:gd name="T2" fmla="*/ 12 w 85"/>
                <a:gd name="T3" fmla="*/ 3 h 141"/>
                <a:gd name="T4" fmla="*/ 17 w 85"/>
                <a:gd name="T5" fmla="*/ 7 h 141"/>
                <a:gd name="T6" fmla="*/ 26 w 85"/>
                <a:gd name="T7" fmla="*/ 14 h 141"/>
                <a:gd name="T8" fmla="*/ 33 w 85"/>
                <a:gd name="T9" fmla="*/ 24 h 141"/>
                <a:gd name="T10" fmla="*/ 40 w 85"/>
                <a:gd name="T11" fmla="*/ 31 h 141"/>
                <a:gd name="T12" fmla="*/ 64 w 85"/>
                <a:gd name="T13" fmla="*/ 40 h 141"/>
                <a:gd name="T14" fmla="*/ 66 w 85"/>
                <a:gd name="T15" fmla="*/ 40 h 141"/>
                <a:gd name="T16" fmla="*/ 73 w 85"/>
                <a:gd name="T17" fmla="*/ 42 h 141"/>
                <a:gd name="T18" fmla="*/ 80 w 85"/>
                <a:gd name="T19" fmla="*/ 47 h 141"/>
                <a:gd name="T20" fmla="*/ 82 w 85"/>
                <a:gd name="T21" fmla="*/ 56 h 141"/>
                <a:gd name="T22" fmla="*/ 82 w 85"/>
                <a:gd name="T23" fmla="*/ 57 h 141"/>
                <a:gd name="T24" fmla="*/ 80 w 85"/>
                <a:gd name="T25" fmla="*/ 63 h 141"/>
                <a:gd name="T26" fmla="*/ 75 w 85"/>
                <a:gd name="T27" fmla="*/ 70 h 141"/>
                <a:gd name="T28" fmla="*/ 66 w 85"/>
                <a:gd name="T29" fmla="*/ 75 h 141"/>
                <a:gd name="T30" fmla="*/ 54 w 85"/>
                <a:gd name="T31" fmla="*/ 82 h 141"/>
                <a:gd name="T32" fmla="*/ 38 w 85"/>
                <a:gd name="T33" fmla="*/ 103 h 141"/>
                <a:gd name="T34" fmla="*/ 30 w 85"/>
                <a:gd name="T35" fmla="*/ 115 h 141"/>
                <a:gd name="T36" fmla="*/ 12 w 85"/>
                <a:gd name="T37" fmla="*/ 134 h 141"/>
                <a:gd name="T38" fmla="*/ 2 w 85"/>
                <a:gd name="T39" fmla="*/ 139 h 141"/>
                <a:gd name="T40" fmla="*/ 2 w 85"/>
                <a:gd name="T41" fmla="*/ 141 h 141"/>
                <a:gd name="T42" fmla="*/ 3 w 85"/>
                <a:gd name="T43" fmla="*/ 141 h 141"/>
                <a:gd name="T44" fmla="*/ 23 w 85"/>
                <a:gd name="T45" fmla="*/ 127 h 141"/>
                <a:gd name="T46" fmla="*/ 38 w 85"/>
                <a:gd name="T47" fmla="*/ 108 h 141"/>
                <a:gd name="T48" fmla="*/ 40 w 85"/>
                <a:gd name="T49" fmla="*/ 104 h 141"/>
                <a:gd name="T50" fmla="*/ 44 w 85"/>
                <a:gd name="T51" fmla="*/ 97 h 141"/>
                <a:gd name="T52" fmla="*/ 50 w 85"/>
                <a:gd name="T53" fmla="*/ 89 h 141"/>
                <a:gd name="T54" fmla="*/ 59 w 85"/>
                <a:gd name="T55" fmla="*/ 82 h 141"/>
                <a:gd name="T56" fmla="*/ 66 w 85"/>
                <a:gd name="T57" fmla="*/ 78 h 141"/>
                <a:gd name="T58" fmla="*/ 73 w 85"/>
                <a:gd name="T59" fmla="*/ 75 h 141"/>
                <a:gd name="T60" fmla="*/ 82 w 85"/>
                <a:gd name="T61" fmla="*/ 68 h 141"/>
                <a:gd name="T62" fmla="*/ 85 w 85"/>
                <a:gd name="T63" fmla="*/ 59 h 141"/>
                <a:gd name="T64" fmla="*/ 85 w 85"/>
                <a:gd name="T65" fmla="*/ 56 h 141"/>
                <a:gd name="T66" fmla="*/ 84 w 85"/>
                <a:gd name="T67" fmla="*/ 47 h 141"/>
                <a:gd name="T68" fmla="*/ 77 w 85"/>
                <a:gd name="T69" fmla="*/ 40 h 141"/>
                <a:gd name="T70" fmla="*/ 70 w 85"/>
                <a:gd name="T71" fmla="*/ 36 h 141"/>
                <a:gd name="T72" fmla="*/ 64 w 85"/>
                <a:gd name="T73" fmla="*/ 36 h 141"/>
                <a:gd name="T74" fmla="*/ 50 w 85"/>
                <a:gd name="T75" fmla="*/ 33 h 141"/>
                <a:gd name="T76" fmla="*/ 37 w 85"/>
                <a:gd name="T77" fmla="*/ 24 h 141"/>
                <a:gd name="T78" fmla="*/ 33 w 85"/>
                <a:gd name="T79" fmla="*/ 17 h 141"/>
                <a:gd name="T80" fmla="*/ 24 w 85"/>
                <a:gd name="T81" fmla="*/ 7 h 141"/>
                <a:gd name="T82" fmla="*/ 17 w 85"/>
                <a:gd name="T83" fmla="*/ 1 h 141"/>
                <a:gd name="T84" fmla="*/ 14 w 85"/>
                <a:gd name="T85" fmla="*/ 0 h 141"/>
                <a:gd name="T86" fmla="*/ 10 w 85"/>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41">
                  <a:moveTo>
                    <a:pt x="10" y="0"/>
                  </a:moveTo>
                  <a:lnTo>
                    <a:pt x="10" y="1"/>
                  </a:lnTo>
                  <a:lnTo>
                    <a:pt x="12" y="1"/>
                  </a:lnTo>
                  <a:lnTo>
                    <a:pt x="12" y="3"/>
                  </a:lnTo>
                  <a:lnTo>
                    <a:pt x="16" y="5"/>
                  </a:lnTo>
                  <a:lnTo>
                    <a:pt x="17" y="7"/>
                  </a:lnTo>
                  <a:lnTo>
                    <a:pt x="23" y="10"/>
                  </a:lnTo>
                  <a:lnTo>
                    <a:pt x="26" y="14"/>
                  </a:lnTo>
                  <a:lnTo>
                    <a:pt x="30" y="19"/>
                  </a:lnTo>
                  <a:lnTo>
                    <a:pt x="33" y="24"/>
                  </a:lnTo>
                  <a:lnTo>
                    <a:pt x="35" y="26"/>
                  </a:lnTo>
                  <a:lnTo>
                    <a:pt x="40" y="31"/>
                  </a:lnTo>
                  <a:lnTo>
                    <a:pt x="49" y="36"/>
                  </a:lnTo>
                  <a:lnTo>
                    <a:pt x="64" y="40"/>
                  </a:lnTo>
                  <a:lnTo>
                    <a:pt x="64" y="40"/>
                  </a:lnTo>
                  <a:lnTo>
                    <a:pt x="66" y="40"/>
                  </a:lnTo>
                  <a:lnTo>
                    <a:pt x="70" y="40"/>
                  </a:lnTo>
                  <a:lnTo>
                    <a:pt x="73" y="42"/>
                  </a:lnTo>
                  <a:lnTo>
                    <a:pt x="77" y="43"/>
                  </a:lnTo>
                  <a:lnTo>
                    <a:pt x="80" y="47"/>
                  </a:lnTo>
                  <a:lnTo>
                    <a:pt x="82" y="50"/>
                  </a:lnTo>
                  <a:lnTo>
                    <a:pt x="82" y="56"/>
                  </a:lnTo>
                  <a:lnTo>
                    <a:pt x="82" y="56"/>
                  </a:lnTo>
                  <a:lnTo>
                    <a:pt x="82" y="57"/>
                  </a:lnTo>
                  <a:lnTo>
                    <a:pt x="82" y="59"/>
                  </a:lnTo>
                  <a:lnTo>
                    <a:pt x="80" y="63"/>
                  </a:lnTo>
                  <a:lnTo>
                    <a:pt x="78" y="66"/>
                  </a:lnTo>
                  <a:lnTo>
                    <a:pt x="75" y="70"/>
                  </a:lnTo>
                  <a:lnTo>
                    <a:pt x="71" y="73"/>
                  </a:lnTo>
                  <a:lnTo>
                    <a:pt x="66" y="75"/>
                  </a:lnTo>
                  <a:lnTo>
                    <a:pt x="61" y="77"/>
                  </a:lnTo>
                  <a:lnTo>
                    <a:pt x="54" y="82"/>
                  </a:lnTo>
                  <a:lnTo>
                    <a:pt x="44" y="91"/>
                  </a:lnTo>
                  <a:lnTo>
                    <a:pt x="38" y="103"/>
                  </a:lnTo>
                  <a:lnTo>
                    <a:pt x="35" y="106"/>
                  </a:lnTo>
                  <a:lnTo>
                    <a:pt x="30" y="115"/>
                  </a:lnTo>
                  <a:lnTo>
                    <a:pt x="21" y="124"/>
                  </a:lnTo>
                  <a:lnTo>
                    <a:pt x="12" y="134"/>
                  </a:lnTo>
                  <a:lnTo>
                    <a:pt x="2" y="139"/>
                  </a:lnTo>
                  <a:lnTo>
                    <a:pt x="2" y="139"/>
                  </a:lnTo>
                  <a:lnTo>
                    <a:pt x="0" y="139"/>
                  </a:lnTo>
                  <a:lnTo>
                    <a:pt x="2" y="141"/>
                  </a:lnTo>
                  <a:lnTo>
                    <a:pt x="2" y="141"/>
                  </a:lnTo>
                  <a:lnTo>
                    <a:pt x="3" y="141"/>
                  </a:lnTo>
                  <a:lnTo>
                    <a:pt x="12" y="136"/>
                  </a:lnTo>
                  <a:lnTo>
                    <a:pt x="23" y="127"/>
                  </a:lnTo>
                  <a:lnTo>
                    <a:pt x="31" y="117"/>
                  </a:lnTo>
                  <a:lnTo>
                    <a:pt x="38" y="108"/>
                  </a:lnTo>
                  <a:lnTo>
                    <a:pt x="40" y="104"/>
                  </a:lnTo>
                  <a:lnTo>
                    <a:pt x="40" y="104"/>
                  </a:lnTo>
                  <a:lnTo>
                    <a:pt x="40" y="104"/>
                  </a:lnTo>
                  <a:lnTo>
                    <a:pt x="44" y="97"/>
                  </a:lnTo>
                  <a:lnTo>
                    <a:pt x="47" y="92"/>
                  </a:lnTo>
                  <a:lnTo>
                    <a:pt x="50" y="89"/>
                  </a:lnTo>
                  <a:lnTo>
                    <a:pt x="56" y="85"/>
                  </a:lnTo>
                  <a:lnTo>
                    <a:pt x="59" y="82"/>
                  </a:lnTo>
                  <a:lnTo>
                    <a:pt x="63" y="80"/>
                  </a:lnTo>
                  <a:lnTo>
                    <a:pt x="66" y="78"/>
                  </a:lnTo>
                  <a:lnTo>
                    <a:pt x="66" y="78"/>
                  </a:lnTo>
                  <a:lnTo>
                    <a:pt x="73" y="75"/>
                  </a:lnTo>
                  <a:lnTo>
                    <a:pt x="78" y="71"/>
                  </a:lnTo>
                  <a:lnTo>
                    <a:pt x="82" y="68"/>
                  </a:lnTo>
                  <a:lnTo>
                    <a:pt x="84" y="63"/>
                  </a:lnTo>
                  <a:lnTo>
                    <a:pt x="85" y="59"/>
                  </a:lnTo>
                  <a:lnTo>
                    <a:pt x="85" y="57"/>
                  </a:lnTo>
                  <a:lnTo>
                    <a:pt x="85" y="56"/>
                  </a:lnTo>
                  <a:lnTo>
                    <a:pt x="85" y="50"/>
                  </a:lnTo>
                  <a:lnTo>
                    <a:pt x="84" y="47"/>
                  </a:lnTo>
                  <a:lnTo>
                    <a:pt x="80" y="42"/>
                  </a:lnTo>
                  <a:lnTo>
                    <a:pt x="77" y="40"/>
                  </a:lnTo>
                  <a:lnTo>
                    <a:pt x="73" y="38"/>
                  </a:lnTo>
                  <a:lnTo>
                    <a:pt x="70" y="36"/>
                  </a:lnTo>
                  <a:lnTo>
                    <a:pt x="66" y="36"/>
                  </a:lnTo>
                  <a:lnTo>
                    <a:pt x="64" y="36"/>
                  </a:lnTo>
                  <a:lnTo>
                    <a:pt x="64" y="36"/>
                  </a:lnTo>
                  <a:lnTo>
                    <a:pt x="50" y="33"/>
                  </a:lnTo>
                  <a:lnTo>
                    <a:pt x="42" y="28"/>
                  </a:lnTo>
                  <a:lnTo>
                    <a:pt x="37" y="24"/>
                  </a:lnTo>
                  <a:lnTo>
                    <a:pt x="35" y="22"/>
                  </a:lnTo>
                  <a:lnTo>
                    <a:pt x="33" y="17"/>
                  </a:lnTo>
                  <a:lnTo>
                    <a:pt x="28" y="12"/>
                  </a:lnTo>
                  <a:lnTo>
                    <a:pt x="24" y="7"/>
                  </a:lnTo>
                  <a:lnTo>
                    <a:pt x="21" y="5"/>
                  </a:lnTo>
                  <a:lnTo>
                    <a:pt x="17" y="1"/>
                  </a:lnTo>
                  <a:lnTo>
                    <a:pt x="14" y="0"/>
                  </a:lnTo>
                  <a:lnTo>
                    <a:pt x="14" y="0"/>
                  </a:lnTo>
                  <a:lnTo>
                    <a:pt x="12" y="0"/>
                  </a:lnTo>
                  <a:lnTo>
                    <a:pt x="1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29" name="Freeform 124">
              <a:extLst/>
            </p:cNvPr>
            <p:cNvSpPr>
              <a:spLocks/>
            </p:cNvSpPr>
            <p:nvPr/>
          </p:nvSpPr>
          <p:spPr bwMode="auto">
            <a:xfrm>
              <a:off x="698501" y="1539875"/>
              <a:ext cx="77788" cy="71438"/>
            </a:xfrm>
            <a:custGeom>
              <a:avLst/>
              <a:gdLst>
                <a:gd name="T0" fmla="*/ 30 w 49"/>
                <a:gd name="T1" fmla="*/ 1 h 45"/>
                <a:gd name="T2" fmla="*/ 33 w 49"/>
                <a:gd name="T3" fmla="*/ 10 h 45"/>
                <a:gd name="T4" fmla="*/ 33 w 49"/>
                <a:gd name="T5" fmla="*/ 22 h 45"/>
                <a:gd name="T6" fmla="*/ 28 w 49"/>
                <a:gd name="T7" fmla="*/ 29 h 45"/>
                <a:gd name="T8" fmla="*/ 24 w 49"/>
                <a:gd name="T9" fmla="*/ 31 h 45"/>
                <a:gd name="T10" fmla="*/ 17 w 49"/>
                <a:gd name="T11" fmla="*/ 28 h 45"/>
                <a:gd name="T12" fmla="*/ 16 w 49"/>
                <a:gd name="T13" fmla="*/ 24 h 45"/>
                <a:gd name="T14" fmla="*/ 16 w 49"/>
                <a:gd name="T15" fmla="*/ 21 h 45"/>
                <a:gd name="T16" fmla="*/ 17 w 49"/>
                <a:gd name="T17" fmla="*/ 22 h 45"/>
                <a:gd name="T18" fmla="*/ 21 w 49"/>
                <a:gd name="T19" fmla="*/ 24 h 45"/>
                <a:gd name="T20" fmla="*/ 26 w 49"/>
                <a:gd name="T21" fmla="*/ 24 h 45"/>
                <a:gd name="T22" fmla="*/ 30 w 49"/>
                <a:gd name="T23" fmla="*/ 21 h 45"/>
                <a:gd name="T24" fmla="*/ 30 w 49"/>
                <a:gd name="T25" fmla="*/ 14 h 45"/>
                <a:gd name="T26" fmla="*/ 28 w 49"/>
                <a:gd name="T27" fmla="*/ 8 h 45"/>
                <a:gd name="T28" fmla="*/ 19 w 49"/>
                <a:gd name="T29" fmla="*/ 5 h 45"/>
                <a:gd name="T30" fmla="*/ 12 w 49"/>
                <a:gd name="T31" fmla="*/ 5 h 45"/>
                <a:gd name="T32" fmla="*/ 10 w 49"/>
                <a:gd name="T33" fmla="*/ 7 h 45"/>
                <a:gd name="T34" fmla="*/ 0 w 49"/>
                <a:gd name="T35" fmla="*/ 24 h 45"/>
                <a:gd name="T36" fmla="*/ 3 w 49"/>
                <a:gd name="T37" fmla="*/ 35 h 45"/>
                <a:gd name="T38" fmla="*/ 19 w 49"/>
                <a:gd name="T39" fmla="*/ 45 h 45"/>
                <a:gd name="T40" fmla="*/ 33 w 49"/>
                <a:gd name="T41" fmla="*/ 43 h 45"/>
                <a:gd name="T42" fmla="*/ 43 w 49"/>
                <a:gd name="T43" fmla="*/ 36 h 45"/>
                <a:gd name="T44" fmla="*/ 49 w 49"/>
                <a:gd name="T45" fmla="*/ 19 h 45"/>
                <a:gd name="T46" fmla="*/ 49 w 49"/>
                <a:gd name="T47" fmla="*/ 8 h 45"/>
                <a:gd name="T48" fmla="*/ 47 w 49"/>
                <a:gd name="T49" fmla="*/ 7 h 45"/>
                <a:gd name="T50" fmla="*/ 45 w 49"/>
                <a:gd name="T51" fmla="*/ 8 h 45"/>
                <a:gd name="T52" fmla="*/ 45 w 49"/>
                <a:gd name="T53" fmla="*/ 22 h 45"/>
                <a:gd name="T54" fmla="*/ 35 w 49"/>
                <a:gd name="T55" fmla="*/ 40 h 45"/>
                <a:gd name="T56" fmla="*/ 24 w 49"/>
                <a:gd name="T57" fmla="*/ 42 h 45"/>
                <a:gd name="T58" fmla="*/ 7 w 49"/>
                <a:gd name="T59" fmla="*/ 33 h 45"/>
                <a:gd name="T60" fmla="*/ 5 w 49"/>
                <a:gd name="T61" fmla="*/ 29 h 45"/>
                <a:gd name="T62" fmla="*/ 3 w 49"/>
                <a:gd name="T63" fmla="*/ 22 h 45"/>
                <a:gd name="T64" fmla="*/ 7 w 49"/>
                <a:gd name="T65" fmla="*/ 14 h 45"/>
                <a:gd name="T66" fmla="*/ 12 w 49"/>
                <a:gd name="T67" fmla="*/ 8 h 45"/>
                <a:gd name="T68" fmla="*/ 19 w 49"/>
                <a:gd name="T69" fmla="*/ 7 h 45"/>
                <a:gd name="T70" fmla="*/ 24 w 49"/>
                <a:gd name="T71" fmla="*/ 10 h 45"/>
                <a:gd name="T72" fmla="*/ 28 w 49"/>
                <a:gd name="T73" fmla="*/ 15 h 45"/>
                <a:gd name="T74" fmla="*/ 26 w 49"/>
                <a:gd name="T75" fmla="*/ 21 h 45"/>
                <a:gd name="T76" fmla="*/ 23 w 49"/>
                <a:gd name="T77" fmla="*/ 22 h 45"/>
                <a:gd name="T78" fmla="*/ 21 w 49"/>
                <a:gd name="T79" fmla="*/ 21 h 45"/>
                <a:gd name="T80" fmla="*/ 17 w 49"/>
                <a:gd name="T81" fmla="*/ 17 h 45"/>
                <a:gd name="T82" fmla="*/ 14 w 49"/>
                <a:gd name="T83" fmla="*/ 19 h 45"/>
                <a:gd name="T84" fmla="*/ 12 w 49"/>
                <a:gd name="T85" fmla="*/ 22 h 45"/>
                <a:gd name="T86" fmla="*/ 16 w 49"/>
                <a:gd name="T87" fmla="*/ 29 h 45"/>
                <a:gd name="T88" fmla="*/ 21 w 49"/>
                <a:gd name="T89" fmla="*/ 33 h 45"/>
                <a:gd name="T90" fmla="*/ 24 w 49"/>
                <a:gd name="T91" fmla="*/ 33 h 45"/>
                <a:gd name="T92" fmla="*/ 30 w 49"/>
                <a:gd name="T93" fmla="*/ 31 h 45"/>
                <a:gd name="T94" fmla="*/ 35 w 49"/>
                <a:gd name="T95" fmla="*/ 24 h 45"/>
                <a:gd name="T96" fmla="*/ 35 w 49"/>
                <a:gd name="T97" fmla="*/ 10 h 45"/>
                <a:gd name="T98" fmla="*/ 31 w 49"/>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5">
                  <a:moveTo>
                    <a:pt x="31" y="0"/>
                  </a:moveTo>
                  <a:lnTo>
                    <a:pt x="30" y="1"/>
                  </a:lnTo>
                  <a:lnTo>
                    <a:pt x="30" y="1"/>
                  </a:lnTo>
                  <a:lnTo>
                    <a:pt x="33" y="10"/>
                  </a:lnTo>
                  <a:lnTo>
                    <a:pt x="33" y="17"/>
                  </a:lnTo>
                  <a:lnTo>
                    <a:pt x="33" y="22"/>
                  </a:lnTo>
                  <a:lnTo>
                    <a:pt x="31" y="28"/>
                  </a:lnTo>
                  <a:lnTo>
                    <a:pt x="28" y="29"/>
                  </a:lnTo>
                  <a:lnTo>
                    <a:pt x="24" y="31"/>
                  </a:lnTo>
                  <a:lnTo>
                    <a:pt x="24" y="31"/>
                  </a:lnTo>
                  <a:lnTo>
                    <a:pt x="21" y="29"/>
                  </a:lnTo>
                  <a:lnTo>
                    <a:pt x="17" y="28"/>
                  </a:lnTo>
                  <a:lnTo>
                    <a:pt x="17" y="26"/>
                  </a:lnTo>
                  <a:lnTo>
                    <a:pt x="16" y="24"/>
                  </a:lnTo>
                  <a:lnTo>
                    <a:pt x="16" y="22"/>
                  </a:lnTo>
                  <a:lnTo>
                    <a:pt x="16" y="21"/>
                  </a:lnTo>
                  <a:lnTo>
                    <a:pt x="16" y="21"/>
                  </a:lnTo>
                  <a:lnTo>
                    <a:pt x="17" y="22"/>
                  </a:lnTo>
                  <a:lnTo>
                    <a:pt x="19" y="22"/>
                  </a:lnTo>
                  <a:lnTo>
                    <a:pt x="21" y="24"/>
                  </a:lnTo>
                  <a:lnTo>
                    <a:pt x="23" y="24"/>
                  </a:lnTo>
                  <a:lnTo>
                    <a:pt x="26" y="24"/>
                  </a:lnTo>
                  <a:lnTo>
                    <a:pt x="28" y="22"/>
                  </a:lnTo>
                  <a:lnTo>
                    <a:pt x="30" y="21"/>
                  </a:lnTo>
                  <a:lnTo>
                    <a:pt x="30" y="17"/>
                  </a:lnTo>
                  <a:lnTo>
                    <a:pt x="30" y="14"/>
                  </a:lnTo>
                  <a:lnTo>
                    <a:pt x="30" y="14"/>
                  </a:lnTo>
                  <a:lnTo>
                    <a:pt x="28" y="8"/>
                  </a:lnTo>
                  <a:lnTo>
                    <a:pt x="23" y="5"/>
                  </a:lnTo>
                  <a:lnTo>
                    <a:pt x="19" y="5"/>
                  </a:lnTo>
                  <a:lnTo>
                    <a:pt x="16" y="5"/>
                  </a:lnTo>
                  <a:lnTo>
                    <a:pt x="12" y="5"/>
                  </a:lnTo>
                  <a:lnTo>
                    <a:pt x="10" y="5"/>
                  </a:lnTo>
                  <a:lnTo>
                    <a:pt x="10" y="7"/>
                  </a:lnTo>
                  <a:lnTo>
                    <a:pt x="2" y="15"/>
                  </a:lnTo>
                  <a:lnTo>
                    <a:pt x="0" y="24"/>
                  </a:lnTo>
                  <a:lnTo>
                    <a:pt x="3" y="31"/>
                  </a:lnTo>
                  <a:lnTo>
                    <a:pt x="3" y="35"/>
                  </a:lnTo>
                  <a:lnTo>
                    <a:pt x="12" y="42"/>
                  </a:lnTo>
                  <a:lnTo>
                    <a:pt x="19" y="45"/>
                  </a:lnTo>
                  <a:lnTo>
                    <a:pt x="28" y="45"/>
                  </a:lnTo>
                  <a:lnTo>
                    <a:pt x="33" y="43"/>
                  </a:lnTo>
                  <a:lnTo>
                    <a:pt x="37" y="43"/>
                  </a:lnTo>
                  <a:lnTo>
                    <a:pt x="43" y="36"/>
                  </a:lnTo>
                  <a:lnTo>
                    <a:pt x="49" y="28"/>
                  </a:lnTo>
                  <a:lnTo>
                    <a:pt x="49" y="19"/>
                  </a:lnTo>
                  <a:lnTo>
                    <a:pt x="49" y="10"/>
                  </a:lnTo>
                  <a:lnTo>
                    <a:pt x="49" y="8"/>
                  </a:lnTo>
                  <a:lnTo>
                    <a:pt x="49" y="7"/>
                  </a:lnTo>
                  <a:lnTo>
                    <a:pt x="47" y="7"/>
                  </a:lnTo>
                  <a:lnTo>
                    <a:pt x="47" y="7"/>
                  </a:lnTo>
                  <a:lnTo>
                    <a:pt x="45" y="8"/>
                  </a:lnTo>
                  <a:lnTo>
                    <a:pt x="47" y="12"/>
                  </a:lnTo>
                  <a:lnTo>
                    <a:pt x="45" y="22"/>
                  </a:lnTo>
                  <a:lnTo>
                    <a:pt x="43" y="33"/>
                  </a:lnTo>
                  <a:lnTo>
                    <a:pt x="35" y="40"/>
                  </a:lnTo>
                  <a:lnTo>
                    <a:pt x="31" y="42"/>
                  </a:lnTo>
                  <a:lnTo>
                    <a:pt x="24" y="42"/>
                  </a:lnTo>
                  <a:lnTo>
                    <a:pt x="14" y="42"/>
                  </a:lnTo>
                  <a:lnTo>
                    <a:pt x="7" y="33"/>
                  </a:lnTo>
                  <a:lnTo>
                    <a:pt x="7" y="33"/>
                  </a:lnTo>
                  <a:lnTo>
                    <a:pt x="5" y="29"/>
                  </a:lnTo>
                  <a:lnTo>
                    <a:pt x="3" y="26"/>
                  </a:lnTo>
                  <a:lnTo>
                    <a:pt x="3" y="22"/>
                  </a:lnTo>
                  <a:lnTo>
                    <a:pt x="3" y="17"/>
                  </a:lnTo>
                  <a:lnTo>
                    <a:pt x="7" y="14"/>
                  </a:lnTo>
                  <a:lnTo>
                    <a:pt x="12" y="8"/>
                  </a:lnTo>
                  <a:lnTo>
                    <a:pt x="12" y="8"/>
                  </a:lnTo>
                  <a:lnTo>
                    <a:pt x="16" y="7"/>
                  </a:lnTo>
                  <a:lnTo>
                    <a:pt x="19" y="7"/>
                  </a:lnTo>
                  <a:lnTo>
                    <a:pt x="23" y="8"/>
                  </a:lnTo>
                  <a:lnTo>
                    <a:pt x="24" y="10"/>
                  </a:lnTo>
                  <a:lnTo>
                    <a:pt x="26" y="14"/>
                  </a:lnTo>
                  <a:lnTo>
                    <a:pt x="28" y="15"/>
                  </a:lnTo>
                  <a:lnTo>
                    <a:pt x="28" y="19"/>
                  </a:lnTo>
                  <a:lnTo>
                    <a:pt x="26" y="21"/>
                  </a:lnTo>
                  <a:lnTo>
                    <a:pt x="24" y="22"/>
                  </a:lnTo>
                  <a:lnTo>
                    <a:pt x="23" y="22"/>
                  </a:lnTo>
                  <a:lnTo>
                    <a:pt x="21" y="21"/>
                  </a:lnTo>
                  <a:lnTo>
                    <a:pt x="21" y="21"/>
                  </a:lnTo>
                  <a:lnTo>
                    <a:pt x="19" y="19"/>
                  </a:lnTo>
                  <a:lnTo>
                    <a:pt x="17" y="17"/>
                  </a:lnTo>
                  <a:lnTo>
                    <a:pt x="16" y="17"/>
                  </a:lnTo>
                  <a:lnTo>
                    <a:pt x="14" y="19"/>
                  </a:lnTo>
                  <a:lnTo>
                    <a:pt x="14" y="21"/>
                  </a:lnTo>
                  <a:lnTo>
                    <a:pt x="12" y="22"/>
                  </a:lnTo>
                  <a:lnTo>
                    <a:pt x="14" y="26"/>
                  </a:lnTo>
                  <a:lnTo>
                    <a:pt x="16" y="29"/>
                  </a:lnTo>
                  <a:lnTo>
                    <a:pt x="17" y="31"/>
                  </a:lnTo>
                  <a:lnTo>
                    <a:pt x="21" y="33"/>
                  </a:lnTo>
                  <a:lnTo>
                    <a:pt x="24" y="35"/>
                  </a:lnTo>
                  <a:lnTo>
                    <a:pt x="24" y="33"/>
                  </a:lnTo>
                  <a:lnTo>
                    <a:pt x="28" y="33"/>
                  </a:lnTo>
                  <a:lnTo>
                    <a:pt x="30" y="31"/>
                  </a:lnTo>
                  <a:lnTo>
                    <a:pt x="33" y="29"/>
                  </a:lnTo>
                  <a:lnTo>
                    <a:pt x="35" y="24"/>
                  </a:lnTo>
                  <a:lnTo>
                    <a:pt x="37" y="17"/>
                  </a:lnTo>
                  <a:lnTo>
                    <a:pt x="35" y="10"/>
                  </a:lnTo>
                  <a:lnTo>
                    <a:pt x="33" y="1"/>
                  </a:lnTo>
                  <a:lnTo>
                    <a:pt x="31" y="0"/>
                  </a:lnTo>
                  <a:lnTo>
                    <a:pt x="3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0" name="Freeform 125">
              <a:extLst/>
            </p:cNvPr>
            <p:cNvSpPr>
              <a:spLocks/>
            </p:cNvSpPr>
            <p:nvPr/>
          </p:nvSpPr>
          <p:spPr bwMode="auto">
            <a:xfrm>
              <a:off x="709613" y="1547813"/>
              <a:ext cx="55563" cy="55563"/>
            </a:xfrm>
            <a:custGeom>
              <a:avLst/>
              <a:gdLst>
                <a:gd name="T0" fmla="*/ 33 w 35"/>
                <a:gd name="T1" fmla="*/ 0 h 35"/>
                <a:gd name="T2" fmla="*/ 31 w 35"/>
                <a:gd name="T3" fmla="*/ 0 h 35"/>
                <a:gd name="T4" fmla="*/ 31 w 35"/>
                <a:gd name="T5" fmla="*/ 2 h 35"/>
                <a:gd name="T6" fmla="*/ 31 w 35"/>
                <a:gd name="T7" fmla="*/ 3 h 35"/>
                <a:gd name="T8" fmla="*/ 33 w 35"/>
                <a:gd name="T9" fmla="*/ 10 h 35"/>
                <a:gd name="T10" fmla="*/ 33 w 35"/>
                <a:gd name="T11" fmla="*/ 17 h 35"/>
                <a:gd name="T12" fmla="*/ 30 w 35"/>
                <a:gd name="T13" fmla="*/ 24 h 35"/>
                <a:gd name="T14" fmla="*/ 23 w 35"/>
                <a:gd name="T15" fmla="*/ 31 h 35"/>
                <a:gd name="T16" fmla="*/ 21 w 35"/>
                <a:gd name="T17" fmla="*/ 31 h 35"/>
                <a:gd name="T18" fmla="*/ 19 w 35"/>
                <a:gd name="T19" fmla="*/ 31 h 35"/>
                <a:gd name="T20" fmla="*/ 16 w 35"/>
                <a:gd name="T21" fmla="*/ 31 h 35"/>
                <a:gd name="T22" fmla="*/ 12 w 35"/>
                <a:gd name="T23" fmla="*/ 30 h 35"/>
                <a:gd name="T24" fmla="*/ 7 w 35"/>
                <a:gd name="T25" fmla="*/ 28 h 35"/>
                <a:gd name="T26" fmla="*/ 3 w 35"/>
                <a:gd name="T27" fmla="*/ 24 h 35"/>
                <a:gd name="T28" fmla="*/ 3 w 35"/>
                <a:gd name="T29" fmla="*/ 23 h 35"/>
                <a:gd name="T30" fmla="*/ 3 w 35"/>
                <a:gd name="T31" fmla="*/ 21 h 35"/>
                <a:gd name="T32" fmla="*/ 3 w 35"/>
                <a:gd name="T33" fmla="*/ 17 h 35"/>
                <a:gd name="T34" fmla="*/ 3 w 35"/>
                <a:gd name="T35" fmla="*/ 16 h 35"/>
                <a:gd name="T36" fmla="*/ 5 w 35"/>
                <a:gd name="T37" fmla="*/ 12 h 35"/>
                <a:gd name="T38" fmla="*/ 7 w 35"/>
                <a:gd name="T39" fmla="*/ 10 h 35"/>
                <a:gd name="T40" fmla="*/ 12 w 35"/>
                <a:gd name="T41" fmla="*/ 10 h 35"/>
                <a:gd name="T42" fmla="*/ 12 w 35"/>
                <a:gd name="T43" fmla="*/ 10 h 35"/>
                <a:gd name="T44" fmla="*/ 14 w 35"/>
                <a:gd name="T45" fmla="*/ 10 h 35"/>
                <a:gd name="T46" fmla="*/ 17 w 35"/>
                <a:gd name="T47" fmla="*/ 12 h 35"/>
                <a:gd name="T48" fmla="*/ 19 w 35"/>
                <a:gd name="T49" fmla="*/ 14 h 35"/>
                <a:gd name="T50" fmla="*/ 19 w 35"/>
                <a:gd name="T51" fmla="*/ 16 h 35"/>
                <a:gd name="T52" fmla="*/ 19 w 35"/>
                <a:gd name="T53" fmla="*/ 17 h 35"/>
                <a:gd name="T54" fmla="*/ 21 w 35"/>
                <a:gd name="T55" fmla="*/ 17 h 35"/>
                <a:gd name="T56" fmla="*/ 23 w 35"/>
                <a:gd name="T57" fmla="*/ 17 h 35"/>
                <a:gd name="T58" fmla="*/ 23 w 35"/>
                <a:gd name="T59" fmla="*/ 16 h 35"/>
                <a:gd name="T60" fmla="*/ 21 w 35"/>
                <a:gd name="T61" fmla="*/ 12 h 35"/>
                <a:gd name="T62" fmla="*/ 19 w 35"/>
                <a:gd name="T63" fmla="*/ 10 h 35"/>
                <a:gd name="T64" fmla="*/ 17 w 35"/>
                <a:gd name="T65" fmla="*/ 9 h 35"/>
                <a:gd name="T66" fmla="*/ 14 w 35"/>
                <a:gd name="T67" fmla="*/ 7 h 35"/>
                <a:gd name="T68" fmla="*/ 12 w 35"/>
                <a:gd name="T69" fmla="*/ 7 h 35"/>
                <a:gd name="T70" fmla="*/ 9 w 35"/>
                <a:gd name="T71" fmla="*/ 7 h 35"/>
                <a:gd name="T72" fmla="*/ 5 w 35"/>
                <a:gd name="T73" fmla="*/ 9 h 35"/>
                <a:gd name="T74" fmla="*/ 3 w 35"/>
                <a:gd name="T75" fmla="*/ 10 h 35"/>
                <a:gd name="T76" fmla="*/ 2 w 35"/>
                <a:gd name="T77" fmla="*/ 14 h 35"/>
                <a:gd name="T78" fmla="*/ 0 w 35"/>
                <a:gd name="T79" fmla="*/ 17 h 35"/>
                <a:gd name="T80" fmla="*/ 0 w 35"/>
                <a:gd name="T81" fmla="*/ 21 h 35"/>
                <a:gd name="T82" fmla="*/ 2 w 35"/>
                <a:gd name="T83" fmla="*/ 24 h 35"/>
                <a:gd name="T84" fmla="*/ 2 w 35"/>
                <a:gd name="T85" fmla="*/ 24 h 35"/>
                <a:gd name="T86" fmla="*/ 5 w 35"/>
                <a:gd name="T87" fmla="*/ 30 h 35"/>
                <a:gd name="T88" fmla="*/ 9 w 35"/>
                <a:gd name="T89" fmla="*/ 33 h 35"/>
                <a:gd name="T90" fmla="*/ 14 w 35"/>
                <a:gd name="T91" fmla="*/ 33 h 35"/>
                <a:gd name="T92" fmla="*/ 17 w 35"/>
                <a:gd name="T93" fmla="*/ 35 h 35"/>
                <a:gd name="T94" fmla="*/ 21 w 35"/>
                <a:gd name="T95" fmla="*/ 35 h 35"/>
                <a:gd name="T96" fmla="*/ 23 w 35"/>
                <a:gd name="T97" fmla="*/ 33 h 35"/>
                <a:gd name="T98" fmla="*/ 24 w 35"/>
                <a:gd name="T99" fmla="*/ 33 h 35"/>
                <a:gd name="T100" fmla="*/ 31 w 35"/>
                <a:gd name="T101" fmla="*/ 28 h 35"/>
                <a:gd name="T102" fmla="*/ 35 w 35"/>
                <a:gd name="T103" fmla="*/ 19 h 35"/>
                <a:gd name="T104" fmla="*/ 35 w 35"/>
                <a:gd name="T105" fmla="*/ 10 h 35"/>
                <a:gd name="T106" fmla="*/ 35 w 35"/>
                <a:gd name="T107" fmla="*/ 3 h 35"/>
                <a:gd name="T108" fmla="*/ 35 w 35"/>
                <a:gd name="T109" fmla="*/ 0 h 35"/>
                <a:gd name="T110" fmla="*/ 33 w 35"/>
                <a:gd name="T111" fmla="*/ 0 h 35"/>
                <a:gd name="T112" fmla="*/ 33 w 35"/>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5">
                  <a:moveTo>
                    <a:pt x="33" y="0"/>
                  </a:moveTo>
                  <a:lnTo>
                    <a:pt x="31" y="0"/>
                  </a:lnTo>
                  <a:lnTo>
                    <a:pt x="31" y="2"/>
                  </a:lnTo>
                  <a:lnTo>
                    <a:pt x="31" y="3"/>
                  </a:lnTo>
                  <a:lnTo>
                    <a:pt x="33" y="10"/>
                  </a:lnTo>
                  <a:lnTo>
                    <a:pt x="33" y="17"/>
                  </a:lnTo>
                  <a:lnTo>
                    <a:pt x="30" y="24"/>
                  </a:lnTo>
                  <a:lnTo>
                    <a:pt x="23" y="31"/>
                  </a:lnTo>
                  <a:lnTo>
                    <a:pt x="21" y="31"/>
                  </a:lnTo>
                  <a:lnTo>
                    <a:pt x="19" y="31"/>
                  </a:lnTo>
                  <a:lnTo>
                    <a:pt x="16" y="31"/>
                  </a:lnTo>
                  <a:lnTo>
                    <a:pt x="12" y="30"/>
                  </a:lnTo>
                  <a:lnTo>
                    <a:pt x="7" y="28"/>
                  </a:lnTo>
                  <a:lnTo>
                    <a:pt x="3" y="24"/>
                  </a:lnTo>
                  <a:lnTo>
                    <a:pt x="3" y="23"/>
                  </a:lnTo>
                  <a:lnTo>
                    <a:pt x="3" y="21"/>
                  </a:lnTo>
                  <a:lnTo>
                    <a:pt x="3" y="17"/>
                  </a:lnTo>
                  <a:lnTo>
                    <a:pt x="3" y="16"/>
                  </a:lnTo>
                  <a:lnTo>
                    <a:pt x="5" y="12"/>
                  </a:lnTo>
                  <a:lnTo>
                    <a:pt x="7" y="10"/>
                  </a:lnTo>
                  <a:lnTo>
                    <a:pt x="12" y="10"/>
                  </a:lnTo>
                  <a:lnTo>
                    <a:pt x="12" y="10"/>
                  </a:lnTo>
                  <a:lnTo>
                    <a:pt x="14" y="10"/>
                  </a:lnTo>
                  <a:lnTo>
                    <a:pt x="17" y="12"/>
                  </a:lnTo>
                  <a:lnTo>
                    <a:pt x="19" y="14"/>
                  </a:lnTo>
                  <a:lnTo>
                    <a:pt x="19" y="16"/>
                  </a:lnTo>
                  <a:lnTo>
                    <a:pt x="19" y="17"/>
                  </a:lnTo>
                  <a:lnTo>
                    <a:pt x="21" y="17"/>
                  </a:lnTo>
                  <a:lnTo>
                    <a:pt x="23" y="17"/>
                  </a:lnTo>
                  <a:lnTo>
                    <a:pt x="23" y="16"/>
                  </a:lnTo>
                  <a:lnTo>
                    <a:pt x="21" y="12"/>
                  </a:lnTo>
                  <a:lnTo>
                    <a:pt x="19" y="10"/>
                  </a:lnTo>
                  <a:lnTo>
                    <a:pt x="17" y="9"/>
                  </a:lnTo>
                  <a:lnTo>
                    <a:pt x="14" y="7"/>
                  </a:lnTo>
                  <a:lnTo>
                    <a:pt x="12" y="7"/>
                  </a:lnTo>
                  <a:lnTo>
                    <a:pt x="9" y="7"/>
                  </a:lnTo>
                  <a:lnTo>
                    <a:pt x="5" y="9"/>
                  </a:lnTo>
                  <a:lnTo>
                    <a:pt x="3" y="10"/>
                  </a:lnTo>
                  <a:lnTo>
                    <a:pt x="2" y="14"/>
                  </a:lnTo>
                  <a:lnTo>
                    <a:pt x="0" y="17"/>
                  </a:lnTo>
                  <a:lnTo>
                    <a:pt x="0" y="21"/>
                  </a:lnTo>
                  <a:lnTo>
                    <a:pt x="2" y="24"/>
                  </a:lnTo>
                  <a:lnTo>
                    <a:pt x="2" y="24"/>
                  </a:lnTo>
                  <a:lnTo>
                    <a:pt x="5" y="30"/>
                  </a:lnTo>
                  <a:lnTo>
                    <a:pt x="9" y="33"/>
                  </a:lnTo>
                  <a:lnTo>
                    <a:pt x="14" y="33"/>
                  </a:lnTo>
                  <a:lnTo>
                    <a:pt x="17" y="35"/>
                  </a:lnTo>
                  <a:lnTo>
                    <a:pt x="21" y="35"/>
                  </a:lnTo>
                  <a:lnTo>
                    <a:pt x="23" y="33"/>
                  </a:lnTo>
                  <a:lnTo>
                    <a:pt x="24" y="33"/>
                  </a:lnTo>
                  <a:lnTo>
                    <a:pt x="31" y="28"/>
                  </a:lnTo>
                  <a:lnTo>
                    <a:pt x="35" y="19"/>
                  </a:lnTo>
                  <a:lnTo>
                    <a:pt x="35" y="10"/>
                  </a:lnTo>
                  <a:lnTo>
                    <a:pt x="35" y="3"/>
                  </a:lnTo>
                  <a:lnTo>
                    <a:pt x="35" y="0"/>
                  </a:lnTo>
                  <a:lnTo>
                    <a:pt x="33" y="0"/>
                  </a:lnTo>
                  <a:lnTo>
                    <a:pt x="3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1" name="Freeform 126">
              <a:extLst/>
            </p:cNvPr>
            <p:cNvSpPr>
              <a:spLocks/>
            </p:cNvSpPr>
            <p:nvPr/>
          </p:nvSpPr>
          <p:spPr bwMode="auto">
            <a:xfrm>
              <a:off x="758826" y="1625600"/>
              <a:ext cx="58738" cy="63500"/>
            </a:xfrm>
            <a:custGeom>
              <a:avLst/>
              <a:gdLst>
                <a:gd name="T0" fmla="*/ 12 w 37"/>
                <a:gd name="T1" fmla="*/ 2 h 40"/>
                <a:gd name="T2" fmla="*/ 12 w 37"/>
                <a:gd name="T3" fmla="*/ 3 h 40"/>
                <a:gd name="T4" fmla="*/ 14 w 37"/>
                <a:gd name="T5" fmla="*/ 3 h 40"/>
                <a:gd name="T6" fmla="*/ 19 w 37"/>
                <a:gd name="T7" fmla="*/ 3 h 40"/>
                <a:gd name="T8" fmla="*/ 25 w 37"/>
                <a:gd name="T9" fmla="*/ 5 h 40"/>
                <a:gd name="T10" fmla="*/ 32 w 37"/>
                <a:gd name="T11" fmla="*/ 10 h 40"/>
                <a:gd name="T12" fmla="*/ 33 w 37"/>
                <a:gd name="T13" fmla="*/ 17 h 40"/>
                <a:gd name="T14" fmla="*/ 33 w 37"/>
                <a:gd name="T15" fmla="*/ 22 h 40"/>
                <a:gd name="T16" fmla="*/ 32 w 37"/>
                <a:gd name="T17" fmla="*/ 31 h 40"/>
                <a:gd name="T18" fmla="*/ 28 w 37"/>
                <a:gd name="T19" fmla="*/ 36 h 40"/>
                <a:gd name="T20" fmla="*/ 25 w 37"/>
                <a:gd name="T21" fmla="*/ 36 h 40"/>
                <a:gd name="T22" fmla="*/ 21 w 37"/>
                <a:gd name="T23" fmla="*/ 35 h 40"/>
                <a:gd name="T24" fmla="*/ 19 w 37"/>
                <a:gd name="T25" fmla="*/ 31 h 40"/>
                <a:gd name="T26" fmla="*/ 21 w 37"/>
                <a:gd name="T27" fmla="*/ 26 h 40"/>
                <a:gd name="T28" fmla="*/ 21 w 37"/>
                <a:gd name="T29" fmla="*/ 19 h 40"/>
                <a:gd name="T30" fmla="*/ 16 w 37"/>
                <a:gd name="T31" fmla="*/ 14 h 40"/>
                <a:gd name="T32" fmla="*/ 14 w 37"/>
                <a:gd name="T33" fmla="*/ 12 h 40"/>
                <a:gd name="T34" fmla="*/ 9 w 37"/>
                <a:gd name="T35" fmla="*/ 12 h 40"/>
                <a:gd name="T36" fmla="*/ 0 w 37"/>
                <a:gd name="T37" fmla="*/ 17 h 40"/>
                <a:gd name="T38" fmla="*/ 0 w 37"/>
                <a:gd name="T39" fmla="*/ 19 h 40"/>
                <a:gd name="T40" fmla="*/ 2 w 37"/>
                <a:gd name="T41" fmla="*/ 19 h 40"/>
                <a:gd name="T42" fmla="*/ 11 w 37"/>
                <a:gd name="T43" fmla="*/ 15 h 40"/>
                <a:gd name="T44" fmla="*/ 14 w 37"/>
                <a:gd name="T45" fmla="*/ 15 h 40"/>
                <a:gd name="T46" fmla="*/ 18 w 37"/>
                <a:gd name="T47" fmla="*/ 19 h 40"/>
                <a:gd name="T48" fmla="*/ 18 w 37"/>
                <a:gd name="T49" fmla="*/ 24 h 40"/>
                <a:gd name="T50" fmla="*/ 18 w 37"/>
                <a:gd name="T51" fmla="*/ 26 h 40"/>
                <a:gd name="T52" fmla="*/ 18 w 37"/>
                <a:gd name="T53" fmla="*/ 35 h 40"/>
                <a:gd name="T54" fmla="*/ 21 w 37"/>
                <a:gd name="T55" fmla="*/ 38 h 40"/>
                <a:gd name="T56" fmla="*/ 25 w 37"/>
                <a:gd name="T57" fmla="*/ 40 h 40"/>
                <a:gd name="T58" fmla="*/ 30 w 37"/>
                <a:gd name="T59" fmla="*/ 38 h 40"/>
                <a:gd name="T60" fmla="*/ 35 w 37"/>
                <a:gd name="T61" fmla="*/ 31 h 40"/>
                <a:gd name="T62" fmla="*/ 37 w 37"/>
                <a:gd name="T63" fmla="*/ 22 h 40"/>
                <a:gd name="T64" fmla="*/ 35 w 37"/>
                <a:gd name="T65" fmla="*/ 15 h 40"/>
                <a:gd name="T66" fmla="*/ 33 w 37"/>
                <a:gd name="T67" fmla="*/ 8 h 40"/>
                <a:gd name="T68" fmla="*/ 26 w 37"/>
                <a:gd name="T69" fmla="*/ 2 h 40"/>
                <a:gd name="T70" fmla="*/ 19 w 37"/>
                <a:gd name="T71" fmla="*/ 0 h 40"/>
                <a:gd name="T72" fmla="*/ 14 w 37"/>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40">
                  <a:moveTo>
                    <a:pt x="12" y="2"/>
                  </a:moveTo>
                  <a:lnTo>
                    <a:pt x="12" y="2"/>
                  </a:lnTo>
                  <a:lnTo>
                    <a:pt x="11" y="3"/>
                  </a:lnTo>
                  <a:lnTo>
                    <a:pt x="12" y="3"/>
                  </a:lnTo>
                  <a:lnTo>
                    <a:pt x="14" y="3"/>
                  </a:lnTo>
                  <a:lnTo>
                    <a:pt x="14" y="3"/>
                  </a:lnTo>
                  <a:lnTo>
                    <a:pt x="16" y="3"/>
                  </a:lnTo>
                  <a:lnTo>
                    <a:pt x="19" y="3"/>
                  </a:lnTo>
                  <a:lnTo>
                    <a:pt x="21" y="3"/>
                  </a:lnTo>
                  <a:lnTo>
                    <a:pt x="25" y="5"/>
                  </a:lnTo>
                  <a:lnTo>
                    <a:pt x="28" y="7"/>
                  </a:lnTo>
                  <a:lnTo>
                    <a:pt x="32" y="10"/>
                  </a:lnTo>
                  <a:lnTo>
                    <a:pt x="33" y="15"/>
                  </a:lnTo>
                  <a:lnTo>
                    <a:pt x="33" y="17"/>
                  </a:lnTo>
                  <a:lnTo>
                    <a:pt x="33" y="19"/>
                  </a:lnTo>
                  <a:lnTo>
                    <a:pt x="33" y="22"/>
                  </a:lnTo>
                  <a:lnTo>
                    <a:pt x="33" y="26"/>
                  </a:lnTo>
                  <a:lnTo>
                    <a:pt x="32" y="31"/>
                  </a:lnTo>
                  <a:lnTo>
                    <a:pt x="30" y="33"/>
                  </a:lnTo>
                  <a:lnTo>
                    <a:pt x="28" y="36"/>
                  </a:lnTo>
                  <a:lnTo>
                    <a:pt x="26" y="36"/>
                  </a:lnTo>
                  <a:lnTo>
                    <a:pt x="25" y="36"/>
                  </a:lnTo>
                  <a:lnTo>
                    <a:pt x="23" y="36"/>
                  </a:lnTo>
                  <a:lnTo>
                    <a:pt x="21" y="35"/>
                  </a:lnTo>
                  <a:lnTo>
                    <a:pt x="19" y="33"/>
                  </a:lnTo>
                  <a:lnTo>
                    <a:pt x="19" y="31"/>
                  </a:lnTo>
                  <a:lnTo>
                    <a:pt x="21" y="28"/>
                  </a:lnTo>
                  <a:lnTo>
                    <a:pt x="21" y="26"/>
                  </a:lnTo>
                  <a:lnTo>
                    <a:pt x="21" y="22"/>
                  </a:lnTo>
                  <a:lnTo>
                    <a:pt x="21" y="19"/>
                  </a:lnTo>
                  <a:lnTo>
                    <a:pt x="19" y="17"/>
                  </a:lnTo>
                  <a:lnTo>
                    <a:pt x="16" y="14"/>
                  </a:lnTo>
                  <a:lnTo>
                    <a:pt x="16" y="14"/>
                  </a:lnTo>
                  <a:lnTo>
                    <a:pt x="14" y="12"/>
                  </a:lnTo>
                  <a:lnTo>
                    <a:pt x="12" y="12"/>
                  </a:lnTo>
                  <a:lnTo>
                    <a:pt x="9" y="12"/>
                  </a:lnTo>
                  <a:lnTo>
                    <a:pt x="5" y="14"/>
                  </a:lnTo>
                  <a:lnTo>
                    <a:pt x="0" y="17"/>
                  </a:lnTo>
                  <a:lnTo>
                    <a:pt x="0" y="19"/>
                  </a:lnTo>
                  <a:lnTo>
                    <a:pt x="0" y="19"/>
                  </a:lnTo>
                  <a:lnTo>
                    <a:pt x="2" y="21"/>
                  </a:lnTo>
                  <a:lnTo>
                    <a:pt x="2" y="19"/>
                  </a:lnTo>
                  <a:lnTo>
                    <a:pt x="7" y="17"/>
                  </a:lnTo>
                  <a:lnTo>
                    <a:pt x="11" y="15"/>
                  </a:lnTo>
                  <a:lnTo>
                    <a:pt x="12" y="15"/>
                  </a:lnTo>
                  <a:lnTo>
                    <a:pt x="14" y="15"/>
                  </a:lnTo>
                  <a:lnTo>
                    <a:pt x="14" y="15"/>
                  </a:lnTo>
                  <a:lnTo>
                    <a:pt x="18" y="19"/>
                  </a:lnTo>
                  <a:lnTo>
                    <a:pt x="18" y="21"/>
                  </a:lnTo>
                  <a:lnTo>
                    <a:pt x="18" y="24"/>
                  </a:lnTo>
                  <a:lnTo>
                    <a:pt x="18" y="26"/>
                  </a:lnTo>
                  <a:lnTo>
                    <a:pt x="18" y="26"/>
                  </a:lnTo>
                  <a:lnTo>
                    <a:pt x="16" y="31"/>
                  </a:lnTo>
                  <a:lnTo>
                    <a:pt x="18" y="35"/>
                  </a:lnTo>
                  <a:lnTo>
                    <a:pt x="18" y="36"/>
                  </a:lnTo>
                  <a:lnTo>
                    <a:pt x="21" y="38"/>
                  </a:lnTo>
                  <a:lnTo>
                    <a:pt x="23" y="40"/>
                  </a:lnTo>
                  <a:lnTo>
                    <a:pt x="25" y="40"/>
                  </a:lnTo>
                  <a:lnTo>
                    <a:pt x="26" y="40"/>
                  </a:lnTo>
                  <a:lnTo>
                    <a:pt x="30" y="38"/>
                  </a:lnTo>
                  <a:lnTo>
                    <a:pt x="33" y="36"/>
                  </a:lnTo>
                  <a:lnTo>
                    <a:pt x="35" y="31"/>
                  </a:lnTo>
                  <a:lnTo>
                    <a:pt x="37" y="28"/>
                  </a:lnTo>
                  <a:lnTo>
                    <a:pt x="37" y="22"/>
                  </a:lnTo>
                  <a:lnTo>
                    <a:pt x="37" y="19"/>
                  </a:lnTo>
                  <a:lnTo>
                    <a:pt x="35" y="15"/>
                  </a:lnTo>
                  <a:lnTo>
                    <a:pt x="35" y="15"/>
                  </a:lnTo>
                  <a:lnTo>
                    <a:pt x="33" y="8"/>
                  </a:lnTo>
                  <a:lnTo>
                    <a:pt x="30" y="5"/>
                  </a:lnTo>
                  <a:lnTo>
                    <a:pt x="26" y="2"/>
                  </a:lnTo>
                  <a:lnTo>
                    <a:pt x="23" y="2"/>
                  </a:lnTo>
                  <a:lnTo>
                    <a:pt x="19" y="0"/>
                  </a:lnTo>
                  <a:lnTo>
                    <a:pt x="16" y="0"/>
                  </a:lnTo>
                  <a:lnTo>
                    <a:pt x="14" y="0"/>
                  </a:lnTo>
                  <a:lnTo>
                    <a:pt x="1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2" name="Freeform 127">
              <a:extLst/>
            </p:cNvPr>
            <p:cNvSpPr>
              <a:spLocks/>
            </p:cNvSpPr>
            <p:nvPr/>
          </p:nvSpPr>
          <p:spPr bwMode="auto">
            <a:xfrm>
              <a:off x="766763" y="1636713"/>
              <a:ext cx="36513" cy="46038"/>
            </a:xfrm>
            <a:custGeom>
              <a:avLst/>
              <a:gdLst>
                <a:gd name="T0" fmla="*/ 0 w 23"/>
                <a:gd name="T1" fmla="*/ 0 h 29"/>
                <a:gd name="T2" fmla="*/ 0 w 23"/>
                <a:gd name="T3" fmla="*/ 0 h 29"/>
                <a:gd name="T4" fmla="*/ 0 w 23"/>
                <a:gd name="T5" fmla="*/ 1 h 29"/>
                <a:gd name="T6" fmla="*/ 0 w 23"/>
                <a:gd name="T7" fmla="*/ 1 h 29"/>
                <a:gd name="T8" fmla="*/ 2 w 23"/>
                <a:gd name="T9" fmla="*/ 3 h 29"/>
                <a:gd name="T10" fmla="*/ 2 w 23"/>
                <a:gd name="T11" fmla="*/ 1 h 29"/>
                <a:gd name="T12" fmla="*/ 6 w 23"/>
                <a:gd name="T13" fmla="*/ 1 h 29"/>
                <a:gd name="T14" fmla="*/ 9 w 23"/>
                <a:gd name="T15" fmla="*/ 1 h 29"/>
                <a:gd name="T16" fmla="*/ 13 w 23"/>
                <a:gd name="T17" fmla="*/ 3 h 29"/>
                <a:gd name="T18" fmla="*/ 16 w 23"/>
                <a:gd name="T19" fmla="*/ 5 h 29"/>
                <a:gd name="T20" fmla="*/ 18 w 23"/>
                <a:gd name="T21" fmla="*/ 7 h 29"/>
                <a:gd name="T22" fmla="*/ 20 w 23"/>
                <a:gd name="T23" fmla="*/ 8 h 29"/>
                <a:gd name="T24" fmla="*/ 20 w 23"/>
                <a:gd name="T25" fmla="*/ 10 h 29"/>
                <a:gd name="T26" fmla="*/ 21 w 23"/>
                <a:gd name="T27" fmla="*/ 14 h 29"/>
                <a:gd name="T28" fmla="*/ 20 w 23"/>
                <a:gd name="T29" fmla="*/ 19 h 29"/>
                <a:gd name="T30" fmla="*/ 18 w 23"/>
                <a:gd name="T31" fmla="*/ 22 h 29"/>
                <a:gd name="T32" fmla="*/ 14 w 23"/>
                <a:gd name="T33" fmla="*/ 28 h 29"/>
                <a:gd name="T34" fmla="*/ 14 w 23"/>
                <a:gd name="T35" fmla="*/ 28 h 29"/>
                <a:gd name="T36" fmla="*/ 14 w 23"/>
                <a:gd name="T37" fmla="*/ 29 h 29"/>
                <a:gd name="T38" fmla="*/ 16 w 23"/>
                <a:gd name="T39" fmla="*/ 29 h 29"/>
                <a:gd name="T40" fmla="*/ 16 w 23"/>
                <a:gd name="T41" fmla="*/ 29 h 29"/>
                <a:gd name="T42" fmla="*/ 21 w 23"/>
                <a:gd name="T43" fmla="*/ 24 h 29"/>
                <a:gd name="T44" fmla="*/ 23 w 23"/>
                <a:gd name="T45" fmla="*/ 21 h 29"/>
                <a:gd name="T46" fmla="*/ 23 w 23"/>
                <a:gd name="T47" fmla="*/ 15 h 29"/>
                <a:gd name="T48" fmla="*/ 23 w 23"/>
                <a:gd name="T49" fmla="*/ 12 h 29"/>
                <a:gd name="T50" fmla="*/ 21 w 23"/>
                <a:gd name="T51" fmla="*/ 8 h 29"/>
                <a:gd name="T52" fmla="*/ 21 w 23"/>
                <a:gd name="T53" fmla="*/ 7 h 29"/>
                <a:gd name="T54" fmla="*/ 21 w 23"/>
                <a:gd name="T55" fmla="*/ 5 h 29"/>
                <a:gd name="T56" fmla="*/ 18 w 23"/>
                <a:gd name="T57" fmla="*/ 1 h 29"/>
                <a:gd name="T58" fmla="*/ 14 w 23"/>
                <a:gd name="T59" fmla="*/ 0 h 29"/>
                <a:gd name="T60" fmla="*/ 9 w 23"/>
                <a:gd name="T61" fmla="*/ 0 h 29"/>
                <a:gd name="T62" fmla="*/ 6 w 23"/>
                <a:gd name="T63" fmla="*/ 0 h 29"/>
                <a:gd name="T64" fmla="*/ 2 w 23"/>
                <a:gd name="T65" fmla="*/ 0 h 29"/>
                <a:gd name="T66" fmla="*/ 0 w 2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9">
                  <a:moveTo>
                    <a:pt x="0" y="0"/>
                  </a:moveTo>
                  <a:lnTo>
                    <a:pt x="0" y="0"/>
                  </a:lnTo>
                  <a:lnTo>
                    <a:pt x="0" y="1"/>
                  </a:lnTo>
                  <a:lnTo>
                    <a:pt x="0" y="1"/>
                  </a:lnTo>
                  <a:lnTo>
                    <a:pt x="2" y="3"/>
                  </a:lnTo>
                  <a:lnTo>
                    <a:pt x="2" y="1"/>
                  </a:lnTo>
                  <a:lnTo>
                    <a:pt x="6" y="1"/>
                  </a:lnTo>
                  <a:lnTo>
                    <a:pt x="9" y="1"/>
                  </a:lnTo>
                  <a:lnTo>
                    <a:pt x="13" y="3"/>
                  </a:lnTo>
                  <a:lnTo>
                    <a:pt x="16" y="5"/>
                  </a:lnTo>
                  <a:lnTo>
                    <a:pt x="18" y="7"/>
                  </a:lnTo>
                  <a:lnTo>
                    <a:pt x="20" y="8"/>
                  </a:lnTo>
                  <a:lnTo>
                    <a:pt x="20" y="10"/>
                  </a:lnTo>
                  <a:lnTo>
                    <a:pt x="21" y="14"/>
                  </a:lnTo>
                  <a:lnTo>
                    <a:pt x="20" y="19"/>
                  </a:lnTo>
                  <a:lnTo>
                    <a:pt x="18" y="22"/>
                  </a:lnTo>
                  <a:lnTo>
                    <a:pt x="14" y="28"/>
                  </a:lnTo>
                  <a:lnTo>
                    <a:pt x="14" y="28"/>
                  </a:lnTo>
                  <a:lnTo>
                    <a:pt x="14" y="29"/>
                  </a:lnTo>
                  <a:lnTo>
                    <a:pt x="16" y="29"/>
                  </a:lnTo>
                  <a:lnTo>
                    <a:pt x="16" y="29"/>
                  </a:lnTo>
                  <a:lnTo>
                    <a:pt x="21" y="24"/>
                  </a:lnTo>
                  <a:lnTo>
                    <a:pt x="23" y="21"/>
                  </a:lnTo>
                  <a:lnTo>
                    <a:pt x="23" y="15"/>
                  </a:lnTo>
                  <a:lnTo>
                    <a:pt x="23" y="12"/>
                  </a:lnTo>
                  <a:lnTo>
                    <a:pt x="21" y="8"/>
                  </a:lnTo>
                  <a:lnTo>
                    <a:pt x="21" y="7"/>
                  </a:lnTo>
                  <a:lnTo>
                    <a:pt x="21" y="5"/>
                  </a:lnTo>
                  <a:lnTo>
                    <a:pt x="18" y="1"/>
                  </a:lnTo>
                  <a:lnTo>
                    <a:pt x="14" y="0"/>
                  </a:lnTo>
                  <a:lnTo>
                    <a:pt x="9" y="0"/>
                  </a:lnTo>
                  <a:lnTo>
                    <a:pt x="6" y="0"/>
                  </a:lnTo>
                  <a:lnTo>
                    <a:pt x="2"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3" name="Freeform 128">
              <a:extLst/>
            </p:cNvPr>
            <p:cNvSpPr>
              <a:spLocks/>
            </p:cNvSpPr>
            <p:nvPr/>
          </p:nvSpPr>
          <p:spPr bwMode="auto">
            <a:xfrm>
              <a:off x="831851" y="1555750"/>
              <a:ext cx="63500" cy="130175"/>
            </a:xfrm>
            <a:custGeom>
              <a:avLst/>
              <a:gdLst>
                <a:gd name="T0" fmla="*/ 19 w 40"/>
                <a:gd name="T1" fmla="*/ 2 h 82"/>
                <a:gd name="T2" fmla="*/ 21 w 40"/>
                <a:gd name="T3" fmla="*/ 4 h 82"/>
                <a:gd name="T4" fmla="*/ 24 w 40"/>
                <a:gd name="T5" fmla="*/ 5 h 82"/>
                <a:gd name="T6" fmla="*/ 29 w 40"/>
                <a:gd name="T7" fmla="*/ 9 h 82"/>
                <a:gd name="T8" fmla="*/ 35 w 40"/>
                <a:gd name="T9" fmla="*/ 18 h 82"/>
                <a:gd name="T10" fmla="*/ 35 w 40"/>
                <a:gd name="T11" fmla="*/ 28 h 82"/>
                <a:gd name="T12" fmla="*/ 28 w 40"/>
                <a:gd name="T13" fmla="*/ 42 h 82"/>
                <a:gd name="T14" fmla="*/ 24 w 40"/>
                <a:gd name="T15" fmla="*/ 46 h 82"/>
                <a:gd name="T16" fmla="*/ 19 w 40"/>
                <a:gd name="T17" fmla="*/ 51 h 82"/>
                <a:gd name="T18" fmla="*/ 15 w 40"/>
                <a:gd name="T19" fmla="*/ 59 h 82"/>
                <a:gd name="T20" fmla="*/ 17 w 40"/>
                <a:gd name="T21" fmla="*/ 65 h 82"/>
                <a:gd name="T22" fmla="*/ 26 w 40"/>
                <a:gd name="T23" fmla="*/ 68 h 82"/>
                <a:gd name="T24" fmla="*/ 29 w 40"/>
                <a:gd name="T25" fmla="*/ 72 h 82"/>
                <a:gd name="T26" fmla="*/ 29 w 40"/>
                <a:gd name="T27" fmla="*/ 73 h 82"/>
                <a:gd name="T28" fmla="*/ 28 w 40"/>
                <a:gd name="T29" fmla="*/ 77 h 82"/>
                <a:gd name="T30" fmla="*/ 24 w 40"/>
                <a:gd name="T31" fmla="*/ 77 h 82"/>
                <a:gd name="T32" fmla="*/ 17 w 40"/>
                <a:gd name="T33" fmla="*/ 79 h 82"/>
                <a:gd name="T34" fmla="*/ 8 w 40"/>
                <a:gd name="T35" fmla="*/ 75 h 82"/>
                <a:gd name="T36" fmla="*/ 5 w 40"/>
                <a:gd name="T37" fmla="*/ 72 h 82"/>
                <a:gd name="T38" fmla="*/ 3 w 40"/>
                <a:gd name="T39" fmla="*/ 65 h 82"/>
                <a:gd name="T40" fmla="*/ 5 w 40"/>
                <a:gd name="T41" fmla="*/ 52 h 82"/>
                <a:gd name="T42" fmla="*/ 14 w 40"/>
                <a:gd name="T43" fmla="*/ 40 h 82"/>
                <a:gd name="T44" fmla="*/ 17 w 40"/>
                <a:gd name="T45" fmla="*/ 39 h 82"/>
                <a:gd name="T46" fmla="*/ 22 w 40"/>
                <a:gd name="T47" fmla="*/ 32 h 82"/>
                <a:gd name="T48" fmla="*/ 22 w 40"/>
                <a:gd name="T49" fmla="*/ 21 h 82"/>
                <a:gd name="T50" fmla="*/ 19 w 40"/>
                <a:gd name="T51" fmla="*/ 14 h 82"/>
                <a:gd name="T52" fmla="*/ 17 w 40"/>
                <a:gd name="T53" fmla="*/ 16 h 82"/>
                <a:gd name="T54" fmla="*/ 21 w 40"/>
                <a:gd name="T55" fmla="*/ 21 h 82"/>
                <a:gd name="T56" fmla="*/ 19 w 40"/>
                <a:gd name="T57" fmla="*/ 30 h 82"/>
                <a:gd name="T58" fmla="*/ 15 w 40"/>
                <a:gd name="T59" fmla="*/ 37 h 82"/>
                <a:gd name="T60" fmla="*/ 12 w 40"/>
                <a:gd name="T61" fmla="*/ 39 h 82"/>
                <a:gd name="T62" fmla="*/ 1 w 40"/>
                <a:gd name="T63" fmla="*/ 52 h 82"/>
                <a:gd name="T64" fmla="*/ 0 w 40"/>
                <a:gd name="T65" fmla="*/ 65 h 82"/>
                <a:gd name="T66" fmla="*/ 3 w 40"/>
                <a:gd name="T67" fmla="*/ 73 h 82"/>
                <a:gd name="T68" fmla="*/ 5 w 40"/>
                <a:gd name="T69" fmla="*/ 77 h 82"/>
                <a:gd name="T70" fmla="*/ 15 w 40"/>
                <a:gd name="T71" fmla="*/ 82 h 82"/>
                <a:gd name="T72" fmla="*/ 26 w 40"/>
                <a:gd name="T73" fmla="*/ 80 h 82"/>
                <a:gd name="T74" fmla="*/ 29 w 40"/>
                <a:gd name="T75" fmla="*/ 79 h 82"/>
                <a:gd name="T76" fmla="*/ 33 w 40"/>
                <a:gd name="T77" fmla="*/ 73 h 82"/>
                <a:gd name="T78" fmla="*/ 29 w 40"/>
                <a:gd name="T79" fmla="*/ 68 h 82"/>
                <a:gd name="T80" fmla="*/ 28 w 40"/>
                <a:gd name="T81" fmla="*/ 66 h 82"/>
                <a:gd name="T82" fmla="*/ 21 w 40"/>
                <a:gd name="T83" fmla="*/ 63 h 82"/>
                <a:gd name="T84" fmla="*/ 19 w 40"/>
                <a:gd name="T85" fmla="*/ 56 h 82"/>
                <a:gd name="T86" fmla="*/ 24 w 40"/>
                <a:gd name="T87" fmla="*/ 49 h 82"/>
                <a:gd name="T88" fmla="*/ 31 w 40"/>
                <a:gd name="T89" fmla="*/ 44 h 82"/>
                <a:gd name="T90" fmla="*/ 31 w 40"/>
                <a:gd name="T91" fmla="*/ 44 h 82"/>
                <a:gd name="T92" fmla="*/ 38 w 40"/>
                <a:gd name="T93" fmla="*/ 30 h 82"/>
                <a:gd name="T94" fmla="*/ 38 w 40"/>
                <a:gd name="T95" fmla="*/ 16 h 82"/>
                <a:gd name="T96" fmla="*/ 33 w 40"/>
                <a:gd name="T97" fmla="*/ 7 h 82"/>
                <a:gd name="T98" fmla="*/ 24 w 40"/>
                <a:gd name="T99" fmla="*/ 2 h 82"/>
                <a:gd name="T100" fmla="*/ 21 w 40"/>
                <a:gd name="T101" fmla="*/ 0 h 82"/>
                <a:gd name="T102" fmla="*/ 19 w 40"/>
                <a:gd name="T10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82">
                  <a:moveTo>
                    <a:pt x="19" y="2"/>
                  </a:moveTo>
                  <a:lnTo>
                    <a:pt x="19" y="2"/>
                  </a:lnTo>
                  <a:lnTo>
                    <a:pt x="19" y="4"/>
                  </a:lnTo>
                  <a:lnTo>
                    <a:pt x="21" y="4"/>
                  </a:lnTo>
                  <a:lnTo>
                    <a:pt x="21" y="4"/>
                  </a:lnTo>
                  <a:lnTo>
                    <a:pt x="24" y="5"/>
                  </a:lnTo>
                  <a:lnTo>
                    <a:pt x="26" y="7"/>
                  </a:lnTo>
                  <a:lnTo>
                    <a:pt x="29" y="9"/>
                  </a:lnTo>
                  <a:lnTo>
                    <a:pt x="33" y="12"/>
                  </a:lnTo>
                  <a:lnTo>
                    <a:pt x="35" y="18"/>
                  </a:lnTo>
                  <a:lnTo>
                    <a:pt x="36" y="23"/>
                  </a:lnTo>
                  <a:lnTo>
                    <a:pt x="35" y="28"/>
                  </a:lnTo>
                  <a:lnTo>
                    <a:pt x="33" y="35"/>
                  </a:lnTo>
                  <a:lnTo>
                    <a:pt x="28" y="42"/>
                  </a:lnTo>
                  <a:lnTo>
                    <a:pt x="26" y="42"/>
                  </a:lnTo>
                  <a:lnTo>
                    <a:pt x="24" y="46"/>
                  </a:lnTo>
                  <a:lnTo>
                    <a:pt x="21" y="47"/>
                  </a:lnTo>
                  <a:lnTo>
                    <a:pt x="19" y="51"/>
                  </a:lnTo>
                  <a:lnTo>
                    <a:pt x="17" y="56"/>
                  </a:lnTo>
                  <a:lnTo>
                    <a:pt x="15" y="59"/>
                  </a:lnTo>
                  <a:lnTo>
                    <a:pt x="15" y="61"/>
                  </a:lnTo>
                  <a:lnTo>
                    <a:pt x="17" y="65"/>
                  </a:lnTo>
                  <a:lnTo>
                    <a:pt x="21" y="66"/>
                  </a:lnTo>
                  <a:lnTo>
                    <a:pt x="26" y="68"/>
                  </a:lnTo>
                  <a:lnTo>
                    <a:pt x="28" y="70"/>
                  </a:lnTo>
                  <a:lnTo>
                    <a:pt x="29" y="72"/>
                  </a:lnTo>
                  <a:lnTo>
                    <a:pt x="29" y="73"/>
                  </a:lnTo>
                  <a:lnTo>
                    <a:pt x="29" y="73"/>
                  </a:lnTo>
                  <a:lnTo>
                    <a:pt x="29" y="75"/>
                  </a:lnTo>
                  <a:lnTo>
                    <a:pt x="28" y="77"/>
                  </a:lnTo>
                  <a:lnTo>
                    <a:pt x="28" y="77"/>
                  </a:lnTo>
                  <a:lnTo>
                    <a:pt x="24" y="77"/>
                  </a:lnTo>
                  <a:lnTo>
                    <a:pt x="21" y="79"/>
                  </a:lnTo>
                  <a:lnTo>
                    <a:pt x="17" y="79"/>
                  </a:lnTo>
                  <a:lnTo>
                    <a:pt x="12" y="77"/>
                  </a:lnTo>
                  <a:lnTo>
                    <a:pt x="8" y="75"/>
                  </a:lnTo>
                  <a:lnTo>
                    <a:pt x="7" y="73"/>
                  </a:lnTo>
                  <a:lnTo>
                    <a:pt x="5" y="72"/>
                  </a:lnTo>
                  <a:lnTo>
                    <a:pt x="5" y="68"/>
                  </a:lnTo>
                  <a:lnTo>
                    <a:pt x="3" y="65"/>
                  </a:lnTo>
                  <a:lnTo>
                    <a:pt x="3" y="59"/>
                  </a:lnTo>
                  <a:lnTo>
                    <a:pt x="5" y="52"/>
                  </a:lnTo>
                  <a:lnTo>
                    <a:pt x="8" y="47"/>
                  </a:lnTo>
                  <a:lnTo>
                    <a:pt x="14" y="40"/>
                  </a:lnTo>
                  <a:lnTo>
                    <a:pt x="15" y="40"/>
                  </a:lnTo>
                  <a:lnTo>
                    <a:pt x="17" y="39"/>
                  </a:lnTo>
                  <a:lnTo>
                    <a:pt x="21" y="35"/>
                  </a:lnTo>
                  <a:lnTo>
                    <a:pt x="22" y="32"/>
                  </a:lnTo>
                  <a:lnTo>
                    <a:pt x="24" y="26"/>
                  </a:lnTo>
                  <a:lnTo>
                    <a:pt x="22" y="21"/>
                  </a:lnTo>
                  <a:lnTo>
                    <a:pt x="19" y="14"/>
                  </a:lnTo>
                  <a:lnTo>
                    <a:pt x="19" y="14"/>
                  </a:lnTo>
                  <a:lnTo>
                    <a:pt x="17" y="14"/>
                  </a:lnTo>
                  <a:lnTo>
                    <a:pt x="17" y="16"/>
                  </a:lnTo>
                  <a:lnTo>
                    <a:pt x="17" y="16"/>
                  </a:lnTo>
                  <a:lnTo>
                    <a:pt x="21" y="21"/>
                  </a:lnTo>
                  <a:lnTo>
                    <a:pt x="21" y="26"/>
                  </a:lnTo>
                  <a:lnTo>
                    <a:pt x="19" y="30"/>
                  </a:lnTo>
                  <a:lnTo>
                    <a:pt x="17" y="33"/>
                  </a:lnTo>
                  <a:lnTo>
                    <a:pt x="15" y="37"/>
                  </a:lnTo>
                  <a:lnTo>
                    <a:pt x="14" y="39"/>
                  </a:lnTo>
                  <a:lnTo>
                    <a:pt x="12" y="39"/>
                  </a:lnTo>
                  <a:lnTo>
                    <a:pt x="5" y="46"/>
                  </a:lnTo>
                  <a:lnTo>
                    <a:pt x="1" y="52"/>
                  </a:lnTo>
                  <a:lnTo>
                    <a:pt x="0" y="59"/>
                  </a:lnTo>
                  <a:lnTo>
                    <a:pt x="0" y="65"/>
                  </a:lnTo>
                  <a:lnTo>
                    <a:pt x="1" y="70"/>
                  </a:lnTo>
                  <a:lnTo>
                    <a:pt x="3" y="73"/>
                  </a:lnTo>
                  <a:lnTo>
                    <a:pt x="5" y="75"/>
                  </a:lnTo>
                  <a:lnTo>
                    <a:pt x="5" y="77"/>
                  </a:lnTo>
                  <a:lnTo>
                    <a:pt x="10" y="80"/>
                  </a:lnTo>
                  <a:lnTo>
                    <a:pt x="15" y="82"/>
                  </a:lnTo>
                  <a:lnTo>
                    <a:pt x="21" y="82"/>
                  </a:lnTo>
                  <a:lnTo>
                    <a:pt x="26" y="80"/>
                  </a:lnTo>
                  <a:lnTo>
                    <a:pt x="28" y="79"/>
                  </a:lnTo>
                  <a:lnTo>
                    <a:pt x="29" y="79"/>
                  </a:lnTo>
                  <a:lnTo>
                    <a:pt x="33" y="75"/>
                  </a:lnTo>
                  <a:lnTo>
                    <a:pt x="33" y="73"/>
                  </a:lnTo>
                  <a:lnTo>
                    <a:pt x="31" y="70"/>
                  </a:lnTo>
                  <a:lnTo>
                    <a:pt x="29" y="68"/>
                  </a:lnTo>
                  <a:lnTo>
                    <a:pt x="28" y="66"/>
                  </a:lnTo>
                  <a:lnTo>
                    <a:pt x="28" y="66"/>
                  </a:lnTo>
                  <a:lnTo>
                    <a:pt x="22" y="65"/>
                  </a:lnTo>
                  <a:lnTo>
                    <a:pt x="21" y="63"/>
                  </a:lnTo>
                  <a:lnTo>
                    <a:pt x="19" y="61"/>
                  </a:lnTo>
                  <a:lnTo>
                    <a:pt x="19" y="56"/>
                  </a:lnTo>
                  <a:lnTo>
                    <a:pt x="21" y="52"/>
                  </a:lnTo>
                  <a:lnTo>
                    <a:pt x="24" y="49"/>
                  </a:lnTo>
                  <a:lnTo>
                    <a:pt x="28" y="46"/>
                  </a:lnTo>
                  <a:lnTo>
                    <a:pt x="31" y="44"/>
                  </a:lnTo>
                  <a:lnTo>
                    <a:pt x="31" y="44"/>
                  </a:lnTo>
                  <a:lnTo>
                    <a:pt x="31" y="44"/>
                  </a:lnTo>
                  <a:lnTo>
                    <a:pt x="35" y="37"/>
                  </a:lnTo>
                  <a:lnTo>
                    <a:pt x="38" y="30"/>
                  </a:lnTo>
                  <a:lnTo>
                    <a:pt x="40" y="23"/>
                  </a:lnTo>
                  <a:lnTo>
                    <a:pt x="38" y="16"/>
                  </a:lnTo>
                  <a:lnTo>
                    <a:pt x="36" y="11"/>
                  </a:lnTo>
                  <a:lnTo>
                    <a:pt x="33" y="7"/>
                  </a:lnTo>
                  <a:lnTo>
                    <a:pt x="28" y="5"/>
                  </a:lnTo>
                  <a:lnTo>
                    <a:pt x="24" y="2"/>
                  </a:lnTo>
                  <a:lnTo>
                    <a:pt x="22" y="2"/>
                  </a:lnTo>
                  <a:lnTo>
                    <a:pt x="21" y="0"/>
                  </a:lnTo>
                  <a:lnTo>
                    <a:pt x="21" y="2"/>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4" name="Freeform 129">
              <a:extLst/>
            </p:cNvPr>
            <p:cNvSpPr>
              <a:spLocks/>
            </p:cNvSpPr>
            <p:nvPr/>
          </p:nvSpPr>
          <p:spPr bwMode="auto">
            <a:xfrm>
              <a:off x="842963" y="1566863"/>
              <a:ext cx="41275" cy="115888"/>
            </a:xfrm>
            <a:custGeom>
              <a:avLst/>
              <a:gdLst>
                <a:gd name="T0" fmla="*/ 10 w 26"/>
                <a:gd name="T1" fmla="*/ 2 h 73"/>
                <a:gd name="T2" fmla="*/ 10 w 26"/>
                <a:gd name="T3" fmla="*/ 4 h 73"/>
                <a:gd name="T4" fmla="*/ 12 w 26"/>
                <a:gd name="T5" fmla="*/ 4 h 73"/>
                <a:gd name="T6" fmla="*/ 12 w 26"/>
                <a:gd name="T7" fmla="*/ 4 h 73"/>
                <a:gd name="T8" fmla="*/ 14 w 26"/>
                <a:gd name="T9" fmla="*/ 5 h 73"/>
                <a:gd name="T10" fmla="*/ 17 w 26"/>
                <a:gd name="T11" fmla="*/ 7 h 73"/>
                <a:gd name="T12" fmla="*/ 21 w 26"/>
                <a:gd name="T13" fmla="*/ 9 h 73"/>
                <a:gd name="T14" fmla="*/ 22 w 26"/>
                <a:gd name="T15" fmla="*/ 12 h 73"/>
                <a:gd name="T16" fmla="*/ 22 w 26"/>
                <a:gd name="T17" fmla="*/ 16 h 73"/>
                <a:gd name="T18" fmla="*/ 22 w 26"/>
                <a:gd name="T19" fmla="*/ 21 h 73"/>
                <a:gd name="T20" fmla="*/ 19 w 26"/>
                <a:gd name="T21" fmla="*/ 25 h 73"/>
                <a:gd name="T22" fmla="*/ 19 w 26"/>
                <a:gd name="T23" fmla="*/ 26 h 73"/>
                <a:gd name="T24" fmla="*/ 17 w 26"/>
                <a:gd name="T25" fmla="*/ 28 h 73"/>
                <a:gd name="T26" fmla="*/ 14 w 26"/>
                <a:gd name="T27" fmla="*/ 32 h 73"/>
                <a:gd name="T28" fmla="*/ 10 w 26"/>
                <a:gd name="T29" fmla="*/ 35 h 73"/>
                <a:gd name="T30" fmla="*/ 10 w 26"/>
                <a:gd name="T31" fmla="*/ 37 h 73"/>
                <a:gd name="T32" fmla="*/ 8 w 26"/>
                <a:gd name="T33" fmla="*/ 39 h 73"/>
                <a:gd name="T34" fmla="*/ 5 w 26"/>
                <a:gd name="T35" fmla="*/ 40 h 73"/>
                <a:gd name="T36" fmla="*/ 3 w 26"/>
                <a:gd name="T37" fmla="*/ 44 h 73"/>
                <a:gd name="T38" fmla="*/ 1 w 26"/>
                <a:gd name="T39" fmla="*/ 49 h 73"/>
                <a:gd name="T40" fmla="*/ 0 w 26"/>
                <a:gd name="T41" fmla="*/ 54 h 73"/>
                <a:gd name="T42" fmla="*/ 1 w 26"/>
                <a:gd name="T43" fmla="*/ 58 h 73"/>
                <a:gd name="T44" fmla="*/ 3 w 26"/>
                <a:gd name="T45" fmla="*/ 63 h 73"/>
                <a:gd name="T46" fmla="*/ 5 w 26"/>
                <a:gd name="T47" fmla="*/ 66 h 73"/>
                <a:gd name="T48" fmla="*/ 10 w 26"/>
                <a:gd name="T49" fmla="*/ 70 h 73"/>
                <a:gd name="T50" fmla="*/ 17 w 26"/>
                <a:gd name="T51" fmla="*/ 73 h 73"/>
                <a:gd name="T52" fmla="*/ 17 w 26"/>
                <a:gd name="T53" fmla="*/ 73 h 73"/>
                <a:gd name="T54" fmla="*/ 19 w 26"/>
                <a:gd name="T55" fmla="*/ 72 h 73"/>
                <a:gd name="T56" fmla="*/ 19 w 26"/>
                <a:gd name="T57" fmla="*/ 70 h 73"/>
                <a:gd name="T58" fmla="*/ 17 w 26"/>
                <a:gd name="T59" fmla="*/ 70 h 73"/>
                <a:gd name="T60" fmla="*/ 10 w 26"/>
                <a:gd name="T61" fmla="*/ 66 h 73"/>
                <a:gd name="T62" fmla="*/ 7 w 26"/>
                <a:gd name="T63" fmla="*/ 63 h 73"/>
                <a:gd name="T64" fmla="*/ 3 w 26"/>
                <a:gd name="T65" fmla="*/ 58 h 73"/>
                <a:gd name="T66" fmla="*/ 3 w 26"/>
                <a:gd name="T67" fmla="*/ 52 h 73"/>
                <a:gd name="T68" fmla="*/ 5 w 26"/>
                <a:gd name="T69" fmla="*/ 47 h 73"/>
                <a:gd name="T70" fmla="*/ 7 w 26"/>
                <a:gd name="T71" fmla="*/ 44 h 73"/>
                <a:gd name="T72" fmla="*/ 10 w 26"/>
                <a:gd name="T73" fmla="*/ 40 h 73"/>
                <a:gd name="T74" fmla="*/ 12 w 26"/>
                <a:gd name="T75" fmla="*/ 39 h 73"/>
                <a:gd name="T76" fmla="*/ 12 w 26"/>
                <a:gd name="T77" fmla="*/ 37 h 73"/>
                <a:gd name="T78" fmla="*/ 17 w 26"/>
                <a:gd name="T79" fmla="*/ 33 h 73"/>
                <a:gd name="T80" fmla="*/ 19 w 26"/>
                <a:gd name="T81" fmla="*/ 30 h 73"/>
                <a:gd name="T82" fmla="*/ 21 w 26"/>
                <a:gd name="T83" fmla="*/ 28 h 73"/>
                <a:gd name="T84" fmla="*/ 22 w 26"/>
                <a:gd name="T85" fmla="*/ 26 h 73"/>
                <a:gd name="T86" fmla="*/ 24 w 26"/>
                <a:gd name="T87" fmla="*/ 21 h 73"/>
                <a:gd name="T88" fmla="*/ 26 w 26"/>
                <a:gd name="T89" fmla="*/ 16 h 73"/>
                <a:gd name="T90" fmla="*/ 24 w 26"/>
                <a:gd name="T91" fmla="*/ 12 h 73"/>
                <a:gd name="T92" fmla="*/ 22 w 26"/>
                <a:gd name="T93" fmla="*/ 7 h 73"/>
                <a:gd name="T94" fmla="*/ 19 w 26"/>
                <a:gd name="T95" fmla="*/ 4 h 73"/>
                <a:gd name="T96" fmla="*/ 15 w 26"/>
                <a:gd name="T97" fmla="*/ 2 h 73"/>
                <a:gd name="T98" fmla="*/ 14 w 26"/>
                <a:gd name="T99" fmla="*/ 2 h 73"/>
                <a:gd name="T100" fmla="*/ 12 w 26"/>
                <a:gd name="T101" fmla="*/ 0 h 73"/>
                <a:gd name="T102" fmla="*/ 12 w 26"/>
                <a:gd name="T103" fmla="*/ 0 h 73"/>
                <a:gd name="T104" fmla="*/ 10 w 26"/>
                <a:gd name="T105"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3">
                  <a:moveTo>
                    <a:pt x="10" y="2"/>
                  </a:moveTo>
                  <a:lnTo>
                    <a:pt x="10" y="4"/>
                  </a:lnTo>
                  <a:lnTo>
                    <a:pt x="12" y="4"/>
                  </a:lnTo>
                  <a:lnTo>
                    <a:pt x="12" y="4"/>
                  </a:lnTo>
                  <a:lnTo>
                    <a:pt x="14" y="5"/>
                  </a:lnTo>
                  <a:lnTo>
                    <a:pt x="17" y="7"/>
                  </a:lnTo>
                  <a:lnTo>
                    <a:pt x="21" y="9"/>
                  </a:lnTo>
                  <a:lnTo>
                    <a:pt x="22" y="12"/>
                  </a:lnTo>
                  <a:lnTo>
                    <a:pt x="22" y="16"/>
                  </a:lnTo>
                  <a:lnTo>
                    <a:pt x="22" y="21"/>
                  </a:lnTo>
                  <a:lnTo>
                    <a:pt x="19" y="25"/>
                  </a:lnTo>
                  <a:lnTo>
                    <a:pt x="19" y="26"/>
                  </a:lnTo>
                  <a:lnTo>
                    <a:pt x="17" y="28"/>
                  </a:lnTo>
                  <a:lnTo>
                    <a:pt x="14" y="32"/>
                  </a:lnTo>
                  <a:lnTo>
                    <a:pt x="10" y="35"/>
                  </a:lnTo>
                  <a:lnTo>
                    <a:pt x="10" y="37"/>
                  </a:lnTo>
                  <a:lnTo>
                    <a:pt x="8" y="39"/>
                  </a:lnTo>
                  <a:lnTo>
                    <a:pt x="5" y="40"/>
                  </a:lnTo>
                  <a:lnTo>
                    <a:pt x="3" y="44"/>
                  </a:lnTo>
                  <a:lnTo>
                    <a:pt x="1" y="49"/>
                  </a:lnTo>
                  <a:lnTo>
                    <a:pt x="0" y="54"/>
                  </a:lnTo>
                  <a:lnTo>
                    <a:pt x="1" y="58"/>
                  </a:lnTo>
                  <a:lnTo>
                    <a:pt x="3" y="63"/>
                  </a:lnTo>
                  <a:lnTo>
                    <a:pt x="5" y="66"/>
                  </a:lnTo>
                  <a:lnTo>
                    <a:pt x="10" y="70"/>
                  </a:lnTo>
                  <a:lnTo>
                    <a:pt x="17" y="73"/>
                  </a:lnTo>
                  <a:lnTo>
                    <a:pt x="17" y="73"/>
                  </a:lnTo>
                  <a:lnTo>
                    <a:pt x="19" y="72"/>
                  </a:lnTo>
                  <a:lnTo>
                    <a:pt x="19" y="70"/>
                  </a:lnTo>
                  <a:lnTo>
                    <a:pt x="17" y="70"/>
                  </a:lnTo>
                  <a:lnTo>
                    <a:pt x="10" y="66"/>
                  </a:lnTo>
                  <a:lnTo>
                    <a:pt x="7" y="63"/>
                  </a:lnTo>
                  <a:lnTo>
                    <a:pt x="3" y="58"/>
                  </a:lnTo>
                  <a:lnTo>
                    <a:pt x="3" y="52"/>
                  </a:lnTo>
                  <a:lnTo>
                    <a:pt x="5" y="47"/>
                  </a:lnTo>
                  <a:lnTo>
                    <a:pt x="7" y="44"/>
                  </a:lnTo>
                  <a:lnTo>
                    <a:pt x="10" y="40"/>
                  </a:lnTo>
                  <a:lnTo>
                    <a:pt x="12" y="39"/>
                  </a:lnTo>
                  <a:lnTo>
                    <a:pt x="12" y="37"/>
                  </a:lnTo>
                  <a:lnTo>
                    <a:pt x="17" y="33"/>
                  </a:lnTo>
                  <a:lnTo>
                    <a:pt x="19" y="30"/>
                  </a:lnTo>
                  <a:lnTo>
                    <a:pt x="21" y="28"/>
                  </a:lnTo>
                  <a:lnTo>
                    <a:pt x="22" y="26"/>
                  </a:lnTo>
                  <a:lnTo>
                    <a:pt x="24" y="21"/>
                  </a:lnTo>
                  <a:lnTo>
                    <a:pt x="26" y="16"/>
                  </a:lnTo>
                  <a:lnTo>
                    <a:pt x="24" y="12"/>
                  </a:lnTo>
                  <a:lnTo>
                    <a:pt x="22" y="7"/>
                  </a:lnTo>
                  <a:lnTo>
                    <a:pt x="19" y="4"/>
                  </a:lnTo>
                  <a:lnTo>
                    <a:pt x="15" y="2"/>
                  </a:lnTo>
                  <a:lnTo>
                    <a:pt x="14" y="2"/>
                  </a:lnTo>
                  <a:lnTo>
                    <a:pt x="12" y="0"/>
                  </a:lnTo>
                  <a:lnTo>
                    <a:pt x="12" y="0"/>
                  </a:lnTo>
                  <a:lnTo>
                    <a:pt x="10"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5" name="Freeform 130">
              <a:extLst/>
            </p:cNvPr>
            <p:cNvSpPr>
              <a:spLocks/>
            </p:cNvSpPr>
            <p:nvPr/>
          </p:nvSpPr>
          <p:spPr bwMode="auto">
            <a:xfrm>
              <a:off x="889001" y="1573213"/>
              <a:ext cx="74613" cy="23813"/>
            </a:xfrm>
            <a:custGeom>
              <a:avLst/>
              <a:gdLst>
                <a:gd name="T0" fmla="*/ 46 w 47"/>
                <a:gd name="T1" fmla="*/ 0 h 15"/>
                <a:gd name="T2" fmla="*/ 32 w 47"/>
                <a:gd name="T3" fmla="*/ 7 h 15"/>
                <a:gd name="T4" fmla="*/ 18 w 47"/>
                <a:gd name="T5" fmla="*/ 10 h 15"/>
                <a:gd name="T6" fmla="*/ 7 w 47"/>
                <a:gd name="T7" fmla="*/ 12 h 15"/>
                <a:gd name="T8" fmla="*/ 2 w 47"/>
                <a:gd name="T9" fmla="*/ 12 h 15"/>
                <a:gd name="T10" fmla="*/ 0 w 47"/>
                <a:gd name="T11" fmla="*/ 14 h 15"/>
                <a:gd name="T12" fmla="*/ 0 w 47"/>
                <a:gd name="T13" fmla="*/ 14 h 15"/>
                <a:gd name="T14" fmla="*/ 0 w 47"/>
                <a:gd name="T15" fmla="*/ 15 h 15"/>
                <a:gd name="T16" fmla="*/ 2 w 47"/>
                <a:gd name="T17" fmla="*/ 15 h 15"/>
                <a:gd name="T18" fmla="*/ 7 w 47"/>
                <a:gd name="T19" fmla="*/ 15 h 15"/>
                <a:gd name="T20" fmla="*/ 19 w 47"/>
                <a:gd name="T21" fmla="*/ 12 h 15"/>
                <a:gd name="T22" fmla="*/ 33 w 47"/>
                <a:gd name="T23" fmla="*/ 8 h 15"/>
                <a:gd name="T24" fmla="*/ 47 w 47"/>
                <a:gd name="T25" fmla="*/ 3 h 15"/>
                <a:gd name="T26" fmla="*/ 47 w 47"/>
                <a:gd name="T27" fmla="*/ 1 h 15"/>
                <a:gd name="T28" fmla="*/ 47 w 47"/>
                <a:gd name="T29" fmla="*/ 0 h 15"/>
                <a:gd name="T30" fmla="*/ 46 w 47"/>
                <a:gd name="T31" fmla="*/ 0 h 15"/>
                <a:gd name="T32" fmla="*/ 46 w 47"/>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6" y="0"/>
                  </a:moveTo>
                  <a:lnTo>
                    <a:pt x="32" y="7"/>
                  </a:lnTo>
                  <a:lnTo>
                    <a:pt x="18" y="10"/>
                  </a:lnTo>
                  <a:lnTo>
                    <a:pt x="7" y="12"/>
                  </a:lnTo>
                  <a:lnTo>
                    <a:pt x="2" y="12"/>
                  </a:lnTo>
                  <a:lnTo>
                    <a:pt x="0" y="14"/>
                  </a:lnTo>
                  <a:lnTo>
                    <a:pt x="0" y="14"/>
                  </a:lnTo>
                  <a:lnTo>
                    <a:pt x="0" y="15"/>
                  </a:lnTo>
                  <a:lnTo>
                    <a:pt x="2" y="15"/>
                  </a:lnTo>
                  <a:lnTo>
                    <a:pt x="7" y="15"/>
                  </a:lnTo>
                  <a:lnTo>
                    <a:pt x="19" y="12"/>
                  </a:lnTo>
                  <a:lnTo>
                    <a:pt x="33" y="8"/>
                  </a:lnTo>
                  <a:lnTo>
                    <a:pt x="47" y="3"/>
                  </a:lnTo>
                  <a:lnTo>
                    <a:pt x="47" y="1"/>
                  </a:lnTo>
                  <a:lnTo>
                    <a:pt x="47" y="0"/>
                  </a:lnTo>
                  <a:lnTo>
                    <a:pt x="46" y="0"/>
                  </a:lnTo>
                  <a:lnTo>
                    <a:pt x="4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6" name="Freeform 131">
              <a:extLst/>
            </p:cNvPr>
            <p:cNvSpPr>
              <a:spLocks/>
            </p:cNvSpPr>
            <p:nvPr/>
          </p:nvSpPr>
          <p:spPr bwMode="auto">
            <a:xfrm>
              <a:off x="887413" y="1570038"/>
              <a:ext cx="98425" cy="38100"/>
            </a:xfrm>
            <a:custGeom>
              <a:avLst/>
              <a:gdLst>
                <a:gd name="T0" fmla="*/ 59 w 62"/>
                <a:gd name="T1" fmla="*/ 0 h 24"/>
                <a:gd name="T2" fmla="*/ 57 w 62"/>
                <a:gd name="T3" fmla="*/ 2 h 24"/>
                <a:gd name="T4" fmla="*/ 48 w 62"/>
                <a:gd name="T5" fmla="*/ 9 h 24"/>
                <a:gd name="T6" fmla="*/ 36 w 62"/>
                <a:gd name="T7" fmla="*/ 14 h 24"/>
                <a:gd name="T8" fmla="*/ 20 w 62"/>
                <a:gd name="T9" fmla="*/ 19 h 24"/>
                <a:gd name="T10" fmla="*/ 1 w 62"/>
                <a:gd name="T11" fmla="*/ 21 h 24"/>
                <a:gd name="T12" fmla="*/ 0 w 62"/>
                <a:gd name="T13" fmla="*/ 21 h 24"/>
                <a:gd name="T14" fmla="*/ 0 w 62"/>
                <a:gd name="T15" fmla="*/ 23 h 24"/>
                <a:gd name="T16" fmla="*/ 0 w 62"/>
                <a:gd name="T17" fmla="*/ 23 h 24"/>
                <a:gd name="T18" fmla="*/ 1 w 62"/>
                <a:gd name="T19" fmla="*/ 24 h 24"/>
                <a:gd name="T20" fmla="*/ 20 w 62"/>
                <a:gd name="T21" fmla="*/ 23 h 24"/>
                <a:gd name="T22" fmla="*/ 38 w 62"/>
                <a:gd name="T23" fmla="*/ 17 h 24"/>
                <a:gd name="T24" fmla="*/ 50 w 62"/>
                <a:gd name="T25" fmla="*/ 10 h 24"/>
                <a:gd name="T26" fmla="*/ 59 w 62"/>
                <a:gd name="T27" fmla="*/ 5 h 24"/>
                <a:gd name="T28" fmla="*/ 62 w 62"/>
                <a:gd name="T29" fmla="*/ 2 h 24"/>
                <a:gd name="T30" fmla="*/ 62 w 62"/>
                <a:gd name="T31" fmla="*/ 2 h 24"/>
                <a:gd name="T32" fmla="*/ 62 w 62"/>
                <a:gd name="T33" fmla="*/ 0 h 24"/>
                <a:gd name="T34" fmla="*/ 61 w 62"/>
                <a:gd name="T35" fmla="*/ 0 h 24"/>
                <a:gd name="T36" fmla="*/ 59 w 62"/>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4">
                  <a:moveTo>
                    <a:pt x="59" y="0"/>
                  </a:moveTo>
                  <a:lnTo>
                    <a:pt x="57" y="2"/>
                  </a:lnTo>
                  <a:lnTo>
                    <a:pt x="48" y="9"/>
                  </a:lnTo>
                  <a:lnTo>
                    <a:pt x="36" y="14"/>
                  </a:lnTo>
                  <a:lnTo>
                    <a:pt x="20" y="19"/>
                  </a:lnTo>
                  <a:lnTo>
                    <a:pt x="1" y="21"/>
                  </a:lnTo>
                  <a:lnTo>
                    <a:pt x="0" y="21"/>
                  </a:lnTo>
                  <a:lnTo>
                    <a:pt x="0" y="23"/>
                  </a:lnTo>
                  <a:lnTo>
                    <a:pt x="0" y="23"/>
                  </a:lnTo>
                  <a:lnTo>
                    <a:pt x="1" y="24"/>
                  </a:lnTo>
                  <a:lnTo>
                    <a:pt x="20" y="23"/>
                  </a:lnTo>
                  <a:lnTo>
                    <a:pt x="38" y="17"/>
                  </a:lnTo>
                  <a:lnTo>
                    <a:pt x="50" y="10"/>
                  </a:lnTo>
                  <a:lnTo>
                    <a:pt x="59" y="5"/>
                  </a:lnTo>
                  <a:lnTo>
                    <a:pt x="62" y="2"/>
                  </a:lnTo>
                  <a:lnTo>
                    <a:pt x="62" y="2"/>
                  </a:lnTo>
                  <a:lnTo>
                    <a:pt x="62" y="0"/>
                  </a:lnTo>
                  <a:lnTo>
                    <a:pt x="61" y="0"/>
                  </a:lnTo>
                  <a:lnTo>
                    <a:pt x="59"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7" name="Freeform 132">
              <a:extLst/>
            </p:cNvPr>
            <p:cNvSpPr>
              <a:spLocks/>
            </p:cNvSpPr>
            <p:nvPr/>
          </p:nvSpPr>
          <p:spPr bwMode="auto">
            <a:xfrm>
              <a:off x="881063" y="1573213"/>
              <a:ext cx="119063" cy="46038"/>
            </a:xfrm>
            <a:custGeom>
              <a:avLst/>
              <a:gdLst>
                <a:gd name="T0" fmla="*/ 73 w 75"/>
                <a:gd name="T1" fmla="*/ 1 h 29"/>
                <a:gd name="T2" fmla="*/ 70 w 75"/>
                <a:gd name="T3" fmla="*/ 3 h 29"/>
                <a:gd name="T4" fmla="*/ 61 w 75"/>
                <a:gd name="T5" fmla="*/ 10 h 29"/>
                <a:gd name="T6" fmla="*/ 47 w 75"/>
                <a:gd name="T7" fmla="*/ 17 h 29"/>
                <a:gd name="T8" fmla="*/ 26 w 75"/>
                <a:gd name="T9" fmla="*/ 24 h 29"/>
                <a:gd name="T10" fmla="*/ 0 w 75"/>
                <a:gd name="T11" fmla="*/ 26 h 29"/>
                <a:gd name="T12" fmla="*/ 0 w 75"/>
                <a:gd name="T13" fmla="*/ 28 h 29"/>
                <a:gd name="T14" fmla="*/ 0 w 75"/>
                <a:gd name="T15" fmla="*/ 28 h 29"/>
                <a:gd name="T16" fmla="*/ 0 w 75"/>
                <a:gd name="T17" fmla="*/ 29 h 29"/>
                <a:gd name="T18" fmla="*/ 0 w 75"/>
                <a:gd name="T19" fmla="*/ 29 h 29"/>
                <a:gd name="T20" fmla="*/ 28 w 75"/>
                <a:gd name="T21" fmla="*/ 26 h 29"/>
                <a:gd name="T22" fmla="*/ 49 w 75"/>
                <a:gd name="T23" fmla="*/ 21 h 29"/>
                <a:gd name="T24" fmla="*/ 63 w 75"/>
                <a:gd name="T25" fmla="*/ 12 h 29"/>
                <a:gd name="T26" fmla="*/ 72 w 75"/>
                <a:gd name="T27" fmla="*/ 7 h 29"/>
                <a:gd name="T28" fmla="*/ 75 w 75"/>
                <a:gd name="T29" fmla="*/ 3 h 29"/>
                <a:gd name="T30" fmla="*/ 75 w 75"/>
                <a:gd name="T31" fmla="*/ 1 h 29"/>
                <a:gd name="T32" fmla="*/ 75 w 75"/>
                <a:gd name="T33" fmla="*/ 1 h 29"/>
                <a:gd name="T34" fmla="*/ 75 w 75"/>
                <a:gd name="T35" fmla="*/ 0 h 29"/>
                <a:gd name="T36" fmla="*/ 73 w 75"/>
                <a:gd name="T3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9">
                  <a:moveTo>
                    <a:pt x="73" y="1"/>
                  </a:moveTo>
                  <a:lnTo>
                    <a:pt x="70" y="3"/>
                  </a:lnTo>
                  <a:lnTo>
                    <a:pt x="61" y="10"/>
                  </a:lnTo>
                  <a:lnTo>
                    <a:pt x="47" y="17"/>
                  </a:lnTo>
                  <a:lnTo>
                    <a:pt x="26" y="24"/>
                  </a:lnTo>
                  <a:lnTo>
                    <a:pt x="0" y="26"/>
                  </a:lnTo>
                  <a:lnTo>
                    <a:pt x="0" y="28"/>
                  </a:lnTo>
                  <a:lnTo>
                    <a:pt x="0" y="28"/>
                  </a:lnTo>
                  <a:lnTo>
                    <a:pt x="0" y="29"/>
                  </a:lnTo>
                  <a:lnTo>
                    <a:pt x="0" y="29"/>
                  </a:lnTo>
                  <a:lnTo>
                    <a:pt x="28" y="26"/>
                  </a:lnTo>
                  <a:lnTo>
                    <a:pt x="49" y="21"/>
                  </a:lnTo>
                  <a:lnTo>
                    <a:pt x="63" y="12"/>
                  </a:lnTo>
                  <a:lnTo>
                    <a:pt x="72" y="7"/>
                  </a:lnTo>
                  <a:lnTo>
                    <a:pt x="75" y="3"/>
                  </a:lnTo>
                  <a:lnTo>
                    <a:pt x="75" y="1"/>
                  </a:lnTo>
                  <a:lnTo>
                    <a:pt x="75" y="1"/>
                  </a:lnTo>
                  <a:lnTo>
                    <a:pt x="75" y="0"/>
                  </a:lnTo>
                  <a:lnTo>
                    <a:pt x="73"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8" name="Freeform 133">
              <a:extLst/>
            </p:cNvPr>
            <p:cNvSpPr>
              <a:spLocks/>
            </p:cNvSpPr>
            <p:nvPr/>
          </p:nvSpPr>
          <p:spPr bwMode="auto">
            <a:xfrm>
              <a:off x="933451" y="1541463"/>
              <a:ext cx="107950" cy="44450"/>
            </a:xfrm>
            <a:custGeom>
              <a:avLst/>
              <a:gdLst>
                <a:gd name="T0" fmla="*/ 11 w 68"/>
                <a:gd name="T1" fmla="*/ 4 h 28"/>
                <a:gd name="T2" fmla="*/ 11 w 68"/>
                <a:gd name="T3" fmla="*/ 4 h 28"/>
                <a:gd name="T4" fmla="*/ 9 w 68"/>
                <a:gd name="T5" fmla="*/ 6 h 28"/>
                <a:gd name="T6" fmla="*/ 5 w 68"/>
                <a:gd name="T7" fmla="*/ 9 h 28"/>
                <a:gd name="T8" fmla="*/ 4 w 68"/>
                <a:gd name="T9" fmla="*/ 13 h 28"/>
                <a:gd name="T10" fmla="*/ 0 w 68"/>
                <a:gd name="T11" fmla="*/ 16 h 28"/>
                <a:gd name="T12" fmla="*/ 0 w 68"/>
                <a:gd name="T13" fmla="*/ 21 h 28"/>
                <a:gd name="T14" fmla="*/ 2 w 68"/>
                <a:gd name="T15" fmla="*/ 27 h 28"/>
                <a:gd name="T16" fmla="*/ 2 w 68"/>
                <a:gd name="T17" fmla="*/ 28 h 28"/>
                <a:gd name="T18" fmla="*/ 4 w 68"/>
                <a:gd name="T19" fmla="*/ 28 h 28"/>
                <a:gd name="T20" fmla="*/ 4 w 68"/>
                <a:gd name="T21" fmla="*/ 28 h 28"/>
                <a:gd name="T22" fmla="*/ 4 w 68"/>
                <a:gd name="T23" fmla="*/ 27 h 28"/>
                <a:gd name="T24" fmla="*/ 4 w 68"/>
                <a:gd name="T25" fmla="*/ 21 h 28"/>
                <a:gd name="T26" fmla="*/ 4 w 68"/>
                <a:gd name="T27" fmla="*/ 18 h 28"/>
                <a:gd name="T28" fmla="*/ 5 w 68"/>
                <a:gd name="T29" fmla="*/ 14 h 28"/>
                <a:gd name="T30" fmla="*/ 9 w 68"/>
                <a:gd name="T31" fmla="*/ 11 h 28"/>
                <a:gd name="T32" fmla="*/ 11 w 68"/>
                <a:gd name="T33" fmla="*/ 7 h 28"/>
                <a:gd name="T34" fmla="*/ 12 w 68"/>
                <a:gd name="T35" fmla="*/ 6 h 28"/>
                <a:gd name="T36" fmla="*/ 12 w 68"/>
                <a:gd name="T37" fmla="*/ 6 h 28"/>
                <a:gd name="T38" fmla="*/ 26 w 68"/>
                <a:gd name="T39" fmla="*/ 4 h 28"/>
                <a:gd name="T40" fmla="*/ 40 w 68"/>
                <a:gd name="T41" fmla="*/ 6 h 28"/>
                <a:gd name="T42" fmla="*/ 53 w 68"/>
                <a:gd name="T43" fmla="*/ 13 h 28"/>
                <a:gd name="T44" fmla="*/ 63 w 68"/>
                <a:gd name="T45" fmla="*/ 18 h 28"/>
                <a:gd name="T46" fmla="*/ 67 w 68"/>
                <a:gd name="T47" fmla="*/ 20 h 28"/>
                <a:gd name="T48" fmla="*/ 67 w 68"/>
                <a:gd name="T49" fmla="*/ 20 h 28"/>
                <a:gd name="T50" fmla="*/ 68 w 68"/>
                <a:gd name="T51" fmla="*/ 20 h 28"/>
                <a:gd name="T52" fmla="*/ 68 w 68"/>
                <a:gd name="T53" fmla="*/ 18 h 28"/>
                <a:gd name="T54" fmla="*/ 68 w 68"/>
                <a:gd name="T55" fmla="*/ 18 h 28"/>
                <a:gd name="T56" fmla="*/ 63 w 68"/>
                <a:gd name="T57" fmla="*/ 14 h 28"/>
                <a:gd name="T58" fmla="*/ 54 w 68"/>
                <a:gd name="T59" fmla="*/ 9 h 28"/>
                <a:gd name="T60" fmla="*/ 40 w 68"/>
                <a:gd name="T61" fmla="*/ 4 h 28"/>
                <a:gd name="T62" fmla="*/ 26 w 68"/>
                <a:gd name="T63" fmla="*/ 0 h 28"/>
                <a:gd name="T64" fmla="*/ 11 w 68"/>
                <a:gd name="T65"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8">
                  <a:moveTo>
                    <a:pt x="11" y="4"/>
                  </a:moveTo>
                  <a:lnTo>
                    <a:pt x="11" y="4"/>
                  </a:lnTo>
                  <a:lnTo>
                    <a:pt x="9" y="6"/>
                  </a:lnTo>
                  <a:lnTo>
                    <a:pt x="5" y="9"/>
                  </a:lnTo>
                  <a:lnTo>
                    <a:pt x="4" y="13"/>
                  </a:lnTo>
                  <a:lnTo>
                    <a:pt x="0" y="16"/>
                  </a:lnTo>
                  <a:lnTo>
                    <a:pt x="0" y="21"/>
                  </a:lnTo>
                  <a:lnTo>
                    <a:pt x="2" y="27"/>
                  </a:lnTo>
                  <a:lnTo>
                    <a:pt x="2" y="28"/>
                  </a:lnTo>
                  <a:lnTo>
                    <a:pt x="4" y="28"/>
                  </a:lnTo>
                  <a:lnTo>
                    <a:pt x="4" y="28"/>
                  </a:lnTo>
                  <a:lnTo>
                    <a:pt x="4" y="27"/>
                  </a:lnTo>
                  <a:lnTo>
                    <a:pt x="4" y="21"/>
                  </a:lnTo>
                  <a:lnTo>
                    <a:pt x="4" y="18"/>
                  </a:lnTo>
                  <a:lnTo>
                    <a:pt x="5" y="14"/>
                  </a:lnTo>
                  <a:lnTo>
                    <a:pt x="9" y="11"/>
                  </a:lnTo>
                  <a:lnTo>
                    <a:pt x="11" y="7"/>
                  </a:lnTo>
                  <a:lnTo>
                    <a:pt x="12" y="6"/>
                  </a:lnTo>
                  <a:lnTo>
                    <a:pt x="12" y="6"/>
                  </a:lnTo>
                  <a:lnTo>
                    <a:pt x="26" y="4"/>
                  </a:lnTo>
                  <a:lnTo>
                    <a:pt x="40" y="6"/>
                  </a:lnTo>
                  <a:lnTo>
                    <a:pt x="53" y="13"/>
                  </a:lnTo>
                  <a:lnTo>
                    <a:pt x="63" y="18"/>
                  </a:lnTo>
                  <a:lnTo>
                    <a:pt x="67" y="20"/>
                  </a:lnTo>
                  <a:lnTo>
                    <a:pt x="67" y="20"/>
                  </a:lnTo>
                  <a:lnTo>
                    <a:pt x="68" y="20"/>
                  </a:lnTo>
                  <a:lnTo>
                    <a:pt x="68" y="18"/>
                  </a:lnTo>
                  <a:lnTo>
                    <a:pt x="68" y="18"/>
                  </a:lnTo>
                  <a:lnTo>
                    <a:pt x="63" y="14"/>
                  </a:lnTo>
                  <a:lnTo>
                    <a:pt x="54" y="9"/>
                  </a:lnTo>
                  <a:lnTo>
                    <a:pt x="40" y="4"/>
                  </a:lnTo>
                  <a:lnTo>
                    <a:pt x="26" y="0"/>
                  </a:lnTo>
                  <a:lnTo>
                    <a:pt x="11"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39" name="Freeform 134">
              <a:extLst/>
            </p:cNvPr>
            <p:cNvSpPr>
              <a:spLocks/>
            </p:cNvSpPr>
            <p:nvPr/>
          </p:nvSpPr>
          <p:spPr bwMode="auto">
            <a:xfrm>
              <a:off x="947738" y="1552575"/>
              <a:ext cx="92075" cy="33338"/>
            </a:xfrm>
            <a:custGeom>
              <a:avLst/>
              <a:gdLst>
                <a:gd name="T0" fmla="*/ 14 w 58"/>
                <a:gd name="T1" fmla="*/ 0 h 21"/>
                <a:gd name="T2" fmla="*/ 9 w 58"/>
                <a:gd name="T3" fmla="*/ 2 h 21"/>
                <a:gd name="T4" fmla="*/ 5 w 58"/>
                <a:gd name="T5" fmla="*/ 4 h 21"/>
                <a:gd name="T6" fmla="*/ 2 w 58"/>
                <a:gd name="T7" fmla="*/ 7 h 21"/>
                <a:gd name="T8" fmla="*/ 0 w 58"/>
                <a:gd name="T9" fmla="*/ 11 h 21"/>
                <a:gd name="T10" fmla="*/ 0 w 58"/>
                <a:gd name="T11" fmla="*/ 14 h 21"/>
                <a:gd name="T12" fmla="*/ 0 w 58"/>
                <a:gd name="T13" fmla="*/ 16 h 21"/>
                <a:gd name="T14" fmla="*/ 0 w 58"/>
                <a:gd name="T15" fmla="*/ 16 h 21"/>
                <a:gd name="T16" fmla="*/ 0 w 58"/>
                <a:gd name="T17" fmla="*/ 18 h 21"/>
                <a:gd name="T18" fmla="*/ 0 w 58"/>
                <a:gd name="T19" fmla="*/ 18 h 21"/>
                <a:gd name="T20" fmla="*/ 2 w 58"/>
                <a:gd name="T21" fmla="*/ 18 h 21"/>
                <a:gd name="T22" fmla="*/ 2 w 58"/>
                <a:gd name="T23" fmla="*/ 16 h 21"/>
                <a:gd name="T24" fmla="*/ 2 w 58"/>
                <a:gd name="T25" fmla="*/ 16 h 21"/>
                <a:gd name="T26" fmla="*/ 3 w 58"/>
                <a:gd name="T27" fmla="*/ 13 h 21"/>
                <a:gd name="T28" fmla="*/ 3 w 58"/>
                <a:gd name="T29" fmla="*/ 11 h 21"/>
                <a:gd name="T30" fmla="*/ 7 w 58"/>
                <a:gd name="T31" fmla="*/ 7 h 21"/>
                <a:gd name="T32" fmla="*/ 9 w 58"/>
                <a:gd name="T33" fmla="*/ 6 h 21"/>
                <a:gd name="T34" fmla="*/ 14 w 58"/>
                <a:gd name="T35" fmla="*/ 4 h 21"/>
                <a:gd name="T36" fmla="*/ 19 w 58"/>
                <a:gd name="T37" fmla="*/ 4 h 21"/>
                <a:gd name="T38" fmla="*/ 35 w 58"/>
                <a:gd name="T39" fmla="*/ 9 h 21"/>
                <a:gd name="T40" fmla="*/ 54 w 58"/>
                <a:gd name="T41" fmla="*/ 21 h 21"/>
                <a:gd name="T42" fmla="*/ 56 w 58"/>
                <a:gd name="T43" fmla="*/ 21 h 21"/>
                <a:gd name="T44" fmla="*/ 58 w 58"/>
                <a:gd name="T45" fmla="*/ 20 h 21"/>
                <a:gd name="T46" fmla="*/ 58 w 58"/>
                <a:gd name="T47" fmla="*/ 20 h 21"/>
                <a:gd name="T48" fmla="*/ 58 w 58"/>
                <a:gd name="T49" fmla="*/ 18 h 21"/>
                <a:gd name="T50" fmla="*/ 40 w 58"/>
                <a:gd name="T51" fmla="*/ 7 h 21"/>
                <a:gd name="T52" fmla="*/ 26 w 58"/>
                <a:gd name="T53" fmla="*/ 2 h 21"/>
                <a:gd name="T54" fmla="*/ 17 w 58"/>
                <a:gd name="T55" fmla="*/ 0 h 21"/>
                <a:gd name="T56" fmla="*/ 14 w 5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21">
                  <a:moveTo>
                    <a:pt x="14" y="0"/>
                  </a:moveTo>
                  <a:lnTo>
                    <a:pt x="9" y="2"/>
                  </a:lnTo>
                  <a:lnTo>
                    <a:pt x="5" y="4"/>
                  </a:lnTo>
                  <a:lnTo>
                    <a:pt x="2" y="7"/>
                  </a:lnTo>
                  <a:lnTo>
                    <a:pt x="0" y="11"/>
                  </a:lnTo>
                  <a:lnTo>
                    <a:pt x="0" y="14"/>
                  </a:lnTo>
                  <a:lnTo>
                    <a:pt x="0" y="16"/>
                  </a:lnTo>
                  <a:lnTo>
                    <a:pt x="0" y="16"/>
                  </a:lnTo>
                  <a:lnTo>
                    <a:pt x="0" y="18"/>
                  </a:lnTo>
                  <a:lnTo>
                    <a:pt x="0" y="18"/>
                  </a:lnTo>
                  <a:lnTo>
                    <a:pt x="2" y="18"/>
                  </a:lnTo>
                  <a:lnTo>
                    <a:pt x="2" y="16"/>
                  </a:lnTo>
                  <a:lnTo>
                    <a:pt x="2" y="16"/>
                  </a:lnTo>
                  <a:lnTo>
                    <a:pt x="3" y="13"/>
                  </a:lnTo>
                  <a:lnTo>
                    <a:pt x="3" y="11"/>
                  </a:lnTo>
                  <a:lnTo>
                    <a:pt x="7" y="7"/>
                  </a:lnTo>
                  <a:lnTo>
                    <a:pt x="9" y="6"/>
                  </a:lnTo>
                  <a:lnTo>
                    <a:pt x="14" y="4"/>
                  </a:lnTo>
                  <a:lnTo>
                    <a:pt x="19" y="4"/>
                  </a:lnTo>
                  <a:lnTo>
                    <a:pt x="35" y="9"/>
                  </a:lnTo>
                  <a:lnTo>
                    <a:pt x="54" y="21"/>
                  </a:lnTo>
                  <a:lnTo>
                    <a:pt x="56" y="21"/>
                  </a:lnTo>
                  <a:lnTo>
                    <a:pt x="58" y="20"/>
                  </a:lnTo>
                  <a:lnTo>
                    <a:pt x="58" y="20"/>
                  </a:lnTo>
                  <a:lnTo>
                    <a:pt x="58" y="18"/>
                  </a:lnTo>
                  <a:lnTo>
                    <a:pt x="40" y="7"/>
                  </a:lnTo>
                  <a:lnTo>
                    <a:pt x="26" y="2"/>
                  </a:lnTo>
                  <a:lnTo>
                    <a:pt x="17" y="0"/>
                  </a:lnTo>
                  <a:lnTo>
                    <a:pt x="14"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0" name="Freeform 135">
              <a:extLst/>
            </p:cNvPr>
            <p:cNvSpPr>
              <a:spLocks/>
            </p:cNvSpPr>
            <p:nvPr/>
          </p:nvSpPr>
          <p:spPr bwMode="auto">
            <a:xfrm>
              <a:off x="955676" y="1566863"/>
              <a:ext cx="74613" cy="28575"/>
            </a:xfrm>
            <a:custGeom>
              <a:avLst/>
              <a:gdLst>
                <a:gd name="T0" fmla="*/ 2 w 47"/>
                <a:gd name="T1" fmla="*/ 4 h 18"/>
                <a:gd name="T2" fmla="*/ 0 w 47"/>
                <a:gd name="T3" fmla="*/ 5 h 18"/>
                <a:gd name="T4" fmla="*/ 2 w 47"/>
                <a:gd name="T5" fmla="*/ 7 h 18"/>
                <a:gd name="T6" fmla="*/ 2 w 47"/>
                <a:gd name="T7" fmla="*/ 7 h 18"/>
                <a:gd name="T8" fmla="*/ 4 w 47"/>
                <a:gd name="T9" fmla="*/ 7 h 18"/>
                <a:gd name="T10" fmla="*/ 14 w 47"/>
                <a:gd name="T11" fmla="*/ 4 h 18"/>
                <a:gd name="T12" fmla="*/ 25 w 47"/>
                <a:gd name="T13" fmla="*/ 5 h 18"/>
                <a:gd name="T14" fmla="*/ 35 w 47"/>
                <a:gd name="T15" fmla="*/ 11 h 18"/>
                <a:gd name="T16" fmla="*/ 42 w 47"/>
                <a:gd name="T17" fmla="*/ 14 h 18"/>
                <a:gd name="T18" fmla="*/ 46 w 47"/>
                <a:gd name="T19" fmla="*/ 18 h 18"/>
                <a:gd name="T20" fmla="*/ 46 w 47"/>
                <a:gd name="T21" fmla="*/ 18 h 18"/>
                <a:gd name="T22" fmla="*/ 47 w 47"/>
                <a:gd name="T23" fmla="*/ 16 h 18"/>
                <a:gd name="T24" fmla="*/ 47 w 47"/>
                <a:gd name="T25" fmla="*/ 16 h 18"/>
                <a:gd name="T26" fmla="*/ 47 w 47"/>
                <a:gd name="T27" fmla="*/ 14 h 18"/>
                <a:gd name="T28" fmla="*/ 44 w 47"/>
                <a:gd name="T29" fmla="*/ 12 h 18"/>
                <a:gd name="T30" fmla="*/ 35 w 47"/>
                <a:gd name="T31" fmla="*/ 7 h 18"/>
                <a:gd name="T32" fmla="*/ 25 w 47"/>
                <a:gd name="T33" fmla="*/ 2 h 18"/>
                <a:gd name="T34" fmla="*/ 12 w 47"/>
                <a:gd name="T35" fmla="*/ 0 h 18"/>
                <a:gd name="T36" fmla="*/ 2 w 47"/>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
                  <a:moveTo>
                    <a:pt x="2" y="4"/>
                  </a:moveTo>
                  <a:lnTo>
                    <a:pt x="0" y="5"/>
                  </a:lnTo>
                  <a:lnTo>
                    <a:pt x="2" y="7"/>
                  </a:lnTo>
                  <a:lnTo>
                    <a:pt x="2" y="7"/>
                  </a:lnTo>
                  <a:lnTo>
                    <a:pt x="4" y="7"/>
                  </a:lnTo>
                  <a:lnTo>
                    <a:pt x="14" y="4"/>
                  </a:lnTo>
                  <a:lnTo>
                    <a:pt x="25" y="5"/>
                  </a:lnTo>
                  <a:lnTo>
                    <a:pt x="35" y="11"/>
                  </a:lnTo>
                  <a:lnTo>
                    <a:pt x="42" y="14"/>
                  </a:lnTo>
                  <a:lnTo>
                    <a:pt x="46" y="18"/>
                  </a:lnTo>
                  <a:lnTo>
                    <a:pt x="46" y="18"/>
                  </a:lnTo>
                  <a:lnTo>
                    <a:pt x="47" y="16"/>
                  </a:lnTo>
                  <a:lnTo>
                    <a:pt x="47" y="16"/>
                  </a:lnTo>
                  <a:lnTo>
                    <a:pt x="47" y="14"/>
                  </a:lnTo>
                  <a:lnTo>
                    <a:pt x="44" y="12"/>
                  </a:lnTo>
                  <a:lnTo>
                    <a:pt x="35" y="7"/>
                  </a:lnTo>
                  <a:lnTo>
                    <a:pt x="25" y="2"/>
                  </a:lnTo>
                  <a:lnTo>
                    <a:pt x="12" y="0"/>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1" name="Freeform 136">
              <a:extLst/>
            </p:cNvPr>
            <p:cNvSpPr>
              <a:spLocks/>
            </p:cNvSpPr>
            <p:nvPr/>
          </p:nvSpPr>
          <p:spPr bwMode="auto">
            <a:xfrm>
              <a:off x="984251" y="1555750"/>
              <a:ext cx="57150" cy="61913"/>
            </a:xfrm>
            <a:custGeom>
              <a:avLst/>
              <a:gdLst>
                <a:gd name="T0" fmla="*/ 22 w 36"/>
                <a:gd name="T1" fmla="*/ 2 h 39"/>
                <a:gd name="T2" fmla="*/ 22 w 36"/>
                <a:gd name="T3" fmla="*/ 4 h 39"/>
                <a:gd name="T4" fmla="*/ 24 w 36"/>
                <a:gd name="T5" fmla="*/ 4 h 39"/>
                <a:gd name="T6" fmla="*/ 28 w 36"/>
                <a:gd name="T7" fmla="*/ 4 h 39"/>
                <a:gd name="T8" fmla="*/ 29 w 36"/>
                <a:gd name="T9" fmla="*/ 5 h 39"/>
                <a:gd name="T10" fmla="*/ 31 w 36"/>
                <a:gd name="T11" fmla="*/ 7 h 39"/>
                <a:gd name="T12" fmla="*/ 33 w 36"/>
                <a:gd name="T13" fmla="*/ 7 h 39"/>
                <a:gd name="T14" fmla="*/ 33 w 36"/>
                <a:gd name="T15" fmla="*/ 9 h 39"/>
                <a:gd name="T16" fmla="*/ 33 w 36"/>
                <a:gd name="T17" fmla="*/ 9 h 39"/>
                <a:gd name="T18" fmla="*/ 33 w 36"/>
                <a:gd name="T19" fmla="*/ 9 h 39"/>
                <a:gd name="T20" fmla="*/ 33 w 36"/>
                <a:gd name="T21" fmla="*/ 12 h 39"/>
                <a:gd name="T22" fmla="*/ 33 w 36"/>
                <a:gd name="T23" fmla="*/ 16 h 39"/>
                <a:gd name="T24" fmla="*/ 29 w 36"/>
                <a:gd name="T25" fmla="*/ 19 h 39"/>
                <a:gd name="T26" fmla="*/ 26 w 36"/>
                <a:gd name="T27" fmla="*/ 21 h 39"/>
                <a:gd name="T28" fmla="*/ 22 w 36"/>
                <a:gd name="T29" fmla="*/ 25 h 39"/>
                <a:gd name="T30" fmla="*/ 19 w 36"/>
                <a:gd name="T31" fmla="*/ 26 h 39"/>
                <a:gd name="T32" fmla="*/ 17 w 36"/>
                <a:gd name="T33" fmla="*/ 28 h 39"/>
                <a:gd name="T34" fmla="*/ 15 w 36"/>
                <a:gd name="T35" fmla="*/ 28 h 39"/>
                <a:gd name="T36" fmla="*/ 12 w 36"/>
                <a:gd name="T37" fmla="*/ 30 h 39"/>
                <a:gd name="T38" fmla="*/ 7 w 36"/>
                <a:gd name="T39" fmla="*/ 32 h 39"/>
                <a:gd name="T40" fmla="*/ 3 w 36"/>
                <a:gd name="T41" fmla="*/ 33 h 39"/>
                <a:gd name="T42" fmla="*/ 1 w 36"/>
                <a:gd name="T43" fmla="*/ 35 h 39"/>
                <a:gd name="T44" fmla="*/ 0 w 36"/>
                <a:gd name="T45" fmla="*/ 35 h 39"/>
                <a:gd name="T46" fmla="*/ 0 w 36"/>
                <a:gd name="T47" fmla="*/ 35 h 39"/>
                <a:gd name="T48" fmla="*/ 0 w 36"/>
                <a:gd name="T49" fmla="*/ 37 h 39"/>
                <a:gd name="T50" fmla="*/ 0 w 36"/>
                <a:gd name="T51" fmla="*/ 39 h 39"/>
                <a:gd name="T52" fmla="*/ 1 w 36"/>
                <a:gd name="T53" fmla="*/ 37 h 39"/>
                <a:gd name="T54" fmla="*/ 3 w 36"/>
                <a:gd name="T55" fmla="*/ 37 h 39"/>
                <a:gd name="T56" fmla="*/ 5 w 36"/>
                <a:gd name="T57" fmla="*/ 35 h 39"/>
                <a:gd name="T58" fmla="*/ 8 w 36"/>
                <a:gd name="T59" fmla="*/ 33 h 39"/>
                <a:gd name="T60" fmla="*/ 12 w 36"/>
                <a:gd name="T61" fmla="*/ 32 h 39"/>
                <a:gd name="T62" fmla="*/ 17 w 36"/>
                <a:gd name="T63" fmla="*/ 32 h 39"/>
                <a:gd name="T64" fmla="*/ 17 w 36"/>
                <a:gd name="T65" fmla="*/ 30 h 39"/>
                <a:gd name="T66" fmla="*/ 21 w 36"/>
                <a:gd name="T67" fmla="*/ 28 h 39"/>
                <a:gd name="T68" fmla="*/ 24 w 36"/>
                <a:gd name="T69" fmla="*/ 26 h 39"/>
                <a:gd name="T70" fmla="*/ 29 w 36"/>
                <a:gd name="T71" fmla="*/ 25 h 39"/>
                <a:gd name="T72" fmla="*/ 33 w 36"/>
                <a:gd name="T73" fmla="*/ 21 h 39"/>
                <a:gd name="T74" fmla="*/ 35 w 36"/>
                <a:gd name="T75" fmla="*/ 16 h 39"/>
                <a:gd name="T76" fmla="*/ 36 w 36"/>
                <a:gd name="T77" fmla="*/ 12 h 39"/>
                <a:gd name="T78" fmla="*/ 35 w 36"/>
                <a:gd name="T79" fmla="*/ 7 h 39"/>
                <a:gd name="T80" fmla="*/ 35 w 36"/>
                <a:gd name="T81" fmla="*/ 9 h 39"/>
                <a:gd name="T82" fmla="*/ 35 w 36"/>
                <a:gd name="T83" fmla="*/ 7 h 39"/>
                <a:gd name="T84" fmla="*/ 35 w 36"/>
                <a:gd name="T85" fmla="*/ 5 h 39"/>
                <a:gd name="T86" fmla="*/ 33 w 36"/>
                <a:gd name="T87" fmla="*/ 4 h 39"/>
                <a:gd name="T88" fmla="*/ 31 w 36"/>
                <a:gd name="T89" fmla="*/ 2 h 39"/>
                <a:gd name="T90" fmla="*/ 28 w 36"/>
                <a:gd name="T91" fmla="*/ 2 h 39"/>
                <a:gd name="T92" fmla="*/ 24 w 36"/>
                <a:gd name="T93" fmla="*/ 0 h 39"/>
                <a:gd name="T94" fmla="*/ 22 w 36"/>
                <a:gd name="T95" fmla="*/ 0 h 39"/>
                <a:gd name="T96" fmla="*/ 22 w 36"/>
                <a:gd name="T9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9">
                  <a:moveTo>
                    <a:pt x="22" y="2"/>
                  </a:moveTo>
                  <a:lnTo>
                    <a:pt x="22" y="4"/>
                  </a:lnTo>
                  <a:lnTo>
                    <a:pt x="24" y="4"/>
                  </a:lnTo>
                  <a:lnTo>
                    <a:pt x="28" y="4"/>
                  </a:lnTo>
                  <a:lnTo>
                    <a:pt x="29" y="5"/>
                  </a:lnTo>
                  <a:lnTo>
                    <a:pt x="31" y="7"/>
                  </a:lnTo>
                  <a:lnTo>
                    <a:pt x="33" y="7"/>
                  </a:lnTo>
                  <a:lnTo>
                    <a:pt x="33" y="9"/>
                  </a:lnTo>
                  <a:lnTo>
                    <a:pt x="33" y="9"/>
                  </a:lnTo>
                  <a:lnTo>
                    <a:pt x="33" y="9"/>
                  </a:lnTo>
                  <a:lnTo>
                    <a:pt x="33" y="12"/>
                  </a:lnTo>
                  <a:lnTo>
                    <a:pt x="33" y="16"/>
                  </a:lnTo>
                  <a:lnTo>
                    <a:pt x="29" y="19"/>
                  </a:lnTo>
                  <a:lnTo>
                    <a:pt x="26" y="21"/>
                  </a:lnTo>
                  <a:lnTo>
                    <a:pt x="22" y="25"/>
                  </a:lnTo>
                  <a:lnTo>
                    <a:pt x="19" y="26"/>
                  </a:lnTo>
                  <a:lnTo>
                    <a:pt x="17" y="28"/>
                  </a:lnTo>
                  <a:lnTo>
                    <a:pt x="15" y="28"/>
                  </a:lnTo>
                  <a:lnTo>
                    <a:pt x="12" y="30"/>
                  </a:lnTo>
                  <a:lnTo>
                    <a:pt x="7" y="32"/>
                  </a:lnTo>
                  <a:lnTo>
                    <a:pt x="3" y="33"/>
                  </a:lnTo>
                  <a:lnTo>
                    <a:pt x="1" y="35"/>
                  </a:lnTo>
                  <a:lnTo>
                    <a:pt x="0" y="35"/>
                  </a:lnTo>
                  <a:lnTo>
                    <a:pt x="0" y="35"/>
                  </a:lnTo>
                  <a:lnTo>
                    <a:pt x="0" y="37"/>
                  </a:lnTo>
                  <a:lnTo>
                    <a:pt x="0" y="39"/>
                  </a:lnTo>
                  <a:lnTo>
                    <a:pt x="1" y="37"/>
                  </a:lnTo>
                  <a:lnTo>
                    <a:pt x="3" y="37"/>
                  </a:lnTo>
                  <a:lnTo>
                    <a:pt x="5" y="35"/>
                  </a:lnTo>
                  <a:lnTo>
                    <a:pt x="8" y="33"/>
                  </a:lnTo>
                  <a:lnTo>
                    <a:pt x="12" y="32"/>
                  </a:lnTo>
                  <a:lnTo>
                    <a:pt x="17" y="32"/>
                  </a:lnTo>
                  <a:lnTo>
                    <a:pt x="17" y="30"/>
                  </a:lnTo>
                  <a:lnTo>
                    <a:pt x="21" y="28"/>
                  </a:lnTo>
                  <a:lnTo>
                    <a:pt x="24" y="26"/>
                  </a:lnTo>
                  <a:lnTo>
                    <a:pt x="29" y="25"/>
                  </a:lnTo>
                  <a:lnTo>
                    <a:pt x="33" y="21"/>
                  </a:lnTo>
                  <a:lnTo>
                    <a:pt x="35" y="16"/>
                  </a:lnTo>
                  <a:lnTo>
                    <a:pt x="36" y="12"/>
                  </a:lnTo>
                  <a:lnTo>
                    <a:pt x="35" y="7"/>
                  </a:lnTo>
                  <a:lnTo>
                    <a:pt x="35" y="9"/>
                  </a:lnTo>
                  <a:lnTo>
                    <a:pt x="35" y="7"/>
                  </a:lnTo>
                  <a:lnTo>
                    <a:pt x="35" y="5"/>
                  </a:lnTo>
                  <a:lnTo>
                    <a:pt x="33" y="4"/>
                  </a:lnTo>
                  <a:lnTo>
                    <a:pt x="31" y="2"/>
                  </a:lnTo>
                  <a:lnTo>
                    <a:pt x="28" y="2"/>
                  </a:lnTo>
                  <a:lnTo>
                    <a:pt x="24" y="0"/>
                  </a:lnTo>
                  <a:lnTo>
                    <a:pt x="22" y="0"/>
                  </a:lnTo>
                  <a:lnTo>
                    <a:pt x="22"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2" name="Freeform 137">
              <a:extLst/>
            </p:cNvPr>
            <p:cNvSpPr>
              <a:spLocks/>
            </p:cNvSpPr>
            <p:nvPr/>
          </p:nvSpPr>
          <p:spPr bwMode="auto">
            <a:xfrm>
              <a:off x="995363" y="1550988"/>
              <a:ext cx="55563" cy="68263"/>
            </a:xfrm>
            <a:custGeom>
              <a:avLst/>
              <a:gdLst>
                <a:gd name="T0" fmla="*/ 12 w 35"/>
                <a:gd name="T1" fmla="*/ 1 h 43"/>
                <a:gd name="T2" fmla="*/ 10 w 35"/>
                <a:gd name="T3" fmla="*/ 1 h 43"/>
                <a:gd name="T4" fmla="*/ 10 w 35"/>
                <a:gd name="T5" fmla="*/ 3 h 43"/>
                <a:gd name="T6" fmla="*/ 12 w 35"/>
                <a:gd name="T7" fmla="*/ 3 h 43"/>
                <a:gd name="T8" fmla="*/ 12 w 35"/>
                <a:gd name="T9" fmla="*/ 3 h 43"/>
                <a:gd name="T10" fmla="*/ 17 w 35"/>
                <a:gd name="T11" fmla="*/ 3 h 43"/>
                <a:gd name="T12" fmla="*/ 22 w 35"/>
                <a:gd name="T13" fmla="*/ 3 h 43"/>
                <a:gd name="T14" fmla="*/ 26 w 35"/>
                <a:gd name="T15" fmla="*/ 5 h 43"/>
                <a:gd name="T16" fmla="*/ 26 w 35"/>
                <a:gd name="T17" fmla="*/ 5 h 43"/>
                <a:gd name="T18" fmla="*/ 29 w 35"/>
                <a:gd name="T19" fmla="*/ 8 h 43"/>
                <a:gd name="T20" fmla="*/ 31 w 35"/>
                <a:gd name="T21" fmla="*/ 12 h 43"/>
                <a:gd name="T22" fmla="*/ 33 w 35"/>
                <a:gd name="T23" fmla="*/ 15 h 43"/>
                <a:gd name="T24" fmla="*/ 31 w 35"/>
                <a:gd name="T25" fmla="*/ 17 h 43"/>
                <a:gd name="T26" fmla="*/ 31 w 35"/>
                <a:gd name="T27" fmla="*/ 21 h 43"/>
                <a:gd name="T28" fmla="*/ 31 w 35"/>
                <a:gd name="T29" fmla="*/ 21 h 43"/>
                <a:gd name="T30" fmla="*/ 31 w 35"/>
                <a:gd name="T31" fmla="*/ 21 h 43"/>
                <a:gd name="T32" fmla="*/ 31 w 35"/>
                <a:gd name="T33" fmla="*/ 21 h 43"/>
                <a:gd name="T34" fmla="*/ 24 w 35"/>
                <a:gd name="T35" fmla="*/ 29 h 43"/>
                <a:gd name="T36" fmla="*/ 12 w 35"/>
                <a:gd name="T37" fmla="*/ 36 h 43"/>
                <a:gd name="T38" fmla="*/ 1 w 35"/>
                <a:gd name="T39" fmla="*/ 40 h 43"/>
                <a:gd name="T40" fmla="*/ 0 w 35"/>
                <a:gd name="T41" fmla="*/ 40 h 43"/>
                <a:gd name="T42" fmla="*/ 0 w 35"/>
                <a:gd name="T43" fmla="*/ 42 h 43"/>
                <a:gd name="T44" fmla="*/ 1 w 35"/>
                <a:gd name="T45" fmla="*/ 43 h 43"/>
                <a:gd name="T46" fmla="*/ 1 w 35"/>
                <a:gd name="T47" fmla="*/ 43 h 43"/>
                <a:gd name="T48" fmla="*/ 7 w 35"/>
                <a:gd name="T49" fmla="*/ 42 h 43"/>
                <a:gd name="T50" fmla="*/ 17 w 35"/>
                <a:gd name="T51" fmla="*/ 36 h 43"/>
                <a:gd name="T52" fmla="*/ 28 w 35"/>
                <a:gd name="T53" fmla="*/ 31 h 43"/>
                <a:gd name="T54" fmla="*/ 33 w 35"/>
                <a:gd name="T55" fmla="*/ 22 h 43"/>
                <a:gd name="T56" fmla="*/ 33 w 35"/>
                <a:gd name="T57" fmla="*/ 22 h 43"/>
                <a:gd name="T58" fmla="*/ 35 w 35"/>
                <a:gd name="T59" fmla="*/ 21 h 43"/>
                <a:gd name="T60" fmla="*/ 35 w 35"/>
                <a:gd name="T61" fmla="*/ 19 h 43"/>
                <a:gd name="T62" fmla="*/ 35 w 35"/>
                <a:gd name="T63" fmla="*/ 15 h 43"/>
                <a:gd name="T64" fmla="*/ 35 w 35"/>
                <a:gd name="T65" fmla="*/ 12 h 43"/>
                <a:gd name="T66" fmla="*/ 33 w 35"/>
                <a:gd name="T67" fmla="*/ 7 h 43"/>
                <a:gd name="T68" fmla="*/ 28 w 35"/>
                <a:gd name="T69" fmla="*/ 3 h 43"/>
                <a:gd name="T70" fmla="*/ 28 w 35"/>
                <a:gd name="T71" fmla="*/ 1 h 43"/>
                <a:gd name="T72" fmla="*/ 24 w 35"/>
                <a:gd name="T73" fmla="*/ 1 h 43"/>
                <a:gd name="T74" fmla="*/ 21 w 35"/>
                <a:gd name="T75" fmla="*/ 0 h 43"/>
                <a:gd name="T76" fmla="*/ 17 w 35"/>
                <a:gd name="T77" fmla="*/ 0 h 43"/>
                <a:gd name="T78" fmla="*/ 12 w 35"/>
                <a:gd name="T7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43">
                  <a:moveTo>
                    <a:pt x="12" y="1"/>
                  </a:moveTo>
                  <a:lnTo>
                    <a:pt x="10" y="1"/>
                  </a:lnTo>
                  <a:lnTo>
                    <a:pt x="10" y="3"/>
                  </a:lnTo>
                  <a:lnTo>
                    <a:pt x="12" y="3"/>
                  </a:lnTo>
                  <a:lnTo>
                    <a:pt x="12" y="3"/>
                  </a:lnTo>
                  <a:lnTo>
                    <a:pt x="17" y="3"/>
                  </a:lnTo>
                  <a:lnTo>
                    <a:pt x="22" y="3"/>
                  </a:lnTo>
                  <a:lnTo>
                    <a:pt x="26" y="5"/>
                  </a:lnTo>
                  <a:lnTo>
                    <a:pt x="26" y="5"/>
                  </a:lnTo>
                  <a:lnTo>
                    <a:pt x="29" y="8"/>
                  </a:lnTo>
                  <a:lnTo>
                    <a:pt x="31" y="12"/>
                  </a:lnTo>
                  <a:lnTo>
                    <a:pt x="33" y="15"/>
                  </a:lnTo>
                  <a:lnTo>
                    <a:pt x="31" y="17"/>
                  </a:lnTo>
                  <a:lnTo>
                    <a:pt x="31" y="21"/>
                  </a:lnTo>
                  <a:lnTo>
                    <a:pt x="31" y="21"/>
                  </a:lnTo>
                  <a:lnTo>
                    <a:pt x="31" y="21"/>
                  </a:lnTo>
                  <a:lnTo>
                    <a:pt x="31" y="21"/>
                  </a:lnTo>
                  <a:lnTo>
                    <a:pt x="24" y="29"/>
                  </a:lnTo>
                  <a:lnTo>
                    <a:pt x="12" y="36"/>
                  </a:lnTo>
                  <a:lnTo>
                    <a:pt x="1" y="40"/>
                  </a:lnTo>
                  <a:lnTo>
                    <a:pt x="0" y="40"/>
                  </a:lnTo>
                  <a:lnTo>
                    <a:pt x="0" y="42"/>
                  </a:lnTo>
                  <a:lnTo>
                    <a:pt x="1" y="43"/>
                  </a:lnTo>
                  <a:lnTo>
                    <a:pt x="1" y="43"/>
                  </a:lnTo>
                  <a:lnTo>
                    <a:pt x="7" y="42"/>
                  </a:lnTo>
                  <a:lnTo>
                    <a:pt x="17" y="36"/>
                  </a:lnTo>
                  <a:lnTo>
                    <a:pt x="28" y="31"/>
                  </a:lnTo>
                  <a:lnTo>
                    <a:pt x="33" y="22"/>
                  </a:lnTo>
                  <a:lnTo>
                    <a:pt x="33" y="22"/>
                  </a:lnTo>
                  <a:lnTo>
                    <a:pt x="35" y="21"/>
                  </a:lnTo>
                  <a:lnTo>
                    <a:pt x="35" y="19"/>
                  </a:lnTo>
                  <a:lnTo>
                    <a:pt x="35" y="15"/>
                  </a:lnTo>
                  <a:lnTo>
                    <a:pt x="35" y="12"/>
                  </a:lnTo>
                  <a:lnTo>
                    <a:pt x="33" y="7"/>
                  </a:lnTo>
                  <a:lnTo>
                    <a:pt x="28" y="3"/>
                  </a:lnTo>
                  <a:lnTo>
                    <a:pt x="28" y="1"/>
                  </a:lnTo>
                  <a:lnTo>
                    <a:pt x="24" y="1"/>
                  </a:lnTo>
                  <a:lnTo>
                    <a:pt x="21" y="0"/>
                  </a:lnTo>
                  <a:lnTo>
                    <a:pt x="17" y="0"/>
                  </a:lnTo>
                  <a:lnTo>
                    <a:pt x="12" y="1"/>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3" name="Freeform 138">
              <a:extLst/>
            </p:cNvPr>
            <p:cNvSpPr>
              <a:spLocks/>
            </p:cNvSpPr>
            <p:nvPr/>
          </p:nvSpPr>
          <p:spPr bwMode="auto">
            <a:xfrm>
              <a:off x="1008063" y="1562100"/>
              <a:ext cx="50800" cy="60325"/>
            </a:xfrm>
            <a:custGeom>
              <a:avLst/>
              <a:gdLst>
                <a:gd name="T0" fmla="*/ 30 w 32"/>
                <a:gd name="T1" fmla="*/ 0 h 38"/>
                <a:gd name="T2" fmla="*/ 28 w 32"/>
                <a:gd name="T3" fmla="*/ 1 h 38"/>
                <a:gd name="T4" fmla="*/ 28 w 32"/>
                <a:gd name="T5" fmla="*/ 3 h 38"/>
                <a:gd name="T6" fmla="*/ 30 w 32"/>
                <a:gd name="T7" fmla="*/ 8 h 38"/>
                <a:gd name="T8" fmla="*/ 28 w 32"/>
                <a:gd name="T9" fmla="*/ 14 h 38"/>
                <a:gd name="T10" fmla="*/ 27 w 32"/>
                <a:gd name="T11" fmla="*/ 19 h 38"/>
                <a:gd name="T12" fmla="*/ 23 w 32"/>
                <a:gd name="T13" fmla="*/ 24 h 38"/>
                <a:gd name="T14" fmla="*/ 20 w 32"/>
                <a:gd name="T15" fmla="*/ 28 h 38"/>
                <a:gd name="T16" fmla="*/ 14 w 32"/>
                <a:gd name="T17" fmla="*/ 31 h 38"/>
                <a:gd name="T18" fmla="*/ 9 w 32"/>
                <a:gd name="T19" fmla="*/ 33 h 38"/>
                <a:gd name="T20" fmla="*/ 6 w 32"/>
                <a:gd name="T21" fmla="*/ 35 h 38"/>
                <a:gd name="T22" fmla="*/ 4 w 32"/>
                <a:gd name="T23" fmla="*/ 35 h 38"/>
                <a:gd name="T24" fmla="*/ 2 w 32"/>
                <a:gd name="T25" fmla="*/ 35 h 38"/>
                <a:gd name="T26" fmla="*/ 2 w 32"/>
                <a:gd name="T27" fmla="*/ 36 h 38"/>
                <a:gd name="T28" fmla="*/ 0 w 32"/>
                <a:gd name="T29" fmla="*/ 38 h 38"/>
                <a:gd name="T30" fmla="*/ 2 w 32"/>
                <a:gd name="T31" fmla="*/ 38 h 38"/>
                <a:gd name="T32" fmla="*/ 4 w 32"/>
                <a:gd name="T33" fmla="*/ 38 h 38"/>
                <a:gd name="T34" fmla="*/ 4 w 32"/>
                <a:gd name="T35" fmla="*/ 38 h 38"/>
                <a:gd name="T36" fmla="*/ 7 w 32"/>
                <a:gd name="T37" fmla="*/ 36 h 38"/>
                <a:gd name="T38" fmla="*/ 11 w 32"/>
                <a:gd name="T39" fmla="*/ 36 h 38"/>
                <a:gd name="T40" fmla="*/ 16 w 32"/>
                <a:gd name="T41" fmla="*/ 33 h 38"/>
                <a:gd name="T42" fmla="*/ 21 w 32"/>
                <a:gd name="T43" fmla="*/ 29 h 38"/>
                <a:gd name="T44" fmla="*/ 25 w 32"/>
                <a:gd name="T45" fmla="*/ 26 h 38"/>
                <a:gd name="T46" fmla="*/ 30 w 32"/>
                <a:gd name="T47" fmla="*/ 21 h 38"/>
                <a:gd name="T48" fmla="*/ 32 w 32"/>
                <a:gd name="T49" fmla="*/ 15 h 38"/>
                <a:gd name="T50" fmla="*/ 32 w 32"/>
                <a:gd name="T51" fmla="*/ 8 h 38"/>
                <a:gd name="T52" fmla="*/ 32 w 32"/>
                <a:gd name="T53" fmla="*/ 1 h 38"/>
                <a:gd name="T54" fmla="*/ 30 w 32"/>
                <a:gd name="T55" fmla="*/ 0 h 38"/>
                <a:gd name="T56" fmla="*/ 30 w 32"/>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8">
                  <a:moveTo>
                    <a:pt x="30" y="0"/>
                  </a:moveTo>
                  <a:lnTo>
                    <a:pt x="28" y="1"/>
                  </a:lnTo>
                  <a:lnTo>
                    <a:pt x="28" y="3"/>
                  </a:lnTo>
                  <a:lnTo>
                    <a:pt x="30" y="8"/>
                  </a:lnTo>
                  <a:lnTo>
                    <a:pt x="28" y="14"/>
                  </a:lnTo>
                  <a:lnTo>
                    <a:pt x="27" y="19"/>
                  </a:lnTo>
                  <a:lnTo>
                    <a:pt x="23" y="24"/>
                  </a:lnTo>
                  <a:lnTo>
                    <a:pt x="20" y="28"/>
                  </a:lnTo>
                  <a:lnTo>
                    <a:pt x="14" y="31"/>
                  </a:lnTo>
                  <a:lnTo>
                    <a:pt x="9" y="33"/>
                  </a:lnTo>
                  <a:lnTo>
                    <a:pt x="6" y="35"/>
                  </a:lnTo>
                  <a:lnTo>
                    <a:pt x="4" y="35"/>
                  </a:lnTo>
                  <a:lnTo>
                    <a:pt x="2" y="35"/>
                  </a:lnTo>
                  <a:lnTo>
                    <a:pt x="2" y="36"/>
                  </a:lnTo>
                  <a:lnTo>
                    <a:pt x="0" y="38"/>
                  </a:lnTo>
                  <a:lnTo>
                    <a:pt x="2" y="38"/>
                  </a:lnTo>
                  <a:lnTo>
                    <a:pt x="4" y="38"/>
                  </a:lnTo>
                  <a:lnTo>
                    <a:pt x="4" y="38"/>
                  </a:lnTo>
                  <a:lnTo>
                    <a:pt x="7" y="36"/>
                  </a:lnTo>
                  <a:lnTo>
                    <a:pt x="11" y="36"/>
                  </a:lnTo>
                  <a:lnTo>
                    <a:pt x="16" y="33"/>
                  </a:lnTo>
                  <a:lnTo>
                    <a:pt x="21" y="29"/>
                  </a:lnTo>
                  <a:lnTo>
                    <a:pt x="25" y="26"/>
                  </a:lnTo>
                  <a:lnTo>
                    <a:pt x="30" y="21"/>
                  </a:lnTo>
                  <a:lnTo>
                    <a:pt x="32" y="15"/>
                  </a:lnTo>
                  <a:lnTo>
                    <a:pt x="32" y="8"/>
                  </a:lnTo>
                  <a:lnTo>
                    <a:pt x="32" y="1"/>
                  </a:lnTo>
                  <a:lnTo>
                    <a:pt x="30" y="0"/>
                  </a:lnTo>
                  <a:lnTo>
                    <a:pt x="3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4" name="Freeform 139">
              <a:extLst/>
            </p:cNvPr>
            <p:cNvSpPr>
              <a:spLocks/>
            </p:cNvSpPr>
            <p:nvPr/>
          </p:nvSpPr>
          <p:spPr bwMode="auto">
            <a:xfrm>
              <a:off x="1000126" y="1541463"/>
              <a:ext cx="41275" cy="9525"/>
            </a:xfrm>
            <a:custGeom>
              <a:avLst/>
              <a:gdLst>
                <a:gd name="T0" fmla="*/ 2 w 26"/>
                <a:gd name="T1" fmla="*/ 4 h 6"/>
                <a:gd name="T2" fmla="*/ 0 w 26"/>
                <a:gd name="T3" fmla="*/ 4 h 6"/>
                <a:gd name="T4" fmla="*/ 0 w 26"/>
                <a:gd name="T5" fmla="*/ 6 h 6"/>
                <a:gd name="T6" fmla="*/ 2 w 26"/>
                <a:gd name="T7" fmla="*/ 6 h 6"/>
                <a:gd name="T8" fmla="*/ 4 w 26"/>
                <a:gd name="T9" fmla="*/ 6 h 6"/>
                <a:gd name="T10" fmla="*/ 4 w 26"/>
                <a:gd name="T11" fmla="*/ 6 h 6"/>
                <a:gd name="T12" fmla="*/ 7 w 26"/>
                <a:gd name="T13" fmla="*/ 6 h 6"/>
                <a:gd name="T14" fmla="*/ 11 w 26"/>
                <a:gd name="T15" fmla="*/ 4 h 6"/>
                <a:gd name="T16" fmla="*/ 14 w 26"/>
                <a:gd name="T17" fmla="*/ 4 h 6"/>
                <a:gd name="T18" fmla="*/ 19 w 26"/>
                <a:gd name="T19" fmla="*/ 4 h 6"/>
                <a:gd name="T20" fmla="*/ 25 w 26"/>
                <a:gd name="T21" fmla="*/ 6 h 6"/>
                <a:gd name="T22" fmla="*/ 25 w 26"/>
                <a:gd name="T23" fmla="*/ 6 h 6"/>
                <a:gd name="T24" fmla="*/ 26 w 26"/>
                <a:gd name="T25" fmla="*/ 6 h 6"/>
                <a:gd name="T26" fmla="*/ 26 w 26"/>
                <a:gd name="T27" fmla="*/ 4 h 6"/>
                <a:gd name="T28" fmla="*/ 26 w 26"/>
                <a:gd name="T29" fmla="*/ 4 h 6"/>
                <a:gd name="T30" fmla="*/ 19 w 26"/>
                <a:gd name="T31" fmla="*/ 2 h 6"/>
                <a:gd name="T32" fmla="*/ 14 w 26"/>
                <a:gd name="T33" fmla="*/ 0 h 6"/>
                <a:gd name="T34" fmla="*/ 9 w 26"/>
                <a:gd name="T35" fmla="*/ 0 h 6"/>
                <a:gd name="T36" fmla="*/ 5 w 26"/>
                <a:gd name="T37" fmla="*/ 2 h 6"/>
                <a:gd name="T38" fmla="*/ 4 w 26"/>
                <a:gd name="T39" fmla="*/ 2 h 6"/>
                <a:gd name="T40" fmla="*/ 2 w 2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6">
                  <a:moveTo>
                    <a:pt x="2" y="4"/>
                  </a:moveTo>
                  <a:lnTo>
                    <a:pt x="0" y="4"/>
                  </a:lnTo>
                  <a:lnTo>
                    <a:pt x="0" y="6"/>
                  </a:lnTo>
                  <a:lnTo>
                    <a:pt x="2" y="6"/>
                  </a:lnTo>
                  <a:lnTo>
                    <a:pt x="4" y="6"/>
                  </a:lnTo>
                  <a:lnTo>
                    <a:pt x="4" y="6"/>
                  </a:lnTo>
                  <a:lnTo>
                    <a:pt x="7" y="6"/>
                  </a:lnTo>
                  <a:lnTo>
                    <a:pt x="11" y="4"/>
                  </a:lnTo>
                  <a:lnTo>
                    <a:pt x="14" y="4"/>
                  </a:lnTo>
                  <a:lnTo>
                    <a:pt x="19" y="4"/>
                  </a:lnTo>
                  <a:lnTo>
                    <a:pt x="25" y="6"/>
                  </a:lnTo>
                  <a:lnTo>
                    <a:pt x="25" y="6"/>
                  </a:lnTo>
                  <a:lnTo>
                    <a:pt x="26" y="6"/>
                  </a:lnTo>
                  <a:lnTo>
                    <a:pt x="26" y="4"/>
                  </a:lnTo>
                  <a:lnTo>
                    <a:pt x="26" y="4"/>
                  </a:lnTo>
                  <a:lnTo>
                    <a:pt x="19" y="2"/>
                  </a:lnTo>
                  <a:lnTo>
                    <a:pt x="14" y="0"/>
                  </a:lnTo>
                  <a:lnTo>
                    <a:pt x="9" y="0"/>
                  </a:lnTo>
                  <a:lnTo>
                    <a:pt x="5" y="2"/>
                  </a:lnTo>
                  <a:lnTo>
                    <a:pt x="4" y="2"/>
                  </a:lnTo>
                  <a:lnTo>
                    <a:pt x="2"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5" name="Freeform 140">
              <a:extLst/>
            </p:cNvPr>
            <p:cNvSpPr>
              <a:spLocks/>
            </p:cNvSpPr>
            <p:nvPr/>
          </p:nvSpPr>
          <p:spPr bwMode="auto">
            <a:xfrm>
              <a:off x="939801" y="1600200"/>
              <a:ext cx="115888" cy="77788"/>
            </a:xfrm>
            <a:custGeom>
              <a:avLst/>
              <a:gdLst>
                <a:gd name="T0" fmla="*/ 14 w 73"/>
                <a:gd name="T1" fmla="*/ 2 h 49"/>
                <a:gd name="T2" fmla="*/ 14 w 73"/>
                <a:gd name="T3" fmla="*/ 4 h 49"/>
                <a:gd name="T4" fmla="*/ 19 w 73"/>
                <a:gd name="T5" fmla="*/ 5 h 49"/>
                <a:gd name="T6" fmla="*/ 26 w 73"/>
                <a:gd name="T7" fmla="*/ 11 h 49"/>
                <a:gd name="T8" fmla="*/ 42 w 73"/>
                <a:gd name="T9" fmla="*/ 14 h 49"/>
                <a:gd name="T10" fmla="*/ 56 w 73"/>
                <a:gd name="T11" fmla="*/ 19 h 49"/>
                <a:gd name="T12" fmla="*/ 70 w 73"/>
                <a:gd name="T13" fmla="*/ 40 h 49"/>
                <a:gd name="T14" fmla="*/ 70 w 73"/>
                <a:gd name="T15" fmla="*/ 42 h 49"/>
                <a:gd name="T16" fmla="*/ 68 w 73"/>
                <a:gd name="T17" fmla="*/ 45 h 49"/>
                <a:gd name="T18" fmla="*/ 64 w 73"/>
                <a:gd name="T19" fmla="*/ 47 h 49"/>
                <a:gd name="T20" fmla="*/ 61 w 73"/>
                <a:gd name="T21" fmla="*/ 47 h 49"/>
                <a:gd name="T22" fmla="*/ 57 w 73"/>
                <a:gd name="T23" fmla="*/ 42 h 49"/>
                <a:gd name="T24" fmla="*/ 56 w 73"/>
                <a:gd name="T25" fmla="*/ 38 h 49"/>
                <a:gd name="T26" fmla="*/ 50 w 73"/>
                <a:gd name="T27" fmla="*/ 31 h 49"/>
                <a:gd name="T28" fmla="*/ 40 w 73"/>
                <a:gd name="T29" fmla="*/ 24 h 49"/>
                <a:gd name="T30" fmla="*/ 29 w 73"/>
                <a:gd name="T31" fmla="*/ 21 h 49"/>
                <a:gd name="T32" fmla="*/ 8 w 73"/>
                <a:gd name="T33" fmla="*/ 14 h 49"/>
                <a:gd name="T34" fmla="*/ 1 w 73"/>
                <a:gd name="T35" fmla="*/ 5 h 49"/>
                <a:gd name="T36" fmla="*/ 0 w 73"/>
                <a:gd name="T37" fmla="*/ 5 h 49"/>
                <a:gd name="T38" fmla="*/ 7 w 73"/>
                <a:gd name="T39" fmla="*/ 16 h 49"/>
                <a:gd name="T40" fmla="*/ 28 w 73"/>
                <a:gd name="T41" fmla="*/ 24 h 49"/>
                <a:gd name="T42" fmla="*/ 40 w 73"/>
                <a:gd name="T43" fmla="*/ 28 h 49"/>
                <a:gd name="T44" fmla="*/ 49 w 73"/>
                <a:gd name="T45" fmla="*/ 33 h 49"/>
                <a:gd name="T46" fmla="*/ 52 w 73"/>
                <a:gd name="T47" fmla="*/ 38 h 49"/>
                <a:gd name="T48" fmla="*/ 54 w 73"/>
                <a:gd name="T49" fmla="*/ 42 h 49"/>
                <a:gd name="T50" fmla="*/ 59 w 73"/>
                <a:gd name="T51" fmla="*/ 49 h 49"/>
                <a:gd name="T52" fmla="*/ 64 w 73"/>
                <a:gd name="T53" fmla="*/ 49 h 49"/>
                <a:gd name="T54" fmla="*/ 66 w 73"/>
                <a:gd name="T55" fmla="*/ 49 h 49"/>
                <a:gd name="T56" fmla="*/ 71 w 73"/>
                <a:gd name="T57" fmla="*/ 45 h 49"/>
                <a:gd name="T58" fmla="*/ 73 w 73"/>
                <a:gd name="T59" fmla="*/ 42 h 49"/>
                <a:gd name="T60" fmla="*/ 68 w 73"/>
                <a:gd name="T61" fmla="*/ 26 h 49"/>
                <a:gd name="T62" fmla="*/ 47 w 73"/>
                <a:gd name="T63" fmla="*/ 12 h 49"/>
                <a:gd name="T64" fmla="*/ 35 w 73"/>
                <a:gd name="T65" fmla="*/ 9 h 49"/>
                <a:gd name="T66" fmla="*/ 24 w 73"/>
                <a:gd name="T67" fmla="*/ 5 h 49"/>
                <a:gd name="T68" fmla="*/ 19 w 73"/>
                <a:gd name="T69" fmla="*/ 2 h 49"/>
                <a:gd name="T70" fmla="*/ 17 w 73"/>
                <a:gd name="T71" fmla="*/ 0 h 49"/>
                <a:gd name="T72" fmla="*/ 15 w 73"/>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9">
                  <a:moveTo>
                    <a:pt x="15" y="0"/>
                  </a:moveTo>
                  <a:lnTo>
                    <a:pt x="14" y="2"/>
                  </a:lnTo>
                  <a:lnTo>
                    <a:pt x="14" y="2"/>
                  </a:lnTo>
                  <a:lnTo>
                    <a:pt x="14" y="4"/>
                  </a:lnTo>
                  <a:lnTo>
                    <a:pt x="15" y="4"/>
                  </a:lnTo>
                  <a:lnTo>
                    <a:pt x="19" y="5"/>
                  </a:lnTo>
                  <a:lnTo>
                    <a:pt x="22" y="9"/>
                  </a:lnTo>
                  <a:lnTo>
                    <a:pt x="26" y="11"/>
                  </a:lnTo>
                  <a:lnTo>
                    <a:pt x="33" y="12"/>
                  </a:lnTo>
                  <a:lnTo>
                    <a:pt x="42" y="14"/>
                  </a:lnTo>
                  <a:lnTo>
                    <a:pt x="45" y="16"/>
                  </a:lnTo>
                  <a:lnTo>
                    <a:pt x="56" y="19"/>
                  </a:lnTo>
                  <a:lnTo>
                    <a:pt x="64" y="28"/>
                  </a:lnTo>
                  <a:lnTo>
                    <a:pt x="70" y="40"/>
                  </a:lnTo>
                  <a:lnTo>
                    <a:pt x="70" y="40"/>
                  </a:lnTo>
                  <a:lnTo>
                    <a:pt x="70" y="42"/>
                  </a:lnTo>
                  <a:lnTo>
                    <a:pt x="70" y="44"/>
                  </a:lnTo>
                  <a:lnTo>
                    <a:pt x="68" y="45"/>
                  </a:lnTo>
                  <a:lnTo>
                    <a:pt x="66" y="47"/>
                  </a:lnTo>
                  <a:lnTo>
                    <a:pt x="64" y="47"/>
                  </a:lnTo>
                  <a:lnTo>
                    <a:pt x="63" y="47"/>
                  </a:lnTo>
                  <a:lnTo>
                    <a:pt x="61" y="47"/>
                  </a:lnTo>
                  <a:lnTo>
                    <a:pt x="59" y="45"/>
                  </a:lnTo>
                  <a:lnTo>
                    <a:pt x="57" y="42"/>
                  </a:lnTo>
                  <a:lnTo>
                    <a:pt x="56" y="40"/>
                  </a:lnTo>
                  <a:lnTo>
                    <a:pt x="56" y="38"/>
                  </a:lnTo>
                  <a:lnTo>
                    <a:pt x="54" y="35"/>
                  </a:lnTo>
                  <a:lnTo>
                    <a:pt x="50" y="31"/>
                  </a:lnTo>
                  <a:lnTo>
                    <a:pt x="45" y="28"/>
                  </a:lnTo>
                  <a:lnTo>
                    <a:pt x="40" y="24"/>
                  </a:lnTo>
                  <a:lnTo>
                    <a:pt x="35" y="23"/>
                  </a:lnTo>
                  <a:lnTo>
                    <a:pt x="29" y="21"/>
                  </a:lnTo>
                  <a:lnTo>
                    <a:pt x="19" y="19"/>
                  </a:lnTo>
                  <a:lnTo>
                    <a:pt x="8" y="14"/>
                  </a:lnTo>
                  <a:lnTo>
                    <a:pt x="3" y="5"/>
                  </a:lnTo>
                  <a:lnTo>
                    <a:pt x="1" y="5"/>
                  </a:lnTo>
                  <a:lnTo>
                    <a:pt x="1" y="4"/>
                  </a:lnTo>
                  <a:lnTo>
                    <a:pt x="0" y="5"/>
                  </a:lnTo>
                  <a:lnTo>
                    <a:pt x="0" y="7"/>
                  </a:lnTo>
                  <a:lnTo>
                    <a:pt x="7" y="16"/>
                  </a:lnTo>
                  <a:lnTo>
                    <a:pt x="17" y="21"/>
                  </a:lnTo>
                  <a:lnTo>
                    <a:pt x="28" y="24"/>
                  </a:lnTo>
                  <a:lnTo>
                    <a:pt x="33" y="26"/>
                  </a:lnTo>
                  <a:lnTo>
                    <a:pt x="40" y="28"/>
                  </a:lnTo>
                  <a:lnTo>
                    <a:pt x="43" y="30"/>
                  </a:lnTo>
                  <a:lnTo>
                    <a:pt x="49" y="33"/>
                  </a:lnTo>
                  <a:lnTo>
                    <a:pt x="50" y="37"/>
                  </a:lnTo>
                  <a:lnTo>
                    <a:pt x="52" y="38"/>
                  </a:lnTo>
                  <a:lnTo>
                    <a:pt x="54" y="42"/>
                  </a:lnTo>
                  <a:lnTo>
                    <a:pt x="54" y="42"/>
                  </a:lnTo>
                  <a:lnTo>
                    <a:pt x="56" y="47"/>
                  </a:lnTo>
                  <a:lnTo>
                    <a:pt x="59" y="49"/>
                  </a:lnTo>
                  <a:lnTo>
                    <a:pt x="63" y="49"/>
                  </a:lnTo>
                  <a:lnTo>
                    <a:pt x="64" y="49"/>
                  </a:lnTo>
                  <a:lnTo>
                    <a:pt x="66" y="49"/>
                  </a:lnTo>
                  <a:lnTo>
                    <a:pt x="66" y="49"/>
                  </a:lnTo>
                  <a:lnTo>
                    <a:pt x="70" y="47"/>
                  </a:lnTo>
                  <a:lnTo>
                    <a:pt x="71" y="45"/>
                  </a:lnTo>
                  <a:lnTo>
                    <a:pt x="73" y="44"/>
                  </a:lnTo>
                  <a:lnTo>
                    <a:pt x="73" y="42"/>
                  </a:lnTo>
                  <a:lnTo>
                    <a:pt x="73" y="38"/>
                  </a:lnTo>
                  <a:lnTo>
                    <a:pt x="68" y="26"/>
                  </a:lnTo>
                  <a:lnTo>
                    <a:pt x="57" y="18"/>
                  </a:lnTo>
                  <a:lnTo>
                    <a:pt x="47" y="12"/>
                  </a:lnTo>
                  <a:lnTo>
                    <a:pt x="42" y="11"/>
                  </a:lnTo>
                  <a:lnTo>
                    <a:pt x="35" y="9"/>
                  </a:lnTo>
                  <a:lnTo>
                    <a:pt x="28" y="7"/>
                  </a:lnTo>
                  <a:lnTo>
                    <a:pt x="24" y="5"/>
                  </a:lnTo>
                  <a:lnTo>
                    <a:pt x="21" y="4"/>
                  </a:lnTo>
                  <a:lnTo>
                    <a:pt x="19" y="2"/>
                  </a:lnTo>
                  <a:lnTo>
                    <a:pt x="17" y="2"/>
                  </a:lnTo>
                  <a:lnTo>
                    <a:pt x="17" y="0"/>
                  </a:lnTo>
                  <a:lnTo>
                    <a:pt x="15" y="0"/>
                  </a:lnTo>
                  <a:lnTo>
                    <a:pt x="1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6" name="Freeform 141">
              <a:extLst/>
            </p:cNvPr>
            <p:cNvSpPr>
              <a:spLocks/>
            </p:cNvSpPr>
            <p:nvPr/>
          </p:nvSpPr>
          <p:spPr bwMode="auto">
            <a:xfrm>
              <a:off x="950913" y="1603375"/>
              <a:ext cx="96838" cy="74613"/>
            </a:xfrm>
            <a:custGeom>
              <a:avLst/>
              <a:gdLst>
                <a:gd name="T0" fmla="*/ 1 w 61"/>
                <a:gd name="T1" fmla="*/ 0 h 47"/>
                <a:gd name="T2" fmla="*/ 0 w 61"/>
                <a:gd name="T3" fmla="*/ 2 h 47"/>
                <a:gd name="T4" fmla="*/ 0 w 61"/>
                <a:gd name="T5" fmla="*/ 3 h 47"/>
                <a:gd name="T6" fmla="*/ 0 w 61"/>
                <a:gd name="T7" fmla="*/ 3 h 47"/>
                <a:gd name="T8" fmla="*/ 1 w 61"/>
                <a:gd name="T9" fmla="*/ 5 h 47"/>
                <a:gd name="T10" fmla="*/ 5 w 61"/>
                <a:gd name="T11" fmla="*/ 9 h 47"/>
                <a:gd name="T12" fmla="*/ 8 w 61"/>
                <a:gd name="T13" fmla="*/ 10 h 47"/>
                <a:gd name="T14" fmla="*/ 12 w 61"/>
                <a:gd name="T15" fmla="*/ 14 h 47"/>
                <a:gd name="T16" fmla="*/ 19 w 61"/>
                <a:gd name="T17" fmla="*/ 16 h 47"/>
                <a:gd name="T18" fmla="*/ 28 w 61"/>
                <a:gd name="T19" fmla="*/ 16 h 47"/>
                <a:gd name="T20" fmla="*/ 29 w 61"/>
                <a:gd name="T21" fmla="*/ 17 h 47"/>
                <a:gd name="T22" fmla="*/ 36 w 61"/>
                <a:gd name="T23" fmla="*/ 21 h 47"/>
                <a:gd name="T24" fmla="*/ 47 w 61"/>
                <a:gd name="T25" fmla="*/ 26 h 47"/>
                <a:gd name="T26" fmla="*/ 54 w 61"/>
                <a:gd name="T27" fmla="*/ 33 h 47"/>
                <a:gd name="T28" fmla="*/ 57 w 61"/>
                <a:gd name="T29" fmla="*/ 45 h 47"/>
                <a:gd name="T30" fmla="*/ 57 w 61"/>
                <a:gd name="T31" fmla="*/ 47 h 47"/>
                <a:gd name="T32" fmla="*/ 59 w 61"/>
                <a:gd name="T33" fmla="*/ 47 h 47"/>
                <a:gd name="T34" fmla="*/ 61 w 61"/>
                <a:gd name="T35" fmla="*/ 47 h 47"/>
                <a:gd name="T36" fmla="*/ 61 w 61"/>
                <a:gd name="T37" fmla="*/ 45 h 47"/>
                <a:gd name="T38" fmla="*/ 56 w 61"/>
                <a:gd name="T39" fmla="*/ 33 h 47"/>
                <a:gd name="T40" fmla="*/ 49 w 61"/>
                <a:gd name="T41" fmla="*/ 22 h 47"/>
                <a:gd name="T42" fmla="*/ 38 w 61"/>
                <a:gd name="T43" fmla="*/ 17 h 47"/>
                <a:gd name="T44" fmla="*/ 31 w 61"/>
                <a:gd name="T45" fmla="*/ 14 h 47"/>
                <a:gd name="T46" fmla="*/ 28 w 61"/>
                <a:gd name="T47" fmla="*/ 14 h 47"/>
                <a:gd name="T48" fmla="*/ 21 w 61"/>
                <a:gd name="T49" fmla="*/ 12 h 47"/>
                <a:gd name="T50" fmla="*/ 14 w 61"/>
                <a:gd name="T51" fmla="*/ 10 h 47"/>
                <a:gd name="T52" fmla="*/ 10 w 61"/>
                <a:gd name="T53" fmla="*/ 9 h 47"/>
                <a:gd name="T54" fmla="*/ 7 w 61"/>
                <a:gd name="T55" fmla="*/ 5 h 47"/>
                <a:gd name="T56" fmla="*/ 5 w 61"/>
                <a:gd name="T57" fmla="*/ 3 h 47"/>
                <a:gd name="T58" fmla="*/ 3 w 61"/>
                <a:gd name="T59" fmla="*/ 2 h 47"/>
                <a:gd name="T60" fmla="*/ 3 w 61"/>
                <a:gd name="T61" fmla="*/ 2 h 47"/>
                <a:gd name="T62" fmla="*/ 1 w 61"/>
                <a:gd name="T63" fmla="*/ 0 h 47"/>
                <a:gd name="T64" fmla="*/ 1 w 61"/>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47">
                  <a:moveTo>
                    <a:pt x="1" y="0"/>
                  </a:moveTo>
                  <a:lnTo>
                    <a:pt x="0" y="2"/>
                  </a:lnTo>
                  <a:lnTo>
                    <a:pt x="0" y="3"/>
                  </a:lnTo>
                  <a:lnTo>
                    <a:pt x="0" y="3"/>
                  </a:lnTo>
                  <a:lnTo>
                    <a:pt x="1" y="5"/>
                  </a:lnTo>
                  <a:lnTo>
                    <a:pt x="5" y="9"/>
                  </a:lnTo>
                  <a:lnTo>
                    <a:pt x="8" y="10"/>
                  </a:lnTo>
                  <a:lnTo>
                    <a:pt x="12" y="14"/>
                  </a:lnTo>
                  <a:lnTo>
                    <a:pt x="19" y="16"/>
                  </a:lnTo>
                  <a:lnTo>
                    <a:pt x="28" y="16"/>
                  </a:lnTo>
                  <a:lnTo>
                    <a:pt x="29" y="17"/>
                  </a:lnTo>
                  <a:lnTo>
                    <a:pt x="36" y="21"/>
                  </a:lnTo>
                  <a:lnTo>
                    <a:pt x="47" y="26"/>
                  </a:lnTo>
                  <a:lnTo>
                    <a:pt x="54" y="33"/>
                  </a:lnTo>
                  <a:lnTo>
                    <a:pt x="57" y="45"/>
                  </a:lnTo>
                  <a:lnTo>
                    <a:pt x="57" y="47"/>
                  </a:lnTo>
                  <a:lnTo>
                    <a:pt x="59" y="47"/>
                  </a:lnTo>
                  <a:lnTo>
                    <a:pt x="61" y="47"/>
                  </a:lnTo>
                  <a:lnTo>
                    <a:pt x="61" y="45"/>
                  </a:lnTo>
                  <a:lnTo>
                    <a:pt x="56" y="33"/>
                  </a:lnTo>
                  <a:lnTo>
                    <a:pt x="49" y="22"/>
                  </a:lnTo>
                  <a:lnTo>
                    <a:pt x="38" y="17"/>
                  </a:lnTo>
                  <a:lnTo>
                    <a:pt x="31" y="14"/>
                  </a:lnTo>
                  <a:lnTo>
                    <a:pt x="28" y="14"/>
                  </a:lnTo>
                  <a:lnTo>
                    <a:pt x="21" y="12"/>
                  </a:lnTo>
                  <a:lnTo>
                    <a:pt x="14" y="10"/>
                  </a:lnTo>
                  <a:lnTo>
                    <a:pt x="10" y="9"/>
                  </a:lnTo>
                  <a:lnTo>
                    <a:pt x="7" y="5"/>
                  </a:lnTo>
                  <a:lnTo>
                    <a:pt x="5" y="3"/>
                  </a:lnTo>
                  <a:lnTo>
                    <a:pt x="3" y="2"/>
                  </a:lnTo>
                  <a:lnTo>
                    <a:pt x="3" y="2"/>
                  </a:lnTo>
                  <a:lnTo>
                    <a:pt x="1" y="0"/>
                  </a:lnTo>
                  <a:lnTo>
                    <a:pt x="1"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7" name="Freeform 142">
              <a:extLst/>
            </p:cNvPr>
            <p:cNvSpPr>
              <a:spLocks/>
            </p:cNvSpPr>
            <p:nvPr/>
          </p:nvSpPr>
          <p:spPr bwMode="auto">
            <a:xfrm>
              <a:off x="933451" y="1628775"/>
              <a:ext cx="52388" cy="49213"/>
            </a:xfrm>
            <a:custGeom>
              <a:avLst/>
              <a:gdLst>
                <a:gd name="T0" fmla="*/ 16 w 33"/>
                <a:gd name="T1" fmla="*/ 0 h 31"/>
                <a:gd name="T2" fmla="*/ 14 w 33"/>
                <a:gd name="T3" fmla="*/ 0 h 31"/>
                <a:gd name="T4" fmla="*/ 12 w 33"/>
                <a:gd name="T5" fmla="*/ 1 h 31"/>
                <a:gd name="T6" fmla="*/ 9 w 33"/>
                <a:gd name="T7" fmla="*/ 5 h 31"/>
                <a:gd name="T8" fmla="*/ 5 w 33"/>
                <a:gd name="T9" fmla="*/ 8 h 31"/>
                <a:gd name="T10" fmla="*/ 2 w 33"/>
                <a:gd name="T11" fmla="*/ 12 h 31"/>
                <a:gd name="T12" fmla="*/ 0 w 33"/>
                <a:gd name="T13" fmla="*/ 17 h 31"/>
                <a:gd name="T14" fmla="*/ 0 w 33"/>
                <a:gd name="T15" fmla="*/ 22 h 31"/>
                <a:gd name="T16" fmla="*/ 4 w 33"/>
                <a:gd name="T17" fmla="*/ 27 h 31"/>
                <a:gd name="T18" fmla="*/ 4 w 33"/>
                <a:gd name="T19" fmla="*/ 27 h 31"/>
                <a:gd name="T20" fmla="*/ 4 w 33"/>
                <a:gd name="T21" fmla="*/ 29 h 31"/>
                <a:gd name="T22" fmla="*/ 4 w 33"/>
                <a:gd name="T23" fmla="*/ 29 h 31"/>
                <a:gd name="T24" fmla="*/ 7 w 33"/>
                <a:gd name="T25" fmla="*/ 29 h 31"/>
                <a:gd name="T26" fmla="*/ 9 w 33"/>
                <a:gd name="T27" fmla="*/ 31 h 31"/>
                <a:gd name="T28" fmla="*/ 12 w 33"/>
                <a:gd name="T29" fmla="*/ 29 h 31"/>
                <a:gd name="T30" fmla="*/ 16 w 33"/>
                <a:gd name="T31" fmla="*/ 27 h 31"/>
                <a:gd name="T32" fmla="*/ 18 w 33"/>
                <a:gd name="T33" fmla="*/ 26 h 31"/>
                <a:gd name="T34" fmla="*/ 19 w 33"/>
                <a:gd name="T35" fmla="*/ 22 h 31"/>
                <a:gd name="T36" fmla="*/ 19 w 33"/>
                <a:gd name="T37" fmla="*/ 20 h 31"/>
                <a:gd name="T38" fmla="*/ 21 w 33"/>
                <a:gd name="T39" fmla="*/ 19 h 31"/>
                <a:gd name="T40" fmla="*/ 25 w 33"/>
                <a:gd name="T41" fmla="*/ 15 h 31"/>
                <a:gd name="T42" fmla="*/ 26 w 33"/>
                <a:gd name="T43" fmla="*/ 12 h 31"/>
                <a:gd name="T44" fmla="*/ 30 w 33"/>
                <a:gd name="T45" fmla="*/ 8 h 31"/>
                <a:gd name="T46" fmla="*/ 33 w 33"/>
                <a:gd name="T47" fmla="*/ 6 h 31"/>
                <a:gd name="T48" fmla="*/ 33 w 33"/>
                <a:gd name="T49" fmla="*/ 6 h 31"/>
                <a:gd name="T50" fmla="*/ 33 w 33"/>
                <a:gd name="T51" fmla="*/ 5 h 31"/>
                <a:gd name="T52" fmla="*/ 33 w 33"/>
                <a:gd name="T53" fmla="*/ 3 h 31"/>
                <a:gd name="T54" fmla="*/ 32 w 33"/>
                <a:gd name="T55" fmla="*/ 3 h 31"/>
                <a:gd name="T56" fmla="*/ 28 w 33"/>
                <a:gd name="T57" fmla="*/ 6 h 31"/>
                <a:gd name="T58" fmla="*/ 25 w 33"/>
                <a:gd name="T59" fmla="*/ 10 h 31"/>
                <a:gd name="T60" fmla="*/ 21 w 33"/>
                <a:gd name="T61" fmla="*/ 13 h 31"/>
                <a:gd name="T62" fmla="*/ 19 w 33"/>
                <a:gd name="T63" fmla="*/ 17 h 31"/>
                <a:gd name="T64" fmla="*/ 18 w 33"/>
                <a:gd name="T65" fmla="*/ 19 h 31"/>
                <a:gd name="T66" fmla="*/ 18 w 33"/>
                <a:gd name="T67" fmla="*/ 20 h 31"/>
                <a:gd name="T68" fmla="*/ 14 w 33"/>
                <a:gd name="T69" fmla="*/ 24 h 31"/>
                <a:gd name="T70" fmla="*/ 12 w 33"/>
                <a:gd name="T71" fmla="*/ 27 h 31"/>
                <a:gd name="T72" fmla="*/ 9 w 33"/>
                <a:gd name="T73" fmla="*/ 27 h 31"/>
                <a:gd name="T74" fmla="*/ 7 w 33"/>
                <a:gd name="T75" fmla="*/ 26 h 31"/>
                <a:gd name="T76" fmla="*/ 5 w 33"/>
                <a:gd name="T77" fmla="*/ 26 h 31"/>
                <a:gd name="T78" fmla="*/ 4 w 33"/>
                <a:gd name="T79" fmla="*/ 22 h 31"/>
                <a:gd name="T80" fmla="*/ 2 w 33"/>
                <a:gd name="T81" fmla="*/ 19 h 31"/>
                <a:gd name="T82" fmla="*/ 4 w 33"/>
                <a:gd name="T83" fmla="*/ 19 h 31"/>
                <a:gd name="T84" fmla="*/ 4 w 33"/>
                <a:gd name="T85" fmla="*/ 13 h 31"/>
                <a:gd name="T86" fmla="*/ 7 w 33"/>
                <a:gd name="T87" fmla="*/ 10 h 31"/>
                <a:gd name="T88" fmla="*/ 11 w 33"/>
                <a:gd name="T89" fmla="*/ 6 h 31"/>
                <a:gd name="T90" fmla="*/ 14 w 33"/>
                <a:gd name="T91" fmla="*/ 5 h 31"/>
                <a:gd name="T92" fmla="*/ 16 w 33"/>
                <a:gd name="T93" fmla="*/ 3 h 31"/>
                <a:gd name="T94" fmla="*/ 18 w 33"/>
                <a:gd name="T95" fmla="*/ 1 h 31"/>
                <a:gd name="T96" fmla="*/ 18 w 33"/>
                <a:gd name="T97" fmla="*/ 1 h 31"/>
                <a:gd name="T98" fmla="*/ 18 w 33"/>
                <a:gd name="T99" fmla="*/ 0 h 31"/>
                <a:gd name="T100" fmla="*/ 18 w 33"/>
                <a:gd name="T101" fmla="*/ 0 h 31"/>
                <a:gd name="T102" fmla="*/ 16 w 33"/>
                <a:gd name="T10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31">
                  <a:moveTo>
                    <a:pt x="16" y="0"/>
                  </a:moveTo>
                  <a:lnTo>
                    <a:pt x="14" y="0"/>
                  </a:lnTo>
                  <a:lnTo>
                    <a:pt x="12" y="1"/>
                  </a:lnTo>
                  <a:lnTo>
                    <a:pt x="9" y="5"/>
                  </a:lnTo>
                  <a:lnTo>
                    <a:pt x="5" y="8"/>
                  </a:lnTo>
                  <a:lnTo>
                    <a:pt x="2" y="12"/>
                  </a:lnTo>
                  <a:lnTo>
                    <a:pt x="0" y="17"/>
                  </a:lnTo>
                  <a:lnTo>
                    <a:pt x="0" y="22"/>
                  </a:lnTo>
                  <a:lnTo>
                    <a:pt x="4" y="27"/>
                  </a:lnTo>
                  <a:lnTo>
                    <a:pt x="4" y="27"/>
                  </a:lnTo>
                  <a:lnTo>
                    <a:pt x="4" y="29"/>
                  </a:lnTo>
                  <a:lnTo>
                    <a:pt x="4" y="29"/>
                  </a:lnTo>
                  <a:lnTo>
                    <a:pt x="7" y="29"/>
                  </a:lnTo>
                  <a:lnTo>
                    <a:pt x="9" y="31"/>
                  </a:lnTo>
                  <a:lnTo>
                    <a:pt x="12" y="29"/>
                  </a:lnTo>
                  <a:lnTo>
                    <a:pt x="16" y="27"/>
                  </a:lnTo>
                  <a:lnTo>
                    <a:pt x="18" y="26"/>
                  </a:lnTo>
                  <a:lnTo>
                    <a:pt x="19" y="22"/>
                  </a:lnTo>
                  <a:lnTo>
                    <a:pt x="19" y="20"/>
                  </a:lnTo>
                  <a:lnTo>
                    <a:pt x="21" y="19"/>
                  </a:lnTo>
                  <a:lnTo>
                    <a:pt x="25" y="15"/>
                  </a:lnTo>
                  <a:lnTo>
                    <a:pt x="26" y="12"/>
                  </a:lnTo>
                  <a:lnTo>
                    <a:pt x="30" y="8"/>
                  </a:lnTo>
                  <a:lnTo>
                    <a:pt x="33" y="6"/>
                  </a:lnTo>
                  <a:lnTo>
                    <a:pt x="33" y="6"/>
                  </a:lnTo>
                  <a:lnTo>
                    <a:pt x="33" y="5"/>
                  </a:lnTo>
                  <a:lnTo>
                    <a:pt x="33" y="3"/>
                  </a:lnTo>
                  <a:lnTo>
                    <a:pt x="32" y="3"/>
                  </a:lnTo>
                  <a:lnTo>
                    <a:pt x="28" y="6"/>
                  </a:lnTo>
                  <a:lnTo>
                    <a:pt x="25" y="10"/>
                  </a:lnTo>
                  <a:lnTo>
                    <a:pt x="21" y="13"/>
                  </a:lnTo>
                  <a:lnTo>
                    <a:pt x="19" y="17"/>
                  </a:lnTo>
                  <a:lnTo>
                    <a:pt x="18" y="19"/>
                  </a:lnTo>
                  <a:lnTo>
                    <a:pt x="18" y="20"/>
                  </a:lnTo>
                  <a:lnTo>
                    <a:pt x="14" y="24"/>
                  </a:lnTo>
                  <a:lnTo>
                    <a:pt x="12" y="27"/>
                  </a:lnTo>
                  <a:lnTo>
                    <a:pt x="9" y="27"/>
                  </a:lnTo>
                  <a:lnTo>
                    <a:pt x="7" y="26"/>
                  </a:lnTo>
                  <a:lnTo>
                    <a:pt x="5" y="26"/>
                  </a:lnTo>
                  <a:lnTo>
                    <a:pt x="4" y="22"/>
                  </a:lnTo>
                  <a:lnTo>
                    <a:pt x="2" y="19"/>
                  </a:lnTo>
                  <a:lnTo>
                    <a:pt x="4" y="19"/>
                  </a:lnTo>
                  <a:lnTo>
                    <a:pt x="4" y="13"/>
                  </a:lnTo>
                  <a:lnTo>
                    <a:pt x="7" y="10"/>
                  </a:lnTo>
                  <a:lnTo>
                    <a:pt x="11" y="6"/>
                  </a:lnTo>
                  <a:lnTo>
                    <a:pt x="14" y="5"/>
                  </a:lnTo>
                  <a:lnTo>
                    <a:pt x="16" y="3"/>
                  </a:lnTo>
                  <a:lnTo>
                    <a:pt x="18" y="1"/>
                  </a:lnTo>
                  <a:lnTo>
                    <a:pt x="18" y="1"/>
                  </a:lnTo>
                  <a:lnTo>
                    <a:pt x="18" y="0"/>
                  </a:lnTo>
                  <a:lnTo>
                    <a:pt x="18" y="0"/>
                  </a:lnTo>
                  <a:lnTo>
                    <a:pt x="16"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8" name="Freeform 143">
              <a:extLst/>
            </p:cNvPr>
            <p:cNvSpPr>
              <a:spLocks/>
            </p:cNvSpPr>
            <p:nvPr/>
          </p:nvSpPr>
          <p:spPr bwMode="auto">
            <a:xfrm>
              <a:off x="939801" y="1630363"/>
              <a:ext cx="33338" cy="44450"/>
            </a:xfrm>
            <a:custGeom>
              <a:avLst/>
              <a:gdLst>
                <a:gd name="T0" fmla="*/ 19 w 21"/>
                <a:gd name="T1" fmla="*/ 2 h 28"/>
                <a:gd name="T2" fmla="*/ 14 w 21"/>
                <a:gd name="T3" fmla="*/ 5 h 28"/>
                <a:gd name="T4" fmla="*/ 8 w 21"/>
                <a:gd name="T5" fmla="*/ 11 h 28"/>
                <a:gd name="T6" fmla="*/ 5 w 21"/>
                <a:gd name="T7" fmla="*/ 18 h 28"/>
                <a:gd name="T8" fmla="*/ 3 w 21"/>
                <a:gd name="T9" fmla="*/ 21 h 28"/>
                <a:gd name="T10" fmla="*/ 1 w 21"/>
                <a:gd name="T11" fmla="*/ 25 h 28"/>
                <a:gd name="T12" fmla="*/ 0 w 21"/>
                <a:gd name="T13" fmla="*/ 26 h 28"/>
                <a:gd name="T14" fmla="*/ 0 w 21"/>
                <a:gd name="T15" fmla="*/ 28 h 28"/>
                <a:gd name="T16" fmla="*/ 1 w 21"/>
                <a:gd name="T17" fmla="*/ 28 h 28"/>
                <a:gd name="T18" fmla="*/ 3 w 21"/>
                <a:gd name="T19" fmla="*/ 28 h 28"/>
                <a:gd name="T20" fmla="*/ 3 w 21"/>
                <a:gd name="T21" fmla="*/ 28 h 28"/>
                <a:gd name="T22" fmla="*/ 3 w 21"/>
                <a:gd name="T23" fmla="*/ 26 h 28"/>
                <a:gd name="T24" fmla="*/ 5 w 21"/>
                <a:gd name="T25" fmla="*/ 23 h 28"/>
                <a:gd name="T26" fmla="*/ 7 w 21"/>
                <a:gd name="T27" fmla="*/ 18 h 28"/>
                <a:gd name="T28" fmla="*/ 10 w 21"/>
                <a:gd name="T29" fmla="*/ 14 h 28"/>
                <a:gd name="T30" fmla="*/ 15 w 21"/>
                <a:gd name="T31" fmla="*/ 9 h 28"/>
                <a:gd name="T32" fmla="*/ 21 w 21"/>
                <a:gd name="T33" fmla="*/ 4 h 28"/>
                <a:gd name="T34" fmla="*/ 21 w 21"/>
                <a:gd name="T35" fmla="*/ 2 h 28"/>
                <a:gd name="T36" fmla="*/ 21 w 21"/>
                <a:gd name="T37" fmla="*/ 2 h 28"/>
                <a:gd name="T38" fmla="*/ 19 w 21"/>
                <a:gd name="T39" fmla="*/ 0 h 28"/>
                <a:gd name="T40" fmla="*/ 19 w 21"/>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8">
                  <a:moveTo>
                    <a:pt x="19" y="2"/>
                  </a:moveTo>
                  <a:lnTo>
                    <a:pt x="14" y="5"/>
                  </a:lnTo>
                  <a:lnTo>
                    <a:pt x="8" y="11"/>
                  </a:lnTo>
                  <a:lnTo>
                    <a:pt x="5" y="18"/>
                  </a:lnTo>
                  <a:lnTo>
                    <a:pt x="3" y="21"/>
                  </a:lnTo>
                  <a:lnTo>
                    <a:pt x="1" y="25"/>
                  </a:lnTo>
                  <a:lnTo>
                    <a:pt x="0" y="26"/>
                  </a:lnTo>
                  <a:lnTo>
                    <a:pt x="0" y="28"/>
                  </a:lnTo>
                  <a:lnTo>
                    <a:pt x="1" y="28"/>
                  </a:lnTo>
                  <a:lnTo>
                    <a:pt x="3" y="28"/>
                  </a:lnTo>
                  <a:lnTo>
                    <a:pt x="3" y="28"/>
                  </a:lnTo>
                  <a:lnTo>
                    <a:pt x="3" y="26"/>
                  </a:lnTo>
                  <a:lnTo>
                    <a:pt x="5" y="23"/>
                  </a:lnTo>
                  <a:lnTo>
                    <a:pt x="7" y="18"/>
                  </a:lnTo>
                  <a:lnTo>
                    <a:pt x="10" y="14"/>
                  </a:lnTo>
                  <a:lnTo>
                    <a:pt x="15" y="9"/>
                  </a:lnTo>
                  <a:lnTo>
                    <a:pt x="21" y="4"/>
                  </a:lnTo>
                  <a:lnTo>
                    <a:pt x="21" y="2"/>
                  </a:lnTo>
                  <a:lnTo>
                    <a:pt x="21" y="2"/>
                  </a:lnTo>
                  <a:lnTo>
                    <a:pt x="19" y="0"/>
                  </a:lnTo>
                  <a:lnTo>
                    <a:pt x="19"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49" name="Freeform 144">
              <a:extLst/>
            </p:cNvPr>
            <p:cNvSpPr>
              <a:spLocks/>
            </p:cNvSpPr>
            <p:nvPr/>
          </p:nvSpPr>
          <p:spPr bwMode="auto">
            <a:xfrm>
              <a:off x="712788" y="904875"/>
              <a:ext cx="565150" cy="77788"/>
            </a:xfrm>
            <a:custGeom>
              <a:avLst/>
              <a:gdLst>
                <a:gd name="T0" fmla="*/ 1 w 356"/>
                <a:gd name="T1" fmla="*/ 2 h 49"/>
                <a:gd name="T2" fmla="*/ 0 w 356"/>
                <a:gd name="T3" fmla="*/ 5 h 49"/>
                <a:gd name="T4" fmla="*/ 1 w 356"/>
                <a:gd name="T5" fmla="*/ 7 h 49"/>
                <a:gd name="T6" fmla="*/ 3 w 356"/>
                <a:gd name="T7" fmla="*/ 10 h 49"/>
                <a:gd name="T8" fmla="*/ 7 w 356"/>
                <a:gd name="T9" fmla="*/ 12 h 49"/>
                <a:gd name="T10" fmla="*/ 19 w 356"/>
                <a:gd name="T11" fmla="*/ 17 h 49"/>
                <a:gd name="T12" fmla="*/ 38 w 356"/>
                <a:gd name="T13" fmla="*/ 24 h 49"/>
                <a:gd name="T14" fmla="*/ 64 w 356"/>
                <a:gd name="T15" fmla="*/ 33 h 49"/>
                <a:gd name="T16" fmla="*/ 94 w 356"/>
                <a:gd name="T17" fmla="*/ 40 h 49"/>
                <a:gd name="T18" fmla="*/ 130 w 356"/>
                <a:gd name="T19" fmla="*/ 45 h 49"/>
                <a:gd name="T20" fmla="*/ 169 w 356"/>
                <a:gd name="T21" fmla="*/ 49 h 49"/>
                <a:gd name="T22" fmla="*/ 213 w 356"/>
                <a:gd name="T23" fmla="*/ 49 h 49"/>
                <a:gd name="T24" fmla="*/ 258 w 356"/>
                <a:gd name="T25" fmla="*/ 42 h 49"/>
                <a:gd name="T26" fmla="*/ 305 w 356"/>
                <a:gd name="T27" fmla="*/ 30 h 49"/>
                <a:gd name="T28" fmla="*/ 354 w 356"/>
                <a:gd name="T29" fmla="*/ 10 h 49"/>
                <a:gd name="T30" fmla="*/ 356 w 356"/>
                <a:gd name="T31" fmla="*/ 9 h 49"/>
                <a:gd name="T32" fmla="*/ 356 w 356"/>
                <a:gd name="T33" fmla="*/ 7 h 49"/>
                <a:gd name="T34" fmla="*/ 356 w 356"/>
                <a:gd name="T35" fmla="*/ 3 h 49"/>
                <a:gd name="T36" fmla="*/ 354 w 356"/>
                <a:gd name="T37" fmla="*/ 2 h 49"/>
                <a:gd name="T38" fmla="*/ 350 w 356"/>
                <a:gd name="T39" fmla="*/ 0 h 49"/>
                <a:gd name="T40" fmla="*/ 349 w 356"/>
                <a:gd name="T41" fmla="*/ 2 h 49"/>
                <a:gd name="T42" fmla="*/ 302 w 356"/>
                <a:gd name="T43" fmla="*/ 21 h 49"/>
                <a:gd name="T44" fmla="*/ 256 w 356"/>
                <a:gd name="T45" fmla="*/ 31 h 49"/>
                <a:gd name="T46" fmla="*/ 211 w 356"/>
                <a:gd name="T47" fmla="*/ 38 h 49"/>
                <a:gd name="T48" fmla="*/ 169 w 356"/>
                <a:gd name="T49" fmla="*/ 38 h 49"/>
                <a:gd name="T50" fmla="*/ 130 w 356"/>
                <a:gd name="T51" fmla="*/ 35 h 49"/>
                <a:gd name="T52" fmla="*/ 97 w 356"/>
                <a:gd name="T53" fmla="*/ 30 h 49"/>
                <a:gd name="T54" fmla="*/ 68 w 356"/>
                <a:gd name="T55" fmla="*/ 23 h 49"/>
                <a:gd name="T56" fmla="*/ 43 w 356"/>
                <a:gd name="T57" fmla="*/ 14 h 49"/>
                <a:gd name="T58" fmla="*/ 24 w 356"/>
                <a:gd name="T59" fmla="*/ 7 h 49"/>
                <a:gd name="T60" fmla="*/ 12 w 356"/>
                <a:gd name="T61" fmla="*/ 2 h 49"/>
                <a:gd name="T62" fmla="*/ 8 w 356"/>
                <a:gd name="T63" fmla="*/ 0 h 49"/>
                <a:gd name="T64" fmla="*/ 5 w 356"/>
                <a:gd name="T65" fmla="*/ 0 h 49"/>
                <a:gd name="T66" fmla="*/ 3 w 356"/>
                <a:gd name="T67" fmla="*/ 0 h 49"/>
                <a:gd name="T68" fmla="*/ 1 w 356"/>
                <a:gd name="T6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49">
                  <a:moveTo>
                    <a:pt x="1" y="2"/>
                  </a:moveTo>
                  <a:lnTo>
                    <a:pt x="0" y="5"/>
                  </a:lnTo>
                  <a:lnTo>
                    <a:pt x="1" y="7"/>
                  </a:lnTo>
                  <a:lnTo>
                    <a:pt x="3" y="10"/>
                  </a:lnTo>
                  <a:lnTo>
                    <a:pt x="7" y="12"/>
                  </a:lnTo>
                  <a:lnTo>
                    <a:pt x="19" y="17"/>
                  </a:lnTo>
                  <a:lnTo>
                    <a:pt x="38" y="24"/>
                  </a:lnTo>
                  <a:lnTo>
                    <a:pt x="64" y="33"/>
                  </a:lnTo>
                  <a:lnTo>
                    <a:pt x="94" y="40"/>
                  </a:lnTo>
                  <a:lnTo>
                    <a:pt x="130" y="45"/>
                  </a:lnTo>
                  <a:lnTo>
                    <a:pt x="169" y="49"/>
                  </a:lnTo>
                  <a:lnTo>
                    <a:pt x="213" y="49"/>
                  </a:lnTo>
                  <a:lnTo>
                    <a:pt x="258" y="42"/>
                  </a:lnTo>
                  <a:lnTo>
                    <a:pt x="305" y="30"/>
                  </a:lnTo>
                  <a:lnTo>
                    <a:pt x="354" y="10"/>
                  </a:lnTo>
                  <a:lnTo>
                    <a:pt x="356" y="9"/>
                  </a:lnTo>
                  <a:lnTo>
                    <a:pt x="356" y="7"/>
                  </a:lnTo>
                  <a:lnTo>
                    <a:pt x="356" y="3"/>
                  </a:lnTo>
                  <a:lnTo>
                    <a:pt x="354" y="2"/>
                  </a:lnTo>
                  <a:lnTo>
                    <a:pt x="350" y="0"/>
                  </a:lnTo>
                  <a:lnTo>
                    <a:pt x="349" y="2"/>
                  </a:lnTo>
                  <a:lnTo>
                    <a:pt x="302" y="21"/>
                  </a:lnTo>
                  <a:lnTo>
                    <a:pt x="256" y="31"/>
                  </a:lnTo>
                  <a:lnTo>
                    <a:pt x="211" y="38"/>
                  </a:lnTo>
                  <a:lnTo>
                    <a:pt x="169" y="38"/>
                  </a:lnTo>
                  <a:lnTo>
                    <a:pt x="130" y="35"/>
                  </a:lnTo>
                  <a:lnTo>
                    <a:pt x="97" y="30"/>
                  </a:lnTo>
                  <a:lnTo>
                    <a:pt x="68" y="23"/>
                  </a:lnTo>
                  <a:lnTo>
                    <a:pt x="43" y="14"/>
                  </a:lnTo>
                  <a:lnTo>
                    <a:pt x="24" y="7"/>
                  </a:lnTo>
                  <a:lnTo>
                    <a:pt x="12" y="2"/>
                  </a:lnTo>
                  <a:lnTo>
                    <a:pt x="8" y="0"/>
                  </a:lnTo>
                  <a:lnTo>
                    <a:pt x="5" y="0"/>
                  </a:lnTo>
                  <a:lnTo>
                    <a:pt x="3" y="0"/>
                  </a:lnTo>
                  <a:lnTo>
                    <a:pt x="1" y="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0" name="Freeform 145">
              <a:extLst/>
            </p:cNvPr>
            <p:cNvSpPr>
              <a:spLocks noEditPoints="1"/>
            </p:cNvSpPr>
            <p:nvPr/>
          </p:nvSpPr>
          <p:spPr bwMode="auto">
            <a:xfrm>
              <a:off x="642938" y="841375"/>
              <a:ext cx="701675" cy="944563"/>
            </a:xfrm>
            <a:custGeom>
              <a:avLst/>
              <a:gdLst>
                <a:gd name="T0" fmla="*/ 394 w 442"/>
                <a:gd name="T1" fmla="*/ 57 h 595"/>
                <a:gd name="T2" fmla="*/ 396 w 442"/>
                <a:gd name="T3" fmla="*/ 99 h 595"/>
                <a:gd name="T4" fmla="*/ 401 w 442"/>
                <a:gd name="T5" fmla="*/ 171 h 595"/>
                <a:gd name="T6" fmla="*/ 408 w 442"/>
                <a:gd name="T7" fmla="*/ 260 h 595"/>
                <a:gd name="T8" fmla="*/ 415 w 442"/>
                <a:gd name="T9" fmla="*/ 356 h 595"/>
                <a:gd name="T10" fmla="*/ 421 w 442"/>
                <a:gd name="T11" fmla="*/ 447 h 595"/>
                <a:gd name="T12" fmla="*/ 426 w 442"/>
                <a:gd name="T13" fmla="*/ 520 h 595"/>
                <a:gd name="T14" fmla="*/ 429 w 442"/>
                <a:gd name="T15" fmla="*/ 565 h 595"/>
                <a:gd name="T16" fmla="*/ 417 w 442"/>
                <a:gd name="T17" fmla="*/ 567 h 595"/>
                <a:gd name="T18" fmla="*/ 372 w 442"/>
                <a:gd name="T19" fmla="*/ 551 h 595"/>
                <a:gd name="T20" fmla="*/ 305 w 442"/>
                <a:gd name="T21" fmla="*/ 536 h 595"/>
                <a:gd name="T22" fmla="*/ 222 w 442"/>
                <a:gd name="T23" fmla="*/ 529 h 595"/>
                <a:gd name="T24" fmla="*/ 122 w 442"/>
                <a:gd name="T25" fmla="*/ 539 h 595"/>
                <a:gd name="T26" fmla="*/ 12 w 442"/>
                <a:gd name="T27" fmla="*/ 578 h 595"/>
                <a:gd name="T28" fmla="*/ 14 w 442"/>
                <a:gd name="T29" fmla="*/ 550 h 595"/>
                <a:gd name="T30" fmla="*/ 19 w 442"/>
                <a:gd name="T31" fmla="*/ 489 h 595"/>
                <a:gd name="T32" fmla="*/ 24 w 442"/>
                <a:gd name="T33" fmla="*/ 405 h 595"/>
                <a:gd name="T34" fmla="*/ 31 w 442"/>
                <a:gd name="T35" fmla="*/ 309 h 595"/>
                <a:gd name="T36" fmla="*/ 38 w 442"/>
                <a:gd name="T37" fmla="*/ 214 h 595"/>
                <a:gd name="T38" fmla="*/ 45 w 442"/>
                <a:gd name="T39" fmla="*/ 131 h 595"/>
                <a:gd name="T40" fmla="*/ 49 w 442"/>
                <a:gd name="T41" fmla="*/ 71 h 595"/>
                <a:gd name="T42" fmla="*/ 51 w 442"/>
                <a:gd name="T43" fmla="*/ 49 h 595"/>
                <a:gd name="T44" fmla="*/ 80 w 442"/>
                <a:gd name="T45" fmla="*/ 36 h 595"/>
                <a:gd name="T46" fmla="*/ 138 w 442"/>
                <a:gd name="T47" fmla="*/ 21 h 595"/>
                <a:gd name="T48" fmla="*/ 215 w 442"/>
                <a:gd name="T49" fmla="*/ 10 h 595"/>
                <a:gd name="T50" fmla="*/ 302 w 442"/>
                <a:gd name="T51" fmla="*/ 17 h 595"/>
                <a:gd name="T52" fmla="*/ 393 w 442"/>
                <a:gd name="T53" fmla="*/ 50 h 595"/>
                <a:gd name="T54" fmla="*/ 40 w 442"/>
                <a:gd name="T55" fmla="*/ 42 h 595"/>
                <a:gd name="T56" fmla="*/ 9 w 442"/>
                <a:gd name="T57" fmla="*/ 590 h 595"/>
                <a:gd name="T58" fmla="*/ 119 w 442"/>
                <a:gd name="T59" fmla="*/ 550 h 595"/>
                <a:gd name="T60" fmla="*/ 220 w 442"/>
                <a:gd name="T61" fmla="*/ 539 h 595"/>
                <a:gd name="T62" fmla="*/ 304 w 442"/>
                <a:gd name="T63" fmla="*/ 546 h 595"/>
                <a:gd name="T64" fmla="*/ 372 w 442"/>
                <a:gd name="T65" fmla="*/ 564 h 595"/>
                <a:gd name="T66" fmla="*/ 417 w 442"/>
                <a:gd name="T67" fmla="*/ 579 h 595"/>
                <a:gd name="T68" fmla="*/ 433 w 442"/>
                <a:gd name="T69" fmla="*/ 588 h 595"/>
                <a:gd name="T70" fmla="*/ 403 w 442"/>
                <a:gd name="T71" fmla="*/ 45 h 595"/>
                <a:gd name="T72" fmla="*/ 356 w 442"/>
                <a:gd name="T73" fmla="*/ 22 h 595"/>
                <a:gd name="T74" fmla="*/ 265 w 442"/>
                <a:gd name="T75" fmla="*/ 1 h 595"/>
                <a:gd name="T76" fmla="*/ 180 w 442"/>
                <a:gd name="T77" fmla="*/ 3 h 595"/>
                <a:gd name="T78" fmla="*/ 110 w 442"/>
                <a:gd name="T79" fmla="*/ 17 h 595"/>
                <a:gd name="T80" fmla="*/ 61 w 442"/>
                <a:gd name="T81" fmla="*/ 33 h 595"/>
                <a:gd name="T82" fmla="*/ 44 w 442"/>
                <a:gd name="T83" fmla="*/ 4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95">
                  <a:moveTo>
                    <a:pt x="393" y="50"/>
                  </a:moveTo>
                  <a:lnTo>
                    <a:pt x="394" y="57"/>
                  </a:lnTo>
                  <a:lnTo>
                    <a:pt x="394" y="75"/>
                  </a:lnTo>
                  <a:lnTo>
                    <a:pt x="396" y="99"/>
                  </a:lnTo>
                  <a:lnTo>
                    <a:pt x="400" y="132"/>
                  </a:lnTo>
                  <a:lnTo>
                    <a:pt x="401" y="171"/>
                  </a:lnTo>
                  <a:lnTo>
                    <a:pt x="405" y="214"/>
                  </a:lnTo>
                  <a:lnTo>
                    <a:pt x="408" y="260"/>
                  </a:lnTo>
                  <a:lnTo>
                    <a:pt x="412" y="309"/>
                  </a:lnTo>
                  <a:lnTo>
                    <a:pt x="415" y="356"/>
                  </a:lnTo>
                  <a:lnTo>
                    <a:pt x="419" y="403"/>
                  </a:lnTo>
                  <a:lnTo>
                    <a:pt x="421" y="447"/>
                  </a:lnTo>
                  <a:lnTo>
                    <a:pt x="424" y="485"/>
                  </a:lnTo>
                  <a:lnTo>
                    <a:pt x="426" y="520"/>
                  </a:lnTo>
                  <a:lnTo>
                    <a:pt x="428" y="546"/>
                  </a:lnTo>
                  <a:lnTo>
                    <a:pt x="429" y="565"/>
                  </a:lnTo>
                  <a:lnTo>
                    <a:pt x="431" y="574"/>
                  </a:lnTo>
                  <a:lnTo>
                    <a:pt x="417" y="567"/>
                  </a:lnTo>
                  <a:lnTo>
                    <a:pt x="396" y="560"/>
                  </a:lnTo>
                  <a:lnTo>
                    <a:pt x="372" y="551"/>
                  </a:lnTo>
                  <a:lnTo>
                    <a:pt x="340" y="543"/>
                  </a:lnTo>
                  <a:lnTo>
                    <a:pt x="305" y="536"/>
                  </a:lnTo>
                  <a:lnTo>
                    <a:pt x="267" y="530"/>
                  </a:lnTo>
                  <a:lnTo>
                    <a:pt x="222" y="529"/>
                  </a:lnTo>
                  <a:lnTo>
                    <a:pt x="174" y="532"/>
                  </a:lnTo>
                  <a:lnTo>
                    <a:pt x="122" y="539"/>
                  </a:lnTo>
                  <a:lnTo>
                    <a:pt x="68" y="555"/>
                  </a:lnTo>
                  <a:lnTo>
                    <a:pt x="12" y="578"/>
                  </a:lnTo>
                  <a:lnTo>
                    <a:pt x="12" y="569"/>
                  </a:lnTo>
                  <a:lnTo>
                    <a:pt x="14" y="550"/>
                  </a:lnTo>
                  <a:lnTo>
                    <a:pt x="16" y="522"/>
                  </a:lnTo>
                  <a:lnTo>
                    <a:pt x="19" y="489"/>
                  </a:lnTo>
                  <a:lnTo>
                    <a:pt x="21" y="448"/>
                  </a:lnTo>
                  <a:lnTo>
                    <a:pt x="24" y="405"/>
                  </a:lnTo>
                  <a:lnTo>
                    <a:pt x="28" y="358"/>
                  </a:lnTo>
                  <a:lnTo>
                    <a:pt x="31" y="309"/>
                  </a:lnTo>
                  <a:lnTo>
                    <a:pt x="35" y="260"/>
                  </a:lnTo>
                  <a:lnTo>
                    <a:pt x="38" y="214"/>
                  </a:lnTo>
                  <a:lnTo>
                    <a:pt x="42" y="171"/>
                  </a:lnTo>
                  <a:lnTo>
                    <a:pt x="45" y="131"/>
                  </a:lnTo>
                  <a:lnTo>
                    <a:pt x="47" y="97"/>
                  </a:lnTo>
                  <a:lnTo>
                    <a:pt x="49" y="71"/>
                  </a:lnTo>
                  <a:lnTo>
                    <a:pt x="51" y="56"/>
                  </a:lnTo>
                  <a:lnTo>
                    <a:pt x="51" y="49"/>
                  </a:lnTo>
                  <a:lnTo>
                    <a:pt x="61" y="43"/>
                  </a:lnTo>
                  <a:lnTo>
                    <a:pt x="80" y="36"/>
                  </a:lnTo>
                  <a:lnTo>
                    <a:pt x="106" y="29"/>
                  </a:lnTo>
                  <a:lnTo>
                    <a:pt x="138" y="21"/>
                  </a:lnTo>
                  <a:lnTo>
                    <a:pt x="174" y="14"/>
                  </a:lnTo>
                  <a:lnTo>
                    <a:pt x="215" y="10"/>
                  </a:lnTo>
                  <a:lnTo>
                    <a:pt x="258" y="12"/>
                  </a:lnTo>
                  <a:lnTo>
                    <a:pt x="302" y="17"/>
                  </a:lnTo>
                  <a:lnTo>
                    <a:pt x="347" y="31"/>
                  </a:lnTo>
                  <a:lnTo>
                    <a:pt x="393" y="50"/>
                  </a:lnTo>
                  <a:close/>
                  <a:moveTo>
                    <a:pt x="44" y="40"/>
                  </a:moveTo>
                  <a:lnTo>
                    <a:pt x="40" y="42"/>
                  </a:lnTo>
                  <a:lnTo>
                    <a:pt x="0" y="595"/>
                  </a:lnTo>
                  <a:lnTo>
                    <a:pt x="9" y="590"/>
                  </a:lnTo>
                  <a:lnTo>
                    <a:pt x="65" y="565"/>
                  </a:lnTo>
                  <a:lnTo>
                    <a:pt x="119" y="550"/>
                  </a:lnTo>
                  <a:lnTo>
                    <a:pt x="171" y="543"/>
                  </a:lnTo>
                  <a:lnTo>
                    <a:pt x="220" y="539"/>
                  </a:lnTo>
                  <a:lnTo>
                    <a:pt x="264" y="541"/>
                  </a:lnTo>
                  <a:lnTo>
                    <a:pt x="304" y="546"/>
                  </a:lnTo>
                  <a:lnTo>
                    <a:pt x="340" y="555"/>
                  </a:lnTo>
                  <a:lnTo>
                    <a:pt x="372" y="564"/>
                  </a:lnTo>
                  <a:lnTo>
                    <a:pt x="398" y="572"/>
                  </a:lnTo>
                  <a:lnTo>
                    <a:pt x="417" y="579"/>
                  </a:lnTo>
                  <a:lnTo>
                    <a:pt x="429" y="585"/>
                  </a:lnTo>
                  <a:lnTo>
                    <a:pt x="433" y="588"/>
                  </a:lnTo>
                  <a:lnTo>
                    <a:pt x="442" y="592"/>
                  </a:lnTo>
                  <a:lnTo>
                    <a:pt x="403" y="45"/>
                  </a:lnTo>
                  <a:lnTo>
                    <a:pt x="401" y="43"/>
                  </a:lnTo>
                  <a:lnTo>
                    <a:pt x="356" y="22"/>
                  </a:lnTo>
                  <a:lnTo>
                    <a:pt x="309" y="8"/>
                  </a:lnTo>
                  <a:lnTo>
                    <a:pt x="265" y="1"/>
                  </a:lnTo>
                  <a:lnTo>
                    <a:pt x="222" y="0"/>
                  </a:lnTo>
                  <a:lnTo>
                    <a:pt x="180" y="3"/>
                  </a:lnTo>
                  <a:lnTo>
                    <a:pt x="143" y="8"/>
                  </a:lnTo>
                  <a:lnTo>
                    <a:pt x="110" y="17"/>
                  </a:lnTo>
                  <a:lnTo>
                    <a:pt x="82" y="24"/>
                  </a:lnTo>
                  <a:lnTo>
                    <a:pt x="61" y="33"/>
                  </a:lnTo>
                  <a:lnTo>
                    <a:pt x="49" y="38"/>
                  </a:lnTo>
                  <a:lnTo>
                    <a:pt x="44" y="4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1" name="Freeform 146">
              <a:extLst/>
            </p:cNvPr>
            <p:cNvSpPr>
              <a:spLocks/>
            </p:cNvSpPr>
            <p:nvPr/>
          </p:nvSpPr>
          <p:spPr bwMode="auto">
            <a:xfrm>
              <a:off x="865188" y="633413"/>
              <a:ext cx="261938" cy="282575"/>
            </a:xfrm>
            <a:custGeom>
              <a:avLst/>
              <a:gdLst>
                <a:gd name="T0" fmla="*/ 62 w 165"/>
                <a:gd name="T1" fmla="*/ 3 h 178"/>
                <a:gd name="T2" fmla="*/ 34 w 165"/>
                <a:gd name="T3" fmla="*/ 29 h 178"/>
                <a:gd name="T4" fmla="*/ 19 w 165"/>
                <a:gd name="T5" fmla="*/ 68 h 178"/>
                <a:gd name="T6" fmla="*/ 12 w 165"/>
                <a:gd name="T7" fmla="*/ 103 h 178"/>
                <a:gd name="T8" fmla="*/ 12 w 165"/>
                <a:gd name="T9" fmla="*/ 120 h 178"/>
                <a:gd name="T10" fmla="*/ 7 w 165"/>
                <a:gd name="T11" fmla="*/ 146 h 178"/>
                <a:gd name="T12" fmla="*/ 1 w 165"/>
                <a:gd name="T13" fmla="*/ 167 h 178"/>
                <a:gd name="T14" fmla="*/ 0 w 165"/>
                <a:gd name="T15" fmla="*/ 174 h 178"/>
                <a:gd name="T16" fmla="*/ 3 w 165"/>
                <a:gd name="T17" fmla="*/ 178 h 178"/>
                <a:gd name="T18" fmla="*/ 8 w 165"/>
                <a:gd name="T19" fmla="*/ 176 h 178"/>
                <a:gd name="T20" fmla="*/ 12 w 165"/>
                <a:gd name="T21" fmla="*/ 171 h 178"/>
                <a:gd name="T22" fmla="*/ 17 w 165"/>
                <a:gd name="T23" fmla="*/ 148 h 178"/>
                <a:gd name="T24" fmla="*/ 22 w 165"/>
                <a:gd name="T25" fmla="*/ 120 h 178"/>
                <a:gd name="T26" fmla="*/ 22 w 165"/>
                <a:gd name="T27" fmla="*/ 106 h 178"/>
                <a:gd name="T28" fmla="*/ 28 w 165"/>
                <a:gd name="T29" fmla="*/ 73 h 178"/>
                <a:gd name="T30" fmla="*/ 41 w 165"/>
                <a:gd name="T31" fmla="*/ 38 h 178"/>
                <a:gd name="T32" fmla="*/ 66 w 165"/>
                <a:gd name="T33" fmla="*/ 14 h 178"/>
                <a:gd name="T34" fmla="*/ 83 w 165"/>
                <a:gd name="T35" fmla="*/ 10 h 178"/>
                <a:gd name="T36" fmla="*/ 87 w 165"/>
                <a:gd name="T37" fmla="*/ 10 h 178"/>
                <a:gd name="T38" fmla="*/ 96 w 165"/>
                <a:gd name="T39" fmla="*/ 10 h 178"/>
                <a:gd name="T40" fmla="*/ 110 w 165"/>
                <a:gd name="T41" fmla="*/ 19 h 178"/>
                <a:gd name="T42" fmla="*/ 125 w 165"/>
                <a:gd name="T43" fmla="*/ 40 h 178"/>
                <a:gd name="T44" fmla="*/ 139 w 165"/>
                <a:gd name="T45" fmla="*/ 85 h 178"/>
                <a:gd name="T46" fmla="*/ 143 w 165"/>
                <a:gd name="T47" fmla="*/ 125 h 178"/>
                <a:gd name="T48" fmla="*/ 146 w 165"/>
                <a:gd name="T49" fmla="*/ 152 h 178"/>
                <a:gd name="T50" fmla="*/ 157 w 165"/>
                <a:gd name="T51" fmla="*/ 176 h 178"/>
                <a:gd name="T52" fmla="*/ 162 w 165"/>
                <a:gd name="T53" fmla="*/ 178 h 178"/>
                <a:gd name="T54" fmla="*/ 165 w 165"/>
                <a:gd name="T55" fmla="*/ 174 h 178"/>
                <a:gd name="T56" fmla="*/ 164 w 165"/>
                <a:gd name="T57" fmla="*/ 169 h 178"/>
                <a:gd name="T58" fmla="*/ 155 w 165"/>
                <a:gd name="T59" fmla="*/ 145 h 178"/>
                <a:gd name="T60" fmla="*/ 153 w 165"/>
                <a:gd name="T61" fmla="*/ 118 h 178"/>
                <a:gd name="T62" fmla="*/ 141 w 165"/>
                <a:gd name="T63" fmla="*/ 50 h 178"/>
                <a:gd name="T64" fmla="*/ 115 w 165"/>
                <a:gd name="T65" fmla="*/ 10 h 178"/>
                <a:gd name="T66" fmla="*/ 90 w 165"/>
                <a:gd name="T6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78">
                  <a:moveTo>
                    <a:pt x="83" y="0"/>
                  </a:moveTo>
                  <a:lnTo>
                    <a:pt x="62" y="3"/>
                  </a:lnTo>
                  <a:lnTo>
                    <a:pt x="47" y="14"/>
                  </a:lnTo>
                  <a:lnTo>
                    <a:pt x="34" y="29"/>
                  </a:lnTo>
                  <a:lnTo>
                    <a:pt x="26" y="49"/>
                  </a:lnTo>
                  <a:lnTo>
                    <a:pt x="19" y="68"/>
                  </a:lnTo>
                  <a:lnTo>
                    <a:pt x="15" y="87"/>
                  </a:lnTo>
                  <a:lnTo>
                    <a:pt x="12" y="103"/>
                  </a:lnTo>
                  <a:lnTo>
                    <a:pt x="12" y="115"/>
                  </a:lnTo>
                  <a:lnTo>
                    <a:pt x="12" y="120"/>
                  </a:lnTo>
                  <a:lnTo>
                    <a:pt x="10" y="134"/>
                  </a:lnTo>
                  <a:lnTo>
                    <a:pt x="7" y="146"/>
                  </a:lnTo>
                  <a:lnTo>
                    <a:pt x="3" y="159"/>
                  </a:lnTo>
                  <a:lnTo>
                    <a:pt x="1" y="167"/>
                  </a:lnTo>
                  <a:lnTo>
                    <a:pt x="0" y="171"/>
                  </a:lnTo>
                  <a:lnTo>
                    <a:pt x="0" y="174"/>
                  </a:lnTo>
                  <a:lnTo>
                    <a:pt x="1" y="176"/>
                  </a:lnTo>
                  <a:lnTo>
                    <a:pt x="3" y="178"/>
                  </a:lnTo>
                  <a:lnTo>
                    <a:pt x="5" y="178"/>
                  </a:lnTo>
                  <a:lnTo>
                    <a:pt x="8" y="176"/>
                  </a:lnTo>
                  <a:lnTo>
                    <a:pt x="10" y="174"/>
                  </a:lnTo>
                  <a:lnTo>
                    <a:pt x="12" y="171"/>
                  </a:lnTo>
                  <a:lnTo>
                    <a:pt x="14" y="162"/>
                  </a:lnTo>
                  <a:lnTo>
                    <a:pt x="17" y="148"/>
                  </a:lnTo>
                  <a:lnTo>
                    <a:pt x="21" y="134"/>
                  </a:lnTo>
                  <a:lnTo>
                    <a:pt x="22" y="120"/>
                  </a:lnTo>
                  <a:lnTo>
                    <a:pt x="22" y="117"/>
                  </a:lnTo>
                  <a:lnTo>
                    <a:pt x="22" y="106"/>
                  </a:lnTo>
                  <a:lnTo>
                    <a:pt x="24" y="91"/>
                  </a:lnTo>
                  <a:lnTo>
                    <a:pt x="28" y="73"/>
                  </a:lnTo>
                  <a:lnTo>
                    <a:pt x="34" y="56"/>
                  </a:lnTo>
                  <a:lnTo>
                    <a:pt x="41" y="38"/>
                  </a:lnTo>
                  <a:lnTo>
                    <a:pt x="52" y="24"/>
                  </a:lnTo>
                  <a:lnTo>
                    <a:pt x="66" y="14"/>
                  </a:lnTo>
                  <a:lnTo>
                    <a:pt x="83" y="10"/>
                  </a:lnTo>
                  <a:lnTo>
                    <a:pt x="83" y="10"/>
                  </a:lnTo>
                  <a:lnTo>
                    <a:pt x="85" y="10"/>
                  </a:lnTo>
                  <a:lnTo>
                    <a:pt x="87" y="10"/>
                  </a:lnTo>
                  <a:lnTo>
                    <a:pt x="90" y="10"/>
                  </a:lnTo>
                  <a:lnTo>
                    <a:pt x="96" y="10"/>
                  </a:lnTo>
                  <a:lnTo>
                    <a:pt x="103" y="14"/>
                  </a:lnTo>
                  <a:lnTo>
                    <a:pt x="110" y="19"/>
                  </a:lnTo>
                  <a:lnTo>
                    <a:pt x="118" y="26"/>
                  </a:lnTo>
                  <a:lnTo>
                    <a:pt x="125" y="40"/>
                  </a:lnTo>
                  <a:lnTo>
                    <a:pt x="134" y="59"/>
                  </a:lnTo>
                  <a:lnTo>
                    <a:pt x="139" y="85"/>
                  </a:lnTo>
                  <a:lnTo>
                    <a:pt x="143" y="118"/>
                  </a:lnTo>
                  <a:lnTo>
                    <a:pt x="143" y="125"/>
                  </a:lnTo>
                  <a:lnTo>
                    <a:pt x="143" y="136"/>
                  </a:lnTo>
                  <a:lnTo>
                    <a:pt x="146" y="152"/>
                  </a:lnTo>
                  <a:lnTo>
                    <a:pt x="150" y="166"/>
                  </a:lnTo>
                  <a:lnTo>
                    <a:pt x="157" y="176"/>
                  </a:lnTo>
                  <a:lnTo>
                    <a:pt x="158" y="178"/>
                  </a:lnTo>
                  <a:lnTo>
                    <a:pt x="162" y="178"/>
                  </a:lnTo>
                  <a:lnTo>
                    <a:pt x="164" y="176"/>
                  </a:lnTo>
                  <a:lnTo>
                    <a:pt x="165" y="174"/>
                  </a:lnTo>
                  <a:lnTo>
                    <a:pt x="165" y="171"/>
                  </a:lnTo>
                  <a:lnTo>
                    <a:pt x="164" y="169"/>
                  </a:lnTo>
                  <a:lnTo>
                    <a:pt x="158" y="159"/>
                  </a:lnTo>
                  <a:lnTo>
                    <a:pt x="155" y="145"/>
                  </a:lnTo>
                  <a:lnTo>
                    <a:pt x="153" y="129"/>
                  </a:lnTo>
                  <a:lnTo>
                    <a:pt x="153" y="118"/>
                  </a:lnTo>
                  <a:lnTo>
                    <a:pt x="150" y="80"/>
                  </a:lnTo>
                  <a:lnTo>
                    <a:pt x="141" y="50"/>
                  </a:lnTo>
                  <a:lnTo>
                    <a:pt x="130" y="26"/>
                  </a:lnTo>
                  <a:lnTo>
                    <a:pt x="115" y="10"/>
                  </a:lnTo>
                  <a:lnTo>
                    <a:pt x="101" y="1"/>
                  </a:lnTo>
                  <a:lnTo>
                    <a:pt x="90" y="0"/>
                  </a:lnTo>
                  <a:lnTo>
                    <a:pt x="83"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2" name="Freeform 147">
              <a:extLst/>
            </p:cNvPr>
            <p:cNvSpPr>
              <a:spLocks/>
            </p:cNvSpPr>
            <p:nvPr/>
          </p:nvSpPr>
          <p:spPr bwMode="auto">
            <a:xfrm>
              <a:off x="941388" y="682625"/>
              <a:ext cx="106363" cy="238125"/>
            </a:xfrm>
            <a:custGeom>
              <a:avLst/>
              <a:gdLst>
                <a:gd name="T0" fmla="*/ 21 w 67"/>
                <a:gd name="T1" fmla="*/ 7 h 150"/>
                <a:gd name="T2" fmla="*/ 13 w 67"/>
                <a:gd name="T3" fmla="*/ 21 h 150"/>
                <a:gd name="T4" fmla="*/ 6 w 67"/>
                <a:gd name="T5" fmla="*/ 42 h 150"/>
                <a:gd name="T6" fmla="*/ 2 w 67"/>
                <a:gd name="T7" fmla="*/ 68 h 150"/>
                <a:gd name="T8" fmla="*/ 0 w 67"/>
                <a:gd name="T9" fmla="*/ 94 h 150"/>
                <a:gd name="T10" fmla="*/ 0 w 67"/>
                <a:gd name="T11" fmla="*/ 117 h 150"/>
                <a:gd name="T12" fmla="*/ 0 w 67"/>
                <a:gd name="T13" fmla="*/ 136 h 150"/>
                <a:gd name="T14" fmla="*/ 0 w 67"/>
                <a:gd name="T15" fmla="*/ 145 h 150"/>
                <a:gd name="T16" fmla="*/ 0 w 67"/>
                <a:gd name="T17" fmla="*/ 149 h 150"/>
                <a:gd name="T18" fmla="*/ 2 w 67"/>
                <a:gd name="T19" fmla="*/ 150 h 150"/>
                <a:gd name="T20" fmla="*/ 6 w 67"/>
                <a:gd name="T21" fmla="*/ 150 h 150"/>
                <a:gd name="T22" fmla="*/ 7 w 67"/>
                <a:gd name="T23" fmla="*/ 150 h 150"/>
                <a:gd name="T24" fmla="*/ 9 w 67"/>
                <a:gd name="T25" fmla="*/ 149 h 150"/>
                <a:gd name="T26" fmla="*/ 11 w 67"/>
                <a:gd name="T27" fmla="*/ 145 h 150"/>
                <a:gd name="T28" fmla="*/ 11 w 67"/>
                <a:gd name="T29" fmla="*/ 126 h 150"/>
                <a:gd name="T30" fmla="*/ 11 w 67"/>
                <a:gd name="T31" fmla="*/ 101 h 150"/>
                <a:gd name="T32" fmla="*/ 13 w 67"/>
                <a:gd name="T33" fmla="*/ 75 h 150"/>
                <a:gd name="T34" fmla="*/ 16 w 67"/>
                <a:gd name="T35" fmla="*/ 49 h 150"/>
                <a:gd name="T36" fmla="*/ 21 w 67"/>
                <a:gd name="T37" fmla="*/ 28 h 150"/>
                <a:gd name="T38" fmla="*/ 28 w 67"/>
                <a:gd name="T39" fmla="*/ 14 h 150"/>
                <a:gd name="T40" fmla="*/ 30 w 67"/>
                <a:gd name="T41" fmla="*/ 12 h 150"/>
                <a:gd name="T42" fmla="*/ 32 w 67"/>
                <a:gd name="T43" fmla="*/ 12 h 150"/>
                <a:gd name="T44" fmla="*/ 34 w 67"/>
                <a:gd name="T45" fmla="*/ 11 h 150"/>
                <a:gd name="T46" fmla="*/ 35 w 67"/>
                <a:gd name="T47" fmla="*/ 12 h 150"/>
                <a:gd name="T48" fmla="*/ 37 w 67"/>
                <a:gd name="T49" fmla="*/ 12 h 150"/>
                <a:gd name="T50" fmla="*/ 39 w 67"/>
                <a:gd name="T51" fmla="*/ 14 h 150"/>
                <a:gd name="T52" fmla="*/ 42 w 67"/>
                <a:gd name="T53" fmla="*/ 18 h 150"/>
                <a:gd name="T54" fmla="*/ 48 w 67"/>
                <a:gd name="T55" fmla="*/ 25 h 150"/>
                <a:gd name="T56" fmla="*/ 51 w 67"/>
                <a:gd name="T57" fmla="*/ 35 h 150"/>
                <a:gd name="T58" fmla="*/ 55 w 67"/>
                <a:gd name="T59" fmla="*/ 51 h 150"/>
                <a:gd name="T60" fmla="*/ 56 w 67"/>
                <a:gd name="T61" fmla="*/ 73 h 150"/>
                <a:gd name="T62" fmla="*/ 56 w 67"/>
                <a:gd name="T63" fmla="*/ 105 h 150"/>
                <a:gd name="T64" fmla="*/ 53 w 67"/>
                <a:gd name="T65" fmla="*/ 143 h 150"/>
                <a:gd name="T66" fmla="*/ 55 w 67"/>
                <a:gd name="T67" fmla="*/ 145 h 150"/>
                <a:gd name="T68" fmla="*/ 56 w 67"/>
                <a:gd name="T69" fmla="*/ 149 h 150"/>
                <a:gd name="T70" fmla="*/ 58 w 67"/>
                <a:gd name="T71" fmla="*/ 149 h 150"/>
                <a:gd name="T72" fmla="*/ 62 w 67"/>
                <a:gd name="T73" fmla="*/ 149 h 150"/>
                <a:gd name="T74" fmla="*/ 63 w 67"/>
                <a:gd name="T75" fmla="*/ 147 h 150"/>
                <a:gd name="T76" fmla="*/ 63 w 67"/>
                <a:gd name="T77" fmla="*/ 143 h 150"/>
                <a:gd name="T78" fmla="*/ 67 w 67"/>
                <a:gd name="T79" fmla="*/ 105 h 150"/>
                <a:gd name="T80" fmla="*/ 67 w 67"/>
                <a:gd name="T81" fmla="*/ 73 h 150"/>
                <a:gd name="T82" fmla="*/ 65 w 67"/>
                <a:gd name="T83" fmla="*/ 49 h 150"/>
                <a:gd name="T84" fmla="*/ 62 w 67"/>
                <a:gd name="T85" fmla="*/ 32 h 150"/>
                <a:gd name="T86" fmla="*/ 56 w 67"/>
                <a:gd name="T87" fmla="*/ 18 h 150"/>
                <a:gd name="T88" fmla="*/ 49 w 67"/>
                <a:gd name="T89" fmla="*/ 9 h 150"/>
                <a:gd name="T90" fmla="*/ 44 w 67"/>
                <a:gd name="T91" fmla="*/ 5 h 150"/>
                <a:gd name="T92" fmla="*/ 39 w 67"/>
                <a:gd name="T93" fmla="*/ 2 h 150"/>
                <a:gd name="T94" fmla="*/ 35 w 67"/>
                <a:gd name="T95" fmla="*/ 2 h 150"/>
                <a:gd name="T96" fmla="*/ 34 w 67"/>
                <a:gd name="T97" fmla="*/ 0 h 150"/>
                <a:gd name="T98" fmla="*/ 28 w 67"/>
                <a:gd name="T99" fmla="*/ 2 h 150"/>
                <a:gd name="T100" fmla="*/ 25 w 67"/>
                <a:gd name="T101" fmla="*/ 4 h 150"/>
                <a:gd name="T102" fmla="*/ 21 w 67"/>
                <a:gd name="T103"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50">
                  <a:moveTo>
                    <a:pt x="21" y="7"/>
                  </a:moveTo>
                  <a:lnTo>
                    <a:pt x="13" y="21"/>
                  </a:lnTo>
                  <a:lnTo>
                    <a:pt x="6" y="42"/>
                  </a:lnTo>
                  <a:lnTo>
                    <a:pt x="2" y="68"/>
                  </a:lnTo>
                  <a:lnTo>
                    <a:pt x="0" y="94"/>
                  </a:lnTo>
                  <a:lnTo>
                    <a:pt x="0" y="117"/>
                  </a:lnTo>
                  <a:lnTo>
                    <a:pt x="0" y="136"/>
                  </a:lnTo>
                  <a:lnTo>
                    <a:pt x="0" y="145"/>
                  </a:lnTo>
                  <a:lnTo>
                    <a:pt x="0" y="149"/>
                  </a:lnTo>
                  <a:lnTo>
                    <a:pt x="2" y="150"/>
                  </a:lnTo>
                  <a:lnTo>
                    <a:pt x="6" y="150"/>
                  </a:lnTo>
                  <a:lnTo>
                    <a:pt x="7" y="150"/>
                  </a:lnTo>
                  <a:lnTo>
                    <a:pt x="9" y="149"/>
                  </a:lnTo>
                  <a:lnTo>
                    <a:pt x="11" y="145"/>
                  </a:lnTo>
                  <a:lnTo>
                    <a:pt x="11" y="126"/>
                  </a:lnTo>
                  <a:lnTo>
                    <a:pt x="11" y="101"/>
                  </a:lnTo>
                  <a:lnTo>
                    <a:pt x="13" y="75"/>
                  </a:lnTo>
                  <a:lnTo>
                    <a:pt x="16" y="49"/>
                  </a:lnTo>
                  <a:lnTo>
                    <a:pt x="21" y="28"/>
                  </a:lnTo>
                  <a:lnTo>
                    <a:pt x="28" y="14"/>
                  </a:lnTo>
                  <a:lnTo>
                    <a:pt x="30" y="12"/>
                  </a:lnTo>
                  <a:lnTo>
                    <a:pt x="32" y="12"/>
                  </a:lnTo>
                  <a:lnTo>
                    <a:pt x="34" y="11"/>
                  </a:lnTo>
                  <a:lnTo>
                    <a:pt x="35" y="12"/>
                  </a:lnTo>
                  <a:lnTo>
                    <a:pt x="37" y="12"/>
                  </a:lnTo>
                  <a:lnTo>
                    <a:pt x="39" y="14"/>
                  </a:lnTo>
                  <a:lnTo>
                    <a:pt x="42" y="18"/>
                  </a:lnTo>
                  <a:lnTo>
                    <a:pt x="48" y="25"/>
                  </a:lnTo>
                  <a:lnTo>
                    <a:pt x="51" y="35"/>
                  </a:lnTo>
                  <a:lnTo>
                    <a:pt x="55" y="51"/>
                  </a:lnTo>
                  <a:lnTo>
                    <a:pt x="56" y="73"/>
                  </a:lnTo>
                  <a:lnTo>
                    <a:pt x="56" y="105"/>
                  </a:lnTo>
                  <a:lnTo>
                    <a:pt x="53" y="143"/>
                  </a:lnTo>
                  <a:lnTo>
                    <a:pt x="55" y="145"/>
                  </a:lnTo>
                  <a:lnTo>
                    <a:pt x="56" y="149"/>
                  </a:lnTo>
                  <a:lnTo>
                    <a:pt x="58" y="149"/>
                  </a:lnTo>
                  <a:lnTo>
                    <a:pt x="62" y="149"/>
                  </a:lnTo>
                  <a:lnTo>
                    <a:pt x="63" y="147"/>
                  </a:lnTo>
                  <a:lnTo>
                    <a:pt x="63" y="143"/>
                  </a:lnTo>
                  <a:lnTo>
                    <a:pt x="67" y="105"/>
                  </a:lnTo>
                  <a:lnTo>
                    <a:pt x="67" y="73"/>
                  </a:lnTo>
                  <a:lnTo>
                    <a:pt x="65" y="49"/>
                  </a:lnTo>
                  <a:lnTo>
                    <a:pt x="62" y="32"/>
                  </a:lnTo>
                  <a:lnTo>
                    <a:pt x="56" y="18"/>
                  </a:lnTo>
                  <a:lnTo>
                    <a:pt x="49" y="9"/>
                  </a:lnTo>
                  <a:lnTo>
                    <a:pt x="44" y="5"/>
                  </a:lnTo>
                  <a:lnTo>
                    <a:pt x="39" y="2"/>
                  </a:lnTo>
                  <a:lnTo>
                    <a:pt x="35" y="2"/>
                  </a:lnTo>
                  <a:lnTo>
                    <a:pt x="34" y="0"/>
                  </a:lnTo>
                  <a:lnTo>
                    <a:pt x="28" y="2"/>
                  </a:lnTo>
                  <a:lnTo>
                    <a:pt x="25" y="4"/>
                  </a:lnTo>
                  <a:lnTo>
                    <a:pt x="21" y="7"/>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3" name="Freeform 148">
              <a:extLst/>
            </p:cNvPr>
            <p:cNvSpPr>
              <a:spLocks/>
            </p:cNvSpPr>
            <p:nvPr/>
          </p:nvSpPr>
          <p:spPr bwMode="auto">
            <a:xfrm>
              <a:off x="460376" y="1135063"/>
              <a:ext cx="63500" cy="241300"/>
            </a:xfrm>
            <a:custGeom>
              <a:avLst/>
              <a:gdLst>
                <a:gd name="T0" fmla="*/ 12 w 40"/>
                <a:gd name="T1" fmla="*/ 12 h 152"/>
                <a:gd name="T2" fmla="*/ 0 w 40"/>
                <a:gd name="T3" fmla="*/ 10 h 152"/>
                <a:gd name="T4" fmla="*/ 0 w 40"/>
                <a:gd name="T5" fmla="*/ 8 h 152"/>
                <a:gd name="T6" fmla="*/ 0 w 40"/>
                <a:gd name="T7" fmla="*/ 7 h 152"/>
                <a:gd name="T8" fmla="*/ 0 w 40"/>
                <a:gd name="T9" fmla="*/ 5 h 152"/>
                <a:gd name="T10" fmla="*/ 0 w 40"/>
                <a:gd name="T11" fmla="*/ 1 h 152"/>
                <a:gd name="T12" fmla="*/ 3 w 40"/>
                <a:gd name="T13" fmla="*/ 0 h 152"/>
                <a:gd name="T14" fmla="*/ 7 w 40"/>
                <a:gd name="T15" fmla="*/ 0 h 152"/>
                <a:gd name="T16" fmla="*/ 17 w 40"/>
                <a:gd name="T17" fmla="*/ 1 h 152"/>
                <a:gd name="T18" fmla="*/ 28 w 40"/>
                <a:gd name="T19" fmla="*/ 7 h 152"/>
                <a:gd name="T20" fmla="*/ 36 w 40"/>
                <a:gd name="T21" fmla="*/ 12 h 152"/>
                <a:gd name="T22" fmla="*/ 38 w 40"/>
                <a:gd name="T23" fmla="*/ 14 h 152"/>
                <a:gd name="T24" fmla="*/ 38 w 40"/>
                <a:gd name="T25" fmla="*/ 15 h 152"/>
                <a:gd name="T26" fmla="*/ 38 w 40"/>
                <a:gd name="T27" fmla="*/ 19 h 152"/>
                <a:gd name="T28" fmla="*/ 40 w 40"/>
                <a:gd name="T29" fmla="*/ 22 h 152"/>
                <a:gd name="T30" fmla="*/ 40 w 40"/>
                <a:gd name="T31" fmla="*/ 111 h 152"/>
                <a:gd name="T32" fmla="*/ 40 w 40"/>
                <a:gd name="T33" fmla="*/ 115 h 152"/>
                <a:gd name="T34" fmla="*/ 40 w 40"/>
                <a:gd name="T35" fmla="*/ 125 h 152"/>
                <a:gd name="T36" fmla="*/ 38 w 40"/>
                <a:gd name="T37" fmla="*/ 136 h 152"/>
                <a:gd name="T38" fmla="*/ 36 w 40"/>
                <a:gd name="T39" fmla="*/ 146 h 152"/>
                <a:gd name="T40" fmla="*/ 31 w 40"/>
                <a:gd name="T41" fmla="*/ 152 h 152"/>
                <a:gd name="T42" fmla="*/ 31 w 40"/>
                <a:gd name="T43" fmla="*/ 152 h 152"/>
                <a:gd name="T44" fmla="*/ 31 w 40"/>
                <a:gd name="T45" fmla="*/ 152 h 152"/>
                <a:gd name="T46" fmla="*/ 29 w 40"/>
                <a:gd name="T47" fmla="*/ 150 h 152"/>
                <a:gd name="T48" fmla="*/ 29 w 40"/>
                <a:gd name="T49" fmla="*/ 148 h 152"/>
                <a:gd name="T50" fmla="*/ 28 w 40"/>
                <a:gd name="T51" fmla="*/ 146 h 152"/>
                <a:gd name="T52" fmla="*/ 26 w 40"/>
                <a:gd name="T53" fmla="*/ 141 h 152"/>
                <a:gd name="T54" fmla="*/ 26 w 40"/>
                <a:gd name="T55" fmla="*/ 136 h 152"/>
                <a:gd name="T56" fmla="*/ 26 w 40"/>
                <a:gd name="T57" fmla="*/ 127 h 152"/>
                <a:gd name="T58" fmla="*/ 29 w 40"/>
                <a:gd name="T59" fmla="*/ 21 h 152"/>
                <a:gd name="T60" fmla="*/ 29 w 40"/>
                <a:gd name="T61" fmla="*/ 21 h 152"/>
                <a:gd name="T62" fmla="*/ 29 w 40"/>
                <a:gd name="T63" fmla="*/ 19 h 152"/>
                <a:gd name="T64" fmla="*/ 29 w 40"/>
                <a:gd name="T65" fmla="*/ 17 h 152"/>
                <a:gd name="T66" fmla="*/ 28 w 40"/>
                <a:gd name="T67" fmla="*/ 15 h 152"/>
                <a:gd name="T68" fmla="*/ 26 w 40"/>
                <a:gd name="T69" fmla="*/ 14 h 152"/>
                <a:gd name="T70" fmla="*/ 21 w 40"/>
                <a:gd name="T71" fmla="*/ 14 h 152"/>
                <a:gd name="T72" fmla="*/ 15 w 40"/>
                <a:gd name="T73" fmla="*/ 129 h 152"/>
                <a:gd name="T74" fmla="*/ 15 w 40"/>
                <a:gd name="T75" fmla="*/ 131 h 152"/>
                <a:gd name="T76" fmla="*/ 15 w 40"/>
                <a:gd name="T77" fmla="*/ 132 h 152"/>
                <a:gd name="T78" fmla="*/ 14 w 40"/>
                <a:gd name="T79" fmla="*/ 136 h 152"/>
                <a:gd name="T80" fmla="*/ 14 w 40"/>
                <a:gd name="T81" fmla="*/ 139 h 152"/>
                <a:gd name="T82" fmla="*/ 12 w 40"/>
                <a:gd name="T83" fmla="*/ 143 h 152"/>
                <a:gd name="T84" fmla="*/ 8 w 40"/>
                <a:gd name="T85" fmla="*/ 146 h 152"/>
                <a:gd name="T86" fmla="*/ 7 w 40"/>
                <a:gd name="T87" fmla="*/ 146 h 152"/>
                <a:gd name="T88" fmla="*/ 5 w 40"/>
                <a:gd name="T89" fmla="*/ 146 h 152"/>
                <a:gd name="T90" fmla="*/ 5 w 40"/>
                <a:gd name="T91" fmla="*/ 146 h 152"/>
                <a:gd name="T92" fmla="*/ 3 w 40"/>
                <a:gd name="T93" fmla="*/ 145 h 152"/>
                <a:gd name="T94" fmla="*/ 3 w 40"/>
                <a:gd name="T95" fmla="*/ 143 h 152"/>
                <a:gd name="T96" fmla="*/ 1 w 40"/>
                <a:gd name="T97" fmla="*/ 139 h 152"/>
                <a:gd name="T98" fmla="*/ 1 w 40"/>
                <a:gd name="T99" fmla="*/ 136 h 152"/>
                <a:gd name="T100" fmla="*/ 1 w 40"/>
                <a:gd name="T101" fmla="*/ 129 h 152"/>
                <a:gd name="T102" fmla="*/ 12 w 40"/>
                <a:gd name="T103"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52">
                  <a:moveTo>
                    <a:pt x="12" y="12"/>
                  </a:moveTo>
                  <a:lnTo>
                    <a:pt x="0" y="10"/>
                  </a:lnTo>
                  <a:lnTo>
                    <a:pt x="0" y="8"/>
                  </a:lnTo>
                  <a:lnTo>
                    <a:pt x="0" y="7"/>
                  </a:lnTo>
                  <a:lnTo>
                    <a:pt x="0" y="5"/>
                  </a:lnTo>
                  <a:lnTo>
                    <a:pt x="0" y="1"/>
                  </a:lnTo>
                  <a:lnTo>
                    <a:pt x="3" y="0"/>
                  </a:lnTo>
                  <a:lnTo>
                    <a:pt x="7" y="0"/>
                  </a:lnTo>
                  <a:lnTo>
                    <a:pt x="17" y="1"/>
                  </a:lnTo>
                  <a:lnTo>
                    <a:pt x="28" y="7"/>
                  </a:lnTo>
                  <a:lnTo>
                    <a:pt x="36" y="12"/>
                  </a:lnTo>
                  <a:lnTo>
                    <a:pt x="38" y="14"/>
                  </a:lnTo>
                  <a:lnTo>
                    <a:pt x="38" y="15"/>
                  </a:lnTo>
                  <a:lnTo>
                    <a:pt x="38" y="19"/>
                  </a:lnTo>
                  <a:lnTo>
                    <a:pt x="40" y="22"/>
                  </a:lnTo>
                  <a:lnTo>
                    <a:pt x="40" y="111"/>
                  </a:lnTo>
                  <a:lnTo>
                    <a:pt x="40" y="115"/>
                  </a:lnTo>
                  <a:lnTo>
                    <a:pt x="40" y="125"/>
                  </a:lnTo>
                  <a:lnTo>
                    <a:pt x="38" y="136"/>
                  </a:lnTo>
                  <a:lnTo>
                    <a:pt x="36" y="146"/>
                  </a:lnTo>
                  <a:lnTo>
                    <a:pt x="31" y="152"/>
                  </a:lnTo>
                  <a:lnTo>
                    <a:pt x="31" y="152"/>
                  </a:lnTo>
                  <a:lnTo>
                    <a:pt x="31" y="152"/>
                  </a:lnTo>
                  <a:lnTo>
                    <a:pt x="29" y="150"/>
                  </a:lnTo>
                  <a:lnTo>
                    <a:pt x="29" y="148"/>
                  </a:lnTo>
                  <a:lnTo>
                    <a:pt x="28" y="146"/>
                  </a:lnTo>
                  <a:lnTo>
                    <a:pt x="26" y="141"/>
                  </a:lnTo>
                  <a:lnTo>
                    <a:pt x="26" y="136"/>
                  </a:lnTo>
                  <a:lnTo>
                    <a:pt x="26" y="127"/>
                  </a:lnTo>
                  <a:lnTo>
                    <a:pt x="29" y="21"/>
                  </a:lnTo>
                  <a:lnTo>
                    <a:pt x="29" y="21"/>
                  </a:lnTo>
                  <a:lnTo>
                    <a:pt x="29" y="19"/>
                  </a:lnTo>
                  <a:lnTo>
                    <a:pt x="29" y="17"/>
                  </a:lnTo>
                  <a:lnTo>
                    <a:pt x="28" y="15"/>
                  </a:lnTo>
                  <a:lnTo>
                    <a:pt x="26" y="14"/>
                  </a:lnTo>
                  <a:lnTo>
                    <a:pt x="21" y="14"/>
                  </a:lnTo>
                  <a:lnTo>
                    <a:pt x="15" y="129"/>
                  </a:lnTo>
                  <a:lnTo>
                    <a:pt x="15" y="131"/>
                  </a:lnTo>
                  <a:lnTo>
                    <a:pt x="15" y="132"/>
                  </a:lnTo>
                  <a:lnTo>
                    <a:pt x="14" y="136"/>
                  </a:lnTo>
                  <a:lnTo>
                    <a:pt x="14" y="139"/>
                  </a:lnTo>
                  <a:lnTo>
                    <a:pt x="12" y="143"/>
                  </a:lnTo>
                  <a:lnTo>
                    <a:pt x="8" y="146"/>
                  </a:lnTo>
                  <a:lnTo>
                    <a:pt x="7" y="146"/>
                  </a:lnTo>
                  <a:lnTo>
                    <a:pt x="5" y="146"/>
                  </a:lnTo>
                  <a:lnTo>
                    <a:pt x="5" y="146"/>
                  </a:lnTo>
                  <a:lnTo>
                    <a:pt x="3" y="145"/>
                  </a:lnTo>
                  <a:lnTo>
                    <a:pt x="3" y="143"/>
                  </a:lnTo>
                  <a:lnTo>
                    <a:pt x="1" y="139"/>
                  </a:lnTo>
                  <a:lnTo>
                    <a:pt x="1" y="136"/>
                  </a:lnTo>
                  <a:lnTo>
                    <a:pt x="1" y="129"/>
                  </a:lnTo>
                  <a:lnTo>
                    <a:pt x="12"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4" name="Freeform 149">
              <a:extLst/>
            </p:cNvPr>
            <p:cNvSpPr>
              <a:spLocks/>
            </p:cNvSpPr>
            <p:nvPr/>
          </p:nvSpPr>
          <p:spPr bwMode="auto">
            <a:xfrm>
              <a:off x="531813" y="1135063"/>
              <a:ext cx="63500" cy="241300"/>
            </a:xfrm>
            <a:custGeom>
              <a:avLst/>
              <a:gdLst>
                <a:gd name="T0" fmla="*/ 19 w 40"/>
                <a:gd name="T1" fmla="*/ 14 h 152"/>
                <a:gd name="T2" fmla="*/ 18 w 40"/>
                <a:gd name="T3" fmla="*/ 14 h 152"/>
                <a:gd name="T4" fmla="*/ 16 w 40"/>
                <a:gd name="T5" fmla="*/ 14 h 152"/>
                <a:gd name="T6" fmla="*/ 14 w 40"/>
                <a:gd name="T7" fmla="*/ 15 h 152"/>
                <a:gd name="T8" fmla="*/ 12 w 40"/>
                <a:gd name="T9" fmla="*/ 17 h 152"/>
                <a:gd name="T10" fmla="*/ 11 w 40"/>
                <a:gd name="T11" fmla="*/ 19 h 152"/>
                <a:gd name="T12" fmla="*/ 9 w 40"/>
                <a:gd name="T13" fmla="*/ 24 h 152"/>
                <a:gd name="T14" fmla="*/ 14 w 40"/>
                <a:gd name="T15" fmla="*/ 136 h 152"/>
                <a:gd name="T16" fmla="*/ 14 w 40"/>
                <a:gd name="T17" fmla="*/ 136 h 152"/>
                <a:gd name="T18" fmla="*/ 12 w 40"/>
                <a:gd name="T19" fmla="*/ 138 h 152"/>
                <a:gd name="T20" fmla="*/ 12 w 40"/>
                <a:gd name="T21" fmla="*/ 141 h 152"/>
                <a:gd name="T22" fmla="*/ 12 w 40"/>
                <a:gd name="T23" fmla="*/ 145 h 152"/>
                <a:gd name="T24" fmla="*/ 11 w 40"/>
                <a:gd name="T25" fmla="*/ 148 h 152"/>
                <a:gd name="T26" fmla="*/ 9 w 40"/>
                <a:gd name="T27" fmla="*/ 150 h 152"/>
                <a:gd name="T28" fmla="*/ 7 w 40"/>
                <a:gd name="T29" fmla="*/ 152 h 152"/>
                <a:gd name="T30" fmla="*/ 7 w 40"/>
                <a:gd name="T31" fmla="*/ 152 h 152"/>
                <a:gd name="T32" fmla="*/ 5 w 40"/>
                <a:gd name="T33" fmla="*/ 150 h 152"/>
                <a:gd name="T34" fmla="*/ 4 w 40"/>
                <a:gd name="T35" fmla="*/ 150 h 152"/>
                <a:gd name="T36" fmla="*/ 2 w 40"/>
                <a:gd name="T37" fmla="*/ 148 h 152"/>
                <a:gd name="T38" fmla="*/ 2 w 40"/>
                <a:gd name="T39" fmla="*/ 146 h 152"/>
                <a:gd name="T40" fmla="*/ 0 w 40"/>
                <a:gd name="T41" fmla="*/ 141 h 152"/>
                <a:gd name="T42" fmla="*/ 0 w 40"/>
                <a:gd name="T43" fmla="*/ 134 h 152"/>
                <a:gd name="T44" fmla="*/ 0 w 40"/>
                <a:gd name="T45" fmla="*/ 22 h 152"/>
                <a:gd name="T46" fmla="*/ 0 w 40"/>
                <a:gd name="T47" fmla="*/ 21 h 152"/>
                <a:gd name="T48" fmla="*/ 0 w 40"/>
                <a:gd name="T49" fmla="*/ 19 h 152"/>
                <a:gd name="T50" fmla="*/ 0 w 40"/>
                <a:gd name="T51" fmla="*/ 15 h 152"/>
                <a:gd name="T52" fmla="*/ 2 w 40"/>
                <a:gd name="T53" fmla="*/ 12 h 152"/>
                <a:gd name="T54" fmla="*/ 5 w 40"/>
                <a:gd name="T55" fmla="*/ 10 h 152"/>
                <a:gd name="T56" fmla="*/ 11 w 40"/>
                <a:gd name="T57" fmla="*/ 7 h 152"/>
                <a:gd name="T58" fmla="*/ 12 w 40"/>
                <a:gd name="T59" fmla="*/ 5 h 152"/>
                <a:gd name="T60" fmla="*/ 19 w 40"/>
                <a:gd name="T61" fmla="*/ 3 h 152"/>
                <a:gd name="T62" fmla="*/ 28 w 40"/>
                <a:gd name="T63" fmla="*/ 0 h 152"/>
                <a:gd name="T64" fmla="*/ 35 w 40"/>
                <a:gd name="T65" fmla="*/ 0 h 152"/>
                <a:gd name="T66" fmla="*/ 40 w 40"/>
                <a:gd name="T67" fmla="*/ 3 h 152"/>
                <a:gd name="T68" fmla="*/ 40 w 40"/>
                <a:gd name="T69" fmla="*/ 5 h 152"/>
                <a:gd name="T70" fmla="*/ 40 w 40"/>
                <a:gd name="T71" fmla="*/ 7 h 152"/>
                <a:gd name="T72" fmla="*/ 39 w 40"/>
                <a:gd name="T73" fmla="*/ 8 h 152"/>
                <a:gd name="T74" fmla="*/ 37 w 40"/>
                <a:gd name="T75" fmla="*/ 10 h 152"/>
                <a:gd name="T76" fmla="*/ 33 w 40"/>
                <a:gd name="T77" fmla="*/ 12 h 152"/>
                <a:gd name="T78" fmla="*/ 28 w 40"/>
                <a:gd name="T79" fmla="*/ 12 h 152"/>
                <a:gd name="T80" fmla="*/ 37 w 40"/>
                <a:gd name="T81" fmla="*/ 134 h 152"/>
                <a:gd name="T82" fmla="*/ 37 w 40"/>
                <a:gd name="T83" fmla="*/ 136 h 152"/>
                <a:gd name="T84" fmla="*/ 37 w 40"/>
                <a:gd name="T85" fmla="*/ 138 h 152"/>
                <a:gd name="T86" fmla="*/ 37 w 40"/>
                <a:gd name="T87" fmla="*/ 141 h 152"/>
                <a:gd name="T88" fmla="*/ 37 w 40"/>
                <a:gd name="T89" fmla="*/ 143 h 152"/>
                <a:gd name="T90" fmla="*/ 35 w 40"/>
                <a:gd name="T91" fmla="*/ 146 h 152"/>
                <a:gd name="T92" fmla="*/ 32 w 40"/>
                <a:gd name="T93" fmla="*/ 148 h 152"/>
                <a:gd name="T94" fmla="*/ 32 w 40"/>
                <a:gd name="T95" fmla="*/ 148 h 152"/>
                <a:gd name="T96" fmla="*/ 30 w 40"/>
                <a:gd name="T97" fmla="*/ 148 h 152"/>
                <a:gd name="T98" fmla="*/ 30 w 40"/>
                <a:gd name="T99" fmla="*/ 146 h 152"/>
                <a:gd name="T100" fmla="*/ 28 w 40"/>
                <a:gd name="T101" fmla="*/ 145 h 152"/>
                <a:gd name="T102" fmla="*/ 26 w 40"/>
                <a:gd name="T103" fmla="*/ 143 h 152"/>
                <a:gd name="T104" fmla="*/ 25 w 40"/>
                <a:gd name="T105" fmla="*/ 138 h 152"/>
                <a:gd name="T106" fmla="*/ 25 w 40"/>
                <a:gd name="T107" fmla="*/ 131 h 152"/>
                <a:gd name="T108" fmla="*/ 19 w 40"/>
                <a:gd name="T10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152">
                  <a:moveTo>
                    <a:pt x="19" y="14"/>
                  </a:moveTo>
                  <a:lnTo>
                    <a:pt x="18" y="14"/>
                  </a:lnTo>
                  <a:lnTo>
                    <a:pt x="16" y="14"/>
                  </a:lnTo>
                  <a:lnTo>
                    <a:pt x="14" y="15"/>
                  </a:lnTo>
                  <a:lnTo>
                    <a:pt x="12" y="17"/>
                  </a:lnTo>
                  <a:lnTo>
                    <a:pt x="11" y="19"/>
                  </a:lnTo>
                  <a:lnTo>
                    <a:pt x="9" y="24"/>
                  </a:lnTo>
                  <a:lnTo>
                    <a:pt x="14" y="136"/>
                  </a:lnTo>
                  <a:lnTo>
                    <a:pt x="14" y="136"/>
                  </a:lnTo>
                  <a:lnTo>
                    <a:pt x="12" y="138"/>
                  </a:lnTo>
                  <a:lnTo>
                    <a:pt x="12" y="141"/>
                  </a:lnTo>
                  <a:lnTo>
                    <a:pt x="12" y="145"/>
                  </a:lnTo>
                  <a:lnTo>
                    <a:pt x="11" y="148"/>
                  </a:lnTo>
                  <a:lnTo>
                    <a:pt x="9" y="150"/>
                  </a:lnTo>
                  <a:lnTo>
                    <a:pt x="7" y="152"/>
                  </a:lnTo>
                  <a:lnTo>
                    <a:pt x="7" y="152"/>
                  </a:lnTo>
                  <a:lnTo>
                    <a:pt x="5" y="150"/>
                  </a:lnTo>
                  <a:lnTo>
                    <a:pt x="4" y="150"/>
                  </a:lnTo>
                  <a:lnTo>
                    <a:pt x="2" y="148"/>
                  </a:lnTo>
                  <a:lnTo>
                    <a:pt x="2" y="146"/>
                  </a:lnTo>
                  <a:lnTo>
                    <a:pt x="0" y="141"/>
                  </a:lnTo>
                  <a:lnTo>
                    <a:pt x="0" y="134"/>
                  </a:lnTo>
                  <a:lnTo>
                    <a:pt x="0" y="22"/>
                  </a:lnTo>
                  <a:lnTo>
                    <a:pt x="0" y="21"/>
                  </a:lnTo>
                  <a:lnTo>
                    <a:pt x="0" y="19"/>
                  </a:lnTo>
                  <a:lnTo>
                    <a:pt x="0" y="15"/>
                  </a:lnTo>
                  <a:lnTo>
                    <a:pt x="2" y="12"/>
                  </a:lnTo>
                  <a:lnTo>
                    <a:pt x="5" y="10"/>
                  </a:lnTo>
                  <a:lnTo>
                    <a:pt x="11" y="7"/>
                  </a:lnTo>
                  <a:lnTo>
                    <a:pt x="12" y="5"/>
                  </a:lnTo>
                  <a:lnTo>
                    <a:pt x="19" y="3"/>
                  </a:lnTo>
                  <a:lnTo>
                    <a:pt x="28" y="0"/>
                  </a:lnTo>
                  <a:lnTo>
                    <a:pt x="35" y="0"/>
                  </a:lnTo>
                  <a:lnTo>
                    <a:pt x="40" y="3"/>
                  </a:lnTo>
                  <a:lnTo>
                    <a:pt x="40" y="5"/>
                  </a:lnTo>
                  <a:lnTo>
                    <a:pt x="40" y="7"/>
                  </a:lnTo>
                  <a:lnTo>
                    <a:pt x="39" y="8"/>
                  </a:lnTo>
                  <a:lnTo>
                    <a:pt x="37" y="10"/>
                  </a:lnTo>
                  <a:lnTo>
                    <a:pt x="33" y="12"/>
                  </a:lnTo>
                  <a:lnTo>
                    <a:pt x="28" y="12"/>
                  </a:lnTo>
                  <a:lnTo>
                    <a:pt x="37" y="134"/>
                  </a:lnTo>
                  <a:lnTo>
                    <a:pt x="37" y="136"/>
                  </a:lnTo>
                  <a:lnTo>
                    <a:pt x="37" y="138"/>
                  </a:lnTo>
                  <a:lnTo>
                    <a:pt x="37" y="141"/>
                  </a:lnTo>
                  <a:lnTo>
                    <a:pt x="37" y="143"/>
                  </a:lnTo>
                  <a:lnTo>
                    <a:pt x="35" y="146"/>
                  </a:lnTo>
                  <a:lnTo>
                    <a:pt x="32" y="148"/>
                  </a:lnTo>
                  <a:lnTo>
                    <a:pt x="32" y="148"/>
                  </a:lnTo>
                  <a:lnTo>
                    <a:pt x="30" y="148"/>
                  </a:lnTo>
                  <a:lnTo>
                    <a:pt x="30" y="146"/>
                  </a:lnTo>
                  <a:lnTo>
                    <a:pt x="28" y="145"/>
                  </a:lnTo>
                  <a:lnTo>
                    <a:pt x="26" y="143"/>
                  </a:lnTo>
                  <a:lnTo>
                    <a:pt x="25" y="138"/>
                  </a:lnTo>
                  <a:lnTo>
                    <a:pt x="25" y="131"/>
                  </a:lnTo>
                  <a:lnTo>
                    <a:pt x="19" y="1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5" name="Freeform 150">
              <a:extLst/>
            </p:cNvPr>
            <p:cNvSpPr>
              <a:spLocks/>
            </p:cNvSpPr>
            <p:nvPr/>
          </p:nvSpPr>
          <p:spPr bwMode="auto">
            <a:xfrm>
              <a:off x="1393826" y="1128713"/>
              <a:ext cx="149225" cy="47625"/>
            </a:xfrm>
            <a:custGeom>
              <a:avLst/>
              <a:gdLst>
                <a:gd name="T0" fmla="*/ 30 w 94"/>
                <a:gd name="T1" fmla="*/ 12 h 30"/>
                <a:gd name="T2" fmla="*/ 31 w 94"/>
                <a:gd name="T3" fmla="*/ 12 h 30"/>
                <a:gd name="T4" fmla="*/ 33 w 94"/>
                <a:gd name="T5" fmla="*/ 12 h 30"/>
                <a:gd name="T6" fmla="*/ 37 w 94"/>
                <a:gd name="T7" fmla="*/ 11 h 30"/>
                <a:gd name="T8" fmla="*/ 40 w 94"/>
                <a:gd name="T9" fmla="*/ 9 h 30"/>
                <a:gd name="T10" fmla="*/ 42 w 94"/>
                <a:gd name="T11" fmla="*/ 4 h 30"/>
                <a:gd name="T12" fmla="*/ 42 w 94"/>
                <a:gd name="T13" fmla="*/ 4 h 30"/>
                <a:gd name="T14" fmla="*/ 44 w 94"/>
                <a:gd name="T15" fmla="*/ 2 h 30"/>
                <a:gd name="T16" fmla="*/ 45 w 94"/>
                <a:gd name="T17" fmla="*/ 0 h 30"/>
                <a:gd name="T18" fmla="*/ 47 w 94"/>
                <a:gd name="T19" fmla="*/ 0 h 30"/>
                <a:gd name="T20" fmla="*/ 49 w 94"/>
                <a:gd name="T21" fmla="*/ 0 h 30"/>
                <a:gd name="T22" fmla="*/ 52 w 94"/>
                <a:gd name="T23" fmla="*/ 0 h 30"/>
                <a:gd name="T24" fmla="*/ 54 w 94"/>
                <a:gd name="T25" fmla="*/ 4 h 30"/>
                <a:gd name="T26" fmla="*/ 54 w 94"/>
                <a:gd name="T27" fmla="*/ 5 h 30"/>
                <a:gd name="T28" fmla="*/ 54 w 94"/>
                <a:gd name="T29" fmla="*/ 7 h 30"/>
                <a:gd name="T30" fmla="*/ 56 w 94"/>
                <a:gd name="T31" fmla="*/ 9 h 30"/>
                <a:gd name="T32" fmla="*/ 58 w 94"/>
                <a:gd name="T33" fmla="*/ 11 h 30"/>
                <a:gd name="T34" fmla="*/ 61 w 94"/>
                <a:gd name="T35" fmla="*/ 12 h 30"/>
                <a:gd name="T36" fmla="*/ 66 w 94"/>
                <a:gd name="T37" fmla="*/ 14 h 30"/>
                <a:gd name="T38" fmla="*/ 68 w 94"/>
                <a:gd name="T39" fmla="*/ 14 h 30"/>
                <a:gd name="T40" fmla="*/ 72 w 94"/>
                <a:gd name="T41" fmla="*/ 14 h 30"/>
                <a:gd name="T42" fmla="*/ 75 w 94"/>
                <a:gd name="T43" fmla="*/ 16 h 30"/>
                <a:gd name="T44" fmla="*/ 80 w 94"/>
                <a:gd name="T45" fmla="*/ 18 h 30"/>
                <a:gd name="T46" fmla="*/ 85 w 94"/>
                <a:gd name="T47" fmla="*/ 19 h 30"/>
                <a:gd name="T48" fmla="*/ 91 w 94"/>
                <a:gd name="T49" fmla="*/ 21 h 30"/>
                <a:gd name="T50" fmla="*/ 92 w 94"/>
                <a:gd name="T51" fmla="*/ 23 h 30"/>
                <a:gd name="T52" fmla="*/ 94 w 94"/>
                <a:gd name="T53" fmla="*/ 25 h 30"/>
                <a:gd name="T54" fmla="*/ 94 w 94"/>
                <a:gd name="T55" fmla="*/ 26 h 30"/>
                <a:gd name="T56" fmla="*/ 94 w 94"/>
                <a:gd name="T57" fmla="*/ 26 h 30"/>
                <a:gd name="T58" fmla="*/ 94 w 94"/>
                <a:gd name="T59" fmla="*/ 28 h 30"/>
                <a:gd name="T60" fmla="*/ 92 w 94"/>
                <a:gd name="T61" fmla="*/ 28 h 30"/>
                <a:gd name="T62" fmla="*/ 91 w 94"/>
                <a:gd name="T63" fmla="*/ 30 h 30"/>
                <a:gd name="T64" fmla="*/ 87 w 94"/>
                <a:gd name="T65" fmla="*/ 30 h 30"/>
                <a:gd name="T66" fmla="*/ 84 w 94"/>
                <a:gd name="T67" fmla="*/ 30 h 30"/>
                <a:gd name="T68" fmla="*/ 77 w 94"/>
                <a:gd name="T69" fmla="*/ 30 h 30"/>
                <a:gd name="T70" fmla="*/ 73 w 94"/>
                <a:gd name="T71" fmla="*/ 28 h 30"/>
                <a:gd name="T72" fmla="*/ 65 w 94"/>
                <a:gd name="T73" fmla="*/ 26 h 30"/>
                <a:gd name="T74" fmla="*/ 56 w 94"/>
                <a:gd name="T75" fmla="*/ 23 h 30"/>
                <a:gd name="T76" fmla="*/ 47 w 94"/>
                <a:gd name="T77" fmla="*/ 18 h 30"/>
                <a:gd name="T78" fmla="*/ 45 w 94"/>
                <a:gd name="T79" fmla="*/ 19 h 30"/>
                <a:gd name="T80" fmla="*/ 44 w 94"/>
                <a:gd name="T81" fmla="*/ 19 h 30"/>
                <a:gd name="T82" fmla="*/ 37 w 94"/>
                <a:gd name="T83" fmla="*/ 23 h 30"/>
                <a:gd name="T84" fmla="*/ 28 w 94"/>
                <a:gd name="T85" fmla="*/ 26 h 30"/>
                <a:gd name="T86" fmla="*/ 17 w 94"/>
                <a:gd name="T87" fmla="*/ 30 h 30"/>
                <a:gd name="T88" fmla="*/ 16 w 94"/>
                <a:gd name="T89" fmla="*/ 30 h 30"/>
                <a:gd name="T90" fmla="*/ 14 w 94"/>
                <a:gd name="T91" fmla="*/ 30 h 30"/>
                <a:gd name="T92" fmla="*/ 10 w 94"/>
                <a:gd name="T93" fmla="*/ 30 h 30"/>
                <a:gd name="T94" fmla="*/ 9 w 94"/>
                <a:gd name="T95" fmla="*/ 30 h 30"/>
                <a:gd name="T96" fmla="*/ 5 w 94"/>
                <a:gd name="T97" fmla="*/ 30 h 30"/>
                <a:gd name="T98" fmla="*/ 2 w 94"/>
                <a:gd name="T99" fmla="*/ 28 h 30"/>
                <a:gd name="T100" fmla="*/ 0 w 94"/>
                <a:gd name="T101" fmla="*/ 26 h 30"/>
                <a:gd name="T102" fmla="*/ 0 w 94"/>
                <a:gd name="T103" fmla="*/ 26 h 30"/>
                <a:gd name="T104" fmla="*/ 0 w 94"/>
                <a:gd name="T105" fmla="*/ 25 h 30"/>
                <a:gd name="T106" fmla="*/ 2 w 94"/>
                <a:gd name="T107" fmla="*/ 23 h 30"/>
                <a:gd name="T108" fmla="*/ 3 w 94"/>
                <a:gd name="T109" fmla="*/ 21 h 30"/>
                <a:gd name="T110" fmla="*/ 5 w 94"/>
                <a:gd name="T111" fmla="*/ 19 h 30"/>
                <a:gd name="T112" fmla="*/ 10 w 94"/>
                <a:gd name="T113" fmla="*/ 18 h 30"/>
                <a:gd name="T114" fmla="*/ 24 w 94"/>
                <a:gd name="T115" fmla="*/ 14 h 30"/>
                <a:gd name="T116" fmla="*/ 30 w 94"/>
                <a:gd name="T1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30">
                  <a:moveTo>
                    <a:pt x="30" y="12"/>
                  </a:moveTo>
                  <a:lnTo>
                    <a:pt x="31" y="12"/>
                  </a:lnTo>
                  <a:lnTo>
                    <a:pt x="33" y="12"/>
                  </a:lnTo>
                  <a:lnTo>
                    <a:pt x="37" y="11"/>
                  </a:lnTo>
                  <a:lnTo>
                    <a:pt x="40" y="9"/>
                  </a:lnTo>
                  <a:lnTo>
                    <a:pt x="42" y="4"/>
                  </a:lnTo>
                  <a:lnTo>
                    <a:pt x="42" y="4"/>
                  </a:lnTo>
                  <a:lnTo>
                    <a:pt x="44" y="2"/>
                  </a:lnTo>
                  <a:lnTo>
                    <a:pt x="45" y="0"/>
                  </a:lnTo>
                  <a:lnTo>
                    <a:pt x="47" y="0"/>
                  </a:lnTo>
                  <a:lnTo>
                    <a:pt x="49" y="0"/>
                  </a:lnTo>
                  <a:lnTo>
                    <a:pt x="52" y="0"/>
                  </a:lnTo>
                  <a:lnTo>
                    <a:pt x="54" y="4"/>
                  </a:lnTo>
                  <a:lnTo>
                    <a:pt x="54" y="5"/>
                  </a:lnTo>
                  <a:lnTo>
                    <a:pt x="54" y="7"/>
                  </a:lnTo>
                  <a:lnTo>
                    <a:pt x="56" y="9"/>
                  </a:lnTo>
                  <a:lnTo>
                    <a:pt x="58" y="11"/>
                  </a:lnTo>
                  <a:lnTo>
                    <a:pt x="61" y="12"/>
                  </a:lnTo>
                  <a:lnTo>
                    <a:pt x="66" y="14"/>
                  </a:lnTo>
                  <a:lnTo>
                    <a:pt x="68" y="14"/>
                  </a:lnTo>
                  <a:lnTo>
                    <a:pt x="72" y="14"/>
                  </a:lnTo>
                  <a:lnTo>
                    <a:pt x="75" y="16"/>
                  </a:lnTo>
                  <a:lnTo>
                    <a:pt x="80" y="18"/>
                  </a:lnTo>
                  <a:lnTo>
                    <a:pt x="85" y="19"/>
                  </a:lnTo>
                  <a:lnTo>
                    <a:pt x="91" y="21"/>
                  </a:lnTo>
                  <a:lnTo>
                    <a:pt x="92" y="23"/>
                  </a:lnTo>
                  <a:lnTo>
                    <a:pt x="94" y="25"/>
                  </a:lnTo>
                  <a:lnTo>
                    <a:pt x="94" y="26"/>
                  </a:lnTo>
                  <a:lnTo>
                    <a:pt x="94" y="26"/>
                  </a:lnTo>
                  <a:lnTo>
                    <a:pt x="94" y="28"/>
                  </a:lnTo>
                  <a:lnTo>
                    <a:pt x="92" y="28"/>
                  </a:lnTo>
                  <a:lnTo>
                    <a:pt x="91" y="30"/>
                  </a:lnTo>
                  <a:lnTo>
                    <a:pt x="87" y="30"/>
                  </a:lnTo>
                  <a:lnTo>
                    <a:pt x="84" y="30"/>
                  </a:lnTo>
                  <a:lnTo>
                    <a:pt x="77" y="30"/>
                  </a:lnTo>
                  <a:lnTo>
                    <a:pt x="73" y="28"/>
                  </a:lnTo>
                  <a:lnTo>
                    <a:pt x="65" y="26"/>
                  </a:lnTo>
                  <a:lnTo>
                    <a:pt x="56" y="23"/>
                  </a:lnTo>
                  <a:lnTo>
                    <a:pt x="47" y="18"/>
                  </a:lnTo>
                  <a:lnTo>
                    <a:pt x="45" y="19"/>
                  </a:lnTo>
                  <a:lnTo>
                    <a:pt x="44" y="19"/>
                  </a:lnTo>
                  <a:lnTo>
                    <a:pt x="37" y="23"/>
                  </a:lnTo>
                  <a:lnTo>
                    <a:pt x="28" y="26"/>
                  </a:lnTo>
                  <a:lnTo>
                    <a:pt x="17" y="30"/>
                  </a:lnTo>
                  <a:lnTo>
                    <a:pt x="16" y="30"/>
                  </a:lnTo>
                  <a:lnTo>
                    <a:pt x="14" y="30"/>
                  </a:lnTo>
                  <a:lnTo>
                    <a:pt x="10" y="30"/>
                  </a:lnTo>
                  <a:lnTo>
                    <a:pt x="9" y="30"/>
                  </a:lnTo>
                  <a:lnTo>
                    <a:pt x="5" y="30"/>
                  </a:lnTo>
                  <a:lnTo>
                    <a:pt x="2" y="28"/>
                  </a:lnTo>
                  <a:lnTo>
                    <a:pt x="0" y="26"/>
                  </a:lnTo>
                  <a:lnTo>
                    <a:pt x="0" y="26"/>
                  </a:lnTo>
                  <a:lnTo>
                    <a:pt x="0" y="25"/>
                  </a:lnTo>
                  <a:lnTo>
                    <a:pt x="2" y="23"/>
                  </a:lnTo>
                  <a:lnTo>
                    <a:pt x="3" y="21"/>
                  </a:lnTo>
                  <a:lnTo>
                    <a:pt x="5" y="19"/>
                  </a:lnTo>
                  <a:lnTo>
                    <a:pt x="10" y="18"/>
                  </a:lnTo>
                  <a:lnTo>
                    <a:pt x="24" y="14"/>
                  </a:lnTo>
                  <a:lnTo>
                    <a:pt x="30" y="12"/>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6" name="Freeform 151">
              <a:extLst/>
            </p:cNvPr>
            <p:cNvSpPr>
              <a:spLocks noEditPoints="1"/>
            </p:cNvSpPr>
            <p:nvPr/>
          </p:nvSpPr>
          <p:spPr bwMode="auto">
            <a:xfrm>
              <a:off x="1409701" y="1190625"/>
              <a:ext cx="114300" cy="55563"/>
            </a:xfrm>
            <a:custGeom>
              <a:avLst/>
              <a:gdLst>
                <a:gd name="T0" fmla="*/ 51 w 72"/>
                <a:gd name="T1" fmla="*/ 26 h 35"/>
                <a:gd name="T2" fmla="*/ 21 w 72"/>
                <a:gd name="T3" fmla="*/ 26 h 35"/>
                <a:gd name="T4" fmla="*/ 18 w 72"/>
                <a:gd name="T5" fmla="*/ 24 h 35"/>
                <a:gd name="T6" fmla="*/ 14 w 72"/>
                <a:gd name="T7" fmla="*/ 21 h 35"/>
                <a:gd name="T8" fmla="*/ 13 w 72"/>
                <a:gd name="T9" fmla="*/ 17 h 35"/>
                <a:gd name="T10" fmla="*/ 14 w 72"/>
                <a:gd name="T11" fmla="*/ 14 h 35"/>
                <a:gd name="T12" fmla="*/ 18 w 72"/>
                <a:gd name="T13" fmla="*/ 10 h 35"/>
                <a:gd name="T14" fmla="*/ 21 w 72"/>
                <a:gd name="T15" fmla="*/ 10 h 35"/>
                <a:gd name="T16" fmla="*/ 51 w 72"/>
                <a:gd name="T17" fmla="*/ 10 h 35"/>
                <a:gd name="T18" fmla="*/ 56 w 72"/>
                <a:gd name="T19" fmla="*/ 10 h 35"/>
                <a:gd name="T20" fmla="*/ 58 w 72"/>
                <a:gd name="T21" fmla="*/ 14 h 35"/>
                <a:gd name="T22" fmla="*/ 60 w 72"/>
                <a:gd name="T23" fmla="*/ 17 h 35"/>
                <a:gd name="T24" fmla="*/ 58 w 72"/>
                <a:gd name="T25" fmla="*/ 21 h 35"/>
                <a:gd name="T26" fmla="*/ 56 w 72"/>
                <a:gd name="T27" fmla="*/ 24 h 35"/>
                <a:gd name="T28" fmla="*/ 51 w 72"/>
                <a:gd name="T29" fmla="*/ 26 h 35"/>
                <a:gd name="T30" fmla="*/ 55 w 72"/>
                <a:gd name="T31" fmla="*/ 0 h 35"/>
                <a:gd name="T32" fmla="*/ 18 w 72"/>
                <a:gd name="T33" fmla="*/ 0 h 35"/>
                <a:gd name="T34" fmla="*/ 13 w 72"/>
                <a:gd name="T35" fmla="*/ 0 h 35"/>
                <a:gd name="T36" fmla="*/ 7 w 72"/>
                <a:gd name="T37" fmla="*/ 1 h 35"/>
                <a:gd name="T38" fmla="*/ 4 w 72"/>
                <a:gd name="T39" fmla="*/ 7 h 35"/>
                <a:gd name="T40" fmla="*/ 2 w 72"/>
                <a:gd name="T41" fmla="*/ 10 h 35"/>
                <a:gd name="T42" fmla="*/ 0 w 72"/>
                <a:gd name="T43" fmla="*/ 15 h 35"/>
                <a:gd name="T44" fmla="*/ 0 w 72"/>
                <a:gd name="T45" fmla="*/ 17 h 35"/>
                <a:gd name="T46" fmla="*/ 2 w 72"/>
                <a:gd name="T47" fmla="*/ 22 h 35"/>
                <a:gd name="T48" fmla="*/ 4 w 72"/>
                <a:gd name="T49" fmla="*/ 28 h 35"/>
                <a:gd name="T50" fmla="*/ 7 w 72"/>
                <a:gd name="T51" fmla="*/ 31 h 35"/>
                <a:gd name="T52" fmla="*/ 13 w 72"/>
                <a:gd name="T53" fmla="*/ 33 h 35"/>
                <a:gd name="T54" fmla="*/ 18 w 72"/>
                <a:gd name="T55" fmla="*/ 35 h 35"/>
                <a:gd name="T56" fmla="*/ 55 w 72"/>
                <a:gd name="T57" fmla="*/ 35 h 35"/>
                <a:gd name="T58" fmla="*/ 62 w 72"/>
                <a:gd name="T59" fmla="*/ 33 h 35"/>
                <a:gd name="T60" fmla="*/ 65 w 72"/>
                <a:gd name="T61" fmla="*/ 31 h 35"/>
                <a:gd name="T62" fmla="*/ 69 w 72"/>
                <a:gd name="T63" fmla="*/ 28 h 35"/>
                <a:gd name="T64" fmla="*/ 72 w 72"/>
                <a:gd name="T65" fmla="*/ 22 h 35"/>
                <a:gd name="T66" fmla="*/ 72 w 72"/>
                <a:gd name="T67" fmla="*/ 17 h 35"/>
                <a:gd name="T68" fmla="*/ 72 w 72"/>
                <a:gd name="T69" fmla="*/ 15 h 35"/>
                <a:gd name="T70" fmla="*/ 72 w 72"/>
                <a:gd name="T71" fmla="*/ 10 h 35"/>
                <a:gd name="T72" fmla="*/ 69 w 72"/>
                <a:gd name="T73" fmla="*/ 7 h 35"/>
                <a:gd name="T74" fmla="*/ 65 w 72"/>
                <a:gd name="T75" fmla="*/ 1 h 35"/>
                <a:gd name="T76" fmla="*/ 62 w 72"/>
                <a:gd name="T77" fmla="*/ 0 h 35"/>
                <a:gd name="T78" fmla="*/ 55 w 72"/>
                <a:gd name="T7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35">
                  <a:moveTo>
                    <a:pt x="51" y="26"/>
                  </a:moveTo>
                  <a:lnTo>
                    <a:pt x="21" y="26"/>
                  </a:lnTo>
                  <a:lnTo>
                    <a:pt x="18" y="24"/>
                  </a:lnTo>
                  <a:lnTo>
                    <a:pt x="14" y="21"/>
                  </a:lnTo>
                  <a:lnTo>
                    <a:pt x="13" y="17"/>
                  </a:lnTo>
                  <a:lnTo>
                    <a:pt x="14" y="14"/>
                  </a:lnTo>
                  <a:lnTo>
                    <a:pt x="18" y="10"/>
                  </a:lnTo>
                  <a:lnTo>
                    <a:pt x="21" y="10"/>
                  </a:lnTo>
                  <a:lnTo>
                    <a:pt x="51" y="10"/>
                  </a:lnTo>
                  <a:lnTo>
                    <a:pt x="56" y="10"/>
                  </a:lnTo>
                  <a:lnTo>
                    <a:pt x="58" y="14"/>
                  </a:lnTo>
                  <a:lnTo>
                    <a:pt x="60" y="17"/>
                  </a:lnTo>
                  <a:lnTo>
                    <a:pt x="58" y="21"/>
                  </a:lnTo>
                  <a:lnTo>
                    <a:pt x="56" y="24"/>
                  </a:lnTo>
                  <a:lnTo>
                    <a:pt x="51" y="26"/>
                  </a:lnTo>
                  <a:close/>
                  <a:moveTo>
                    <a:pt x="55" y="0"/>
                  </a:moveTo>
                  <a:lnTo>
                    <a:pt x="18" y="0"/>
                  </a:lnTo>
                  <a:lnTo>
                    <a:pt x="13" y="0"/>
                  </a:lnTo>
                  <a:lnTo>
                    <a:pt x="7" y="1"/>
                  </a:lnTo>
                  <a:lnTo>
                    <a:pt x="4" y="7"/>
                  </a:lnTo>
                  <a:lnTo>
                    <a:pt x="2" y="10"/>
                  </a:lnTo>
                  <a:lnTo>
                    <a:pt x="0" y="15"/>
                  </a:lnTo>
                  <a:lnTo>
                    <a:pt x="0" y="17"/>
                  </a:lnTo>
                  <a:lnTo>
                    <a:pt x="2" y="22"/>
                  </a:lnTo>
                  <a:lnTo>
                    <a:pt x="4" y="28"/>
                  </a:lnTo>
                  <a:lnTo>
                    <a:pt x="7" y="31"/>
                  </a:lnTo>
                  <a:lnTo>
                    <a:pt x="13" y="33"/>
                  </a:lnTo>
                  <a:lnTo>
                    <a:pt x="18" y="35"/>
                  </a:lnTo>
                  <a:lnTo>
                    <a:pt x="55" y="35"/>
                  </a:lnTo>
                  <a:lnTo>
                    <a:pt x="62" y="33"/>
                  </a:lnTo>
                  <a:lnTo>
                    <a:pt x="65" y="31"/>
                  </a:lnTo>
                  <a:lnTo>
                    <a:pt x="69" y="28"/>
                  </a:lnTo>
                  <a:lnTo>
                    <a:pt x="72" y="22"/>
                  </a:lnTo>
                  <a:lnTo>
                    <a:pt x="72" y="17"/>
                  </a:lnTo>
                  <a:lnTo>
                    <a:pt x="72" y="15"/>
                  </a:lnTo>
                  <a:lnTo>
                    <a:pt x="72" y="10"/>
                  </a:lnTo>
                  <a:lnTo>
                    <a:pt x="69" y="7"/>
                  </a:lnTo>
                  <a:lnTo>
                    <a:pt x="65" y="1"/>
                  </a:lnTo>
                  <a:lnTo>
                    <a:pt x="62" y="0"/>
                  </a:lnTo>
                  <a:lnTo>
                    <a:pt x="55"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7" name="Freeform 152">
              <a:extLst/>
            </p:cNvPr>
            <p:cNvSpPr>
              <a:spLocks/>
            </p:cNvSpPr>
            <p:nvPr/>
          </p:nvSpPr>
          <p:spPr bwMode="auto">
            <a:xfrm>
              <a:off x="1457326" y="1239838"/>
              <a:ext cx="22225" cy="138113"/>
            </a:xfrm>
            <a:custGeom>
              <a:avLst/>
              <a:gdLst>
                <a:gd name="T0" fmla="*/ 0 w 14"/>
                <a:gd name="T1" fmla="*/ 0 h 87"/>
                <a:gd name="T2" fmla="*/ 0 w 14"/>
                <a:gd name="T3" fmla="*/ 79 h 87"/>
                <a:gd name="T4" fmla="*/ 0 w 14"/>
                <a:gd name="T5" fmla="*/ 79 h 87"/>
                <a:gd name="T6" fmla="*/ 0 w 14"/>
                <a:gd name="T7" fmla="*/ 80 h 87"/>
                <a:gd name="T8" fmla="*/ 2 w 14"/>
                <a:gd name="T9" fmla="*/ 82 h 87"/>
                <a:gd name="T10" fmla="*/ 2 w 14"/>
                <a:gd name="T11" fmla="*/ 86 h 87"/>
                <a:gd name="T12" fmla="*/ 4 w 14"/>
                <a:gd name="T13" fmla="*/ 86 h 87"/>
                <a:gd name="T14" fmla="*/ 7 w 14"/>
                <a:gd name="T15" fmla="*/ 87 h 87"/>
                <a:gd name="T16" fmla="*/ 7 w 14"/>
                <a:gd name="T17" fmla="*/ 87 h 87"/>
                <a:gd name="T18" fmla="*/ 7 w 14"/>
                <a:gd name="T19" fmla="*/ 87 h 87"/>
                <a:gd name="T20" fmla="*/ 9 w 14"/>
                <a:gd name="T21" fmla="*/ 87 h 87"/>
                <a:gd name="T22" fmla="*/ 11 w 14"/>
                <a:gd name="T23" fmla="*/ 86 h 87"/>
                <a:gd name="T24" fmla="*/ 11 w 14"/>
                <a:gd name="T25" fmla="*/ 82 h 87"/>
                <a:gd name="T26" fmla="*/ 12 w 14"/>
                <a:gd name="T27" fmla="*/ 77 h 87"/>
                <a:gd name="T28" fmla="*/ 14 w 14"/>
                <a:gd name="T29" fmla="*/ 0 h 87"/>
                <a:gd name="T30" fmla="*/ 0 w 14"/>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7">
                  <a:moveTo>
                    <a:pt x="0" y="0"/>
                  </a:moveTo>
                  <a:lnTo>
                    <a:pt x="0" y="79"/>
                  </a:lnTo>
                  <a:lnTo>
                    <a:pt x="0" y="79"/>
                  </a:lnTo>
                  <a:lnTo>
                    <a:pt x="0" y="80"/>
                  </a:lnTo>
                  <a:lnTo>
                    <a:pt x="2" y="82"/>
                  </a:lnTo>
                  <a:lnTo>
                    <a:pt x="2" y="86"/>
                  </a:lnTo>
                  <a:lnTo>
                    <a:pt x="4" y="86"/>
                  </a:lnTo>
                  <a:lnTo>
                    <a:pt x="7" y="87"/>
                  </a:lnTo>
                  <a:lnTo>
                    <a:pt x="7" y="87"/>
                  </a:lnTo>
                  <a:lnTo>
                    <a:pt x="7" y="87"/>
                  </a:lnTo>
                  <a:lnTo>
                    <a:pt x="9" y="87"/>
                  </a:lnTo>
                  <a:lnTo>
                    <a:pt x="11" y="86"/>
                  </a:lnTo>
                  <a:lnTo>
                    <a:pt x="11" y="82"/>
                  </a:lnTo>
                  <a:lnTo>
                    <a:pt x="12" y="77"/>
                  </a:lnTo>
                  <a:lnTo>
                    <a:pt x="14" y="0"/>
                  </a:lnTo>
                  <a:lnTo>
                    <a:pt x="0" y="0"/>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8" name="Freeform 153">
              <a:extLst/>
            </p:cNvPr>
            <p:cNvSpPr>
              <a:spLocks/>
            </p:cNvSpPr>
            <p:nvPr/>
          </p:nvSpPr>
          <p:spPr bwMode="auto">
            <a:xfrm>
              <a:off x="1409701" y="1250950"/>
              <a:ext cx="117475" cy="130175"/>
            </a:xfrm>
            <a:custGeom>
              <a:avLst/>
              <a:gdLst>
                <a:gd name="T0" fmla="*/ 11 w 74"/>
                <a:gd name="T1" fmla="*/ 73 h 82"/>
                <a:gd name="T2" fmla="*/ 11 w 74"/>
                <a:gd name="T3" fmla="*/ 75 h 82"/>
                <a:gd name="T4" fmla="*/ 11 w 74"/>
                <a:gd name="T5" fmla="*/ 77 h 82"/>
                <a:gd name="T6" fmla="*/ 9 w 74"/>
                <a:gd name="T7" fmla="*/ 79 h 82"/>
                <a:gd name="T8" fmla="*/ 9 w 74"/>
                <a:gd name="T9" fmla="*/ 80 h 82"/>
                <a:gd name="T10" fmla="*/ 7 w 74"/>
                <a:gd name="T11" fmla="*/ 82 h 82"/>
                <a:gd name="T12" fmla="*/ 6 w 74"/>
                <a:gd name="T13" fmla="*/ 82 h 82"/>
                <a:gd name="T14" fmla="*/ 6 w 74"/>
                <a:gd name="T15" fmla="*/ 82 h 82"/>
                <a:gd name="T16" fmla="*/ 4 w 74"/>
                <a:gd name="T17" fmla="*/ 82 h 82"/>
                <a:gd name="T18" fmla="*/ 4 w 74"/>
                <a:gd name="T19" fmla="*/ 80 h 82"/>
                <a:gd name="T20" fmla="*/ 2 w 74"/>
                <a:gd name="T21" fmla="*/ 80 h 82"/>
                <a:gd name="T22" fmla="*/ 2 w 74"/>
                <a:gd name="T23" fmla="*/ 77 h 82"/>
                <a:gd name="T24" fmla="*/ 0 w 74"/>
                <a:gd name="T25" fmla="*/ 73 h 82"/>
                <a:gd name="T26" fmla="*/ 0 w 74"/>
                <a:gd name="T27" fmla="*/ 68 h 82"/>
                <a:gd name="T28" fmla="*/ 2 w 74"/>
                <a:gd name="T29" fmla="*/ 65 h 82"/>
                <a:gd name="T30" fmla="*/ 2 w 74"/>
                <a:gd name="T31" fmla="*/ 54 h 82"/>
                <a:gd name="T32" fmla="*/ 6 w 74"/>
                <a:gd name="T33" fmla="*/ 40 h 82"/>
                <a:gd name="T34" fmla="*/ 9 w 74"/>
                <a:gd name="T35" fmla="*/ 26 h 82"/>
                <a:gd name="T36" fmla="*/ 16 w 74"/>
                <a:gd name="T37" fmla="*/ 12 h 82"/>
                <a:gd name="T38" fmla="*/ 25 w 74"/>
                <a:gd name="T39" fmla="*/ 4 h 82"/>
                <a:gd name="T40" fmla="*/ 39 w 74"/>
                <a:gd name="T41" fmla="*/ 0 h 82"/>
                <a:gd name="T42" fmla="*/ 41 w 74"/>
                <a:gd name="T43" fmla="*/ 0 h 82"/>
                <a:gd name="T44" fmla="*/ 44 w 74"/>
                <a:gd name="T45" fmla="*/ 2 h 82"/>
                <a:gd name="T46" fmla="*/ 51 w 74"/>
                <a:gd name="T47" fmla="*/ 5 h 82"/>
                <a:gd name="T48" fmla="*/ 58 w 74"/>
                <a:gd name="T49" fmla="*/ 12 h 82"/>
                <a:gd name="T50" fmla="*/ 65 w 74"/>
                <a:gd name="T51" fmla="*/ 25 h 82"/>
                <a:gd name="T52" fmla="*/ 70 w 74"/>
                <a:gd name="T53" fmla="*/ 44 h 82"/>
                <a:gd name="T54" fmla="*/ 74 w 74"/>
                <a:gd name="T55" fmla="*/ 72 h 82"/>
                <a:gd name="T56" fmla="*/ 74 w 74"/>
                <a:gd name="T57" fmla="*/ 72 h 82"/>
                <a:gd name="T58" fmla="*/ 74 w 74"/>
                <a:gd name="T59" fmla="*/ 73 h 82"/>
                <a:gd name="T60" fmla="*/ 72 w 74"/>
                <a:gd name="T61" fmla="*/ 75 h 82"/>
                <a:gd name="T62" fmla="*/ 72 w 74"/>
                <a:gd name="T63" fmla="*/ 79 h 82"/>
                <a:gd name="T64" fmla="*/ 69 w 74"/>
                <a:gd name="T65" fmla="*/ 79 h 82"/>
                <a:gd name="T66" fmla="*/ 69 w 74"/>
                <a:gd name="T67" fmla="*/ 79 h 82"/>
                <a:gd name="T68" fmla="*/ 67 w 74"/>
                <a:gd name="T69" fmla="*/ 79 h 82"/>
                <a:gd name="T70" fmla="*/ 65 w 74"/>
                <a:gd name="T71" fmla="*/ 79 h 82"/>
                <a:gd name="T72" fmla="*/ 63 w 74"/>
                <a:gd name="T73" fmla="*/ 77 h 82"/>
                <a:gd name="T74" fmla="*/ 63 w 74"/>
                <a:gd name="T75" fmla="*/ 73 h 82"/>
                <a:gd name="T76" fmla="*/ 62 w 74"/>
                <a:gd name="T77" fmla="*/ 70 h 82"/>
                <a:gd name="T78" fmla="*/ 62 w 74"/>
                <a:gd name="T79" fmla="*/ 65 h 82"/>
                <a:gd name="T80" fmla="*/ 60 w 74"/>
                <a:gd name="T81" fmla="*/ 54 h 82"/>
                <a:gd name="T82" fmla="*/ 56 w 74"/>
                <a:gd name="T83" fmla="*/ 38 h 82"/>
                <a:gd name="T84" fmla="*/ 53 w 74"/>
                <a:gd name="T85" fmla="*/ 25 h 82"/>
                <a:gd name="T86" fmla="*/ 46 w 74"/>
                <a:gd name="T87" fmla="*/ 12 h 82"/>
                <a:gd name="T88" fmla="*/ 37 w 74"/>
                <a:gd name="T89" fmla="*/ 7 h 82"/>
                <a:gd name="T90" fmla="*/ 35 w 74"/>
                <a:gd name="T91" fmla="*/ 7 h 82"/>
                <a:gd name="T92" fmla="*/ 34 w 74"/>
                <a:gd name="T93" fmla="*/ 7 h 82"/>
                <a:gd name="T94" fmla="*/ 30 w 74"/>
                <a:gd name="T95" fmla="*/ 11 h 82"/>
                <a:gd name="T96" fmla="*/ 25 w 74"/>
                <a:gd name="T97" fmla="*/ 16 h 82"/>
                <a:gd name="T98" fmla="*/ 20 w 74"/>
                <a:gd name="T99" fmla="*/ 26 h 82"/>
                <a:gd name="T100" fmla="*/ 16 w 74"/>
                <a:gd name="T101" fmla="*/ 45 h 82"/>
                <a:gd name="T102" fmla="*/ 11 w 74"/>
                <a:gd name="T103" fmla="*/ 70 h 82"/>
                <a:gd name="T104" fmla="*/ 11 w 74"/>
                <a:gd name="T105" fmla="*/ 7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82">
                  <a:moveTo>
                    <a:pt x="11" y="73"/>
                  </a:moveTo>
                  <a:lnTo>
                    <a:pt x="11" y="75"/>
                  </a:lnTo>
                  <a:lnTo>
                    <a:pt x="11" y="77"/>
                  </a:lnTo>
                  <a:lnTo>
                    <a:pt x="9" y="79"/>
                  </a:lnTo>
                  <a:lnTo>
                    <a:pt x="9" y="80"/>
                  </a:lnTo>
                  <a:lnTo>
                    <a:pt x="7" y="82"/>
                  </a:lnTo>
                  <a:lnTo>
                    <a:pt x="6" y="82"/>
                  </a:lnTo>
                  <a:lnTo>
                    <a:pt x="6" y="82"/>
                  </a:lnTo>
                  <a:lnTo>
                    <a:pt x="4" y="82"/>
                  </a:lnTo>
                  <a:lnTo>
                    <a:pt x="4" y="80"/>
                  </a:lnTo>
                  <a:lnTo>
                    <a:pt x="2" y="80"/>
                  </a:lnTo>
                  <a:lnTo>
                    <a:pt x="2" y="77"/>
                  </a:lnTo>
                  <a:lnTo>
                    <a:pt x="0" y="73"/>
                  </a:lnTo>
                  <a:lnTo>
                    <a:pt x="0" y="68"/>
                  </a:lnTo>
                  <a:lnTo>
                    <a:pt x="2" y="65"/>
                  </a:lnTo>
                  <a:lnTo>
                    <a:pt x="2" y="54"/>
                  </a:lnTo>
                  <a:lnTo>
                    <a:pt x="6" y="40"/>
                  </a:lnTo>
                  <a:lnTo>
                    <a:pt x="9" y="26"/>
                  </a:lnTo>
                  <a:lnTo>
                    <a:pt x="16" y="12"/>
                  </a:lnTo>
                  <a:lnTo>
                    <a:pt x="25" y="4"/>
                  </a:lnTo>
                  <a:lnTo>
                    <a:pt x="39" y="0"/>
                  </a:lnTo>
                  <a:lnTo>
                    <a:pt x="41" y="0"/>
                  </a:lnTo>
                  <a:lnTo>
                    <a:pt x="44" y="2"/>
                  </a:lnTo>
                  <a:lnTo>
                    <a:pt x="51" y="5"/>
                  </a:lnTo>
                  <a:lnTo>
                    <a:pt x="58" y="12"/>
                  </a:lnTo>
                  <a:lnTo>
                    <a:pt x="65" y="25"/>
                  </a:lnTo>
                  <a:lnTo>
                    <a:pt x="70" y="44"/>
                  </a:lnTo>
                  <a:lnTo>
                    <a:pt x="74" y="72"/>
                  </a:lnTo>
                  <a:lnTo>
                    <a:pt x="74" y="72"/>
                  </a:lnTo>
                  <a:lnTo>
                    <a:pt x="74" y="73"/>
                  </a:lnTo>
                  <a:lnTo>
                    <a:pt x="72" y="75"/>
                  </a:lnTo>
                  <a:lnTo>
                    <a:pt x="72" y="79"/>
                  </a:lnTo>
                  <a:lnTo>
                    <a:pt x="69" y="79"/>
                  </a:lnTo>
                  <a:lnTo>
                    <a:pt x="69" y="79"/>
                  </a:lnTo>
                  <a:lnTo>
                    <a:pt x="67" y="79"/>
                  </a:lnTo>
                  <a:lnTo>
                    <a:pt x="65" y="79"/>
                  </a:lnTo>
                  <a:lnTo>
                    <a:pt x="63" y="77"/>
                  </a:lnTo>
                  <a:lnTo>
                    <a:pt x="63" y="73"/>
                  </a:lnTo>
                  <a:lnTo>
                    <a:pt x="62" y="70"/>
                  </a:lnTo>
                  <a:lnTo>
                    <a:pt x="62" y="65"/>
                  </a:lnTo>
                  <a:lnTo>
                    <a:pt x="60" y="54"/>
                  </a:lnTo>
                  <a:lnTo>
                    <a:pt x="56" y="38"/>
                  </a:lnTo>
                  <a:lnTo>
                    <a:pt x="53" y="25"/>
                  </a:lnTo>
                  <a:lnTo>
                    <a:pt x="46" y="12"/>
                  </a:lnTo>
                  <a:lnTo>
                    <a:pt x="37" y="7"/>
                  </a:lnTo>
                  <a:lnTo>
                    <a:pt x="35" y="7"/>
                  </a:lnTo>
                  <a:lnTo>
                    <a:pt x="34" y="7"/>
                  </a:lnTo>
                  <a:lnTo>
                    <a:pt x="30" y="11"/>
                  </a:lnTo>
                  <a:lnTo>
                    <a:pt x="25" y="16"/>
                  </a:lnTo>
                  <a:lnTo>
                    <a:pt x="20" y="26"/>
                  </a:lnTo>
                  <a:lnTo>
                    <a:pt x="16" y="45"/>
                  </a:lnTo>
                  <a:lnTo>
                    <a:pt x="11" y="70"/>
                  </a:lnTo>
                  <a:lnTo>
                    <a:pt x="11" y="7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59" name="Freeform 154">
              <a:extLst/>
            </p:cNvPr>
            <p:cNvSpPr>
              <a:spLocks/>
            </p:cNvSpPr>
            <p:nvPr/>
          </p:nvSpPr>
          <p:spPr bwMode="auto">
            <a:xfrm>
              <a:off x="757238" y="957263"/>
              <a:ext cx="9525" cy="14288"/>
            </a:xfrm>
            <a:custGeom>
              <a:avLst/>
              <a:gdLst>
                <a:gd name="T0" fmla="*/ 6 w 6"/>
                <a:gd name="T1" fmla="*/ 5 h 9"/>
                <a:gd name="T2" fmla="*/ 5 w 6"/>
                <a:gd name="T3" fmla="*/ 7 h 9"/>
                <a:gd name="T4" fmla="*/ 3 w 6"/>
                <a:gd name="T5" fmla="*/ 9 h 9"/>
                <a:gd name="T6" fmla="*/ 0 w 6"/>
                <a:gd name="T7" fmla="*/ 7 h 9"/>
                <a:gd name="T8" fmla="*/ 0 w 6"/>
                <a:gd name="T9" fmla="*/ 5 h 9"/>
                <a:gd name="T10" fmla="*/ 0 w 6"/>
                <a:gd name="T11" fmla="*/ 2 h 9"/>
                <a:gd name="T12" fmla="*/ 3 w 6"/>
                <a:gd name="T13" fmla="*/ 0 h 9"/>
                <a:gd name="T14" fmla="*/ 5 w 6"/>
                <a:gd name="T15" fmla="*/ 2 h 9"/>
                <a:gd name="T16" fmla="*/ 6 w 6"/>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5"/>
                  </a:moveTo>
                  <a:lnTo>
                    <a:pt x="5" y="7"/>
                  </a:lnTo>
                  <a:lnTo>
                    <a:pt x="3" y="9"/>
                  </a:lnTo>
                  <a:lnTo>
                    <a:pt x="0" y="7"/>
                  </a:lnTo>
                  <a:lnTo>
                    <a:pt x="0" y="5"/>
                  </a:lnTo>
                  <a:lnTo>
                    <a:pt x="0" y="2"/>
                  </a:lnTo>
                  <a:lnTo>
                    <a:pt x="3" y="0"/>
                  </a:lnTo>
                  <a:lnTo>
                    <a:pt x="5" y="2"/>
                  </a:lnTo>
                  <a:lnTo>
                    <a:pt x="6"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0" name="Freeform 155">
              <a:extLst/>
            </p:cNvPr>
            <p:cNvSpPr>
              <a:spLocks/>
            </p:cNvSpPr>
            <p:nvPr/>
          </p:nvSpPr>
          <p:spPr bwMode="auto">
            <a:xfrm>
              <a:off x="742951" y="9731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1" name="Freeform 156">
              <a:extLst/>
            </p:cNvPr>
            <p:cNvSpPr>
              <a:spLocks/>
            </p:cNvSpPr>
            <p:nvPr/>
          </p:nvSpPr>
          <p:spPr bwMode="auto">
            <a:xfrm>
              <a:off x="742951" y="998538"/>
              <a:ext cx="11113" cy="11113"/>
            </a:xfrm>
            <a:custGeom>
              <a:avLst/>
              <a:gdLst>
                <a:gd name="T0" fmla="*/ 7 w 7"/>
                <a:gd name="T1" fmla="*/ 4 h 7"/>
                <a:gd name="T2" fmla="*/ 5 w 7"/>
                <a:gd name="T3" fmla="*/ 5 h 7"/>
                <a:gd name="T4" fmla="*/ 3 w 7"/>
                <a:gd name="T5" fmla="*/ 7 h 7"/>
                <a:gd name="T6" fmla="*/ 0 w 7"/>
                <a:gd name="T7" fmla="*/ 5 h 7"/>
                <a:gd name="T8" fmla="*/ 0 w 7"/>
                <a:gd name="T9" fmla="*/ 4 h 7"/>
                <a:gd name="T10" fmla="*/ 0 w 7"/>
                <a:gd name="T11" fmla="*/ 0 h 7"/>
                <a:gd name="T12" fmla="*/ 3 w 7"/>
                <a:gd name="T13" fmla="*/ 0 h 7"/>
                <a:gd name="T14" fmla="*/ 5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5"/>
                  </a:lnTo>
                  <a:lnTo>
                    <a:pt x="3" y="7"/>
                  </a:lnTo>
                  <a:lnTo>
                    <a:pt x="0" y="5"/>
                  </a:lnTo>
                  <a:lnTo>
                    <a:pt x="0" y="4"/>
                  </a:lnTo>
                  <a:lnTo>
                    <a:pt x="0" y="0"/>
                  </a:lnTo>
                  <a:lnTo>
                    <a:pt x="3" y="0"/>
                  </a:lnTo>
                  <a:lnTo>
                    <a:pt x="5"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2" name="Freeform 157">
              <a:extLst/>
            </p:cNvPr>
            <p:cNvSpPr>
              <a:spLocks/>
            </p:cNvSpPr>
            <p:nvPr/>
          </p:nvSpPr>
          <p:spPr bwMode="auto">
            <a:xfrm>
              <a:off x="739776" y="102393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2 h 7"/>
                <a:gd name="T12" fmla="*/ 4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3" name="Freeform 158">
              <a:extLst/>
            </p:cNvPr>
            <p:cNvSpPr>
              <a:spLocks/>
            </p:cNvSpPr>
            <p:nvPr/>
          </p:nvSpPr>
          <p:spPr bwMode="auto">
            <a:xfrm>
              <a:off x="903288" y="998538"/>
              <a:ext cx="11113" cy="11113"/>
            </a:xfrm>
            <a:custGeom>
              <a:avLst/>
              <a:gdLst>
                <a:gd name="T0" fmla="*/ 7 w 7"/>
                <a:gd name="T1" fmla="*/ 4 h 7"/>
                <a:gd name="T2" fmla="*/ 7 w 7"/>
                <a:gd name="T3" fmla="*/ 5 h 7"/>
                <a:gd name="T4" fmla="*/ 4 w 7"/>
                <a:gd name="T5" fmla="*/ 7 h 7"/>
                <a:gd name="T6" fmla="*/ 0 w 7"/>
                <a:gd name="T7" fmla="*/ 5 h 7"/>
                <a:gd name="T8" fmla="*/ 0 w 7"/>
                <a:gd name="T9" fmla="*/ 4 h 7"/>
                <a:gd name="T10" fmla="*/ 0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0" y="5"/>
                  </a:lnTo>
                  <a:lnTo>
                    <a:pt x="0" y="4"/>
                  </a:lnTo>
                  <a:lnTo>
                    <a:pt x="0"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4" name="Freeform 159">
              <a:extLst/>
            </p:cNvPr>
            <p:cNvSpPr>
              <a:spLocks/>
            </p:cNvSpPr>
            <p:nvPr/>
          </p:nvSpPr>
          <p:spPr bwMode="auto">
            <a:xfrm>
              <a:off x="1082676" y="1001713"/>
              <a:ext cx="11113" cy="11113"/>
            </a:xfrm>
            <a:custGeom>
              <a:avLst/>
              <a:gdLst>
                <a:gd name="T0" fmla="*/ 7 w 7"/>
                <a:gd name="T1" fmla="*/ 3 h 7"/>
                <a:gd name="T2" fmla="*/ 6 w 7"/>
                <a:gd name="T3" fmla="*/ 5 h 7"/>
                <a:gd name="T4" fmla="*/ 4 w 7"/>
                <a:gd name="T5" fmla="*/ 7 h 7"/>
                <a:gd name="T6" fmla="*/ 0 w 7"/>
                <a:gd name="T7" fmla="*/ 5 h 7"/>
                <a:gd name="T8" fmla="*/ 0 w 7"/>
                <a:gd name="T9" fmla="*/ 3 h 7"/>
                <a:gd name="T10" fmla="*/ 0 w 7"/>
                <a:gd name="T11" fmla="*/ 0 h 7"/>
                <a:gd name="T12" fmla="*/ 4 w 7"/>
                <a:gd name="T13" fmla="*/ 0 h 7"/>
                <a:gd name="T14" fmla="*/ 6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5"/>
                  </a:lnTo>
                  <a:lnTo>
                    <a:pt x="4" y="7"/>
                  </a:lnTo>
                  <a:lnTo>
                    <a:pt x="0" y="5"/>
                  </a:lnTo>
                  <a:lnTo>
                    <a:pt x="0" y="3"/>
                  </a:lnTo>
                  <a:lnTo>
                    <a:pt x="0" y="0"/>
                  </a:lnTo>
                  <a:lnTo>
                    <a:pt x="4" y="0"/>
                  </a:lnTo>
                  <a:lnTo>
                    <a:pt x="6"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5" name="Freeform 160">
              <a:extLst/>
            </p:cNvPr>
            <p:cNvSpPr>
              <a:spLocks/>
            </p:cNvSpPr>
            <p:nvPr/>
          </p:nvSpPr>
          <p:spPr bwMode="auto">
            <a:xfrm>
              <a:off x="1230313" y="957263"/>
              <a:ext cx="11113" cy="14288"/>
            </a:xfrm>
            <a:custGeom>
              <a:avLst/>
              <a:gdLst>
                <a:gd name="T0" fmla="*/ 7 w 7"/>
                <a:gd name="T1" fmla="*/ 5 h 9"/>
                <a:gd name="T2" fmla="*/ 7 w 7"/>
                <a:gd name="T3" fmla="*/ 7 h 9"/>
                <a:gd name="T4" fmla="*/ 3 w 7"/>
                <a:gd name="T5" fmla="*/ 9 h 9"/>
                <a:gd name="T6" fmla="*/ 0 w 7"/>
                <a:gd name="T7" fmla="*/ 7 h 9"/>
                <a:gd name="T8" fmla="*/ 0 w 7"/>
                <a:gd name="T9" fmla="*/ 5 h 9"/>
                <a:gd name="T10" fmla="*/ 0 w 7"/>
                <a:gd name="T11" fmla="*/ 2 h 9"/>
                <a:gd name="T12" fmla="*/ 3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3" y="9"/>
                  </a:lnTo>
                  <a:lnTo>
                    <a:pt x="0" y="7"/>
                  </a:lnTo>
                  <a:lnTo>
                    <a:pt x="0" y="5"/>
                  </a:lnTo>
                  <a:lnTo>
                    <a:pt x="0" y="2"/>
                  </a:lnTo>
                  <a:lnTo>
                    <a:pt x="3"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6" name="Freeform 161">
              <a:extLst/>
            </p:cNvPr>
            <p:cNvSpPr>
              <a:spLocks/>
            </p:cNvSpPr>
            <p:nvPr/>
          </p:nvSpPr>
          <p:spPr bwMode="auto">
            <a:xfrm>
              <a:off x="1241426" y="979488"/>
              <a:ext cx="11113" cy="11113"/>
            </a:xfrm>
            <a:custGeom>
              <a:avLst/>
              <a:gdLst>
                <a:gd name="T0" fmla="*/ 7 w 7"/>
                <a:gd name="T1" fmla="*/ 3 h 7"/>
                <a:gd name="T2" fmla="*/ 5 w 7"/>
                <a:gd name="T3" fmla="*/ 5 h 7"/>
                <a:gd name="T4" fmla="*/ 3 w 7"/>
                <a:gd name="T5" fmla="*/ 7 h 7"/>
                <a:gd name="T6" fmla="*/ 0 w 7"/>
                <a:gd name="T7" fmla="*/ 5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3" y="7"/>
                  </a:lnTo>
                  <a:lnTo>
                    <a:pt x="0" y="5"/>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7" name="Freeform 162">
              <a:extLst/>
            </p:cNvPr>
            <p:cNvSpPr>
              <a:spLocks/>
            </p:cNvSpPr>
            <p:nvPr/>
          </p:nvSpPr>
          <p:spPr bwMode="auto">
            <a:xfrm>
              <a:off x="1244601" y="1023938"/>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8" name="Freeform 163">
              <a:extLst/>
            </p:cNvPr>
            <p:cNvSpPr>
              <a:spLocks/>
            </p:cNvSpPr>
            <p:nvPr/>
          </p:nvSpPr>
          <p:spPr bwMode="auto">
            <a:xfrm>
              <a:off x="1241426" y="1001713"/>
              <a:ext cx="14288" cy="11113"/>
            </a:xfrm>
            <a:custGeom>
              <a:avLst/>
              <a:gdLst>
                <a:gd name="T0" fmla="*/ 9 w 9"/>
                <a:gd name="T1" fmla="*/ 3 h 7"/>
                <a:gd name="T2" fmla="*/ 7 w 9"/>
                <a:gd name="T3" fmla="*/ 5 h 7"/>
                <a:gd name="T4" fmla="*/ 3 w 9"/>
                <a:gd name="T5" fmla="*/ 7 h 7"/>
                <a:gd name="T6" fmla="*/ 2 w 9"/>
                <a:gd name="T7" fmla="*/ 5 h 7"/>
                <a:gd name="T8" fmla="*/ 0 w 9"/>
                <a:gd name="T9" fmla="*/ 3 h 7"/>
                <a:gd name="T10" fmla="*/ 2 w 9"/>
                <a:gd name="T11" fmla="*/ 0 h 7"/>
                <a:gd name="T12" fmla="*/ 3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3" y="7"/>
                  </a:lnTo>
                  <a:lnTo>
                    <a:pt x="2" y="5"/>
                  </a:lnTo>
                  <a:lnTo>
                    <a:pt x="0" y="3"/>
                  </a:lnTo>
                  <a:lnTo>
                    <a:pt x="2" y="0"/>
                  </a:lnTo>
                  <a:lnTo>
                    <a:pt x="3"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69" name="Freeform 164">
              <a:extLst/>
            </p:cNvPr>
            <p:cNvSpPr>
              <a:spLocks/>
            </p:cNvSpPr>
            <p:nvPr/>
          </p:nvSpPr>
          <p:spPr bwMode="auto">
            <a:xfrm>
              <a:off x="731838" y="1150938"/>
              <a:ext cx="11113" cy="14288"/>
            </a:xfrm>
            <a:custGeom>
              <a:avLst/>
              <a:gdLst>
                <a:gd name="T0" fmla="*/ 7 w 7"/>
                <a:gd name="T1" fmla="*/ 4 h 9"/>
                <a:gd name="T2" fmla="*/ 7 w 7"/>
                <a:gd name="T3" fmla="*/ 7 h 9"/>
                <a:gd name="T4" fmla="*/ 3 w 7"/>
                <a:gd name="T5" fmla="*/ 9 h 9"/>
                <a:gd name="T6" fmla="*/ 2 w 7"/>
                <a:gd name="T7" fmla="*/ 7 h 9"/>
                <a:gd name="T8" fmla="*/ 0 w 7"/>
                <a:gd name="T9" fmla="*/ 4 h 9"/>
                <a:gd name="T10" fmla="*/ 2 w 7"/>
                <a:gd name="T11" fmla="*/ 2 h 9"/>
                <a:gd name="T12" fmla="*/ 3 w 7"/>
                <a:gd name="T13" fmla="*/ 0 h 9"/>
                <a:gd name="T14" fmla="*/ 7 w 7"/>
                <a:gd name="T15" fmla="*/ 2 h 9"/>
                <a:gd name="T16" fmla="*/ 7 w 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4"/>
                  </a:moveTo>
                  <a:lnTo>
                    <a:pt x="7" y="7"/>
                  </a:lnTo>
                  <a:lnTo>
                    <a:pt x="3" y="9"/>
                  </a:lnTo>
                  <a:lnTo>
                    <a:pt x="2" y="7"/>
                  </a:lnTo>
                  <a:lnTo>
                    <a:pt x="0" y="4"/>
                  </a:lnTo>
                  <a:lnTo>
                    <a:pt x="2" y="2"/>
                  </a:lnTo>
                  <a:lnTo>
                    <a:pt x="3"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0" name="Freeform 165">
              <a:extLst/>
            </p:cNvPr>
            <p:cNvSpPr>
              <a:spLocks/>
            </p:cNvSpPr>
            <p:nvPr/>
          </p:nvSpPr>
          <p:spPr bwMode="auto">
            <a:xfrm>
              <a:off x="728663" y="1195388"/>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1" name="Freeform 166">
              <a:extLst/>
            </p:cNvPr>
            <p:cNvSpPr>
              <a:spLocks/>
            </p:cNvSpPr>
            <p:nvPr/>
          </p:nvSpPr>
          <p:spPr bwMode="auto">
            <a:xfrm>
              <a:off x="728663" y="1173163"/>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2" name="Freeform 167">
              <a:extLst/>
            </p:cNvPr>
            <p:cNvSpPr>
              <a:spLocks/>
            </p:cNvSpPr>
            <p:nvPr/>
          </p:nvSpPr>
          <p:spPr bwMode="auto">
            <a:xfrm>
              <a:off x="1252538" y="1150938"/>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0 h 7"/>
                <a:gd name="T12" fmla="*/ 3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0"/>
                  </a:lnTo>
                  <a:lnTo>
                    <a:pt x="3"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3" name="Freeform 168">
              <a:extLst/>
            </p:cNvPr>
            <p:cNvSpPr>
              <a:spLocks/>
            </p:cNvSpPr>
            <p:nvPr/>
          </p:nvSpPr>
          <p:spPr bwMode="auto">
            <a:xfrm>
              <a:off x="1255713" y="1192213"/>
              <a:ext cx="12700" cy="14288"/>
            </a:xfrm>
            <a:custGeom>
              <a:avLst/>
              <a:gdLst>
                <a:gd name="T0" fmla="*/ 8 w 8"/>
                <a:gd name="T1" fmla="*/ 4 h 9"/>
                <a:gd name="T2" fmla="*/ 7 w 8"/>
                <a:gd name="T3" fmla="*/ 7 h 9"/>
                <a:gd name="T4" fmla="*/ 3 w 8"/>
                <a:gd name="T5" fmla="*/ 9 h 9"/>
                <a:gd name="T6" fmla="*/ 1 w 8"/>
                <a:gd name="T7" fmla="*/ 7 h 9"/>
                <a:gd name="T8" fmla="*/ 0 w 8"/>
                <a:gd name="T9" fmla="*/ 4 h 9"/>
                <a:gd name="T10" fmla="*/ 1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4" name="Freeform 169">
              <a:extLst/>
            </p:cNvPr>
            <p:cNvSpPr>
              <a:spLocks/>
            </p:cNvSpPr>
            <p:nvPr/>
          </p:nvSpPr>
          <p:spPr bwMode="auto">
            <a:xfrm>
              <a:off x="1255713" y="1169988"/>
              <a:ext cx="11113" cy="14288"/>
            </a:xfrm>
            <a:custGeom>
              <a:avLst/>
              <a:gdLst>
                <a:gd name="T0" fmla="*/ 7 w 7"/>
                <a:gd name="T1" fmla="*/ 6 h 9"/>
                <a:gd name="T2" fmla="*/ 5 w 7"/>
                <a:gd name="T3" fmla="*/ 7 h 9"/>
                <a:gd name="T4" fmla="*/ 3 w 7"/>
                <a:gd name="T5" fmla="*/ 9 h 9"/>
                <a:gd name="T6" fmla="*/ 0 w 7"/>
                <a:gd name="T7" fmla="*/ 7 h 9"/>
                <a:gd name="T8" fmla="*/ 0 w 7"/>
                <a:gd name="T9" fmla="*/ 6 h 9"/>
                <a:gd name="T10" fmla="*/ 0 w 7"/>
                <a:gd name="T11" fmla="*/ 2 h 9"/>
                <a:gd name="T12" fmla="*/ 3 w 7"/>
                <a:gd name="T13" fmla="*/ 0 h 9"/>
                <a:gd name="T14" fmla="*/ 5 w 7"/>
                <a:gd name="T15" fmla="*/ 2 h 9"/>
                <a:gd name="T16" fmla="*/ 7 w 7"/>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6"/>
                  </a:moveTo>
                  <a:lnTo>
                    <a:pt x="5" y="7"/>
                  </a:lnTo>
                  <a:lnTo>
                    <a:pt x="3" y="9"/>
                  </a:lnTo>
                  <a:lnTo>
                    <a:pt x="0" y="7"/>
                  </a:lnTo>
                  <a:lnTo>
                    <a:pt x="0" y="6"/>
                  </a:lnTo>
                  <a:lnTo>
                    <a:pt x="0" y="2"/>
                  </a:lnTo>
                  <a:lnTo>
                    <a:pt x="3" y="0"/>
                  </a:lnTo>
                  <a:lnTo>
                    <a:pt x="5" y="2"/>
                  </a:lnTo>
                  <a:lnTo>
                    <a:pt x="7"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5" name="Freeform 170">
              <a:extLst/>
            </p:cNvPr>
            <p:cNvSpPr>
              <a:spLocks/>
            </p:cNvSpPr>
            <p:nvPr/>
          </p:nvSpPr>
          <p:spPr bwMode="auto">
            <a:xfrm>
              <a:off x="720726" y="1317625"/>
              <a:ext cx="11113" cy="11113"/>
            </a:xfrm>
            <a:custGeom>
              <a:avLst/>
              <a:gdLst>
                <a:gd name="T0" fmla="*/ 7 w 7"/>
                <a:gd name="T1" fmla="*/ 3 h 7"/>
                <a:gd name="T2" fmla="*/ 7 w 7"/>
                <a:gd name="T3" fmla="*/ 7 h 7"/>
                <a:gd name="T4" fmla="*/ 3 w 7"/>
                <a:gd name="T5" fmla="*/ 7 h 7"/>
                <a:gd name="T6" fmla="*/ 2 w 7"/>
                <a:gd name="T7" fmla="*/ 7 h 7"/>
                <a:gd name="T8" fmla="*/ 0 w 7"/>
                <a:gd name="T9" fmla="*/ 3 h 7"/>
                <a:gd name="T10" fmla="*/ 2 w 7"/>
                <a:gd name="T11" fmla="*/ 2 h 7"/>
                <a:gd name="T12" fmla="*/ 3 w 7"/>
                <a:gd name="T13" fmla="*/ 0 h 7"/>
                <a:gd name="T14" fmla="*/ 7 w 7"/>
                <a:gd name="T15" fmla="*/ 2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3" y="7"/>
                  </a:lnTo>
                  <a:lnTo>
                    <a:pt x="2" y="7"/>
                  </a:lnTo>
                  <a:lnTo>
                    <a:pt x="0" y="3"/>
                  </a:lnTo>
                  <a:lnTo>
                    <a:pt x="2"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6" name="Freeform 171">
              <a:extLst/>
            </p:cNvPr>
            <p:cNvSpPr>
              <a:spLocks/>
            </p:cNvSpPr>
            <p:nvPr/>
          </p:nvSpPr>
          <p:spPr bwMode="auto">
            <a:xfrm>
              <a:off x="717551" y="1336675"/>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7" name="Freeform 172">
              <a:extLst/>
            </p:cNvPr>
            <p:cNvSpPr>
              <a:spLocks/>
            </p:cNvSpPr>
            <p:nvPr/>
          </p:nvSpPr>
          <p:spPr bwMode="auto">
            <a:xfrm>
              <a:off x="717551" y="1365250"/>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8" name="Freeform 173">
              <a:extLst/>
            </p:cNvPr>
            <p:cNvSpPr>
              <a:spLocks/>
            </p:cNvSpPr>
            <p:nvPr/>
          </p:nvSpPr>
          <p:spPr bwMode="auto">
            <a:xfrm>
              <a:off x="1268413" y="1358900"/>
              <a:ext cx="11113" cy="14288"/>
            </a:xfrm>
            <a:custGeom>
              <a:avLst/>
              <a:gdLst>
                <a:gd name="T0" fmla="*/ 7 w 7"/>
                <a:gd name="T1" fmla="*/ 5 h 9"/>
                <a:gd name="T2" fmla="*/ 6 w 7"/>
                <a:gd name="T3" fmla="*/ 7 h 9"/>
                <a:gd name="T4" fmla="*/ 4 w 7"/>
                <a:gd name="T5" fmla="*/ 9 h 9"/>
                <a:gd name="T6" fmla="*/ 0 w 7"/>
                <a:gd name="T7" fmla="*/ 7 h 9"/>
                <a:gd name="T8" fmla="*/ 0 w 7"/>
                <a:gd name="T9" fmla="*/ 5 h 9"/>
                <a:gd name="T10" fmla="*/ 0 w 7"/>
                <a:gd name="T11" fmla="*/ 2 h 9"/>
                <a:gd name="T12" fmla="*/ 4 w 7"/>
                <a:gd name="T13" fmla="*/ 0 h 9"/>
                <a:gd name="T14" fmla="*/ 6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6" y="7"/>
                  </a:lnTo>
                  <a:lnTo>
                    <a:pt x="4" y="9"/>
                  </a:lnTo>
                  <a:lnTo>
                    <a:pt x="0" y="7"/>
                  </a:lnTo>
                  <a:lnTo>
                    <a:pt x="0" y="5"/>
                  </a:lnTo>
                  <a:lnTo>
                    <a:pt x="0" y="2"/>
                  </a:lnTo>
                  <a:lnTo>
                    <a:pt x="4" y="0"/>
                  </a:lnTo>
                  <a:lnTo>
                    <a:pt x="6"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79" name="Freeform 174">
              <a:extLst/>
            </p:cNvPr>
            <p:cNvSpPr>
              <a:spLocks/>
            </p:cNvSpPr>
            <p:nvPr/>
          </p:nvSpPr>
          <p:spPr bwMode="auto">
            <a:xfrm>
              <a:off x="1263651" y="131762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0" name="Freeform 175">
              <a:extLst/>
            </p:cNvPr>
            <p:cNvSpPr>
              <a:spLocks/>
            </p:cNvSpPr>
            <p:nvPr/>
          </p:nvSpPr>
          <p:spPr bwMode="auto">
            <a:xfrm>
              <a:off x="1266826" y="1336675"/>
              <a:ext cx="11113" cy="11113"/>
            </a:xfrm>
            <a:custGeom>
              <a:avLst/>
              <a:gdLst>
                <a:gd name="T0" fmla="*/ 7 w 7"/>
                <a:gd name="T1" fmla="*/ 4 h 7"/>
                <a:gd name="T2" fmla="*/ 7 w 7"/>
                <a:gd name="T3" fmla="*/ 5 h 7"/>
                <a:gd name="T4" fmla="*/ 3 w 7"/>
                <a:gd name="T5" fmla="*/ 7 h 7"/>
                <a:gd name="T6" fmla="*/ 1 w 7"/>
                <a:gd name="T7" fmla="*/ 5 h 7"/>
                <a:gd name="T8" fmla="*/ 0 w 7"/>
                <a:gd name="T9" fmla="*/ 4 h 7"/>
                <a:gd name="T10" fmla="*/ 1 w 7"/>
                <a:gd name="T11" fmla="*/ 0 h 7"/>
                <a:gd name="T12" fmla="*/ 3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3" y="7"/>
                  </a:lnTo>
                  <a:lnTo>
                    <a:pt x="1" y="5"/>
                  </a:lnTo>
                  <a:lnTo>
                    <a:pt x="0" y="4"/>
                  </a:lnTo>
                  <a:lnTo>
                    <a:pt x="1" y="0"/>
                  </a:lnTo>
                  <a:lnTo>
                    <a:pt x="3"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1" name="Freeform 176">
              <a:extLst/>
            </p:cNvPr>
            <p:cNvSpPr>
              <a:spLocks/>
            </p:cNvSpPr>
            <p:nvPr/>
          </p:nvSpPr>
          <p:spPr bwMode="auto">
            <a:xfrm>
              <a:off x="881063" y="1376363"/>
              <a:ext cx="14288" cy="11113"/>
            </a:xfrm>
            <a:custGeom>
              <a:avLst/>
              <a:gdLst>
                <a:gd name="T0" fmla="*/ 9 w 9"/>
                <a:gd name="T1" fmla="*/ 3 h 7"/>
                <a:gd name="T2" fmla="*/ 7 w 9"/>
                <a:gd name="T3" fmla="*/ 5 h 7"/>
                <a:gd name="T4" fmla="*/ 4 w 9"/>
                <a:gd name="T5" fmla="*/ 7 h 7"/>
                <a:gd name="T6" fmla="*/ 2 w 9"/>
                <a:gd name="T7" fmla="*/ 5 h 7"/>
                <a:gd name="T8" fmla="*/ 0 w 9"/>
                <a:gd name="T9" fmla="*/ 3 h 7"/>
                <a:gd name="T10" fmla="*/ 2 w 9"/>
                <a:gd name="T11" fmla="*/ 0 h 7"/>
                <a:gd name="T12" fmla="*/ 4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4" y="7"/>
                  </a:lnTo>
                  <a:lnTo>
                    <a:pt x="2" y="5"/>
                  </a:lnTo>
                  <a:lnTo>
                    <a:pt x="0" y="3"/>
                  </a:lnTo>
                  <a:lnTo>
                    <a:pt x="2" y="0"/>
                  </a:lnTo>
                  <a:lnTo>
                    <a:pt x="4"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2" name="Freeform 177">
              <a:extLst/>
            </p:cNvPr>
            <p:cNvSpPr>
              <a:spLocks/>
            </p:cNvSpPr>
            <p:nvPr/>
          </p:nvSpPr>
          <p:spPr bwMode="auto">
            <a:xfrm>
              <a:off x="881063" y="1398588"/>
              <a:ext cx="11113" cy="11113"/>
            </a:xfrm>
            <a:custGeom>
              <a:avLst/>
              <a:gdLst>
                <a:gd name="T0" fmla="*/ 7 w 7"/>
                <a:gd name="T1" fmla="*/ 3 h 7"/>
                <a:gd name="T2" fmla="*/ 5 w 7"/>
                <a:gd name="T3" fmla="*/ 5 h 7"/>
                <a:gd name="T4" fmla="*/ 4 w 7"/>
                <a:gd name="T5" fmla="*/ 7 h 7"/>
                <a:gd name="T6" fmla="*/ 0 w 7"/>
                <a:gd name="T7" fmla="*/ 5 h 7"/>
                <a:gd name="T8" fmla="*/ 0 w 7"/>
                <a:gd name="T9" fmla="*/ 3 h 7"/>
                <a:gd name="T10" fmla="*/ 0 w 7"/>
                <a:gd name="T11" fmla="*/ 0 h 7"/>
                <a:gd name="T12" fmla="*/ 4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5"/>
                  </a:lnTo>
                  <a:lnTo>
                    <a:pt x="4" y="7"/>
                  </a:lnTo>
                  <a:lnTo>
                    <a:pt x="0" y="5"/>
                  </a:lnTo>
                  <a:lnTo>
                    <a:pt x="0" y="3"/>
                  </a:lnTo>
                  <a:lnTo>
                    <a:pt x="0" y="0"/>
                  </a:lnTo>
                  <a:lnTo>
                    <a:pt x="4"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3" name="Freeform 178">
              <a:extLst/>
            </p:cNvPr>
            <p:cNvSpPr>
              <a:spLocks/>
            </p:cNvSpPr>
            <p:nvPr/>
          </p:nvSpPr>
          <p:spPr bwMode="auto">
            <a:xfrm>
              <a:off x="877888" y="1417638"/>
              <a:ext cx="14288" cy="14288"/>
            </a:xfrm>
            <a:custGeom>
              <a:avLst/>
              <a:gdLst>
                <a:gd name="T0" fmla="*/ 9 w 9"/>
                <a:gd name="T1" fmla="*/ 5 h 9"/>
                <a:gd name="T2" fmla="*/ 7 w 9"/>
                <a:gd name="T3" fmla="*/ 7 h 9"/>
                <a:gd name="T4" fmla="*/ 4 w 9"/>
                <a:gd name="T5" fmla="*/ 9 h 9"/>
                <a:gd name="T6" fmla="*/ 2 w 9"/>
                <a:gd name="T7" fmla="*/ 7 h 9"/>
                <a:gd name="T8" fmla="*/ 0 w 9"/>
                <a:gd name="T9" fmla="*/ 5 h 9"/>
                <a:gd name="T10" fmla="*/ 2 w 9"/>
                <a:gd name="T11" fmla="*/ 2 h 9"/>
                <a:gd name="T12" fmla="*/ 4 w 9"/>
                <a:gd name="T13" fmla="*/ 0 h 9"/>
                <a:gd name="T14" fmla="*/ 7 w 9"/>
                <a:gd name="T15" fmla="*/ 2 h 9"/>
                <a:gd name="T16" fmla="*/ 9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5"/>
                  </a:moveTo>
                  <a:lnTo>
                    <a:pt x="7" y="7"/>
                  </a:lnTo>
                  <a:lnTo>
                    <a:pt x="4" y="9"/>
                  </a:lnTo>
                  <a:lnTo>
                    <a:pt x="2" y="7"/>
                  </a:lnTo>
                  <a:lnTo>
                    <a:pt x="0" y="5"/>
                  </a:lnTo>
                  <a:lnTo>
                    <a:pt x="2" y="2"/>
                  </a:lnTo>
                  <a:lnTo>
                    <a:pt x="4" y="0"/>
                  </a:lnTo>
                  <a:lnTo>
                    <a:pt x="7" y="2"/>
                  </a:lnTo>
                  <a:lnTo>
                    <a:pt x="9"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4" name="Freeform 179">
              <a:extLst/>
            </p:cNvPr>
            <p:cNvSpPr>
              <a:spLocks/>
            </p:cNvSpPr>
            <p:nvPr/>
          </p:nvSpPr>
          <p:spPr bwMode="auto">
            <a:xfrm>
              <a:off x="1103313" y="1420813"/>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5" name="Freeform 180">
              <a:extLst/>
            </p:cNvPr>
            <p:cNvSpPr>
              <a:spLocks/>
            </p:cNvSpPr>
            <p:nvPr/>
          </p:nvSpPr>
          <p:spPr bwMode="auto">
            <a:xfrm>
              <a:off x="1100138" y="1398588"/>
              <a:ext cx="14288" cy="12700"/>
            </a:xfrm>
            <a:custGeom>
              <a:avLst/>
              <a:gdLst>
                <a:gd name="T0" fmla="*/ 9 w 9"/>
                <a:gd name="T1" fmla="*/ 3 h 8"/>
                <a:gd name="T2" fmla="*/ 7 w 9"/>
                <a:gd name="T3" fmla="*/ 7 h 8"/>
                <a:gd name="T4" fmla="*/ 5 w 9"/>
                <a:gd name="T5" fmla="*/ 8 h 8"/>
                <a:gd name="T6" fmla="*/ 2 w 9"/>
                <a:gd name="T7" fmla="*/ 7 h 8"/>
                <a:gd name="T8" fmla="*/ 0 w 9"/>
                <a:gd name="T9" fmla="*/ 3 h 8"/>
                <a:gd name="T10" fmla="*/ 2 w 9"/>
                <a:gd name="T11" fmla="*/ 1 h 8"/>
                <a:gd name="T12" fmla="*/ 5 w 9"/>
                <a:gd name="T13" fmla="*/ 0 h 8"/>
                <a:gd name="T14" fmla="*/ 7 w 9"/>
                <a:gd name="T15" fmla="*/ 1 h 8"/>
                <a:gd name="T16" fmla="*/ 9 w 9"/>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9" y="3"/>
                  </a:moveTo>
                  <a:lnTo>
                    <a:pt x="7" y="7"/>
                  </a:lnTo>
                  <a:lnTo>
                    <a:pt x="5" y="8"/>
                  </a:lnTo>
                  <a:lnTo>
                    <a:pt x="2" y="7"/>
                  </a:lnTo>
                  <a:lnTo>
                    <a:pt x="0" y="3"/>
                  </a:lnTo>
                  <a:lnTo>
                    <a:pt x="2" y="1"/>
                  </a:lnTo>
                  <a:lnTo>
                    <a:pt x="5" y="0"/>
                  </a:lnTo>
                  <a:lnTo>
                    <a:pt x="7" y="1"/>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6" name="Freeform 181">
              <a:extLst/>
            </p:cNvPr>
            <p:cNvSpPr>
              <a:spLocks/>
            </p:cNvSpPr>
            <p:nvPr/>
          </p:nvSpPr>
          <p:spPr bwMode="auto">
            <a:xfrm>
              <a:off x="1100138" y="1376363"/>
              <a:ext cx="11113" cy="12700"/>
            </a:xfrm>
            <a:custGeom>
              <a:avLst/>
              <a:gdLst>
                <a:gd name="T0" fmla="*/ 7 w 7"/>
                <a:gd name="T1" fmla="*/ 5 h 8"/>
                <a:gd name="T2" fmla="*/ 7 w 7"/>
                <a:gd name="T3" fmla="*/ 7 h 8"/>
                <a:gd name="T4" fmla="*/ 3 w 7"/>
                <a:gd name="T5" fmla="*/ 8 h 8"/>
                <a:gd name="T6" fmla="*/ 2 w 7"/>
                <a:gd name="T7" fmla="*/ 7 h 8"/>
                <a:gd name="T8" fmla="*/ 0 w 7"/>
                <a:gd name="T9" fmla="*/ 5 h 8"/>
                <a:gd name="T10" fmla="*/ 2 w 7"/>
                <a:gd name="T11" fmla="*/ 1 h 8"/>
                <a:gd name="T12" fmla="*/ 3 w 7"/>
                <a:gd name="T13" fmla="*/ 0 h 8"/>
                <a:gd name="T14" fmla="*/ 7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7" y="7"/>
                  </a:lnTo>
                  <a:lnTo>
                    <a:pt x="3" y="8"/>
                  </a:lnTo>
                  <a:lnTo>
                    <a:pt x="2" y="7"/>
                  </a:lnTo>
                  <a:lnTo>
                    <a:pt x="0" y="5"/>
                  </a:lnTo>
                  <a:lnTo>
                    <a:pt x="2" y="1"/>
                  </a:lnTo>
                  <a:lnTo>
                    <a:pt x="3" y="0"/>
                  </a:lnTo>
                  <a:lnTo>
                    <a:pt x="7"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7" name="Freeform 182">
              <a:extLst/>
            </p:cNvPr>
            <p:cNvSpPr>
              <a:spLocks/>
            </p:cNvSpPr>
            <p:nvPr/>
          </p:nvSpPr>
          <p:spPr bwMode="auto">
            <a:xfrm>
              <a:off x="900113" y="1017588"/>
              <a:ext cx="14288" cy="14288"/>
            </a:xfrm>
            <a:custGeom>
              <a:avLst/>
              <a:gdLst>
                <a:gd name="T0" fmla="*/ 9 w 9"/>
                <a:gd name="T1" fmla="*/ 6 h 9"/>
                <a:gd name="T2" fmla="*/ 7 w 9"/>
                <a:gd name="T3" fmla="*/ 7 h 9"/>
                <a:gd name="T4" fmla="*/ 6 w 9"/>
                <a:gd name="T5" fmla="*/ 9 h 9"/>
                <a:gd name="T6" fmla="*/ 2 w 9"/>
                <a:gd name="T7" fmla="*/ 7 h 9"/>
                <a:gd name="T8" fmla="*/ 0 w 9"/>
                <a:gd name="T9" fmla="*/ 6 h 9"/>
                <a:gd name="T10" fmla="*/ 2 w 9"/>
                <a:gd name="T11" fmla="*/ 2 h 9"/>
                <a:gd name="T12" fmla="*/ 6 w 9"/>
                <a:gd name="T13" fmla="*/ 0 h 9"/>
                <a:gd name="T14" fmla="*/ 7 w 9"/>
                <a:gd name="T15" fmla="*/ 2 h 9"/>
                <a:gd name="T16" fmla="*/ 9 w 9"/>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6"/>
                  </a:moveTo>
                  <a:lnTo>
                    <a:pt x="7" y="7"/>
                  </a:lnTo>
                  <a:lnTo>
                    <a:pt x="6" y="9"/>
                  </a:lnTo>
                  <a:lnTo>
                    <a:pt x="2" y="7"/>
                  </a:lnTo>
                  <a:lnTo>
                    <a:pt x="0" y="6"/>
                  </a:lnTo>
                  <a:lnTo>
                    <a:pt x="2" y="2"/>
                  </a:lnTo>
                  <a:lnTo>
                    <a:pt x="6" y="0"/>
                  </a:lnTo>
                  <a:lnTo>
                    <a:pt x="7" y="2"/>
                  </a:lnTo>
                  <a:lnTo>
                    <a:pt x="9" y="6"/>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8" name="Freeform 183">
              <a:extLst/>
            </p:cNvPr>
            <p:cNvSpPr>
              <a:spLocks/>
            </p:cNvSpPr>
            <p:nvPr/>
          </p:nvSpPr>
          <p:spPr bwMode="auto">
            <a:xfrm>
              <a:off x="900113" y="1042988"/>
              <a:ext cx="11113" cy="14288"/>
            </a:xfrm>
            <a:custGeom>
              <a:avLst/>
              <a:gdLst>
                <a:gd name="T0" fmla="*/ 7 w 7"/>
                <a:gd name="T1" fmla="*/ 5 h 9"/>
                <a:gd name="T2" fmla="*/ 7 w 7"/>
                <a:gd name="T3" fmla="*/ 7 h 9"/>
                <a:gd name="T4" fmla="*/ 4 w 7"/>
                <a:gd name="T5" fmla="*/ 9 h 9"/>
                <a:gd name="T6" fmla="*/ 2 w 7"/>
                <a:gd name="T7" fmla="*/ 7 h 9"/>
                <a:gd name="T8" fmla="*/ 0 w 7"/>
                <a:gd name="T9" fmla="*/ 5 h 9"/>
                <a:gd name="T10" fmla="*/ 2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2" y="7"/>
                  </a:lnTo>
                  <a:lnTo>
                    <a:pt x="0" y="5"/>
                  </a:lnTo>
                  <a:lnTo>
                    <a:pt x="2"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89" name="Freeform 184">
              <a:extLst/>
            </p:cNvPr>
            <p:cNvSpPr>
              <a:spLocks/>
            </p:cNvSpPr>
            <p:nvPr/>
          </p:nvSpPr>
          <p:spPr bwMode="auto">
            <a:xfrm>
              <a:off x="898526" y="1068388"/>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0" name="Freeform 185">
              <a:extLst/>
            </p:cNvPr>
            <p:cNvSpPr>
              <a:spLocks/>
            </p:cNvSpPr>
            <p:nvPr/>
          </p:nvSpPr>
          <p:spPr bwMode="auto">
            <a:xfrm>
              <a:off x="1082676" y="1020763"/>
              <a:ext cx="11113" cy="11113"/>
            </a:xfrm>
            <a:custGeom>
              <a:avLst/>
              <a:gdLst>
                <a:gd name="T0" fmla="*/ 7 w 7"/>
                <a:gd name="T1" fmla="*/ 4 h 7"/>
                <a:gd name="T2" fmla="*/ 7 w 7"/>
                <a:gd name="T3" fmla="*/ 5 h 7"/>
                <a:gd name="T4" fmla="*/ 4 w 7"/>
                <a:gd name="T5" fmla="*/ 7 h 7"/>
                <a:gd name="T6" fmla="*/ 2 w 7"/>
                <a:gd name="T7" fmla="*/ 5 h 7"/>
                <a:gd name="T8" fmla="*/ 0 w 7"/>
                <a:gd name="T9" fmla="*/ 4 h 7"/>
                <a:gd name="T10" fmla="*/ 2 w 7"/>
                <a:gd name="T11" fmla="*/ 0 h 7"/>
                <a:gd name="T12" fmla="*/ 4 w 7"/>
                <a:gd name="T13" fmla="*/ 0 h 7"/>
                <a:gd name="T14" fmla="*/ 7 w 7"/>
                <a:gd name="T15" fmla="*/ 0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5"/>
                  </a:lnTo>
                  <a:lnTo>
                    <a:pt x="4" y="7"/>
                  </a:lnTo>
                  <a:lnTo>
                    <a:pt x="2" y="5"/>
                  </a:lnTo>
                  <a:lnTo>
                    <a:pt x="0" y="4"/>
                  </a:lnTo>
                  <a:lnTo>
                    <a:pt x="2" y="0"/>
                  </a:lnTo>
                  <a:lnTo>
                    <a:pt x="4" y="0"/>
                  </a:lnTo>
                  <a:lnTo>
                    <a:pt x="7" y="0"/>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1" name="Freeform 186">
              <a:extLst/>
            </p:cNvPr>
            <p:cNvSpPr>
              <a:spLocks/>
            </p:cNvSpPr>
            <p:nvPr/>
          </p:nvSpPr>
          <p:spPr bwMode="auto">
            <a:xfrm>
              <a:off x="1082676" y="1042988"/>
              <a:ext cx="14288" cy="11113"/>
            </a:xfrm>
            <a:custGeom>
              <a:avLst/>
              <a:gdLst>
                <a:gd name="T0" fmla="*/ 9 w 9"/>
                <a:gd name="T1" fmla="*/ 4 h 7"/>
                <a:gd name="T2" fmla="*/ 7 w 9"/>
                <a:gd name="T3" fmla="*/ 7 h 7"/>
                <a:gd name="T4" fmla="*/ 4 w 9"/>
                <a:gd name="T5" fmla="*/ 7 h 7"/>
                <a:gd name="T6" fmla="*/ 2 w 9"/>
                <a:gd name="T7" fmla="*/ 7 h 7"/>
                <a:gd name="T8" fmla="*/ 0 w 9"/>
                <a:gd name="T9" fmla="*/ 4 h 7"/>
                <a:gd name="T10" fmla="*/ 2 w 9"/>
                <a:gd name="T11" fmla="*/ 2 h 7"/>
                <a:gd name="T12" fmla="*/ 4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4" y="7"/>
                  </a:lnTo>
                  <a:lnTo>
                    <a:pt x="2" y="7"/>
                  </a:lnTo>
                  <a:lnTo>
                    <a:pt x="0" y="4"/>
                  </a:lnTo>
                  <a:lnTo>
                    <a:pt x="2" y="2"/>
                  </a:lnTo>
                  <a:lnTo>
                    <a:pt x="4"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2" name="Freeform 187">
              <a:extLst/>
            </p:cNvPr>
            <p:cNvSpPr>
              <a:spLocks/>
            </p:cNvSpPr>
            <p:nvPr/>
          </p:nvSpPr>
          <p:spPr bwMode="auto">
            <a:xfrm>
              <a:off x="1085851" y="1065213"/>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3" name="Freeform 188">
              <a:extLst/>
            </p:cNvPr>
            <p:cNvSpPr>
              <a:spLocks/>
            </p:cNvSpPr>
            <p:nvPr/>
          </p:nvSpPr>
          <p:spPr bwMode="auto">
            <a:xfrm>
              <a:off x="892176" y="119221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4" name="Freeform 189">
              <a:extLst/>
            </p:cNvPr>
            <p:cNvSpPr>
              <a:spLocks/>
            </p:cNvSpPr>
            <p:nvPr/>
          </p:nvSpPr>
          <p:spPr bwMode="auto">
            <a:xfrm>
              <a:off x="889001" y="1214438"/>
              <a:ext cx="14288" cy="11113"/>
            </a:xfrm>
            <a:custGeom>
              <a:avLst/>
              <a:gdLst>
                <a:gd name="T0" fmla="*/ 9 w 9"/>
                <a:gd name="T1" fmla="*/ 4 h 7"/>
                <a:gd name="T2" fmla="*/ 7 w 9"/>
                <a:gd name="T3" fmla="*/ 7 h 7"/>
                <a:gd name="T4" fmla="*/ 6 w 9"/>
                <a:gd name="T5" fmla="*/ 7 h 7"/>
                <a:gd name="T6" fmla="*/ 2 w 9"/>
                <a:gd name="T7" fmla="*/ 7 h 7"/>
                <a:gd name="T8" fmla="*/ 0 w 9"/>
                <a:gd name="T9" fmla="*/ 4 h 7"/>
                <a:gd name="T10" fmla="*/ 2 w 9"/>
                <a:gd name="T11" fmla="*/ 2 h 7"/>
                <a:gd name="T12" fmla="*/ 6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6" y="7"/>
                  </a:lnTo>
                  <a:lnTo>
                    <a:pt x="2" y="7"/>
                  </a:lnTo>
                  <a:lnTo>
                    <a:pt x="0" y="4"/>
                  </a:lnTo>
                  <a:lnTo>
                    <a:pt x="2" y="2"/>
                  </a:lnTo>
                  <a:lnTo>
                    <a:pt x="6"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5" name="Freeform 190">
              <a:extLst/>
            </p:cNvPr>
            <p:cNvSpPr>
              <a:spLocks/>
            </p:cNvSpPr>
            <p:nvPr/>
          </p:nvSpPr>
          <p:spPr bwMode="auto">
            <a:xfrm>
              <a:off x="889001" y="1236663"/>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6" name="Freeform 191">
              <a:extLst/>
            </p:cNvPr>
            <p:cNvSpPr>
              <a:spLocks/>
            </p:cNvSpPr>
            <p:nvPr/>
          </p:nvSpPr>
          <p:spPr bwMode="auto">
            <a:xfrm>
              <a:off x="1093788" y="1195388"/>
              <a:ext cx="11113" cy="11113"/>
            </a:xfrm>
            <a:custGeom>
              <a:avLst/>
              <a:gdLst>
                <a:gd name="T0" fmla="*/ 7 w 7"/>
                <a:gd name="T1" fmla="*/ 4 h 7"/>
                <a:gd name="T2" fmla="*/ 7 w 7"/>
                <a:gd name="T3" fmla="*/ 7 h 7"/>
                <a:gd name="T4" fmla="*/ 4 w 7"/>
                <a:gd name="T5" fmla="*/ 7 h 7"/>
                <a:gd name="T6" fmla="*/ 2 w 7"/>
                <a:gd name="T7" fmla="*/ 7 h 7"/>
                <a:gd name="T8" fmla="*/ 0 w 7"/>
                <a:gd name="T9" fmla="*/ 4 h 7"/>
                <a:gd name="T10" fmla="*/ 2 w 7"/>
                <a:gd name="T11" fmla="*/ 2 h 7"/>
                <a:gd name="T12" fmla="*/ 4 w 7"/>
                <a:gd name="T13" fmla="*/ 0 h 7"/>
                <a:gd name="T14" fmla="*/ 7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7" y="7"/>
                  </a:lnTo>
                  <a:lnTo>
                    <a:pt x="4" y="7"/>
                  </a:lnTo>
                  <a:lnTo>
                    <a:pt x="2" y="7"/>
                  </a:lnTo>
                  <a:lnTo>
                    <a:pt x="0" y="4"/>
                  </a:lnTo>
                  <a:lnTo>
                    <a:pt x="2" y="2"/>
                  </a:lnTo>
                  <a:lnTo>
                    <a:pt x="4" y="0"/>
                  </a:lnTo>
                  <a:lnTo>
                    <a:pt x="7"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7" name="Freeform 192">
              <a:extLst/>
            </p:cNvPr>
            <p:cNvSpPr>
              <a:spLocks/>
            </p:cNvSpPr>
            <p:nvPr/>
          </p:nvSpPr>
          <p:spPr bwMode="auto">
            <a:xfrm>
              <a:off x="1092201" y="1214438"/>
              <a:ext cx="12700" cy="11113"/>
            </a:xfrm>
            <a:custGeom>
              <a:avLst/>
              <a:gdLst>
                <a:gd name="T0" fmla="*/ 8 w 8"/>
                <a:gd name="T1" fmla="*/ 4 h 7"/>
                <a:gd name="T2" fmla="*/ 7 w 8"/>
                <a:gd name="T3" fmla="*/ 6 h 7"/>
                <a:gd name="T4" fmla="*/ 3 w 8"/>
                <a:gd name="T5" fmla="*/ 7 h 7"/>
                <a:gd name="T6" fmla="*/ 1 w 8"/>
                <a:gd name="T7" fmla="*/ 6 h 7"/>
                <a:gd name="T8" fmla="*/ 0 w 8"/>
                <a:gd name="T9" fmla="*/ 4 h 7"/>
                <a:gd name="T10" fmla="*/ 1 w 8"/>
                <a:gd name="T11" fmla="*/ 0 h 7"/>
                <a:gd name="T12" fmla="*/ 3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6"/>
                  </a:lnTo>
                  <a:lnTo>
                    <a:pt x="3" y="7"/>
                  </a:lnTo>
                  <a:lnTo>
                    <a:pt x="1" y="6"/>
                  </a:lnTo>
                  <a:lnTo>
                    <a:pt x="0" y="4"/>
                  </a:lnTo>
                  <a:lnTo>
                    <a:pt x="1" y="0"/>
                  </a:lnTo>
                  <a:lnTo>
                    <a:pt x="3"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8" name="Freeform 193">
              <a:extLst/>
            </p:cNvPr>
            <p:cNvSpPr>
              <a:spLocks/>
            </p:cNvSpPr>
            <p:nvPr/>
          </p:nvSpPr>
          <p:spPr bwMode="auto">
            <a:xfrm>
              <a:off x="1093788" y="1235075"/>
              <a:ext cx="11113" cy="11113"/>
            </a:xfrm>
            <a:custGeom>
              <a:avLst/>
              <a:gdLst>
                <a:gd name="T0" fmla="*/ 7 w 7"/>
                <a:gd name="T1" fmla="*/ 3 h 7"/>
                <a:gd name="T2" fmla="*/ 6 w 7"/>
                <a:gd name="T3" fmla="*/ 7 h 7"/>
                <a:gd name="T4" fmla="*/ 4 w 7"/>
                <a:gd name="T5" fmla="*/ 7 h 7"/>
                <a:gd name="T6" fmla="*/ 0 w 7"/>
                <a:gd name="T7" fmla="*/ 7 h 7"/>
                <a:gd name="T8" fmla="*/ 0 w 7"/>
                <a:gd name="T9" fmla="*/ 3 h 7"/>
                <a:gd name="T10" fmla="*/ 0 w 7"/>
                <a:gd name="T11" fmla="*/ 1 h 7"/>
                <a:gd name="T12" fmla="*/ 4 w 7"/>
                <a:gd name="T13" fmla="*/ 0 h 7"/>
                <a:gd name="T14" fmla="*/ 6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6" y="7"/>
                  </a:lnTo>
                  <a:lnTo>
                    <a:pt x="4" y="7"/>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199" name="Freeform 194">
              <a:extLst/>
            </p:cNvPr>
            <p:cNvSpPr>
              <a:spLocks/>
            </p:cNvSpPr>
            <p:nvPr/>
          </p:nvSpPr>
          <p:spPr bwMode="auto">
            <a:xfrm>
              <a:off x="781051" y="968375"/>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0" name="Freeform 195">
              <a:extLst/>
            </p:cNvPr>
            <p:cNvSpPr>
              <a:spLocks/>
            </p:cNvSpPr>
            <p:nvPr/>
          </p:nvSpPr>
          <p:spPr bwMode="auto">
            <a:xfrm>
              <a:off x="809626" y="976313"/>
              <a:ext cx="12700" cy="11113"/>
            </a:xfrm>
            <a:custGeom>
              <a:avLst/>
              <a:gdLst>
                <a:gd name="T0" fmla="*/ 8 w 8"/>
                <a:gd name="T1" fmla="*/ 4 h 7"/>
                <a:gd name="T2" fmla="*/ 7 w 8"/>
                <a:gd name="T3" fmla="*/ 7 h 7"/>
                <a:gd name="T4" fmla="*/ 3 w 8"/>
                <a:gd name="T5" fmla="*/ 7 h 7"/>
                <a:gd name="T6" fmla="*/ 1 w 8"/>
                <a:gd name="T7" fmla="*/ 7 h 7"/>
                <a:gd name="T8" fmla="*/ 0 w 8"/>
                <a:gd name="T9" fmla="*/ 4 h 7"/>
                <a:gd name="T10" fmla="*/ 1 w 8"/>
                <a:gd name="T11" fmla="*/ 2 h 7"/>
                <a:gd name="T12" fmla="*/ 3 w 8"/>
                <a:gd name="T13" fmla="*/ 0 h 7"/>
                <a:gd name="T14" fmla="*/ 7 w 8"/>
                <a:gd name="T15" fmla="*/ 2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3" y="7"/>
                  </a:lnTo>
                  <a:lnTo>
                    <a:pt x="1" y="7"/>
                  </a:lnTo>
                  <a:lnTo>
                    <a:pt x="0" y="4"/>
                  </a:lnTo>
                  <a:lnTo>
                    <a:pt x="1"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1" name="Freeform 196">
              <a:extLst/>
            </p:cNvPr>
            <p:cNvSpPr>
              <a:spLocks/>
            </p:cNvSpPr>
            <p:nvPr/>
          </p:nvSpPr>
          <p:spPr bwMode="auto">
            <a:xfrm>
              <a:off x="869951" y="993775"/>
              <a:ext cx="14288" cy="11113"/>
            </a:xfrm>
            <a:custGeom>
              <a:avLst/>
              <a:gdLst>
                <a:gd name="T0" fmla="*/ 9 w 9"/>
                <a:gd name="T1" fmla="*/ 3 h 7"/>
                <a:gd name="T2" fmla="*/ 7 w 9"/>
                <a:gd name="T3" fmla="*/ 5 h 7"/>
                <a:gd name="T4" fmla="*/ 5 w 9"/>
                <a:gd name="T5" fmla="*/ 7 h 7"/>
                <a:gd name="T6" fmla="*/ 2 w 9"/>
                <a:gd name="T7" fmla="*/ 5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5"/>
                  </a:lnTo>
                  <a:lnTo>
                    <a:pt x="5" y="7"/>
                  </a:lnTo>
                  <a:lnTo>
                    <a:pt x="2" y="5"/>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2" name="Freeform 197">
              <a:extLst/>
            </p:cNvPr>
            <p:cNvSpPr>
              <a:spLocks/>
            </p:cNvSpPr>
            <p:nvPr/>
          </p:nvSpPr>
          <p:spPr bwMode="auto">
            <a:xfrm>
              <a:off x="839788" y="984250"/>
              <a:ext cx="14288" cy="14288"/>
            </a:xfrm>
            <a:custGeom>
              <a:avLst/>
              <a:gdLst>
                <a:gd name="T0" fmla="*/ 9 w 9"/>
                <a:gd name="T1" fmla="*/ 4 h 9"/>
                <a:gd name="T2" fmla="*/ 7 w 9"/>
                <a:gd name="T3" fmla="*/ 7 h 9"/>
                <a:gd name="T4" fmla="*/ 5 w 9"/>
                <a:gd name="T5" fmla="*/ 9 h 9"/>
                <a:gd name="T6" fmla="*/ 2 w 9"/>
                <a:gd name="T7" fmla="*/ 7 h 9"/>
                <a:gd name="T8" fmla="*/ 0 w 9"/>
                <a:gd name="T9" fmla="*/ 4 h 9"/>
                <a:gd name="T10" fmla="*/ 2 w 9"/>
                <a:gd name="T11" fmla="*/ 2 h 9"/>
                <a:gd name="T12" fmla="*/ 5 w 9"/>
                <a:gd name="T13" fmla="*/ 0 h 9"/>
                <a:gd name="T14" fmla="*/ 7 w 9"/>
                <a:gd name="T15" fmla="*/ 2 h 9"/>
                <a:gd name="T16" fmla="*/ 9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4"/>
                  </a:moveTo>
                  <a:lnTo>
                    <a:pt x="7" y="7"/>
                  </a:lnTo>
                  <a:lnTo>
                    <a:pt x="5" y="9"/>
                  </a:lnTo>
                  <a:lnTo>
                    <a:pt x="2" y="7"/>
                  </a:lnTo>
                  <a:lnTo>
                    <a:pt x="0" y="4"/>
                  </a:lnTo>
                  <a:lnTo>
                    <a:pt x="2" y="2"/>
                  </a:lnTo>
                  <a:lnTo>
                    <a:pt x="5"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3" name="Freeform 198">
              <a:extLst/>
            </p:cNvPr>
            <p:cNvSpPr>
              <a:spLocks/>
            </p:cNvSpPr>
            <p:nvPr/>
          </p:nvSpPr>
          <p:spPr bwMode="auto">
            <a:xfrm>
              <a:off x="1111251" y="9953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4" name="Freeform 199">
              <a:extLst/>
            </p:cNvPr>
            <p:cNvSpPr>
              <a:spLocks/>
            </p:cNvSpPr>
            <p:nvPr/>
          </p:nvSpPr>
          <p:spPr bwMode="auto">
            <a:xfrm>
              <a:off x="1203326" y="971550"/>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1 h 7"/>
                <a:gd name="T12" fmla="*/ 3 w 7"/>
                <a:gd name="T13" fmla="*/ 0 h 7"/>
                <a:gd name="T14" fmla="*/ 5 w 7"/>
                <a:gd name="T15" fmla="*/ 1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1"/>
                  </a:lnTo>
                  <a:lnTo>
                    <a:pt x="3" y="0"/>
                  </a:lnTo>
                  <a:lnTo>
                    <a:pt x="5"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5" name="Freeform 200">
              <a:extLst/>
            </p:cNvPr>
            <p:cNvSpPr>
              <a:spLocks/>
            </p:cNvSpPr>
            <p:nvPr/>
          </p:nvSpPr>
          <p:spPr bwMode="auto">
            <a:xfrm>
              <a:off x="1144588" y="990600"/>
              <a:ext cx="11113" cy="11113"/>
            </a:xfrm>
            <a:custGeom>
              <a:avLst/>
              <a:gdLst>
                <a:gd name="T0" fmla="*/ 7 w 7"/>
                <a:gd name="T1" fmla="*/ 3 h 7"/>
                <a:gd name="T2" fmla="*/ 7 w 7"/>
                <a:gd name="T3" fmla="*/ 5 h 7"/>
                <a:gd name="T4" fmla="*/ 3 w 7"/>
                <a:gd name="T5" fmla="*/ 7 h 7"/>
                <a:gd name="T6" fmla="*/ 2 w 7"/>
                <a:gd name="T7" fmla="*/ 5 h 7"/>
                <a:gd name="T8" fmla="*/ 0 w 7"/>
                <a:gd name="T9" fmla="*/ 3 h 7"/>
                <a:gd name="T10" fmla="*/ 2 w 7"/>
                <a:gd name="T11" fmla="*/ 0 h 7"/>
                <a:gd name="T12" fmla="*/ 3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3" y="7"/>
                  </a:lnTo>
                  <a:lnTo>
                    <a:pt x="2" y="5"/>
                  </a:lnTo>
                  <a:lnTo>
                    <a:pt x="0" y="3"/>
                  </a:lnTo>
                  <a:lnTo>
                    <a:pt x="2" y="0"/>
                  </a:lnTo>
                  <a:lnTo>
                    <a:pt x="3"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6" name="Freeform 201">
              <a:extLst/>
            </p:cNvPr>
            <p:cNvSpPr>
              <a:spLocks/>
            </p:cNvSpPr>
            <p:nvPr/>
          </p:nvSpPr>
          <p:spPr bwMode="auto">
            <a:xfrm>
              <a:off x="1174751" y="979488"/>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7" name="Freeform 202">
              <a:extLst/>
            </p:cNvPr>
            <p:cNvSpPr>
              <a:spLocks/>
            </p:cNvSpPr>
            <p:nvPr/>
          </p:nvSpPr>
          <p:spPr bwMode="auto">
            <a:xfrm>
              <a:off x="933451" y="1001713"/>
              <a:ext cx="11113" cy="14288"/>
            </a:xfrm>
            <a:custGeom>
              <a:avLst/>
              <a:gdLst>
                <a:gd name="T0" fmla="*/ 7 w 7"/>
                <a:gd name="T1" fmla="*/ 3 h 9"/>
                <a:gd name="T2" fmla="*/ 7 w 7"/>
                <a:gd name="T3" fmla="*/ 7 h 9"/>
                <a:gd name="T4" fmla="*/ 4 w 7"/>
                <a:gd name="T5" fmla="*/ 9 h 9"/>
                <a:gd name="T6" fmla="*/ 2 w 7"/>
                <a:gd name="T7" fmla="*/ 7 h 9"/>
                <a:gd name="T8" fmla="*/ 0 w 7"/>
                <a:gd name="T9" fmla="*/ 3 h 9"/>
                <a:gd name="T10" fmla="*/ 2 w 7"/>
                <a:gd name="T11" fmla="*/ 2 h 9"/>
                <a:gd name="T12" fmla="*/ 4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4" y="9"/>
                  </a:lnTo>
                  <a:lnTo>
                    <a:pt x="2" y="7"/>
                  </a:lnTo>
                  <a:lnTo>
                    <a:pt x="0" y="3"/>
                  </a:lnTo>
                  <a:lnTo>
                    <a:pt x="2" y="2"/>
                  </a:lnTo>
                  <a:lnTo>
                    <a:pt x="4"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8" name="Freeform 203">
              <a:extLst/>
            </p:cNvPr>
            <p:cNvSpPr>
              <a:spLocks/>
            </p:cNvSpPr>
            <p:nvPr/>
          </p:nvSpPr>
          <p:spPr bwMode="auto">
            <a:xfrm>
              <a:off x="1052513" y="1004888"/>
              <a:ext cx="11113" cy="11113"/>
            </a:xfrm>
            <a:custGeom>
              <a:avLst/>
              <a:gdLst>
                <a:gd name="T0" fmla="*/ 7 w 7"/>
                <a:gd name="T1" fmla="*/ 3 h 7"/>
                <a:gd name="T2" fmla="*/ 7 w 7"/>
                <a:gd name="T3" fmla="*/ 7 h 7"/>
                <a:gd name="T4" fmla="*/ 4 w 7"/>
                <a:gd name="T5" fmla="*/ 7 h 7"/>
                <a:gd name="T6" fmla="*/ 2 w 7"/>
                <a:gd name="T7" fmla="*/ 7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7"/>
                  </a:lnTo>
                  <a:lnTo>
                    <a:pt x="4" y="7"/>
                  </a:lnTo>
                  <a:lnTo>
                    <a:pt x="2" y="7"/>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09" name="Freeform 204">
              <a:extLst/>
            </p:cNvPr>
            <p:cNvSpPr>
              <a:spLocks/>
            </p:cNvSpPr>
            <p:nvPr/>
          </p:nvSpPr>
          <p:spPr bwMode="auto">
            <a:xfrm>
              <a:off x="963613" y="1004888"/>
              <a:ext cx="11113" cy="12700"/>
            </a:xfrm>
            <a:custGeom>
              <a:avLst/>
              <a:gdLst>
                <a:gd name="T0" fmla="*/ 7 w 7"/>
                <a:gd name="T1" fmla="*/ 3 h 8"/>
                <a:gd name="T2" fmla="*/ 6 w 7"/>
                <a:gd name="T3" fmla="*/ 7 h 8"/>
                <a:gd name="T4" fmla="*/ 4 w 7"/>
                <a:gd name="T5" fmla="*/ 8 h 8"/>
                <a:gd name="T6" fmla="*/ 0 w 7"/>
                <a:gd name="T7" fmla="*/ 7 h 8"/>
                <a:gd name="T8" fmla="*/ 0 w 7"/>
                <a:gd name="T9" fmla="*/ 3 h 8"/>
                <a:gd name="T10" fmla="*/ 0 w 7"/>
                <a:gd name="T11" fmla="*/ 1 h 8"/>
                <a:gd name="T12" fmla="*/ 4 w 7"/>
                <a:gd name="T13" fmla="*/ 0 h 8"/>
                <a:gd name="T14" fmla="*/ 6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6" y="7"/>
                  </a:lnTo>
                  <a:lnTo>
                    <a:pt x="4" y="8"/>
                  </a:lnTo>
                  <a:lnTo>
                    <a:pt x="0" y="7"/>
                  </a:lnTo>
                  <a:lnTo>
                    <a:pt x="0" y="3"/>
                  </a:lnTo>
                  <a:lnTo>
                    <a:pt x="0" y="1"/>
                  </a:lnTo>
                  <a:lnTo>
                    <a:pt x="4" y="0"/>
                  </a:lnTo>
                  <a:lnTo>
                    <a:pt x="6"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0" name="Freeform 206">
              <a:extLst/>
            </p:cNvPr>
            <p:cNvSpPr>
              <a:spLocks/>
            </p:cNvSpPr>
            <p:nvPr/>
          </p:nvSpPr>
          <p:spPr bwMode="auto">
            <a:xfrm>
              <a:off x="1025526" y="1004888"/>
              <a:ext cx="11113" cy="12700"/>
            </a:xfrm>
            <a:custGeom>
              <a:avLst/>
              <a:gdLst>
                <a:gd name="T0" fmla="*/ 7 w 7"/>
                <a:gd name="T1" fmla="*/ 5 h 8"/>
                <a:gd name="T2" fmla="*/ 5 w 7"/>
                <a:gd name="T3" fmla="*/ 7 h 8"/>
                <a:gd name="T4" fmla="*/ 3 w 7"/>
                <a:gd name="T5" fmla="*/ 8 h 8"/>
                <a:gd name="T6" fmla="*/ 0 w 7"/>
                <a:gd name="T7" fmla="*/ 7 h 8"/>
                <a:gd name="T8" fmla="*/ 0 w 7"/>
                <a:gd name="T9" fmla="*/ 5 h 8"/>
                <a:gd name="T10" fmla="*/ 0 w 7"/>
                <a:gd name="T11" fmla="*/ 1 h 8"/>
                <a:gd name="T12" fmla="*/ 3 w 7"/>
                <a:gd name="T13" fmla="*/ 0 h 8"/>
                <a:gd name="T14" fmla="*/ 5 w 7"/>
                <a:gd name="T15" fmla="*/ 1 h 8"/>
                <a:gd name="T16" fmla="*/ 7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5"/>
                  </a:moveTo>
                  <a:lnTo>
                    <a:pt x="5" y="7"/>
                  </a:lnTo>
                  <a:lnTo>
                    <a:pt x="3" y="8"/>
                  </a:lnTo>
                  <a:lnTo>
                    <a:pt x="0" y="7"/>
                  </a:lnTo>
                  <a:lnTo>
                    <a:pt x="0" y="5"/>
                  </a:lnTo>
                  <a:lnTo>
                    <a:pt x="0" y="1"/>
                  </a:lnTo>
                  <a:lnTo>
                    <a:pt x="3" y="0"/>
                  </a:lnTo>
                  <a:lnTo>
                    <a:pt x="5" y="1"/>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1" name="Freeform 207">
              <a:extLst/>
            </p:cNvPr>
            <p:cNvSpPr>
              <a:spLocks/>
            </p:cNvSpPr>
            <p:nvPr/>
          </p:nvSpPr>
          <p:spPr bwMode="auto">
            <a:xfrm>
              <a:off x="992188" y="1006476"/>
              <a:ext cx="14288" cy="11113"/>
            </a:xfrm>
            <a:custGeom>
              <a:avLst/>
              <a:gdLst>
                <a:gd name="T0" fmla="*/ 9 w 9"/>
                <a:gd name="T1" fmla="*/ 4 h 7"/>
                <a:gd name="T2" fmla="*/ 7 w 9"/>
                <a:gd name="T3" fmla="*/ 7 h 7"/>
                <a:gd name="T4" fmla="*/ 5 w 9"/>
                <a:gd name="T5" fmla="*/ 7 h 7"/>
                <a:gd name="T6" fmla="*/ 2 w 9"/>
                <a:gd name="T7" fmla="*/ 7 h 7"/>
                <a:gd name="T8" fmla="*/ 0 w 9"/>
                <a:gd name="T9" fmla="*/ 4 h 7"/>
                <a:gd name="T10" fmla="*/ 2 w 9"/>
                <a:gd name="T11" fmla="*/ 0 h 7"/>
                <a:gd name="T12" fmla="*/ 5 w 9"/>
                <a:gd name="T13" fmla="*/ 0 h 7"/>
                <a:gd name="T14" fmla="*/ 7 w 9"/>
                <a:gd name="T15" fmla="*/ 0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5" y="7"/>
                  </a:lnTo>
                  <a:lnTo>
                    <a:pt x="2" y="7"/>
                  </a:lnTo>
                  <a:lnTo>
                    <a:pt x="0" y="4"/>
                  </a:lnTo>
                  <a:lnTo>
                    <a:pt x="2" y="0"/>
                  </a:lnTo>
                  <a:lnTo>
                    <a:pt x="5" y="0"/>
                  </a:lnTo>
                  <a:lnTo>
                    <a:pt x="7" y="0"/>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2" name="Freeform 208">
              <a:extLst/>
            </p:cNvPr>
            <p:cNvSpPr>
              <a:spLocks/>
            </p:cNvSpPr>
            <p:nvPr/>
          </p:nvSpPr>
          <p:spPr bwMode="auto">
            <a:xfrm>
              <a:off x="850901" y="1411288"/>
              <a:ext cx="11113" cy="11113"/>
            </a:xfrm>
            <a:custGeom>
              <a:avLst/>
              <a:gdLst>
                <a:gd name="T0" fmla="*/ 7 w 7"/>
                <a:gd name="T1" fmla="*/ 4 h 7"/>
                <a:gd name="T2" fmla="*/ 5 w 7"/>
                <a:gd name="T3" fmla="*/ 7 h 7"/>
                <a:gd name="T4" fmla="*/ 3 w 7"/>
                <a:gd name="T5" fmla="*/ 7 h 7"/>
                <a:gd name="T6" fmla="*/ 0 w 7"/>
                <a:gd name="T7" fmla="*/ 7 h 7"/>
                <a:gd name="T8" fmla="*/ 0 w 7"/>
                <a:gd name="T9" fmla="*/ 4 h 7"/>
                <a:gd name="T10" fmla="*/ 0 w 7"/>
                <a:gd name="T11" fmla="*/ 2 h 7"/>
                <a:gd name="T12" fmla="*/ 3 w 7"/>
                <a:gd name="T13" fmla="*/ 0 h 7"/>
                <a:gd name="T14" fmla="*/ 5 w 7"/>
                <a:gd name="T15" fmla="*/ 2 h 7"/>
                <a:gd name="T16" fmla="*/ 7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4"/>
                  </a:moveTo>
                  <a:lnTo>
                    <a:pt x="5" y="7"/>
                  </a:lnTo>
                  <a:lnTo>
                    <a:pt x="3" y="7"/>
                  </a:lnTo>
                  <a:lnTo>
                    <a:pt x="0" y="7"/>
                  </a:lnTo>
                  <a:lnTo>
                    <a:pt x="0" y="4"/>
                  </a:lnTo>
                  <a:lnTo>
                    <a:pt x="0" y="2"/>
                  </a:lnTo>
                  <a:lnTo>
                    <a:pt x="3" y="0"/>
                  </a:lnTo>
                  <a:lnTo>
                    <a:pt x="5" y="2"/>
                  </a:lnTo>
                  <a:lnTo>
                    <a:pt x="7"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3" name="Freeform 209">
              <a:extLst/>
            </p:cNvPr>
            <p:cNvSpPr>
              <a:spLocks/>
            </p:cNvSpPr>
            <p:nvPr/>
          </p:nvSpPr>
          <p:spPr bwMode="auto">
            <a:xfrm>
              <a:off x="742951" y="1376363"/>
              <a:ext cx="11113" cy="12700"/>
            </a:xfrm>
            <a:custGeom>
              <a:avLst/>
              <a:gdLst>
                <a:gd name="T0" fmla="*/ 7 w 7"/>
                <a:gd name="T1" fmla="*/ 3 h 8"/>
                <a:gd name="T2" fmla="*/ 7 w 7"/>
                <a:gd name="T3" fmla="*/ 7 h 8"/>
                <a:gd name="T4" fmla="*/ 3 w 7"/>
                <a:gd name="T5" fmla="*/ 8 h 8"/>
                <a:gd name="T6" fmla="*/ 2 w 7"/>
                <a:gd name="T7" fmla="*/ 7 h 8"/>
                <a:gd name="T8" fmla="*/ 0 w 7"/>
                <a:gd name="T9" fmla="*/ 3 h 8"/>
                <a:gd name="T10" fmla="*/ 2 w 7"/>
                <a:gd name="T11" fmla="*/ 1 h 8"/>
                <a:gd name="T12" fmla="*/ 3 w 7"/>
                <a:gd name="T13" fmla="*/ 0 h 8"/>
                <a:gd name="T14" fmla="*/ 7 w 7"/>
                <a:gd name="T15" fmla="*/ 1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7"/>
                  </a:lnTo>
                  <a:lnTo>
                    <a:pt x="3" y="8"/>
                  </a:lnTo>
                  <a:lnTo>
                    <a:pt x="2" y="7"/>
                  </a:lnTo>
                  <a:lnTo>
                    <a:pt x="0" y="3"/>
                  </a:lnTo>
                  <a:lnTo>
                    <a:pt x="2" y="1"/>
                  </a:lnTo>
                  <a:lnTo>
                    <a:pt x="3" y="0"/>
                  </a:lnTo>
                  <a:lnTo>
                    <a:pt x="7" y="1"/>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4" name="Freeform 210">
              <a:extLst/>
            </p:cNvPr>
            <p:cNvSpPr>
              <a:spLocks/>
            </p:cNvSpPr>
            <p:nvPr/>
          </p:nvSpPr>
          <p:spPr bwMode="auto">
            <a:xfrm>
              <a:off x="822326" y="1403351"/>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5" name="Freeform 211">
              <a:extLst/>
            </p:cNvPr>
            <p:cNvSpPr>
              <a:spLocks/>
            </p:cNvSpPr>
            <p:nvPr/>
          </p:nvSpPr>
          <p:spPr bwMode="auto">
            <a:xfrm>
              <a:off x="766763" y="1387476"/>
              <a:ext cx="11113" cy="11113"/>
            </a:xfrm>
            <a:custGeom>
              <a:avLst/>
              <a:gdLst>
                <a:gd name="T0" fmla="*/ 7 w 7"/>
                <a:gd name="T1" fmla="*/ 3 h 7"/>
                <a:gd name="T2" fmla="*/ 7 w 7"/>
                <a:gd name="T3" fmla="*/ 5 h 7"/>
                <a:gd name="T4" fmla="*/ 4 w 7"/>
                <a:gd name="T5" fmla="*/ 7 h 7"/>
                <a:gd name="T6" fmla="*/ 0 w 7"/>
                <a:gd name="T7" fmla="*/ 5 h 7"/>
                <a:gd name="T8" fmla="*/ 0 w 7"/>
                <a:gd name="T9" fmla="*/ 3 h 7"/>
                <a:gd name="T10" fmla="*/ 0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0" y="5"/>
                  </a:lnTo>
                  <a:lnTo>
                    <a:pt x="0" y="3"/>
                  </a:lnTo>
                  <a:lnTo>
                    <a:pt x="0"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6" name="Freeform 212">
              <a:extLst/>
            </p:cNvPr>
            <p:cNvSpPr>
              <a:spLocks/>
            </p:cNvSpPr>
            <p:nvPr/>
          </p:nvSpPr>
          <p:spPr bwMode="auto">
            <a:xfrm>
              <a:off x="792163" y="1395413"/>
              <a:ext cx="14288" cy="14288"/>
            </a:xfrm>
            <a:custGeom>
              <a:avLst/>
              <a:gdLst>
                <a:gd name="T0" fmla="*/ 9 w 9"/>
                <a:gd name="T1" fmla="*/ 3 h 9"/>
                <a:gd name="T2" fmla="*/ 7 w 9"/>
                <a:gd name="T3" fmla="*/ 7 h 9"/>
                <a:gd name="T4" fmla="*/ 5 w 9"/>
                <a:gd name="T5" fmla="*/ 9 h 9"/>
                <a:gd name="T6" fmla="*/ 2 w 9"/>
                <a:gd name="T7" fmla="*/ 7 h 9"/>
                <a:gd name="T8" fmla="*/ 0 w 9"/>
                <a:gd name="T9" fmla="*/ 3 h 9"/>
                <a:gd name="T10" fmla="*/ 2 w 9"/>
                <a:gd name="T11" fmla="*/ 2 h 9"/>
                <a:gd name="T12" fmla="*/ 5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5" y="9"/>
                  </a:lnTo>
                  <a:lnTo>
                    <a:pt x="2" y="7"/>
                  </a:lnTo>
                  <a:lnTo>
                    <a:pt x="0" y="3"/>
                  </a:lnTo>
                  <a:lnTo>
                    <a:pt x="2" y="2"/>
                  </a:lnTo>
                  <a:lnTo>
                    <a:pt x="5"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7" name="Freeform 213">
              <a:extLst/>
            </p:cNvPr>
            <p:cNvSpPr>
              <a:spLocks/>
            </p:cNvSpPr>
            <p:nvPr/>
          </p:nvSpPr>
          <p:spPr bwMode="auto">
            <a:xfrm>
              <a:off x="1133476" y="1414463"/>
              <a:ext cx="14288" cy="11113"/>
            </a:xfrm>
            <a:custGeom>
              <a:avLst/>
              <a:gdLst>
                <a:gd name="T0" fmla="*/ 9 w 9"/>
                <a:gd name="T1" fmla="*/ 4 h 7"/>
                <a:gd name="T2" fmla="*/ 7 w 9"/>
                <a:gd name="T3" fmla="*/ 7 h 7"/>
                <a:gd name="T4" fmla="*/ 3 w 9"/>
                <a:gd name="T5" fmla="*/ 7 h 7"/>
                <a:gd name="T6" fmla="*/ 2 w 9"/>
                <a:gd name="T7" fmla="*/ 7 h 7"/>
                <a:gd name="T8" fmla="*/ 0 w 9"/>
                <a:gd name="T9" fmla="*/ 4 h 7"/>
                <a:gd name="T10" fmla="*/ 2 w 9"/>
                <a:gd name="T11" fmla="*/ 2 h 7"/>
                <a:gd name="T12" fmla="*/ 3 w 9"/>
                <a:gd name="T13" fmla="*/ 0 h 7"/>
                <a:gd name="T14" fmla="*/ 7 w 9"/>
                <a:gd name="T15" fmla="*/ 2 h 7"/>
                <a:gd name="T16" fmla="*/ 9 w 9"/>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4"/>
                  </a:moveTo>
                  <a:lnTo>
                    <a:pt x="7" y="7"/>
                  </a:lnTo>
                  <a:lnTo>
                    <a:pt x="3" y="7"/>
                  </a:lnTo>
                  <a:lnTo>
                    <a:pt x="2" y="7"/>
                  </a:lnTo>
                  <a:lnTo>
                    <a:pt x="0" y="4"/>
                  </a:lnTo>
                  <a:lnTo>
                    <a:pt x="2" y="2"/>
                  </a:lnTo>
                  <a:lnTo>
                    <a:pt x="3" y="0"/>
                  </a:lnTo>
                  <a:lnTo>
                    <a:pt x="7" y="2"/>
                  </a:lnTo>
                  <a:lnTo>
                    <a:pt x="9"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8" name="Freeform 214">
              <a:extLst/>
            </p:cNvPr>
            <p:cNvSpPr>
              <a:spLocks/>
            </p:cNvSpPr>
            <p:nvPr/>
          </p:nvSpPr>
          <p:spPr bwMode="auto">
            <a:xfrm>
              <a:off x="1246188" y="1373188"/>
              <a:ext cx="14288" cy="14288"/>
            </a:xfrm>
            <a:custGeom>
              <a:avLst/>
              <a:gdLst>
                <a:gd name="T0" fmla="*/ 9 w 9"/>
                <a:gd name="T1" fmla="*/ 3 h 9"/>
                <a:gd name="T2" fmla="*/ 7 w 9"/>
                <a:gd name="T3" fmla="*/ 7 h 9"/>
                <a:gd name="T4" fmla="*/ 6 w 9"/>
                <a:gd name="T5" fmla="*/ 9 h 9"/>
                <a:gd name="T6" fmla="*/ 2 w 9"/>
                <a:gd name="T7" fmla="*/ 7 h 9"/>
                <a:gd name="T8" fmla="*/ 0 w 9"/>
                <a:gd name="T9" fmla="*/ 3 h 9"/>
                <a:gd name="T10" fmla="*/ 2 w 9"/>
                <a:gd name="T11" fmla="*/ 2 h 9"/>
                <a:gd name="T12" fmla="*/ 6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6" y="9"/>
                  </a:lnTo>
                  <a:lnTo>
                    <a:pt x="2" y="7"/>
                  </a:lnTo>
                  <a:lnTo>
                    <a:pt x="0" y="3"/>
                  </a:lnTo>
                  <a:lnTo>
                    <a:pt x="2" y="2"/>
                  </a:lnTo>
                  <a:lnTo>
                    <a:pt x="6"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19" name="Freeform 215">
              <a:extLst/>
            </p:cNvPr>
            <p:cNvSpPr>
              <a:spLocks/>
            </p:cNvSpPr>
            <p:nvPr/>
          </p:nvSpPr>
          <p:spPr bwMode="auto">
            <a:xfrm>
              <a:off x="1163638" y="1406526"/>
              <a:ext cx="14288" cy="14288"/>
            </a:xfrm>
            <a:custGeom>
              <a:avLst/>
              <a:gdLst>
                <a:gd name="T0" fmla="*/ 9 w 9"/>
                <a:gd name="T1" fmla="*/ 3 h 9"/>
                <a:gd name="T2" fmla="*/ 7 w 9"/>
                <a:gd name="T3" fmla="*/ 7 h 9"/>
                <a:gd name="T4" fmla="*/ 4 w 9"/>
                <a:gd name="T5" fmla="*/ 9 h 9"/>
                <a:gd name="T6" fmla="*/ 2 w 9"/>
                <a:gd name="T7" fmla="*/ 7 h 9"/>
                <a:gd name="T8" fmla="*/ 0 w 9"/>
                <a:gd name="T9" fmla="*/ 3 h 9"/>
                <a:gd name="T10" fmla="*/ 2 w 9"/>
                <a:gd name="T11" fmla="*/ 2 h 9"/>
                <a:gd name="T12" fmla="*/ 4 w 9"/>
                <a:gd name="T13" fmla="*/ 0 h 9"/>
                <a:gd name="T14" fmla="*/ 7 w 9"/>
                <a:gd name="T15" fmla="*/ 2 h 9"/>
                <a:gd name="T16" fmla="*/ 9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3"/>
                  </a:moveTo>
                  <a:lnTo>
                    <a:pt x="7" y="7"/>
                  </a:lnTo>
                  <a:lnTo>
                    <a:pt x="4" y="9"/>
                  </a:lnTo>
                  <a:lnTo>
                    <a:pt x="2" y="7"/>
                  </a:lnTo>
                  <a:lnTo>
                    <a:pt x="0" y="3"/>
                  </a:lnTo>
                  <a:lnTo>
                    <a:pt x="2" y="2"/>
                  </a:lnTo>
                  <a:lnTo>
                    <a:pt x="4" y="0"/>
                  </a:lnTo>
                  <a:lnTo>
                    <a:pt x="7" y="2"/>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0" name="Freeform 216">
              <a:extLst/>
            </p:cNvPr>
            <p:cNvSpPr>
              <a:spLocks/>
            </p:cNvSpPr>
            <p:nvPr/>
          </p:nvSpPr>
          <p:spPr bwMode="auto">
            <a:xfrm>
              <a:off x="1222376" y="1387476"/>
              <a:ext cx="11113" cy="11113"/>
            </a:xfrm>
            <a:custGeom>
              <a:avLst/>
              <a:gdLst>
                <a:gd name="T0" fmla="*/ 7 w 7"/>
                <a:gd name="T1" fmla="*/ 3 h 7"/>
                <a:gd name="T2" fmla="*/ 5 w 7"/>
                <a:gd name="T3" fmla="*/ 7 h 7"/>
                <a:gd name="T4" fmla="*/ 3 w 7"/>
                <a:gd name="T5" fmla="*/ 7 h 7"/>
                <a:gd name="T6" fmla="*/ 0 w 7"/>
                <a:gd name="T7" fmla="*/ 7 h 7"/>
                <a:gd name="T8" fmla="*/ 0 w 7"/>
                <a:gd name="T9" fmla="*/ 3 h 7"/>
                <a:gd name="T10" fmla="*/ 0 w 7"/>
                <a:gd name="T11" fmla="*/ 0 h 7"/>
                <a:gd name="T12" fmla="*/ 3 w 7"/>
                <a:gd name="T13" fmla="*/ 0 h 7"/>
                <a:gd name="T14" fmla="*/ 5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5" y="7"/>
                  </a:lnTo>
                  <a:lnTo>
                    <a:pt x="3" y="7"/>
                  </a:lnTo>
                  <a:lnTo>
                    <a:pt x="0" y="7"/>
                  </a:lnTo>
                  <a:lnTo>
                    <a:pt x="0" y="3"/>
                  </a:lnTo>
                  <a:lnTo>
                    <a:pt x="0" y="0"/>
                  </a:lnTo>
                  <a:lnTo>
                    <a:pt x="3" y="0"/>
                  </a:lnTo>
                  <a:lnTo>
                    <a:pt x="5"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1" name="Freeform 217">
              <a:extLst/>
            </p:cNvPr>
            <p:cNvSpPr>
              <a:spLocks/>
            </p:cNvSpPr>
            <p:nvPr/>
          </p:nvSpPr>
          <p:spPr bwMode="auto">
            <a:xfrm>
              <a:off x="1193801" y="1398588"/>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2" name="Freeform 218">
              <a:extLst/>
            </p:cNvPr>
            <p:cNvSpPr>
              <a:spLocks/>
            </p:cNvSpPr>
            <p:nvPr/>
          </p:nvSpPr>
          <p:spPr bwMode="auto">
            <a:xfrm>
              <a:off x="985838" y="1431926"/>
              <a:ext cx="11113" cy="11113"/>
            </a:xfrm>
            <a:custGeom>
              <a:avLst/>
              <a:gdLst>
                <a:gd name="T0" fmla="*/ 7 w 7"/>
                <a:gd name="T1" fmla="*/ 3 h 7"/>
                <a:gd name="T2" fmla="*/ 7 w 7"/>
                <a:gd name="T3" fmla="*/ 5 h 7"/>
                <a:gd name="T4" fmla="*/ 4 w 7"/>
                <a:gd name="T5" fmla="*/ 7 h 7"/>
                <a:gd name="T6" fmla="*/ 2 w 7"/>
                <a:gd name="T7" fmla="*/ 5 h 7"/>
                <a:gd name="T8" fmla="*/ 0 w 7"/>
                <a:gd name="T9" fmla="*/ 3 h 7"/>
                <a:gd name="T10" fmla="*/ 2 w 7"/>
                <a:gd name="T11" fmla="*/ 0 h 7"/>
                <a:gd name="T12" fmla="*/ 4 w 7"/>
                <a:gd name="T13" fmla="*/ 0 h 7"/>
                <a:gd name="T14" fmla="*/ 7 w 7"/>
                <a:gd name="T15" fmla="*/ 0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5"/>
                  </a:lnTo>
                  <a:lnTo>
                    <a:pt x="4" y="7"/>
                  </a:lnTo>
                  <a:lnTo>
                    <a:pt x="2" y="5"/>
                  </a:lnTo>
                  <a:lnTo>
                    <a:pt x="0" y="3"/>
                  </a:lnTo>
                  <a:lnTo>
                    <a:pt x="2" y="0"/>
                  </a:lnTo>
                  <a:lnTo>
                    <a:pt x="4" y="0"/>
                  </a:lnTo>
                  <a:lnTo>
                    <a:pt x="7" y="0"/>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3" name="Freeform 219">
              <a:extLst/>
            </p:cNvPr>
            <p:cNvSpPr>
              <a:spLocks/>
            </p:cNvSpPr>
            <p:nvPr/>
          </p:nvSpPr>
          <p:spPr bwMode="auto">
            <a:xfrm>
              <a:off x="1039813" y="1428751"/>
              <a:ext cx="12700" cy="14288"/>
            </a:xfrm>
            <a:custGeom>
              <a:avLst/>
              <a:gdLst>
                <a:gd name="T0" fmla="*/ 8 w 8"/>
                <a:gd name="T1" fmla="*/ 5 h 9"/>
                <a:gd name="T2" fmla="*/ 7 w 8"/>
                <a:gd name="T3" fmla="*/ 7 h 9"/>
                <a:gd name="T4" fmla="*/ 5 w 8"/>
                <a:gd name="T5" fmla="*/ 9 h 9"/>
                <a:gd name="T6" fmla="*/ 1 w 8"/>
                <a:gd name="T7" fmla="*/ 7 h 9"/>
                <a:gd name="T8" fmla="*/ 0 w 8"/>
                <a:gd name="T9" fmla="*/ 5 h 9"/>
                <a:gd name="T10" fmla="*/ 1 w 8"/>
                <a:gd name="T11" fmla="*/ 2 h 9"/>
                <a:gd name="T12" fmla="*/ 5 w 8"/>
                <a:gd name="T13" fmla="*/ 0 h 9"/>
                <a:gd name="T14" fmla="*/ 7 w 8"/>
                <a:gd name="T15" fmla="*/ 2 h 9"/>
                <a:gd name="T16" fmla="*/ 8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5"/>
                  </a:moveTo>
                  <a:lnTo>
                    <a:pt x="7" y="7"/>
                  </a:lnTo>
                  <a:lnTo>
                    <a:pt x="5" y="9"/>
                  </a:lnTo>
                  <a:lnTo>
                    <a:pt x="1" y="7"/>
                  </a:lnTo>
                  <a:lnTo>
                    <a:pt x="0" y="5"/>
                  </a:lnTo>
                  <a:lnTo>
                    <a:pt x="1" y="2"/>
                  </a:lnTo>
                  <a:lnTo>
                    <a:pt x="5" y="0"/>
                  </a:lnTo>
                  <a:lnTo>
                    <a:pt x="7" y="2"/>
                  </a:lnTo>
                  <a:lnTo>
                    <a:pt x="8"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4" name="Freeform 220">
              <a:extLst/>
            </p:cNvPr>
            <p:cNvSpPr>
              <a:spLocks/>
            </p:cNvSpPr>
            <p:nvPr/>
          </p:nvSpPr>
          <p:spPr bwMode="auto">
            <a:xfrm>
              <a:off x="933451" y="1425576"/>
              <a:ext cx="11113" cy="14288"/>
            </a:xfrm>
            <a:custGeom>
              <a:avLst/>
              <a:gdLst>
                <a:gd name="T0" fmla="*/ 7 w 7"/>
                <a:gd name="T1" fmla="*/ 5 h 9"/>
                <a:gd name="T2" fmla="*/ 7 w 7"/>
                <a:gd name="T3" fmla="*/ 7 h 9"/>
                <a:gd name="T4" fmla="*/ 4 w 7"/>
                <a:gd name="T5" fmla="*/ 9 h 9"/>
                <a:gd name="T6" fmla="*/ 0 w 7"/>
                <a:gd name="T7" fmla="*/ 7 h 9"/>
                <a:gd name="T8" fmla="*/ 0 w 7"/>
                <a:gd name="T9" fmla="*/ 5 h 9"/>
                <a:gd name="T10" fmla="*/ 0 w 7"/>
                <a:gd name="T11" fmla="*/ 2 h 9"/>
                <a:gd name="T12" fmla="*/ 4 w 7"/>
                <a:gd name="T13" fmla="*/ 0 h 9"/>
                <a:gd name="T14" fmla="*/ 7 w 7"/>
                <a:gd name="T15" fmla="*/ 2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7" y="7"/>
                  </a:lnTo>
                  <a:lnTo>
                    <a:pt x="4" y="9"/>
                  </a:lnTo>
                  <a:lnTo>
                    <a:pt x="0" y="7"/>
                  </a:lnTo>
                  <a:lnTo>
                    <a:pt x="0" y="5"/>
                  </a:lnTo>
                  <a:lnTo>
                    <a:pt x="0" y="2"/>
                  </a:lnTo>
                  <a:lnTo>
                    <a:pt x="4" y="0"/>
                  </a:lnTo>
                  <a:lnTo>
                    <a:pt x="7" y="2"/>
                  </a:lnTo>
                  <a:lnTo>
                    <a:pt x="7" y="5"/>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5" name="Freeform 221">
              <a:extLst/>
            </p:cNvPr>
            <p:cNvSpPr>
              <a:spLocks/>
            </p:cNvSpPr>
            <p:nvPr/>
          </p:nvSpPr>
          <p:spPr bwMode="auto">
            <a:xfrm>
              <a:off x="906463" y="1422401"/>
              <a:ext cx="12700" cy="14288"/>
            </a:xfrm>
            <a:custGeom>
              <a:avLst/>
              <a:gdLst>
                <a:gd name="T0" fmla="*/ 8 w 8"/>
                <a:gd name="T1" fmla="*/ 4 h 9"/>
                <a:gd name="T2" fmla="*/ 7 w 8"/>
                <a:gd name="T3" fmla="*/ 7 h 9"/>
                <a:gd name="T4" fmla="*/ 3 w 8"/>
                <a:gd name="T5" fmla="*/ 9 h 9"/>
                <a:gd name="T6" fmla="*/ 2 w 8"/>
                <a:gd name="T7" fmla="*/ 7 h 9"/>
                <a:gd name="T8" fmla="*/ 0 w 8"/>
                <a:gd name="T9" fmla="*/ 4 h 9"/>
                <a:gd name="T10" fmla="*/ 2 w 8"/>
                <a:gd name="T11" fmla="*/ 2 h 9"/>
                <a:gd name="T12" fmla="*/ 3 w 8"/>
                <a:gd name="T13" fmla="*/ 0 h 9"/>
                <a:gd name="T14" fmla="*/ 7 w 8"/>
                <a:gd name="T15" fmla="*/ 2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7" y="7"/>
                  </a:lnTo>
                  <a:lnTo>
                    <a:pt x="3" y="9"/>
                  </a:lnTo>
                  <a:lnTo>
                    <a:pt x="2" y="7"/>
                  </a:lnTo>
                  <a:lnTo>
                    <a:pt x="0" y="4"/>
                  </a:lnTo>
                  <a:lnTo>
                    <a:pt x="2" y="2"/>
                  </a:lnTo>
                  <a:lnTo>
                    <a:pt x="3" y="0"/>
                  </a:lnTo>
                  <a:lnTo>
                    <a:pt x="7" y="2"/>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6" name="Freeform 222">
              <a:extLst/>
            </p:cNvPr>
            <p:cNvSpPr>
              <a:spLocks/>
            </p:cNvSpPr>
            <p:nvPr/>
          </p:nvSpPr>
          <p:spPr bwMode="auto">
            <a:xfrm>
              <a:off x="1069976" y="1425576"/>
              <a:ext cx="12700" cy="11113"/>
            </a:xfrm>
            <a:custGeom>
              <a:avLst/>
              <a:gdLst>
                <a:gd name="T0" fmla="*/ 8 w 8"/>
                <a:gd name="T1" fmla="*/ 4 h 7"/>
                <a:gd name="T2" fmla="*/ 7 w 8"/>
                <a:gd name="T3" fmla="*/ 7 h 7"/>
                <a:gd name="T4" fmla="*/ 5 w 8"/>
                <a:gd name="T5" fmla="*/ 7 h 7"/>
                <a:gd name="T6" fmla="*/ 1 w 8"/>
                <a:gd name="T7" fmla="*/ 7 h 7"/>
                <a:gd name="T8" fmla="*/ 0 w 8"/>
                <a:gd name="T9" fmla="*/ 4 h 7"/>
                <a:gd name="T10" fmla="*/ 1 w 8"/>
                <a:gd name="T11" fmla="*/ 0 h 7"/>
                <a:gd name="T12" fmla="*/ 5 w 8"/>
                <a:gd name="T13" fmla="*/ 0 h 7"/>
                <a:gd name="T14" fmla="*/ 7 w 8"/>
                <a:gd name="T15" fmla="*/ 0 h 7"/>
                <a:gd name="T16" fmla="*/ 8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4"/>
                  </a:moveTo>
                  <a:lnTo>
                    <a:pt x="7" y="7"/>
                  </a:lnTo>
                  <a:lnTo>
                    <a:pt x="5" y="7"/>
                  </a:lnTo>
                  <a:lnTo>
                    <a:pt x="1" y="7"/>
                  </a:lnTo>
                  <a:lnTo>
                    <a:pt x="0" y="4"/>
                  </a:lnTo>
                  <a:lnTo>
                    <a:pt x="1" y="0"/>
                  </a:lnTo>
                  <a:lnTo>
                    <a:pt x="5" y="0"/>
                  </a:lnTo>
                  <a:lnTo>
                    <a:pt x="7" y="0"/>
                  </a:lnTo>
                  <a:lnTo>
                    <a:pt x="8" y="4"/>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7" name="Freeform 223">
              <a:extLst/>
            </p:cNvPr>
            <p:cNvSpPr>
              <a:spLocks/>
            </p:cNvSpPr>
            <p:nvPr/>
          </p:nvSpPr>
          <p:spPr bwMode="auto">
            <a:xfrm>
              <a:off x="1011238" y="1431926"/>
              <a:ext cx="14288" cy="11113"/>
            </a:xfrm>
            <a:custGeom>
              <a:avLst/>
              <a:gdLst>
                <a:gd name="T0" fmla="*/ 9 w 9"/>
                <a:gd name="T1" fmla="*/ 3 h 7"/>
                <a:gd name="T2" fmla="*/ 7 w 9"/>
                <a:gd name="T3" fmla="*/ 7 h 7"/>
                <a:gd name="T4" fmla="*/ 5 w 9"/>
                <a:gd name="T5" fmla="*/ 7 h 7"/>
                <a:gd name="T6" fmla="*/ 2 w 9"/>
                <a:gd name="T7" fmla="*/ 7 h 7"/>
                <a:gd name="T8" fmla="*/ 0 w 9"/>
                <a:gd name="T9" fmla="*/ 3 h 7"/>
                <a:gd name="T10" fmla="*/ 2 w 9"/>
                <a:gd name="T11" fmla="*/ 0 h 7"/>
                <a:gd name="T12" fmla="*/ 5 w 9"/>
                <a:gd name="T13" fmla="*/ 0 h 7"/>
                <a:gd name="T14" fmla="*/ 7 w 9"/>
                <a:gd name="T15" fmla="*/ 0 h 7"/>
                <a:gd name="T16" fmla="*/ 9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3"/>
                  </a:moveTo>
                  <a:lnTo>
                    <a:pt x="7" y="7"/>
                  </a:lnTo>
                  <a:lnTo>
                    <a:pt x="5" y="7"/>
                  </a:lnTo>
                  <a:lnTo>
                    <a:pt x="2" y="7"/>
                  </a:lnTo>
                  <a:lnTo>
                    <a:pt x="0" y="3"/>
                  </a:lnTo>
                  <a:lnTo>
                    <a:pt x="2" y="0"/>
                  </a:lnTo>
                  <a:lnTo>
                    <a:pt x="5" y="0"/>
                  </a:lnTo>
                  <a:lnTo>
                    <a:pt x="7" y="0"/>
                  </a:lnTo>
                  <a:lnTo>
                    <a:pt x="9"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sp>
          <p:nvSpPr>
            <p:cNvPr id="228" name="Freeform 224">
              <a:extLst/>
            </p:cNvPr>
            <p:cNvSpPr>
              <a:spLocks/>
            </p:cNvSpPr>
            <p:nvPr/>
          </p:nvSpPr>
          <p:spPr bwMode="auto">
            <a:xfrm>
              <a:off x="958851" y="1428751"/>
              <a:ext cx="11113" cy="14288"/>
            </a:xfrm>
            <a:custGeom>
              <a:avLst/>
              <a:gdLst>
                <a:gd name="T0" fmla="*/ 7 w 7"/>
                <a:gd name="T1" fmla="*/ 3 h 9"/>
                <a:gd name="T2" fmla="*/ 7 w 7"/>
                <a:gd name="T3" fmla="*/ 7 h 9"/>
                <a:gd name="T4" fmla="*/ 3 w 7"/>
                <a:gd name="T5" fmla="*/ 9 h 9"/>
                <a:gd name="T6" fmla="*/ 0 w 7"/>
                <a:gd name="T7" fmla="*/ 7 h 9"/>
                <a:gd name="T8" fmla="*/ 0 w 7"/>
                <a:gd name="T9" fmla="*/ 3 h 9"/>
                <a:gd name="T10" fmla="*/ 0 w 7"/>
                <a:gd name="T11" fmla="*/ 2 h 9"/>
                <a:gd name="T12" fmla="*/ 3 w 7"/>
                <a:gd name="T13" fmla="*/ 0 h 9"/>
                <a:gd name="T14" fmla="*/ 7 w 7"/>
                <a:gd name="T15" fmla="*/ 2 h 9"/>
                <a:gd name="T16" fmla="*/ 7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3"/>
                  </a:moveTo>
                  <a:lnTo>
                    <a:pt x="7" y="7"/>
                  </a:lnTo>
                  <a:lnTo>
                    <a:pt x="3" y="9"/>
                  </a:lnTo>
                  <a:lnTo>
                    <a:pt x="0" y="7"/>
                  </a:lnTo>
                  <a:lnTo>
                    <a:pt x="0" y="3"/>
                  </a:lnTo>
                  <a:lnTo>
                    <a:pt x="0" y="2"/>
                  </a:lnTo>
                  <a:lnTo>
                    <a:pt x="3" y="0"/>
                  </a:lnTo>
                  <a:lnTo>
                    <a:pt x="7" y="2"/>
                  </a:lnTo>
                  <a:lnTo>
                    <a:pt x="7" y="3"/>
                  </a:lnTo>
                  <a:close/>
                </a:path>
              </a:pathLst>
            </a:custGeom>
            <a:grpFill/>
            <a:ln w="0">
              <a:noFill/>
              <a:prstDash val="solid"/>
              <a:round/>
              <a:headEnd/>
              <a:tailEnd/>
            </a:ln>
          </p:spPr>
          <p:txBody>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等线"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等线" panose="02010600030101010101" pitchFamily="2" charset="-122"/>
                  <a:cs typeface="+mn-cs"/>
                </a:defRPr>
              </a:lvl9pPr>
            </a:lstStyle>
            <a:p>
              <a:pPr>
                <a:defRPr/>
              </a:pPr>
              <a:endParaRPr lang="zh-CN" altLang="en-US">
                <a:solidFill>
                  <a:prstClr val="black"/>
                </a:solidFill>
              </a:endParaRPr>
            </a:p>
          </p:txBody>
        </p:sp>
      </p:grpSp>
      <p:sp>
        <p:nvSpPr>
          <p:cNvPr id="80902" name="文本框 232"/>
          <p:cNvSpPr txBox="1">
            <a:spLocks noChangeArrowheads="1"/>
          </p:cNvSpPr>
          <p:nvPr/>
        </p:nvSpPr>
        <p:spPr bwMode="auto">
          <a:xfrm>
            <a:off x="1292625" y="1084265"/>
            <a:ext cx="5255683" cy="2063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34464" tIns="107571" rIns="134464" bIns="107571">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en-US" altLang="zh-CN" sz="2000" b="1">
                <a:solidFill>
                  <a:srgbClr val="000000"/>
                </a:solidFill>
                <a:latin typeface="微软雅黑" pitchFamily="34" charset="-122"/>
                <a:ea typeface="微软雅黑" pitchFamily="34" charset="-122"/>
              </a:rPr>
              <a:t>1.</a:t>
            </a:r>
            <a:r>
              <a:rPr lang="zh-CN" altLang="en-US" sz="2000" b="1">
                <a:solidFill>
                  <a:srgbClr val="000000"/>
                </a:solidFill>
                <a:latin typeface="微软雅黑" pitchFamily="34" charset="-122"/>
                <a:ea typeface="微软雅黑" pitchFamily="34" charset="-122"/>
              </a:rPr>
              <a:t>水环境水资源的联动管理对数据的体量和结构提出了要求。</a:t>
            </a:r>
            <a:r>
              <a:rPr lang="zh-CN" altLang="en-US" sz="2000">
                <a:solidFill>
                  <a:srgbClr val="000000"/>
                </a:solidFill>
                <a:latin typeface="微软雅黑" pitchFamily="34" charset="-122"/>
                <a:ea typeface="微软雅黑" pitchFamily="34" charset="-122"/>
              </a:rPr>
              <a:t>河湖管理涉及很多部门，包括水利、环保、气象、国土、住建、交通、农业、工业等方方面面，</a:t>
            </a:r>
            <a:r>
              <a:rPr lang="zh-CN" altLang="en-US" sz="2000" b="1">
                <a:solidFill>
                  <a:srgbClr val="C00000"/>
                </a:solidFill>
                <a:latin typeface="微软雅黑" pitchFamily="34" charset="-122"/>
                <a:ea typeface="微软雅黑" pitchFamily="34" charset="-122"/>
              </a:rPr>
              <a:t>各种数据的横向与纵向、实时与历史的融合贯通</a:t>
            </a:r>
            <a:r>
              <a:rPr lang="zh-CN" altLang="en-US" sz="2000">
                <a:solidFill>
                  <a:srgbClr val="000000"/>
                </a:solidFill>
                <a:latin typeface="微软雅黑" pitchFamily="34" charset="-122"/>
                <a:ea typeface="微软雅黑" pitchFamily="34" charset="-122"/>
              </a:rPr>
              <a:t>，才能全面发挥河长制的作用和意义。</a:t>
            </a:r>
          </a:p>
        </p:txBody>
      </p:sp>
      <p:sp>
        <p:nvSpPr>
          <p:cNvPr id="80903" name="文本框 231"/>
          <p:cNvSpPr txBox="1">
            <a:spLocks noChangeArrowheads="1"/>
          </p:cNvSpPr>
          <p:nvPr/>
        </p:nvSpPr>
        <p:spPr bwMode="auto">
          <a:xfrm>
            <a:off x="1270265" y="2947989"/>
            <a:ext cx="5448300" cy="2987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34464" tIns="107571" rIns="134464" bIns="107571">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en-US" altLang="zh-CN" sz="2000" b="1">
                <a:solidFill>
                  <a:srgbClr val="000000"/>
                </a:solidFill>
                <a:latin typeface="微软雅黑" pitchFamily="34" charset="-122"/>
                <a:ea typeface="微软雅黑" pitchFamily="34" charset="-122"/>
              </a:rPr>
              <a:t>2.</a:t>
            </a:r>
            <a:r>
              <a:rPr lang="zh-CN" altLang="en-US" sz="2000" b="1">
                <a:solidFill>
                  <a:srgbClr val="000000"/>
                </a:solidFill>
                <a:latin typeface="微软雅黑" pitchFamily="34" charset="-122"/>
                <a:ea typeface="微软雅黑" pitchFamily="34" charset="-122"/>
              </a:rPr>
              <a:t>河湖的精准管理需求对于数据获取速度提出了要求。</a:t>
            </a:r>
            <a:r>
              <a:rPr lang="zh-CN" altLang="en-US" sz="2000" b="1">
                <a:solidFill>
                  <a:srgbClr val="C00000"/>
                </a:solidFill>
                <a:latin typeface="微软雅黑" pitchFamily="34" charset="-122"/>
                <a:ea typeface="微软雅黑" pitchFamily="34" charset="-122"/>
              </a:rPr>
              <a:t>高效精准的数据获取能够提高决策反馈的处理速度</a:t>
            </a:r>
            <a:r>
              <a:rPr lang="zh-CN" altLang="en-US" sz="2000">
                <a:solidFill>
                  <a:srgbClr val="000000"/>
                </a:solidFill>
                <a:latin typeface="微软雅黑" pitchFamily="34" charset="-122"/>
                <a:ea typeface="微软雅黑" pitchFamily="34" charset="-122"/>
              </a:rPr>
              <a:t>，大数据的高速输入能够提供实时数据，为河湖管理提供精准助力。</a:t>
            </a:r>
            <a:endParaRPr lang="en-US" altLang="zh-CN" sz="2000">
              <a:solidFill>
                <a:srgbClr val="000000"/>
              </a:solidFill>
              <a:latin typeface="微软雅黑" pitchFamily="34" charset="-122"/>
              <a:ea typeface="微软雅黑" pitchFamily="34" charset="-122"/>
            </a:endParaRPr>
          </a:p>
          <a:p>
            <a:r>
              <a:rPr lang="en-US" altLang="zh-CN" sz="2000" b="1">
                <a:solidFill>
                  <a:srgbClr val="000000"/>
                </a:solidFill>
                <a:latin typeface="微软雅黑" pitchFamily="34" charset="-122"/>
                <a:ea typeface="微软雅黑" pitchFamily="34" charset="-122"/>
              </a:rPr>
              <a:t>3.</a:t>
            </a:r>
            <a:r>
              <a:rPr lang="zh-CN" altLang="en-US" sz="2000" b="1">
                <a:solidFill>
                  <a:srgbClr val="000000"/>
                </a:solidFill>
                <a:latin typeface="微软雅黑" pitchFamily="34" charset="-122"/>
                <a:ea typeface="微软雅黑" pitchFamily="34" charset="-122"/>
              </a:rPr>
              <a:t>水环境水资源的动态风险掌控对数据的准确性及合理性提出需求。</a:t>
            </a:r>
            <a:r>
              <a:rPr lang="zh-CN" altLang="en-US" sz="2000">
                <a:solidFill>
                  <a:srgbClr val="000000"/>
                </a:solidFill>
                <a:latin typeface="微软雅黑" pitchFamily="34" charset="-122"/>
                <a:ea typeface="微软雅黑" pitchFamily="34" charset="-122"/>
              </a:rPr>
              <a:t>大数据挖掘技术提高了数据的价值，这为河长制推行提供了技术支撑，通过数据挖掘可以有效做到</a:t>
            </a:r>
            <a:r>
              <a:rPr lang="zh-CN" altLang="en-US" sz="2000" b="1">
                <a:solidFill>
                  <a:srgbClr val="C00000"/>
                </a:solidFill>
                <a:latin typeface="微软雅黑" pitchFamily="34" charset="-122"/>
                <a:ea typeface="微软雅黑" pitchFamily="34" charset="-122"/>
              </a:rPr>
              <a:t>水环境污染预警、防洪预警</a:t>
            </a:r>
            <a:r>
              <a:rPr lang="zh-CN" altLang="en-US" sz="2000">
                <a:solidFill>
                  <a:srgbClr val="000000"/>
                </a:solidFill>
                <a:latin typeface="微软雅黑" pitchFamily="34" charset="-122"/>
                <a:ea typeface="微软雅黑" pitchFamily="34" charset="-122"/>
              </a:rPr>
              <a:t>等。</a:t>
            </a:r>
          </a:p>
        </p:txBody>
      </p:sp>
      <p:graphicFrame>
        <p:nvGraphicFramePr>
          <p:cNvPr id="2" name="图示 1">
            <a:extLst/>
          </p:cNvPr>
          <p:cNvGraphicFramePr/>
          <p:nvPr/>
        </p:nvGraphicFramePr>
        <p:xfrm>
          <a:off x="6526295" y="1512069"/>
          <a:ext cx="4501147" cy="286561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80905" name="TextBox 2"/>
          <p:cNvSpPr txBox="1">
            <a:spLocks noChangeArrowheads="1"/>
          </p:cNvSpPr>
          <p:nvPr/>
        </p:nvSpPr>
        <p:spPr bwMode="auto">
          <a:xfrm>
            <a:off x="7117556" y="4595813"/>
            <a:ext cx="3350154"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itchFamily="34" charset="0"/>
                <a:ea typeface="等线" pitchFamily="2" charset="-122"/>
              </a:defRPr>
            </a:lvl1pPr>
            <a:lvl2pPr marL="742950" indent="-285750">
              <a:defRPr>
                <a:solidFill>
                  <a:schemeClr val="tx1"/>
                </a:solidFill>
                <a:latin typeface="Calibri" pitchFamily="34" charset="0"/>
                <a:ea typeface="等线" pitchFamily="2" charset="-122"/>
              </a:defRPr>
            </a:lvl2pPr>
            <a:lvl3pPr marL="1143000" indent="-228600">
              <a:defRPr>
                <a:solidFill>
                  <a:schemeClr val="tx1"/>
                </a:solidFill>
                <a:latin typeface="Calibri" pitchFamily="34" charset="0"/>
                <a:ea typeface="等线" pitchFamily="2" charset="-122"/>
              </a:defRPr>
            </a:lvl3pPr>
            <a:lvl4pPr marL="1600200" indent="-228600">
              <a:defRPr>
                <a:solidFill>
                  <a:schemeClr val="tx1"/>
                </a:solidFill>
                <a:latin typeface="Calibri" pitchFamily="34" charset="0"/>
                <a:ea typeface="等线" pitchFamily="2" charset="-122"/>
              </a:defRPr>
            </a:lvl4pPr>
            <a:lvl5pPr marL="2057400" indent="-228600">
              <a:defRPr>
                <a:solidFill>
                  <a:schemeClr val="tx1"/>
                </a:solidFill>
                <a:latin typeface="Calibri" pitchFamily="34" charset="0"/>
                <a:ea typeface="等线" pitchFamily="2" charset="-122"/>
              </a:defRPr>
            </a:lvl5pPr>
            <a:lvl6pPr marL="2514600" indent="-228600" eaLnBrk="0" fontAlgn="base" hangingPunct="0">
              <a:spcBef>
                <a:spcPct val="0"/>
              </a:spcBef>
              <a:spcAft>
                <a:spcPct val="0"/>
              </a:spcAft>
              <a:defRPr>
                <a:solidFill>
                  <a:schemeClr val="tx1"/>
                </a:solidFill>
                <a:latin typeface="Calibri" pitchFamily="34" charset="0"/>
                <a:ea typeface="等线" pitchFamily="2" charset="-122"/>
              </a:defRPr>
            </a:lvl6pPr>
            <a:lvl7pPr marL="2971800" indent="-228600" eaLnBrk="0" fontAlgn="base" hangingPunct="0">
              <a:spcBef>
                <a:spcPct val="0"/>
              </a:spcBef>
              <a:spcAft>
                <a:spcPct val="0"/>
              </a:spcAft>
              <a:defRPr>
                <a:solidFill>
                  <a:schemeClr val="tx1"/>
                </a:solidFill>
                <a:latin typeface="Calibri" pitchFamily="34" charset="0"/>
                <a:ea typeface="等线" pitchFamily="2" charset="-122"/>
              </a:defRPr>
            </a:lvl7pPr>
            <a:lvl8pPr marL="3429000" indent="-228600" eaLnBrk="0" fontAlgn="base" hangingPunct="0">
              <a:spcBef>
                <a:spcPct val="0"/>
              </a:spcBef>
              <a:spcAft>
                <a:spcPct val="0"/>
              </a:spcAft>
              <a:defRPr>
                <a:solidFill>
                  <a:schemeClr val="tx1"/>
                </a:solidFill>
                <a:latin typeface="Calibri" pitchFamily="34" charset="0"/>
                <a:ea typeface="等线" pitchFamily="2" charset="-122"/>
              </a:defRPr>
            </a:lvl8pPr>
            <a:lvl9pPr marL="3886200" indent="-228600" eaLnBrk="0" fontAlgn="base" hangingPunct="0">
              <a:spcBef>
                <a:spcPct val="0"/>
              </a:spcBef>
              <a:spcAft>
                <a:spcPct val="0"/>
              </a:spcAft>
              <a:defRPr>
                <a:solidFill>
                  <a:schemeClr val="tx1"/>
                </a:solidFill>
                <a:latin typeface="Calibri" pitchFamily="34" charset="0"/>
                <a:ea typeface="等线" pitchFamily="2" charset="-122"/>
              </a:defRPr>
            </a:lvl9pPr>
          </a:lstStyle>
          <a:p>
            <a:r>
              <a:rPr lang="zh-CN" altLang="en-US" sz="3200" b="1">
                <a:latin typeface="黑体" pitchFamily="49" charset="-122"/>
                <a:ea typeface="黑体" pitchFamily="49" charset="-122"/>
              </a:rPr>
              <a:t>涉及多种自然生态、资源环境与社会经济因素</a:t>
            </a:r>
          </a:p>
        </p:txBody>
      </p:sp>
    </p:spTree>
    <p:extLst>
      <p:ext uri="{BB962C8B-B14F-4D97-AF65-F5344CB8AC3E}">
        <p14:creationId xmlns:p14="http://schemas.microsoft.com/office/powerpoint/2010/main" xmlns="" val="681627234"/>
      </p:ext>
    </p:extLst>
  </p:cSld>
  <p:clrMapOvr>
    <a:masterClrMapping/>
  </p:clrMapOvr>
  <p:transition spd="slow">
    <p:blinds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2"/>
          <p:cNvSpPr txBox="1">
            <a:spLocks noChangeArrowheads="1"/>
          </p:cNvSpPr>
          <p:nvPr/>
        </p:nvSpPr>
        <p:spPr bwMode="auto">
          <a:xfrm>
            <a:off x="2401888" y="495301"/>
            <a:ext cx="7346950" cy="42780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Times New Roman" pitchFamily="18" charset="0"/>
                <a:ea typeface="宋体" pitchFamily="2" charset="-122"/>
              </a:defRPr>
            </a:lvl1pPr>
            <a:lvl2pPr marL="742950" indent="-285750" eaLnBrk="0" hangingPunct="0">
              <a:spcBef>
                <a:spcPct val="20000"/>
              </a:spcBef>
              <a:buChar char="–"/>
              <a:defRPr sz="2800">
                <a:solidFill>
                  <a:schemeClr val="tx1"/>
                </a:solidFill>
                <a:latin typeface="Times New Roman" pitchFamily="18" charset="0"/>
                <a:ea typeface="宋体" pitchFamily="2" charset="-122"/>
              </a:defRPr>
            </a:lvl2pPr>
            <a:lvl3pPr marL="1143000" indent="-228600" eaLnBrk="0" hangingPunct="0">
              <a:spcBef>
                <a:spcPct val="20000"/>
              </a:spcBef>
              <a:buChar char="•"/>
              <a:defRPr sz="2400">
                <a:solidFill>
                  <a:schemeClr val="tx1"/>
                </a:solidFill>
                <a:latin typeface="Times New Roman" pitchFamily="18" charset="0"/>
                <a:ea typeface="宋体" pitchFamily="2" charset="-122"/>
              </a:defRPr>
            </a:lvl3pPr>
            <a:lvl4pPr marL="1600200" indent="-228600" eaLnBrk="0" hangingPunct="0">
              <a:spcBef>
                <a:spcPct val="20000"/>
              </a:spcBef>
              <a:buChar char="–"/>
              <a:defRPr sz="2000">
                <a:solidFill>
                  <a:schemeClr val="tx1"/>
                </a:solidFill>
                <a:latin typeface="Times New Roman" pitchFamily="18" charset="0"/>
                <a:ea typeface="宋体" pitchFamily="2" charset="-122"/>
              </a:defRPr>
            </a:lvl4pPr>
            <a:lvl5pPr marL="2057400" indent="-228600" eaLnBrk="0" hangingPunct="0">
              <a:spcBef>
                <a:spcPct val="20000"/>
              </a:spcBef>
              <a:buChar char="»"/>
              <a:defRPr sz="2000">
                <a:solidFill>
                  <a:schemeClr val="tx1"/>
                </a:solidFill>
                <a:latin typeface="Times New Roman" pitchFamily="18"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宋体" pitchFamily="2" charset="-122"/>
              </a:defRPr>
            </a:lvl9pPr>
          </a:lstStyle>
          <a:p>
            <a:pPr>
              <a:buFontTx/>
              <a:buNone/>
              <a:defRPr/>
            </a:pPr>
            <a:r>
              <a:rPr lang="zh-CN" altLang="en-US" b="1" dirty="0">
                <a:solidFill>
                  <a:srgbClr val="FF0000"/>
                </a:solidFill>
              </a:rPr>
              <a:t>遥感技术可为河长提供的信息：</a:t>
            </a:r>
            <a:endParaRPr lang="en-US" altLang="zh-CN" b="1" dirty="0">
              <a:solidFill>
                <a:srgbClr val="FF0000"/>
              </a:solidFill>
            </a:endParaRPr>
          </a:p>
          <a:p>
            <a:pPr>
              <a:buFontTx/>
              <a:buNone/>
              <a:defRPr/>
            </a:pPr>
            <a:endParaRPr lang="en-US" altLang="zh-CN" b="1" dirty="0"/>
          </a:p>
          <a:p>
            <a:pPr>
              <a:buFontTx/>
              <a:buNone/>
              <a:defRPr/>
            </a:pPr>
            <a:r>
              <a:rPr lang="en-US" altLang="zh-CN" sz="2800" b="1" dirty="0"/>
              <a:t>1</a:t>
            </a:r>
            <a:r>
              <a:rPr lang="zh-CN" altLang="en-US" sz="2800" b="1" dirty="0"/>
              <a:t>、水系、水体和基础地理信息</a:t>
            </a:r>
            <a:endParaRPr lang="en-US" altLang="zh-CN" sz="2800" b="1" dirty="0"/>
          </a:p>
          <a:p>
            <a:pPr>
              <a:buFontTx/>
              <a:buNone/>
              <a:defRPr/>
            </a:pPr>
            <a:r>
              <a:rPr lang="en-US" altLang="zh-CN" sz="2800" b="1" dirty="0"/>
              <a:t>2</a:t>
            </a:r>
            <a:r>
              <a:rPr lang="zh-CN" altLang="en-US" sz="2800" b="1" dirty="0"/>
              <a:t>、工厂企业及其排污口位置信息</a:t>
            </a:r>
            <a:endParaRPr lang="en-US" altLang="zh-CN" sz="2800" b="1" dirty="0"/>
          </a:p>
          <a:p>
            <a:pPr>
              <a:buFontTx/>
              <a:buNone/>
              <a:defRPr/>
            </a:pPr>
            <a:r>
              <a:rPr lang="en-US" altLang="zh-CN" sz="2800" b="1" dirty="0"/>
              <a:t>3</a:t>
            </a:r>
            <a:r>
              <a:rPr lang="zh-CN" altLang="en-US" sz="2800" b="1" dirty="0"/>
              <a:t>、水利工程信息</a:t>
            </a:r>
            <a:endParaRPr lang="en-US" altLang="zh-CN" sz="2800" b="1" dirty="0"/>
          </a:p>
          <a:p>
            <a:pPr>
              <a:buFontTx/>
              <a:buNone/>
              <a:defRPr/>
            </a:pPr>
            <a:r>
              <a:rPr lang="en-US" altLang="zh-CN" sz="2800" b="1" dirty="0"/>
              <a:t>4</a:t>
            </a:r>
            <a:r>
              <a:rPr lang="zh-CN" altLang="en-US" sz="2800" b="1" dirty="0"/>
              <a:t>、水污染信息</a:t>
            </a:r>
            <a:endParaRPr lang="en-US" altLang="zh-CN" sz="2800" b="1" dirty="0"/>
          </a:p>
          <a:p>
            <a:pPr>
              <a:buFontTx/>
              <a:buNone/>
              <a:defRPr/>
            </a:pPr>
            <a:r>
              <a:rPr lang="en-US" altLang="zh-CN" sz="2800" b="1" dirty="0"/>
              <a:t>5</a:t>
            </a:r>
            <a:r>
              <a:rPr lang="zh-CN" altLang="en-US" sz="2800" b="1" dirty="0"/>
              <a:t>、水体被侵占信息</a:t>
            </a:r>
            <a:endParaRPr lang="en-US" altLang="zh-CN" sz="2800" b="1" dirty="0"/>
          </a:p>
          <a:p>
            <a:pPr>
              <a:buFontTx/>
              <a:buNone/>
              <a:defRPr/>
            </a:pPr>
            <a:r>
              <a:rPr lang="en-US" altLang="zh-CN" sz="2800" b="1" dirty="0"/>
              <a:t>6</a:t>
            </a:r>
            <a:r>
              <a:rPr lang="zh-CN" altLang="en-US" sz="2800" b="1" dirty="0"/>
              <a:t>、河湖岸线和流域生态环境、水土保持信息</a:t>
            </a:r>
            <a:endParaRPr lang="zh-CN" altLang="zh-CN" sz="2800" b="1" dirty="0"/>
          </a:p>
        </p:txBody>
      </p:sp>
    </p:spTree>
    <p:extLst>
      <p:ext uri="{BB962C8B-B14F-4D97-AF65-F5344CB8AC3E}">
        <p14:creationId xmlns:p14="http://schemas.microsoft.com/office/powerpoint/2010/main" xmlns="" val="147202505"/>
      </p:ext>
    </p:extLst>
  </p:cSld>
  <p:clrMapOvr>
    <a:masterClrMapping/>
  </p:clrMapOvr>
  <p:transition spd="med">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endParaRPr lang="zh-CN" altLang="en-US" dirty="0">
              <a:solidFill>
                <a:srgbClr val="0000FF"/>
              </a:solidFill>
            </a:endParaRPr>
          </a:p>
        </p:txBody>
      </p:sp>
      <p:sp>
        <p:nvSpPr>
          <p:cNvPr id="7" name="Text Box 4"/>
          <p:cNvSpPr txBox="1">
            <a:spLocks noChangeArrowheads="1"/>
          </p:cNvSpPr>
          <p:nvPr/>
        </p:nvSpPr>
        <p:spPr bwMode="auto">
          <a:xfrm>
            <a:off x="1408814" y="1618389"/>
            <a:ext cx="9377916"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a:buNone/>
            </a:pPr>
            <a:r>
              <a:rPr lang="zh-CN" altLang="en-US" sz="4000" b="1" dirty="0">
                <a:latin typeface="宋体" panose="02010600030101010101" pitchFamily="2" charset="-122"/>
              </a:rPr>
              <a:t>  </a:t>
            </a:r>
            <a:r>
              <a:rPr lang="en-US" altLang="zh-CN" sz="4000" b="1" dirty="0">
                <a:latin typeface="宋体" panose="02010600030101010101" pitchFamily="2" charset="-122"/>
              </a:rPr>
              <a:t>3</a:t>
            </a:r>
            <a:r>
              <a:rPr lang="zh-CN" altLang="en-US" sz="4000" b="1" dirty="0">
                <a:latin typeface="宋体" panose="02010600030101010101" pitchFamily="2" charset="-122"/>
              </a:rPr>
              <a:t>、应用平台与系统</a:t>
            </a:r>
            <a:endParaRPr lang="en-US" altLang="zh-CN" sz="4000" b="1" dirty="0">
              <a:latin typeface="宋体" panose="02010600030101010101" pitchFamily="2" charset="-122"/>
            </a:endParaRPr>
          </a:p>
        </p:txBody>
      </p:sp>
    </p:spTree>
    <p:extLst>
      <p:ext uri="{BB962C8B-B14F-4D97-AF65-F5344CB8AC3E}">
        <p14:creationId xmlns:p14="http://schemas.microsoft.com/office/powerpoint/2010/main" xmlns="" val="3861724765"/>
      </p:ext>
    </p:extLst>
  </p:cSld>
  <p:clrMapOvr>
    <a:masterClrMapping/>
  </p:clrMapOvr>
  <p:transition spd="slow">
    <p:pull/>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8" name="文本占位符 2"/>
          <p:cNvSpPr>
            <a:spLocks noGrp="1"/>
          </p:cNvSpPr>
          <p:nvPr/>
        </p:nvSpPr>
        <p:spPr>
          <a:xfrm>
            <a:off x="2313146" y="123065"/>
            <a:ext cx="5367427" cy="462280"/>
          </a:xfrm>
          <a:prstGeom prst="rect">
            <a:avLst/>
          </a:prstGeom>
          <a:noFill/>
          <a:ln>
            <a:noFill/>
          </a:ln>
        </p:spPr>
        <p:txBody>
          <a:bodyPr anchor="t"/>
          <a:lstStyle>
            <a:lvl1pPr marL="0" indent="0" algn="l" rtl="0" fontAlgn="base">
              <a:lnSpc>
                <a:spcPct val="90000"/>
              </a:lnSpc>
              <a:spcBef>
                <a:spcPts val="1000"/>
              </a:spcBef>
              <a:spcAft>
                <a:spcPct val="0"/>
              </a:spcAft>
              <a:buFont typeface="Arial" panose="020B0604020202020204" pitchFamily="34" charset="0"/>
              <a:buNone/>
              <a:defRPr sz="2800" b="1" kern="1200">
                <a:solidFill>
                  <a:schemeClr val="tx1">
                    <a:lumMod val="85000"/>
                    <a:lumOff val="15000"/>
                  </a:schemeClr>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eaLnBrk="1" hangingPunct="1"/>
            <a:endParaRPr lang="zh-CN" altLang="en-US" dirty="0">
              <a:solidFill>
                <a:srgbClr val="262626"/>
              </a:solidFill>
              <a:latin typeface="+mj-lt"/>
              <a:ea typeface="+mj-lt"/>
              <a:sym typeface="+mn-ea"/>
            </a:endParaRPr>
          </a:p>
        </p:txBody>
      </p:sp>
      <p:sp>
        <p:nvSpPr>
          <p:cNvPr id="6" name="矩形 5"/>
          <p:cNvSpPr/>
          <p:nvPr/>
        </p:nvSpPr>
        <p:spPr>
          <a:xfrm>
            <a:off x="1913295" y="1103633"/>
            <a:ext cx="8140462" cy="75565"/>
          </a:xfrm>
          <a:prstGeom prst="rect">
            <a:avLst/>
          </a:prstGeom>
        </p:spPr>
        <p:style>
          <a:lnRef idx="3">
            <a:schemeClr val="lt1"/>
          </a:lnRef>
          <a:fillRef idx="1">
            <a:schemeClr val="accent6"/>
          </a:fillRef>
          <a:effectRef idx="1">
            <a:schemeClr val="accent6"/>
          </a:effectRef>
          <a:fontRef idx="minor">
            <a:schemeClr val="lt1"/>
          </a:fontRef>
        </p:style>
        <p:txBody>
          <a:bodyPr rtlCol="0" anchor="ctr"/>
          <a:lstStyle/>
          <a:p>
            <a:pPr algn="ctr"/>
            <a:endParaRPr lang="zh-CN" altLang="en-US"/>
          </a:p>
        </p:txBody>
      </p:sp>
      <p:sp>
        <p:nvSpPr>
          <p:cNvPr id="46082" name="文本占位符 1"/>
          <p:cNvSpPr>
            <a:spLocks noGrp="1"/>
          </p:cNvSpPr>
          <p:nvPr/>
        </p:nvSpPr>
        <p:spPr>
          <a:xfrm>
            <a:off x="1728591" y="228602"/>
            <a:ext cx="549473" cy="904875"/>
          </a:xfrm>
          <a:prstGeom prst="rect">
            <a:avLst/>
          </a:prstGeom>
          <a:noFill/>
          <a:ln w="9525">
            <a:noFill/>
          </a:ln>
        </p:spPr>
        <p:txBody>
          <a:bodyPr anchor="t"/>
          <a:lstStyle/>
          <a:p>
            <a:pPr>
              <a:lnSpc>
                <a:spcPct val="90000"/>
              </a:lnSpc>
              <a:spcBef>
                <a:spcPts val="1000"/>
              </a:spcBef>
            </a:pPr>
            <a:endParaRPr lang="en-US" altLang="zh-CN" sz="7200" b="1" dirty="0">
              <a:latin typeface="微软雅黑" panose="020B0503020204020204" pitchFamily="34" charset="-122"/>
              <a:ea typeface="微软雅黑" panose="020B0503020204020204" pitchFamily="34" charset="-122"/>
            </a:endParaRPr>
          </a:p>
        </p:txBody>
      </p:sp>
      <p:sp>
        <p:nvSpPr>
          <p:cNvPr id="46091" name="文本框 26"/>
          <p:cNvSpPr txBox="1"/>
          <p:nvPr/>
        </p:nvSpPr>
        <p:spPr>
          <a:xfrm>
            <a:off x="4914503" y="1057343"/>
            <a:ext cx="5829697" cy="6327501"/>
          </a:xfrm>
          <a:prstGeom prst="rect">
            <a:avLst/>
          </a:prstGeom>
          <a:solidFill>
            <a:schemeClr val="bg1">
              <a:alpha val="20000"/>
            </a:schemeClr>
          </a:solidFill>
          <a:ln w="9525">
            <a:noFill/>
          </a:ln>
        </p:spPr>
        <p:txBody>
          <a:bodyPr wrap="square" anchor="t">
            <a:spAutoFit/>
          </a:bodyPr>
          <a:lstStyle/>
          <a:p>
            <a:pPr marL="285757" indent="-285757">
              <a:lnSpc>
                <a:spcPct val="150000"/>
              </a:lnSpc>
              <a:buFont typeface="Wingdings" panose="05000000000000000000" pitchFamily="2" charset="2"/>
              <a:buChar char="l"/>
            </a:pPr>
            <a:r>
              <a:rPr lang="en-US" altLang="zh-CN" sz="1600" dirty="0">
                <a:latin typeface="微软雅黑" panose="020B0503020204020204" pitchFamily="34" charset="-122"/>
                <a:ea typeface="微软雅黑" panose="020B0503020204020204" pitchFamily="34" charset="-122"/>
              </a:rPr>
              <a:t>   </a:t>
            </a:r>
            <a:r>
              <a:rPr lang="zh-CN" altLang="en-US" sz="2000" b="1" dirty="0">
                <a:latin typeface="微软雅黑" panose="020B0503020204020204" pitchFamily="34" charset="-122"/>
                <a:ea typeface="微软雅黑" panose="020B0503020204020204" pitchFamily="34" charset="-122"/>
              </a:rPr>
              <a:t>数据 </a:t>
            </a:r>
            <a:r>
              <a:rPr lang="zh-CN" altLang="en-US" sz="1600" dirty="0">
                <a:latin typeface="微软雅黑" panose="020B0503020204020204" pitchFamily="34" charset="-122"/>
                <a:ea typeface="微软雅黑" panose="020B0503020204020204" pitchFamily="34" charset="-122"/>
              </a:rPr>
              <a:t>是事实或观察的结果，是对客观事物的逻辑归纳，是用于表示客观事物的未经加工的的原始素材。</a:t>
            </a:r>
            <a:r>
              <a:rPr lang="zh-CN" altLang="en-US" sz="1600" dirty="0">
                <a:latin typeface="微软雅黑" panose="020B0503020204020204" pitchFamily="34" charset="-122"/>
                <a:ea typeface="微软雅黑" panose="020B0503020204020204" pitchFamily="34" charset="-122"/>
                <a:sym typeface="微软雅黑" panose="020B0503020204020204" pitchFamily="34" charset="-122"/>
              </a:rPr>
              <a:t>数据是信息的表现形式和载体，可以是符号、文字、数字、语音、图像、视频等。</a:t>
            </a:r>
            <a:endParaRPr lang="en-US" altLang="zh-CN" sz="1600" dirty="0">
              <a:latin typeface="微软雅黑" panose="020B0503020204020204" pitchFamily="34" charset="-122"/>
              <a:ea typeface="微软雅黑" panose="020B0503020204020204" pitchFamily="34" charset="-122"/>
              <a:sym typeface="微软雅黑" panose="020B0503020204020204" pitchFamily="34" charset="-122"/>
            </a:endParaRPr>
          </a:p>
          <a:p>
            <a:pPr marL="285757" indent="-285757">
              <a:lnSpc>
                <a:spcPct val="150000"/>
              </a:lnSpc>
              <a:buFont typeface="Wingdings" panose="05000000000000000000" pitchFamily="2" charset="2"/>
              <a:buChar char="l"/>
            </a:pPr>
            <a:r>
              <a:rPr lang="zh-CN" altLang="en-US" sz="1600" dirty="0">
                <a:latin typeface="微软雅黑" panose="020B0503020204020204" pitchFamily="34" charset="-122"/>
                <a:ea typeface="微软雅黑" panose="020B0503020204020204" pitchFamily="34" charset="-122"/>
              </a:rPr>
              <a:t>   </a:t>
            </a:r>
            <a:r>
              <a:rPr lang="zh-CN" altLang="en-US" sz="2000" b="1" dirty="0">
                <a:latin typeface="微软雅黑" panose="020B0503020204020204" pitchFamily="34" charset="-122"/>
                <a:ea typeface="微软雅黑" panose="020B0503020204020204" pitchFamily="34" charset="-122"/>
              </a:rPr>
              <a:t>信息 </a:t>
            </a:r>
            <a:r>
              <a:rPr lang="zh-CN" altLang="en-US" sz="1600" dirty="0">
                <a:latin typeface="微软雅黑" panose="020B0503020204020204" pitchFamily="34" charset="-122"/>
                <a:ea typeface="微软雅黑" panose="020B0503020204020204" pitchFamily="34" charset="-122"/>
              </a:rPr>
              <a:t>是具有时效性的，有一定含义的，有逻辑的、经过加工处理的、对决策有价值的数据流。</a:t>
            </a:r>
          </a:p>
          <a:p>
            <a:pPr marL="285757" indent="-285757">
              <a:lnSpc>
                <a:spcPct val="150000"/>
              </a:lnSpc>
              <a:buFont typeface="Wingdings" panose="05000000000000000000" pitchFamily="2" charset="2"/>
              <a:buChar char="l"/>
            </a:pPr>
            <a:r>
              <a:rPr lang="zh-CN" altLang="en-US" sz="1600" dirty="0">
                <a:latin typeface="微软雅黑" panose="020B0503020204020204" pitchFamily="34" charset="-122"/>
                <a:ea typeface="微软雅黑" panose="020B0503020204020204" pitchFamily="34" charset="-122"/>
                <a:sym typeface="微软雅黑" panose="020B0503020204020204" pitchFamily="34" charset="-122"/>
              </a:rPr>
              <a:t>   数据和信息是不可分离的，数据是信息的表达，信息是数据的内涵。数据本身没有意义，数据只有对实体行为产生影响时才成为信息。</a:t>
            </a:r>
          </a:p>
          <a:p>
            <a:pPr marL="285757" indent="-285757">
              <a:lnSpc>
                <a:spcPct val="150000"/>
              </a:lnSpc>
              <a:buFont typeface="Wingdings" panose="05000000000000000000" pitchFamily="2" charset="2"/>
              <a:buChar char="l"/>
            </a:pPr>
            <a:r>
              <a:rPr lang="en-US" altLang="zh-CN" sz="1600" dirty="0">
                <a:latin typeface="微软雅黑" panose="020B0503020204020204" pitchFamily="34" charset="-122"/>
                <a:ea typeface="微软雅黑" panose="020B0503020204020204" pitchFamily="34" charset="-122"/>
                <a:sym typeface="微软雅黑" panose="020B0503020204020204" pitchFamily="34" charset="-122"/>
              </a:rPr>
              <a:t>   </a:t>
            </a:r>
            <a:r>
              <a:rPr lang="zh-CN" altLang="en-US" sz="2000" b="1" dirty="0">
                <a:latin typeface="微软雅黑" panose="020B0503020204020204" pitchFamily="34" charset="-122"/>
                <a:ea typeface="微软雅黑" panose="020B0503020204020204" pitchFamily="34" charset="-122"/>
                <a:sym typeface="微软雅黑" panose="020B0503020204020204" pitchFamily="34" charset="-122"/>
              </a:rPr>
              <a:t>知识 </a:t>
            </a:r>
            <a:r>
              <a:rPr lang="zh-CN" altLang="en-US" sz="1600" dirty="0">
                <a:latin typeface="微软雅黑" panose="020B0503020204020204" pitchFamily="34" charset="-122"/>
                <a:ea typeface="微软雅黑" panose="020B0503020204020204" pitchFamily="34" charset="-122"/>
                <a:sym typeface="微软雅黑" panose="020B0503020204020204" pitchFamily="34" charset="-122"/>
              </a:rPr>
              <a:t>是通过人们的参与对信息进行归纳，演绎，比较等手段进行挖掘，使其有价值的部分沉淀下来，并与已存在的人类知识体系相结合。</a:t>
            </a:r>
            <a:endParaRPr lang="zh-CN" altLang="en-US" sz="1600" dirty="0">
              <a:latin typeface="微软雅黑" panose="020B0503020204020204" pitchFamily="34" charset="-122"/>
              <a:ea typeface="微软雅黑" panose="020B0503020204020204" pitchFamily="34" charset="-122"/>
            </a:endParaRPr>
          </a:p>
          <a:p>
            <a:pPr marL="285757" indent="-285757">
              <a:lnSpc>
                <a:spcPct val="150000"/>
              </a:lnSpc>
              <a:buFont typeface="Wingdings" panose="05000000000000000000" pitchFamily="2" charset="2"/>
              <a:buChar char="l"/>
            </a:pPr>
            <a:r>
              <a:rPr lang="zh-CN" altLang="en-US" sz="1600" dirty="0">
                <a:latin typeface="微软雅黑" panose="020B0503020204020204" pitchFamily="34" charset="-122"/>
                <a:ea typeface="微软雅黑" panose="020B0503020204020204" pitchFamily="34" charset="-122"/>
                <a:sym typeface="微软雅黑" panose="020B0503020204020204" pitchFamily="34" charset="-122"/>
              </a:rPr>
              <a:t>   </a:t>
            </a:r>
            <a:r>
              <a:rPr lang="zh-CN" altLang="en-US" sz="2000" b="1" dirty="0">
                <a:latin typeface="微软雅黑" panose="020B0503020204020204" pitchFamily="34" charset="-122"/>
                <a:ea typeface="微软雅黑" panose="020B0503020204020204" pitchFamily="34" charset="-122"/>
                <a:sym typeface="微软雅黑" panose="020B0503020204020204" pitchFamily="34" charset="-122"/>
              </a:rPr>
              <a:t>智慧 </a:t>
            </a:r>
            <a:r>
              <a:rPr lang="zh-CN" altLang="en-US" sz="1600" dirty="0">
                <a:latin typeface="微软雅黑" panose="020B0503020204020204" pitchFamily="34" charset="-122"/>
                <a:ea typeface="微软雅黑" panose="020B0503020204020204" pitchFamily="34" charset="-122"/>
                <a:sym typeface="微软雅黑" panose="020B0503020204020204" pitchFamily="34" charset="-122"/>
              </a:rPr>
              <a:t>是人类基于已有的知识，针对物质世界运动过程中产生的问题根据获得的信息进行分析，对比，演绎找出解决方案的能力。</a:t>
            </a:r>
            <a:endParaRPr lang="zh-CN" altLang="en-US" sz="1600" dirty="0">
              <a:latin typeface="微软雅黑" panose="020B0503020204020204" pitchFamily="34" charset="-122"/>
              <a:ea typeface="微软雅黑" panose="020B0503020204020204" pitchFamily="34" charset="-122"/>
            </a:endParaRPr>
          </a:p>
          <a:p>
            <a:pPr marL="285757" indent="-285757">
              <a:lnSpc>
                <a:spcPct val="150000"/>
              </a:lnSpc>
              <a:buFont typeface="Wingdings" panose="05000000000000000000" pitchFamily="2" charset="2"/>
              <a:buChar char="l"/>
            </a:pPr>
            <a:endParaRPr lang="zh-CN" altLang="en-US" sz="1600" dirty="0">
              <a:latin typeface="微软雅黑" panose="020B0503020204020204" pitchFamily="34" charset="-122"/>
              <a:ea typeface="微软雅黑" panose="020B0503020204020204" pitchFamily="34" charset="-122"/>
            </a:endParaRPr>
          </a:p>
        </p:txBody>
      </p:sp>
      <p:pic>
        <p:nvPicPr>
          <p:cNvPr id="2" name="图片 1" descr="19d2d14d1dbf5281fa047eb301eeeee5"/>
          <p:cNvPicPr>
            <a:picLocks noChangeAspect="1"/>
          </p:cNvPicPr>
          <p:nvPr/>
        </p:nvPicPr>
        <p:blipFill>
          <a:blip r:embed="rId3" cstate="print"/>
          <a:stretch>
            <a:fillRect/>
          </a:stretch>
        </p:blipFill>
        <p:spPr>
          <a:xfrm rot="10800000">
            <a:off x="1254445" y="2134873"/>
            <a:ext cx="3736419" cy="3457575"/>
          </a:xfrm>
          <a:prstGeom prst="rect">
            <a:avLst/>
          </a:prstGeom>
        </p:spPr>
      </p:pic>
      <p:sp>
        <p:nvSpPr>
          <p:cNvPr id="4" name="文本框 3"/>
          <p:cNvSpPr txBox="1"/>
          <p:nvPr/>
        </p:nvSpPr>
        <p:spPr>
          <a:xfrm>
            <a:off x="2869329" y="2386331"/>
            <a:ext cx="655241" cy="707886"/>
          </a:xfrm>
          <a:prstGeom prst="rect">
            <a:avLst/>
          </a:prstGeom>
          <a:noFill/>
        </p:spPr>
        <p:txBody>
          <a:bodyPr wrap="square" rtlCol="0">
            <a:spAutoFit/>
          </a:bodyPr>
          <a:lstStyle/>
          <a:p>
            <a:r>
              <a:rPr lang="zh-CN" altLang="zh-CN" sz="2000">
                <a:solidFill>
                  <a:schemeClr val="bg1"/>
                </a:solidFill>
              </a:rPr>
              <a:t>智慧</a:t>
            </a:r>
          </a:p>
        </p:txBody>
      </p:sp>
      <p:sp>
        <p:nvSpPr>
          <p:cNvPr id="5" name="文本框 4"/>
          <p:cNvSpPr txBox="1"/>
          <p:nvPr/>
        </p:nvSpPr>
        <p:spPr>
          <a:xfrm>
            <a:off x="2869329" y="3077846"/>
            <a:ext cx="655241" cy="707886"/>
          </a:xfrm>
          <a:prstGeom prst="rect">
            <a:avLst/>
          </a:prstGeom>
          <a:noFill/>
        </p:spPr>
        <p:txBody>
          <a:bodyPr wrap="square" rtlCol="0">
            <a:spAutoFit/>
          </a:bodyPr>
          <a:lstStyle/>
          <a:p>
            <a:r>
              <a:rPr lang="zh-CN" altLang="en-US" sz="2000">
                <a:solidFill>
                  <a:schemeClr val="bg1"/>
                </a:solidFill>
              </a:rPr>
              <a:t>知识</a:t>
            </a:r>
          </a:p>
        </p:txBody>
      </p:sp>
      <p:sp>
        <p:nvSpPr>
          <p:cNvPr id="3" name="文本框 2"/>
          <p:cNvSpPr txBox="1"/>
          <p:nvPr/>
        </p:nvSpPr>
        <p:spPr>
          <a:xfrm>
            <a:off x="2869329" y="3867151"/>
            <a:ext cx="655241" cy="707886"/>
          </a:xfrm>
          <a:prstGeom prst="rect">
            <a:avLst/>
          </a:prstGeom>
          <a:noFill/>
        </p:spPr>
        <p:txBody>
          <a:bodyPr wrap="square" rtlCol="0">
            <a:spAutoFit/>
          </a:bodyPr>
          <a:lstStyle/>
          <a:p>
            <a:r>
              <a:rPr lang="zh-CN" altLang="zh-CN" sz="2000">
                <a:solidFill>
                  <a:schemeClr val="bg1"/>
                </a:solidFill>
              </a:rPr>
              <a:t>信息</a:t>
            </a:r>
          </a:p>
        </p:txBody>
      </p:sp>
      <p:sp>
        <p:nvSpPr>
          <p:cNvPr id="7" name="文本框 6"/>
          <p:cNvSpPr txBox="1"/>
          <p:nvPr/>
        </p:nvSpPr>
        <p:spPr>
          <a:xfrm>
            <a:off x="2869329" y="4674236"/>
            <a:ext cx="655241" cy="707886"/>
          </a:xfrm>
          <a:prstGeom prst="rect">
            <a:avLst/>
          </a:prstGeom>
          <a:noFill/>
        </p:spPr>
        <p:txBody>
          <a:bodyPr wrap="square" rtlCol="0">
            <a:spAutoFit/>
          </a:bodyPr>
          <a:lstStyle/>
          <a:p>
            <a:r>
              <a:rPr lang="zh-CN" altLang="zh-CN" sz="2000">
                <a:solidFill>
                  <a:schemeClr val="bg1"/>
                </a:solidFill>
              </a:rPr>
              <a:t>数据</a:t>
            </a:r>
          </a:p>
        </p:txBody>
      </p:sp>
    </p:spTree>
    <p:extLst>
      <p:ext uri="{BB962C8B-B14F-4D97-AF65-F5344CB8AC3E}">
        <p14:creationId xmlns:p14="http://schemas.microsoft.com/office/powerpoint/2010/main" xmlns="" val="4151952601"/>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内容占位符 1"/>
          <p:cNvSpPr>
            <a:spLocks noGrp="1"/>
          </p:cNvSpPr>
          <p:nvPr>
            <p:ph idx="1"/>
          </p:nvPr>
        </p:nvSpPr>
        <p:spPr/>
        <p:txBody>
          <a:bodyPr lIns="107287" tIns="29250" rIns="107287" bIns="53643"/>
          <a:lstStyle/>
          <a:p>
            <a:r>
              <a:rPr lang="zh-CN" altLang="en-US" sz="2800" b="1" dirty="0">
                <a:latin typeface="宋体" panose="02010600030101010101" pitchFamily="2" charset="-122"/>
                <a:ea typeface="宋体" panose="02010600030101010101" pitchFamily="2" charset="-122"/>
              </a:rPr>
              <a:t>近几年全国供水总量在</a:t>
            </a:r>
            <a:r>
              <a:rPr lang="en-US" altLang="zh-CN" sz="2800" b="1" dirty="0">
                <a:latin typeface="宋体" panose="02010600030101010101" pitchFamily="2" charset="-122"/>
                <a:ea typeface="宋体" panose="02010600030101010101" pitchFamily="2" charset="-122"/>
              </a:rPr>
              <a:t>5500</a:t>
            </a:r>
            <a:r>
              <a:rPr lang="zh-CN" altLang="en-US" sz="2800" b="1" dirty="0">
                <a:latin typeface="宋体" panose="02010600030101010101" pitchFamily="2" charset="-122"/>
                <a:ea typeface="宋体" panose="02010600030101010101" pitchFamily="2" charset="-122"/>
              </a:rPr>
              <a:t>亿立方米左右，灌溉用水量维持在</a:t>
            </a:r>
            <a:r>
              <a:rPr lang="en-US" altLang="zh-CN" sz="2800" b="1" dirty="0">
                <a:latin typeface="宋体" panose="02010600030101010101" pitchFamily="2" charset="-122"/>
                <a:ea typeface="宋体" panose="02010600030101010101" pitchFamily="2" charset="-122"/>
              </a:rPr>
              <a:t>3600</a:t>
            </a:r>
            <a:r>
              <a:rPr lang="zh-CN" altLang="en-US" sz="2800" b="1" dirty="0">
                <a:latin typeface="宋体" panose="02010600030101010101" pitchFamily="2" charset="-122"/>
                <a:ea typeface="宋体" panose="02010600030101010101" pitchFamily="2" charset="-122"/>
              </a:rPr>
              <a:t>亿立方米左右。占全国供水总量的</a:t>
            </a:r>
            <a:r>
              <a:rPr lang="en-US" altLang="zh-CN" sz="2800" b="1" dirty="0">
                <a:latin typeface="宋体" panose="02010600030101010101" pitchFamily="2" charset="-122"/>
                <a:ea typeface="宋体" panose="02010600030101010101" pitchFamily="2" charset="-122"/>
              </a:rPr>
              <a:t>65%</a:t>
            </a:r>
            <a:r>
              <a:rPr lang="zh-CN" altLang="en-US" sz="2800" b="1" dirty="0">
                <a:latin typeface="宋体" panose="02010600030101010101" pitchFamily="2" charset="-122"/>
                <a:ea typeface="宋体" panose="02010600030101010101" pitchFamily="2" charset="-122"/>
              </a:rPr>
              <a:t>左右。</a:t>
            </a:r>
            <a:endParaRPr lang="en-US" altLang="zh-CN" sz="2800" b="1" dirty="0">
              <a:latin typeface="宋体" panose="02010600030101010101" pitchFamily="2" charset="-122"/>
              <a:ea typeface="宋体" panose="02010600030101010101" pitchFamily="2" charset="-122"/>
            </a:endParaRPr>
          </a:p>
          <a:p>
            <a:endParaRPr lang="en-US" altLang="zh-CN" sz="2800" b="1" dirty="0">
              <a:latin typeface="宋体" panose="02010600030101010101" pitchFamily="2" charset="-122"/>
              <a:ea typeface="宋体" panose="02010600030101010101" pitchFamily="2" charset="-122"/>
            </a:endParaRPr>
          </a:p>
          <a:p>
            <a:r>
              <a:rPr lang="zh-CN" altLang="en-US" sz="2800" b="1" dirty="0">
                <a:latin typeface="宋体" panose="02010600030101010101" pitchFamily="2" charset="-122"/>
                <a:ea typeface="宋体" panose="02010600030101010101" pitchFamily="2" charset="-122"/>
              </a:rPr>
              <a:t>目前我国灌溉用水的效率在</a:t>
            </a:r>
            <a:r>
              <a:rPr lang="en-US" altLang="zh-CN" sz="2800" b="1" dirty="0">
                <a:latin typeface="宋体" panose="02010600030101010101" pitchFamily="2" charset="-122"/>
                <a:ea typeface="宋体" panose="02010600030101010101" pitchFamily="2" charset="-122"/>
              </a:rPr>
              <a:t>45%</a:t>
            </a:r>
            <a:r>
              <a:rPr lang="zh-CN" altLang="en-US" sz="2800" b="1" dirty="0">
                <a:latin typeface="宋体" panose="02010600030101010101" pitchFamily="2" charset="-122"/>
                <a:ea typeface="宋体" panose="02010600030101010101" pitchFamily="2" charset="-122"/>
              </a:rPr>
              <a:t>左右，也就是说有多半的水浪费掉了。发达国家灌溉水使用效率在</a:t>
            </a:r>
            <a:r>
              <a:rPr lang="en-US" altLang="zh-CN" sz="2800" b="1" dirty="0">
                <a:latin typeface="宋体" panose="02010600030101010101" pitchFamily="2" charset="-122"/>
                <a:ea typeface="宋体" panose="02010600030101010101" pitchFamily="2" charset="-122"/>
              </a:rPr>
              <a:t>70-80%</a:t>
            </a:r>
            <a:r>
              <a:rPr lang="zh-CN" altLang="en-US" sz="2800" b="1" dirty="0">
                <a:latin typeface="宋体" panose="02010600030101010101" pitchFamily="2" charset="-122"/>
                <a:ea typeface="宋体" panose="02010600030101010101" pitchFamily="2" charset="-122"/>
              </a:rPr>
              <a:t>左右。</a:t>
            </a:r>
            <a:endParaRPr lang="en-US" altLang="zh-CN" sz="2800" b="1" dirty="0">
              <a:latin typeface="宋体" panose="02010600030101010101" pitchFamily="2" charset="-122"/>
              <a:ea typeface="宋体" panose="02010600030101010101" pitchFamily="2" charset="-122"/>
            </a:endParaRPr>
          </a:p>
          <a:p>
            <a:endParaRPr lang="en-US" altLang="zh-CN" sz="2800" b="1" dirty="0">
              <a:latin typeface="宋体" panose="02010600030101010101" pitchFamily="2" charset="-122"/>
              <a:ea typeface="宋体" panose="02010600030101010101" pitchFamily="2" charset="-122"/>
            </a:endParaRPr>
          </a:p>
          <a:p>
            <a:r>
              <a:rPr lang="zh-CN" altLang="en-US" sz="2800" b="1" dirty="0">
                <a:latin typeface="宋体" panose="02010600030101010101" pitchFamily="2" charset="-122"/>
                <a:ea typeface="宋体" panose="02010600030101010101" pitchFamily="2" charset="-122"/>
              </a:rPr>
              <a:t>我国每立方米水只能够生产</a:t>
            </a:r>
            <a:r>
              <a:rPr lang="en-US" altLang="zh-CN" sz="2800" b="1" dirty="0">
                <a:latin typeface="宋体" panose="02010600030101010101" pitchFamily="2" charset="-122"/>
                <a:ea typeface="宋体" panose="02010600030101010101" pitchFamily="2" charset="-122"/>
              </a:rPr>
              <a:t>1</a:t>
            </a:r>
            <a:r>
              <a:rPr lang="zh-CN" altLang="en-US" sz="2800" b="1" dirty="0">
                <a:latin typeface="宋体" panose="02010600030101010101" pitchFamily="2" charset="-122"/>
                <a:ea typeface="宋体" panose="02010600030101010101" pitchFamily="2" charset="-122"/>
              </a:rPr>
              <a:t>公斤粮食，而发达国家是</a:t>
            </a:r>
            <a:r>
              <a:rPr lang="en-US" altLang="zh-CN" sz="2800" b="1" dirty="0">
                <a:latin typeface="宋体" panose="02010600030101010101" pitchFamily="2" charset="-122"/>
                <a:ea typeface="宋体" panose="02010600030101010101" pitchFamily="2" charset="-122"/>
              </a:rPr>
              <a:t>2</a:t>
            </a:r>
            <a:r>
              <a:rPr lang="zh-CN" altLang="en-US" sz="2800" b="1" dirty="0">
                <a:latin typeface="宋体" panose="02010600030101010101" pitchFamily="2" charset="-122"/>
                <a:ea typeface="宋体" panose="02010600030101010101" pitchFamily="2" charset="-122"/>
              </a:rPr>
              <a:t>公斤。以色列达到</a:t>
            </a:r>
            <a:r>
              <a:rPr lang="en-US" altLang="zh-CN" sz="2800" b="1" dirty="0">
                <a:latin typeface="宋体" panose="02010600030101010101" pitchFamily="2" charset="-122"/>
                <a:ea typeface="宋体" panose="02010600030101010101" pitchFamily="2" charset="-122"/>
              </a:rPr>
              <a:t>2.35</a:t>
            </a:r>
            <a:r>
              <a:rPr lang="zh-CN" altLang="en-US" sz="2800" b="1" dirty="0">
                <a:latin typeface="宋体" panose="02010600030101010101" pitchFamily="2" charset="-122"/>
                <a:ea typeface="宋体" panose="02010600030101010101" pitchFamily="2" charset="-122"/>
              </a:rPr>
              <a:t>公斤。</a:t>
            </a:r>
          </a:p>
        </p:txBody>
      </p:sp>
      <p:sp>
        <p:nvSpPr>
          <p:cNvPr id="3" name="标题 2"/>
          <p:cNvSpPr>
            <a:spLocks noGrp="1"/>
          </p:cNvSpPr>
          <p:nvPr>
            <p:ph type="title"/>
          </p:nvPr>
        </p:nvSpPr>
        <p:spPr/>
        <p:txBody>
          <a:bodyPr/>
          <a:lstStyle/>
          <a:p>
            <a:r>
              <a:rPr lang="zh-CN" altLang="en-US" sz="3600" dirty="0">
                <a:latin typeface="宋体" panose="02010600030101010101" pitchFamily="2" charset="-122"/>
                <a:ea typeface="宋体" panose="02010600030101010101" pitchFamily="2" charset="-122"/>
              </a:rPr>
              <a:t>水资源优化利用</a:t>
            </a:r>
            <a:r>
              <a:rPr lang="en-US" altLang="zh-CN" sz="3600" dirty="0">
                <a:latin typeface="宋体" panose="02010600030101010101" pitchFamily="2" charset="-122"/>
                <a:ea typeface="宋体" panose="02010600030101010101" pitchFamily="2" charset="-122"/>
              </a:rPr>
              <a:t>-</a:t>
            </a:r>
            <a:r>
              <a:rPr lang="zh-CN" altLang="en-US" sz="3600" dirty="0">
                <a:latin typeface="宋体" panose="02010600030101010101" pitchFamily="2" charset="-122"/>
                <a:ea typeface="宋体" panose="02010600030101010101" pitchFamily="2" charset="-122"/>
              </a:rPr>
              <a:t>节水灌溉</a:t>
            </a:r>
          </a:p>
        </p:txBody>
      </p:sp>
    </p:spTree>
    <p:extLst>
      <p:ext uri="{BB962C8B-B14F-4D97-AF65-F5344CB8AC3E}">
        <p14:creationId xmlns:p14="http://schemas.microsoft.com/office/powerpoint/2010/main" xmlns="" val="3767602667"/>
      </p:ext>
    </p:extLst>
  </p:cSld>
  <p:clrMapOvr>
    <a:masterClrMapping/>
  </p:clrMapOvr>
  <p:transition spd="slow">
    <p:pull/>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 Box 4"/>
          <p:cNvSpPr txBox="1">
            <a:spLocks noChangeArrowheads="1"/>
          </p:cNvSpPr>
          <p:nvPr/>
        </p:nvSpPr>
        <p:spPr bwMode="auto">
          <a:xfrm>
            <a:off x="2799875" y="405918"/>
            <a:ext cx="7430800" cy="600776"/>
          </a:xfrm>
          <a:prstGeom prst="rect">
            <a:avLst/>
          </a:prstGeom>
          <a:noFill/>
          <a:ln w="9525">
            <a:noFill/>
            <a:miter lim="800000"/>
          </a:ln>
          <a:effectLst/>
        </p:spPr>
        <p:txBody>
          <a:bodyPr lIns="107287" tIns="53643" rIns="107287" bIns="53643">
            <a:spAutoFit/>
          </a:bodyPr>
          <a:lstStyle/>
          <a:p>
            <a:pPr eaLnBrk="0" hangingPunct="0">
              <a:spcBef>
                <a:spcPct val="50000"/>
              </a:spcBef>
              <a:defRPr/>
            </a:pPr>
            <a:r>
              <a:rPr lang="zh-CN" altLang="en-US" sz="3200" b="1" dirty="0">
                <a:solidFill>
                  <a:srgbClr val="000099"/>
                </a:solidFill>
                <a:effectLst>
                  <a:outerShdw blurRad="38100" dist="38100" dir="2700000" algn="tl">
                    <a:srgbClr val="C0C0C0"/>
                  </a:outerShdw>
                </a:effectLst>
                <a:latin typeface="Arial" panose="020B0604020202020204" pitchFamily="34" charset="0"/>
                <a:ea typeface="隶书" panose="02010509060101010101" pitchFamily="49" charset="-122"/>
              </a:rPr>
              <a:t>近期灌溉自动控制技术发展动态</a:t>
            </a:r>
          </a:p>
        </p:txBody>
      </p:sp>
      <p:sp>
        <p:nvSpPr>
          <p:cNvPr id="8" name="圆角矩形 7"/>
          <p:cNvSpPr/>
          <p:nvPr/>
        </p:nvSpPr>
        <p:spPr>
          <a:xfrm>
            <a:off x="2855346" y="1371842"/>
            <a:ext cx="6494210" cy="3061236"/>
          </a:xfrm>
          <a:prstGeom prst="roundRect">
            <a:avLst>
              <a:gd name="adj" fmla="val 3057"/>
            </a:avLst>
          </a:prstGeom>
          <a:noFill/>
          <a:ln w="25400" cap="flat" cmpd="sng" algn="ctr">
            <a:solidFill>
              <a:sysClr val="windowText" lastClr="000000">
                <a:lumMod val="50000"/>
                <a:lumOff val="50000"/>
              </a:sysClr>
            </a:solidFill>
            <a:prstDash val="sysDash"/>
          </a:ln>
          <a:effectLst/>
        </p:spPr>
        <p:txBody>
          <a:bodyPr lIns="107287" tIns="53643" rIns="107287" bIns="53643" anchor="ctr"/>
          <a:lstStyle/>
          <a:p>
            <a:pPr marL="0" lvl="2" algn="ctr" defTabSz="1072892" eaLnBrk="0" fontAlgn="ctr" hangingPunct="0">
              <a:spcBef>
                <a:spcPts val="0"/>
              </a:spcBef>
              <a:spcAft>
                <a:spcPts val="0"/>
              </a:spcAft>
              <a:buClr>
                <a:srgbClr val="FF0000"/>
              </a:buClr>
              <a:buSzPct val="70000"/>
              <a:tabLst>
                <a:tab pos="160189" algn="l"/>
              </a:tabLst>
              <a:defRPr/>
            </a:pPr>
            <a:endParaRPr lang="zh-CN" altLang="en-US" sz="1400" b="1" kern="0" dirty="0">
              <a:solidFill>
                <a:prstClr val="white"/>
              </a:solidFill>
              <a:latin typeface="微软雅黑" panose="020B0503020204020204" pitchFamily="34" charset="-122"/>
              <a:ea typeface="微软雅黑" panose="020B0503020204020204" pitchFamily="34" charset="-122"/>
            </a:endParaRPr>
          </a:p>
        </p:txBody>
      </p:sp>
      <p:sp>
        <p:nvSpPr>
          <p:cNvPr id="9" name="圆角矩形 8"/>
          <p:cNvSpPr/>
          <p:nvPr/>
        </p:nvSpPr>
        <p:spPr>
          <a:xfrm>
            <a:off x="5233658" y="1448055"/>
            <a:ext cx="1609032" cy="605509"/>
          </a:xfrm>
          <a:prstGeom prst="roundRect">
            <a:avLst/>
          </a:prstGeom>
          <a:gradFill flip="none" rotWithShape="1">
            <a:gsLst>
              <a:gs pos="0">
                <a:srgbClr val="FFCF01"/>
              </a:gs>
              <a:gs pos="90000">
                <a:srgbClr val="E22000"/>
              </a:gs>
            </a:gsLst>
            <a:lin ang="270000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prst="convex"/>
            <a:bevelB w="0" h="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buFont typeface="Wingdings" panose="05000000000000000000" pitchFamily="2" charset="2"/>
              <a:buChar char="u"/>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
        <p:nvSpPr>
          <p:cNvPr id="10" name="圆角矩形 9"/>
          <p:cNvSpPr/>
          <p:nvPr/>
        </p:nvSpPr>
        <p:spPr>
          <a:xfrm>
            <a:off x="7321441" y="1432502"/>
            <a:ext cx="1684957" cy="621061"/>
          </a:xfrm>
          <a:prstGeom prst="roundRect">
            <a:avLst/>
          </a:prstGeom>
          <a:gradFill flip="none" rotWithShape="1">
            <a:gsLst>
              <a:gs pos="0">
                <a:srgbClr val="FFCF01"/>
              </a:gs>
              <a:gs pos="90000">
                <a:srgbClr val="E22000"/>
              </a:gs>
            </a:gsLst>
            <a:lin ang="270000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prst="convex"/>
            <a:bevelB w="0" h="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buFont typeface="Wingdings" panose="05000000000000000000" pitchFamily="2" charset="2"/>
              <a:buChar char="u"/>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
        <p:nvSpPr>
          <p:cNvPr id="11" name="圆角矩形 10"/>
          <p:cNvSpPr/>
          <p:nvPr/>
        </p:nvSpPr>
        <p:spPr bwMode="auto">
          <a:xfrm>
            <a:off x="2855348" y="2210188"/>
            <a:ext cx="2126034" cy="2925291"/>
          </a:xfrm>
          <a:prstGeom prst="roundRect">
            <a:avLst>
              <a:gd name="adj" fmla="val 5869"/>
            </a:avLst>
          </a:prstGeom>
          <a:solidFill>
            <a:sysClr val="window" lastClr="FFFFFF">
              <a:alpha val="60000"/>
            </a:sysClr>
          </a:solidFill>
          <a:ln w="38100" cap="flat" cmpd="sng" algn="ctr">
            <a:gradFill>
              <a:gsLst>
                <a:gs pos="50000">
                  <a:srgbClr val="FFCF01"/>
                </a:gs>
                <a:gs pos="100000">
                  <a:srgbClr val="E22000"/>
                </a:gs>
              </a:gsLst>
              <a:lin ang="5400000" scaled="0"/>
            </a:gradFill>
            <a:prstDash val="solid"/>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ysClr val="window" lastClr="FFFFFF"/>
            </a:contourClr>
          </a:sp3d>
        </p:spPr>
        <p:txBody>
          <a:bodyPr lIns="107287" tIns="53643" rIns="107287" bIns="53643" anchor="ctr"/>
          <a:lstStyle/>
          <a:p>
            <a:pPr marL="0" lvl="2" algn="ctr" defTabSz="1072892" eaLnBrk="0" fontAlgn="ctr" hangingPunct="0">
              <a:spcBef>
                <a:spcPts val="0"/>
              </a:spcBef>
              <a:spcAft>
                <a:spcPts val="0"/>
              </a:spcAft>
              <a:buClr>
                <a:srgbClr val="FF0000"/>
              </a:buClr>
              <a:buSzPct val="70000"/>
              <a:buFont typeface="Wingdings" panose="05000000000000000000" pitchFamily="2" charset="2"/>
              <a:buChar char="n"/>
              <a:tabLst>
                <a:tab pos="160189" algn="l"/>
              </a:tabLst>
              <a:defRPr/>
            </a:pPr>
            <a:endParaRPr lang="zh-CN" altLang="en-US" sz="1200" kern="0">
              <a:solidFill>
                <a:prstClr val="black"/>
              </a:solidFill>
              <a:latin typeface="微软雅黑" panose="020B0503020204020204" pitchFamily="34" charset="-122"/>
              <a:ea typeface="微软雅黑" panose="020B0503020204020204" pitchFamily="34" charset="-122"/>
            </a:endParaRPr>
          </a:p>
        </p:txBody>
      </p:sp>
      <p:sp>
        <p:nvSpPr>
          <p:cNvPr id="12" name="圆角矩形 11"/>
          <p:cNvSpPr/>
          <p:nvPr/>
        </p:nvSpPr>
        <p:spPr>
          <a:xfrm>
            <a:off x="2948877" y="1448055"/>
            <a:ext cx="2032505" cy="605509"/>
          </a:xfrm>
          <a:prstGeom prst="roundRect">
            <a:avLst/>
          </a:prstGeom>
          <a:gradFill flip="none" rotWithShape="1">
            <a:gsLst>
              <a:gs pos="0">
                <a:srgbClr val="FFCF01"/>
              </a:gs>
              <a:gs pos="90000">
                <a:srgbClr val="E22000"/>
              </a:gs>
            </a:gsLst>
            <a:lin ang="270000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prst="convex"/>
            <a:bevelB w="0" h="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buFont typeface="Wingdings" panose="05000000000000000000" pitchFamily="2" charset="2"/>
              <a:buChar char="u"/>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
        <p:nvSpPr>
          <p:cNvPr id="13" name="矩形 12"/>
          <p:cNvSpPr>
            <a:spLocks noChangeArrowheads="1"/>
          </p:cNvSpPr>
          <p:nvPr/>
        </p:nvSpPr>
        <p:spPr bwMode="auto">
          <a:xfrm>
            <a:off x="2855350" y="1530251"/>
            <a:ext cx="1708768" cy="477666"/>
          </a:xfrm>
          <a:prstGeom prst="rect">
            <a:avLst/>
          </a:prstGeom>
          <a:noFill/>
          <a:scene3d>
            <a:camera prst="orthographicFront"/>
            <a:lightRig rig="threePt" dir="t"/>
          </a:scene3d>
          <a:sp3d/>
        </p:spPr>
        <p:txBody>
          <a:bodyPr wrap="square" lIns="107287" tIns="53643" rIns="107287" bIns="53643">
            <a:spAutoFit/>
          </a:bodyPr>
          <a:lstStyle/>
          <a:p>
            <a:pPr algn="ctr" fontAlgn="auto">
              <a:spcBef>
                <a:spcPts val="0"/>
              </a:spcBef>
              <a:spcAft>
                <a:spcPts val="0"/>
              </a:spcAft>
              <a:defRPr/>
            </a:pPr>
            <a:r>
              <a:rPr lang="zh-CN" altLang="en-US" sz="2400" dirty="0">
                <a:solidFill>
                  <a:prstClr val="white"/>
                </a:solidFill>
                <a:effectLst>
                  <a:reflection blurRad="6350" stA="50000" endA="300" endPos="50000" dist="60007" dir="5400000" sy="-100000" algn="bl" rotWithShape="0"/>
                </a:effectLst>
                <a:latin typeface="微软雅黑" panose="020B0503020204020204" pitchFamily="34" charset="-122"/>
                <a:ea typeface="微软雅黑" panose="020B0503020204020204" pitchFamily="34" charset="-122"/>
              </a:rPr>
              <a:t>专家系统</a:t>
            </a:r>
          </a:p>
        </p:txBody>
      </p:sp>
      <p:sp>
        <p:nvSpPr>
          <p:cNvPr id="14" name="矩形 13"/>
          <p:cNvSpPr>
            <a:spLocks noChangeArrowheads="1"/>
          </p:cNvSpPr>
          <p:nvPr/>
        </p:nvSpPr>
        <p:spPr bwMode="auto">
          <a:xfrm>
            <a:off x="7431648" y="1522424"/>
            <a:ext cx="1574751" cy="493054"/>
          </a:xfrm>
          <a:prstGeom prst="rect">
            <a:avLst/>
          </a:prstGeom>
          <a:noFill/>
          <a:scene3d>
            <a:camera prst="orthographicFront"/>
            <a:lightRig rig="threePt" dir="t"/>
          </a:scene3d>
          <a:sp3d/>
        </p:spPr>
        <p:txBody>
          <a:bodyPr wrap="square" lIns="107287" tIns="53643" rIns="107287" bIns="53643">
            <a:spAutoFit/>
          </a:bodyPr>
          <a:lstStyle/>
          <a:p>
            <a:pPr algn="ctr" fontAlgn="auto">
              <a:spcBef>
                <a:spcPts val="0"/>
              </a:spcBef>
              <a:spcAft>
                <a:spcPts val="0"/>
              </a:spcAft>
              <a:defRPr/>
            </a:pPr>
            <a:r>
              <a:rPr lang="zh-CN" altLang="en-US" sz="2500" dirty="0">
                <a:solidFill>
                  <a:prstClr val="white"/>
                </a:solidFill>
                <a:effectLst>
                  <a:reflection blurRad="6350" stA="50000" endA="300" endPos="50000" dist="60007" dir="5400000" sy="-100000" algn="bl" rotWithShape="0"/>
                </a:effectLst>
                <a:latin typeface="微软雅黑" panose="020B0503020204020204" pitchFamily="34" charset="-122"/>
                <a:ea typeface="微软雅黑" panose="020B0503020204020204" pitchFamily="34" charset="-122"/>
              </a:rPr>
              <a:t>机器学习</a:t>
            </a:r>
          </a:p>
        </p:txBody>
      </p:sp>
      <p:sp>
        <p:nvSpPr>
          <p:cNvPr id="15" name="圆角矩形 14"/>
          <p:cNvSpPr/>
          <p:nvPr/>
        </p:nvSpPr>
        <p:spPr bwMode="auto">
          <a:xfrm>
            <a:off x="7162890" y="2210187"/>
            <a:ext cx="2186667" cy="2872472"/>
          </a:xfrm>
          <a:prstGeom prst="roundRect">
            <a:avLst>
              <a:gd name="adj" fmla="val 5200"/>
            </a:avLst>
          </a:prstGeom>
          <a:solidFill>
            <a:sysClr val="window" lastClr="FFFFFF">
              <a:alpha val="60000"/>
            </a:sysClr>
          </a:solidFill>
          <a:ln w="38100" cap="flat" cmpd="sng" algn="ctr">
            <a:gradFill>
              <a:gsLst>
                <a:gs pos="50000">
                  <a:srgbClr val="FFCF01"/>
                </a:gs>
                <a:gs pos="100000">
                  <a:srgbClr val="E22000"/>
                </a:gs>
              </a:gsLst>
              <a:lin ang="5400000" scaled="0"/>
            </a:gradFill>
            <a:prstDash val="solid"/>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ysClr val="window" lastClr="FFFFFF"/>
            </a:contourClr>
          </a:sp3d>
        </p:spPr>
        <p:txBody>
          <a:bodyPr lIns="107287" tIns="53643" rIns="107287" bIns="53643" anchor="ctr"/>
          <a:lstStyle/>
          <a:p>
            <a:pPr marL="0" lvl="2" algn="ctr" defTabSz="1072892" eaLnBrk="0" fontAlgn="ctr" hangingPunct="0">
              <a:spcBef>
                <a:spcPts val="0"/>
              </a:spcBef>
              <a:spcAft>
                <a:spcPts val="0"/>
              </a:spcAft>
              <a:buClr>
                <a:srgbClr val="FF0000"/>
              </a:buClr>
              <a:buSzPct val="70000"/>
              <a:buFont typeface="Wingdings" panose="05000000000000000000" pitchFamily="2" charset="2"/>
              <a:buChar char="n"/>
              <a:tabLst>
                <a:tab pos="160189" algn="l"/>
              </a:tabLst>
              <a:defRPr/>
            </a:pPr>
            <a:endParaRPr lang="zh-CN" altLang="en-US" sz="1200" kern="0">
              <a:solidFill>
                <a:prstClr val="black"/>
              </a:solidFill>
              <a:latin typeface="微软雅黑" panose="020B0503020204020204" pitchFamily="34" charset="-122"/>
              <a:ea typeface="微软雅黑" panose="020B0503020204020204" pitchFamily="34" charset="-122"/>
            </a:endParaRPr>
          </a:p>
        </p:txBody>
      </p:sp>
      <p:sp>
        <p:nvSpPr>
          <p:cNvPr id="16" name="矩形 26"/>
          <p:cNvSpPr>
            <a:spLocks noChangeArrowheads="1"/>
          </p:cNvSpPr>
          <p:nvPr/>
        </p:nvSpPr>
        <p:spPr bwMode="auto">
          <a:xfrm>
            <a:off x="7212556" y="2253097"/>
            <a:ext cx="2137001" cy="2878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eaLnBrk="1" hangingPunct="1"/>
            <a:r>
              <a:rPr lang="en-US" altLang="zh-CN" b="1" dirty="0" err="1">
                <a:solidFill>
                  <a:prstClr val="black"/>
                </a:solidFill>
                <a:latin typeface="仿宋" panose="02010609060101010101" pitchFamily="49" charset="-122"/>
                <a:ea typeface="仿宋" panose="02010609060101010101" pitchFamily="49" charset="-122"/>
              </a:rPr>
              <a:t>Mcclendon</a:t>
            </a:r>
            <a:r>
              <a:rPr lang="zh-CN" altLang="en-US" b="1" dirty="0">
                <a:solidFill>
                  <a:prstClr val="black"/>
                </a:solidFill>
                <a:latin typeface="仿宋" panose="02010609060101010101" pitchFamily="49" charset="-122"/>
                <a:ea typeface="仿宋" panose="02010609060101010101" pitchFamily="49" charset="-122"/>
              </a:rPr>
              <a:t>等学者应用神经网络来优化输出</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同时模拟作物生长模型</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利用每天环境参数和相应的作物状态变量来训练神经网络</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被训练的神经网络可合理地预测灌溉量。</a:t>
            </a:r>
          </a:p>
        </p:txBody>
      </p:sp>
      <p:sp>
        <p:nvSpPr>
          <p:cNvPr id="17" name="矩形 16"/>
          <p:cNvSpPr>
            <a:spLocks noChangeArrowheads="1"/>
          </p:cNvSpPr>
          <p:nvPr/>
        </p:nvSpPr>
        <p:spPr bwMode="auto">
          <a:xfrm>
            <a:off x="5309216" y="1527483"/>
            <a:ext cx="1533475" cy="493054"/>
          </a:xfrm>
          <a:prstGeom prst="rect">
            <a:avLst/>
          </a:prstGeom>
          <a:noFill/>
          <a:scene3d>
            <a:camera prst="orthographicFront"/>
            <a:lightRig rig="threePt" dir="t"/>
          </a:scene3d>
          <a:sp3d/>
        </p:spPr>
        <p:txBody>
          <a:bodyPr wrap="square" lIns="107287" tIns="53643" rIns="107287" bIns="53643">
            <a:spAutoFit/>
          </a:bodyPr>
          <a:lstStyle/>
          <a:p>
            <a:pPr algn="ctr" fontAlgn="auto">
              <a:spcBef>
                <a:spcPts val="0"/>
              </a:spcBef>
              <a:spcAft>
                <a:spcPts val="0"/>
              </a:spcAft>
              <a:defRPr/>
            </a:pPr>
            <a:r>
              <a:rPr lang="zh-CN" altLang="en-US" sz="2500" dirty="0">
                <a:solidFill>
                  <a:prstClr val="white"/>
                </a:solidFill>
                <a:effectLst>
                  <a:reflection blurRad="6350" stA="50000" endA="300" endPos="50000" dist="60007" dir="5400000" sy="-100000" algn="bl" rotWithShape="0"/>
                </a:effectLst>
                <a:latin typeface="微软雅黑" panose="020B0503020204020204" pitchFamily="34" charset="-122"/>
                <a:ea typeface="微软雅黑" panose="020B0503020204020204" pitchFamily="34" charset="-122"/>
              </a:rPr>
              <a:t>模糊控制</a:t>
            </a:r>
          </a:p>
        </p:txBody>
      </p:sp>
      <p:sp>
        <p:nvSpPr>
          <p:cNvPr id="18" name="圆角矩形 17"/>
          <p:cNvSpPr/>
          <p:nvPr/>
        </p:nvSpPr>
        <p:spPr bwMode="auto">
          <a:xfrm>
            <a:off x="4981383" y="2210187"/>
            <a:ext cx="2181507" cy="2935824"/>
          </a:xfrm>
          <a:prstGeom prst="roundRect">
            <a:avLst>
              <a:gd name="adj" fmla="val 5869"/>
            </a:avLst>
          </a:prstGeom>
          <a:solidFill>
            <a:sysClr val="window" lastClr="FFFFFF">
              <a:alpha val="60000"/>
            </a:sysClr>
          </a:solidFill>
          <a:ln w="38100" cap="flat" cmpd="sng" algn="ctr">
            <a:gradFill>
              <a:gsLst>
                <a:gs pos="50000">
                  <a:srgbClr val="FFCF01"/>
                </a:gs>
                <a:gs pos="100000">
                  <a:srgbClr val="E22000"/>
                </a:gs>
              </a:gsLst>
              <a:lin ang="5400000" scaled="0"/>
            </a:gradFill>
            <a:prstDash val="solid"/>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ysClr val="window" lastClr="FFFFFF"/>
            </a:contourClr>
          </a:sp3d>
        </p:spPr>
        <p:txBody>
          <a:bodyPr lIns="107287" tIns="53643" rIns="107287" bIns="53643" anchor="ctr"/>
          <a:lstStyle/>
          <a:p>
            <a:pPr marL="0" lvl="2" algn="ctr" defTabSz="1072892" eaLnBrk="0" fontAlgn="ctr" hangingPunct="0">
              <a:spcBef>
                <a:spcPts val="0"/>
              </a:spcBef>
              <a:spcAft>
                <a:spcPts val="0"/>
              </a:spcAft>
              <a:buClr>
                <a:srgbClr val="FF0000"/>
              </a:buClr>
              <a:buSzPct val="70000"/>
              <a:buFont typeface="Wingdings" panose="05000000000000000000" pitchFamily="2" charset="2"/>
              <a:buChar char="n"/>
              <a:tabLst>
                <a:tab pos="160189" algn="l"/>
              </a:tabLst>
              <a:defRPr/>
            </a:pPr>
            <a:endParaRPr lang="zh-CN" altLang="en-US" sz="1200" kern="0">
              <a:solidFill>
                <a:prstClr val="black"/>
              </a:solidFill>
              <a:latin typeface="微软雅黑" panose="020B0503020204020204" pitchFamily="34" charset="-122"/>
              <a:ea typeface="微软雅黑" panose="020B0503020204020204" pitchFamily="34" charset="-122"/>
            </a:endParaRPr>
          </a:p>
        </p:txBody>
      </p:sp>
      <p:sp>
        <p:nvSpPr>
          <p:cNvPr id="19" name="矩形 25"/>
          <p:cNvSpPr>
            <a:spLocks noChangeArrowheads="1"/>
          </p:cNvSpPr>
          <p:nvPr/>
        </p:nvSpPr>
        <p:spPr bwMode="auto">
          <a:xfrm>
            <a:off x="4981382" y="2210189"/>
            <a:ext cx="2084459" cy="2878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eaLnBrk="1" hangingPunct="1"/>
            <a:r>
              <a:rPr lang="en-US" altLang="zh-CN" b="1" dirty="0">
                <a:solidFill>
                  <a:prstClr val="black"/>
                </a:solidFill>
                <a:latin typeface="仿宋" panose="02010609060101010101" pitchFamily="49" charset="-122"/>
                <a:ea typeface="仿宋" panose="02010609060101010101" pitchFamily="49" charset="-122"/>
              </a:rPr>
              <a:t>Ribeiro</a:t>
            </a:r>
            <a:r>
              <a:rPr lang="zh-CN" altLang="en-US" b="1" dirty="0">
                <a:solidFill>
                  <a:prstClr val="black"/>
                </a:solidFill>
                <a:latin typeface="仿宋" panose="02010609060101010101" pitchFamily="49" charset="-122"/>
                <a:ea typeface="仿宋" panose="02010609060101010101" pitchFamily="49" charset="-122"/>
              </a:rPr>
              <a:t>和</a:t>
            </a:r>
            <a:r>
              <a:rPr lang="en-US" altLang="zh-CN" b="1" dirty="0">
                <a:solidFill>
                  <a:prstClr val="black"/>
                </a:solidFill>
                <a:latin typeface="仿宋" panose="02010609060101010101" pitchFamily="49" charset="-122"/>
                <a:ea typeface="仿宋" panose="02010609060101010101" pitchFamily="49" charset="-122"/>
              </a:rPr>
              <a:t>Yoder</a:t>
            </a:r>
            <a:r>
              <a:rPr lang="zh-CN" altLang="en-US" b="1" dirty="0">
                <a:solidFill>
                  <a:prstClr val="black"/>
                </a:solidFill>
                <a:latin typeface="仿宋" panose="02010609060101010101" pitchFamily="49" charset="-122"/>
                <a:ea typeface="仿宋" panose="02010609060101010101" pitchFamily="49" charset="-122"/>
              </a:rPr>
              <a:t>共同研制了实时模糊控制灌溉系统</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土壤水传感器和天气预报装置用来监测土壤湿度和预测作物蒸腾量</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系统随气候和土壤湿度得变化而作出相应的控制措施。</a:t>
            </a:r>
          </a:p>
        </p:txBody>
      </p:sp>
      <p:sp>
        <p:nvSpPr>
          <p:cNvPr id="20" name="TextBox 32"/>
          <p:cNvSpPr txBox="1">
            <a:spLocks noChangeArrowheads="1"/>
          </p:cNvSpPr>
          <p:nvPr/>
        </p:nvSpPr>
        <p:spPr bwMode="auto">
          <a:xfrm>
            <a:off x="2855349" y="2306823"/>
            <a:ext cx="2064111" cy="2601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eaLnBrk="1" hangingPunct="1"/>
            <a:r>
              <a:rPr lang="en-US" altLang="zh-CN" b="1" dirty="0">
                <a:solidFill>
                  <a:prstClr val="black"/>
                </a:solidFill>
                <a:latin typeface="仿宋" panose="02010609060101010101" pitchFamily="49" charset="-122"/>
                <a:ea typeface="仿宋" panose="02010609060101010101" pitchFamily="49" charset="-122"/>
              </a:rPr>
              <a:t>Hawkins</a:t>
            </a:r>
            <a:r>
              <a:rPr lang="zh-CN" altLang="en-US" b="1" dirty="0">
                <a:solidFill>
                  <a:prstClr val="black"/>
                </a:solidFill>
                <a:latin typeface="仿宋" panose="02010609060101010101" pitchFamily="49" charset="-122"/>
                <a:ea typeface="仿宋" panose="02010609060101010101" pitchFamily="49" charset="-122"/>
              </a:rPr>
              <a:t>和</a:t>
            </a:r>
            <a:r>
              <a:rPr lang="en-US" altLang="zh-CN" b="1" dirty="0">
                <a:solidFill>
                  <a:prstClr val="black"/>
                </a:solidFill>
                <a:latin typeface="仿宋" panose="02010609060101010101" pitchFamily="49" charset="-122"/>
                <a:ea typeface="仿宋" panose="02010609060101010101" pitchFamily="49" charset="-122"/>
              </a:rPr>
              <a:t>Burt</a:t>
            </a:r>
            <a:r>
              <a:rPr lang="zh-CN" altLang="en-US" b="1" dirty="0">
                <a:solidFill>
                  <a:prstClr val="black"/>
                </a:solidFill>
                <a:latin typeface="仿宋" panose="02010609060101010101" pitchFamily="49" charset="-122"/>
                <a:ea typeface="仿宋" panose="02010609060101010101" pitchFamily="49" charset="-122"/>
              </a:rPr>
              <a:t>建立了一个专家系统</a:t>
            </a:r>
            <a:r>
              <a:rPr lang="en-US" altLang="zh-CN" b="1" dirty="0">
                <a:solidFill>
                  <a:prstClr val="black"/>
                </a:solidFill>
                <a:latin typeface="仿宋" panose="02010609060101010101" pitchFamily="49" charset="-122"/>
                <a:ea typeface="仿宋" panose="02010609060101010101" pitchFamily="49" charset="-122"/>
              </a:rPr>
              <a:t>, </a:t>
            </a:r>
            <a:r>
              <a:rPr lang="zh-CN" altLang="en-US" b="1" dirty="0">
                <a:solidFill>
                  <a:prstClr val="black"/>
                </a:solidFill>
                <a:latin typeface="仿宋" panose="02010609060101010101" pitchFamily="49" charset="-122"/>
                <a:ea typeface="仿宋" panose="02010609060101010101" pitchFamily="49" charset="-122"/>
              </a:rPr>
              <a:t>该系统运用土壤学、植物学、水力学、灌溉制度和灌溉系统设计、土地几何学、灌溉系统分散控制等知识进行农田灌溉管理。</a:t>
            </a:r>
            <a:endParaRPr lang="en-US" altLang="zh-CN" b="1" dirty="0">
              <a:solidFill>
                <a:prstClr val="black"/>
              </a:solidFill>
              <a:latin typeface="仿宋" panose="02010609060101010101" pitchFamily="49" charset="-122"/>
              <a:ea typeface="仿宋" panose="02010609060101010101" pitchFamily="49" charset="-122"/>
            </a:endParaRPr>
          </a:p>
        </p:txBody>
      </p:sp>
      <p:sp>
        <p:nvSpPr>
          <p:cNvPr id="21" name="燕尾形 20"/>
          <p:cNvSpPr/>
          <p:nvPr/>
        </p:nvSpPr>
        <p:spPr>
          <a:xfrm rot="16200000" flipH="1" flipV="1">
            <a:off x="3793596" y="5015802"/>
            <a:ext cx="432076" cy="815894"/>
          </a:xfrm>
          <a:prstGeom prst="chevron">
            <a:avLst>
              <a:gd name="adj" fmla="val 39402"/>
            </a:avLst>
          </a:prstGeom>
          <a:gradFill flip="none" rotWithShape="1">
            <a:gsLst>
              <a:gs pos="0">
                <a:srgbClr val="FFCF01"/>
              </a:gs>
              <a:gs pos="90000">
                <a:srgbClr val="E22000"/>
              </a:gs>
            </a:gsLst>
            <a:lin ang="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w="101600" prst="convex"/>
            <a:bevelB w="0" h="6350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grpSp>
        <p:nvGrpSpPr>
          <p:cNvPr id="22" name="组合 24"/>
          <p:cNvGrpSpPr/>
          <p:nvPr/>
        </p:nvGrpSpPr>
        <p:grpSpPr bwMode="auto">
          <a:xfrm>
            <a:off x="2948878" y="5650733"/>
            <a:ext cx="6307149" cy="705508"/>
            <a:chOff x="671514" y="4784302"/>
            <a:chExt cx="7761286" cy="501650"/>
          </a:xfrm>
        </p:grpSpPr>
        <p:sp>
          <p:nvSpPr>
            <p:cNvPr id="23" name="Rectangle 20"/>
            <p:cNvSpPr>
              <a:spLocks noChangeArrowheads="1"/>
            </p:cNvSpPr>
            <p:nvPr/>
          </p:nvSpPr>
          <p:spPr bwMode="auto">
            <a:xfrm>
              <a:off x="671514" y="4784302"/>
              <a:ext cx="7761286" cy="501650"/>
            </a:xfrm>
            <a:prstGeom prst="roundRect">
              <a:avLst/>
            </a:prstGeom>
            <a:gradFill flip="none" rotWithShape="1">
              <a:gsLst>
                <a:gs pos="0">
                  <a:srgbClr val="00DFF6"/>
                </a:gs>
                <a:gs pos="90000">
                  <a:srgbClr val="002774"/>
                </a:gs>
              </a:gsLst>
              <a:lin ang="270000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contourW="19050">
              <a:bevelT prst="convex"/>
              <a:bevelB w="0" h="0"/>
              <a:contourClr>
                <a:srgbClr val="AFEAFF"/>
              </a:contourClr>
            </a:sp3d>
          </p:spPr>
          <p:txBody>
            <a:bodyPr anchor="ctr"/>
            <a:lstStyle/>
            <a:p>
              <a:pPr algn="ctr" defTabSz="1072892" eaLnBrk="0" fontAlgn="ctr" hangingPunct="0">
                <a:spcBef>
                  <a:spcPts val="0"/>
                </a:spcBef>
                <a:spcAft>
                  <a:spcPts val="0"/>
                </a:spcAft>
                <a:buClr>
                  <a:srgbClr val="FF0000"/>
                </a:buClr>
                <a:buSzPct val="70000"/>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
          <p:nvSpPr>
            <p:cNvPr id="24" name="矩形 23"/>
            <p:cNvSpPr/>
            <p:nvPr/>
          </p:nvSpPr>
          <p:spPr>
            <a:xfrm>
              <a:off x="1303631" y="4854188"/>
              <a:ext cx="6497052" cy="295439"/>
            </a:xfrm>
            <a:prstGeom prst="rect">
              <a:avLst/>
            </a:prstGeom>
            <a:noFill/>
            <a:scene3d>
              <a:camera prst="orthographicFront"/>
              <a:lightRig rig="threePt" dir="t"/>
            </a:scene3d>
            <a:sp3d/>
          </p:spPr>
          <p:txBody>
            <a:bodyPr>
              <a:spAutoFit/>
            </a:bodyPr>
            <a:lstStyle/>
            <a:p>
              <a:pPr algn="ctr" defTabSz="1072892" fontAlgn="auto">
                <a:spcBef>
                  <a:spcPts val="0"/>
                </a:spcBef>
                <a:spcAft>
                  <a:spcPts val="0"/>
                </a:spcAft>
                <a:tabLst>
                  <a:tab pos="9998761" algn="r"/>
                </a:tabLst>
                <a:defRPr/>
              </a:pPr>
              <a:r>
                <a:rPr lang="zh-CN" altLang="en-US" sz="2100" b="1" kern="0" dirty="0">
                  <a:solidFill>
                    <a:prstClr val="white"/>
                  </a:solidFill>
                  <a:effectLst>
                    <a:reflection blurRad="6350" stA="50000" endA="300" endPos="50000" dist="60007" dir="5400000" sy="-100000" algn="bl" rotWithShape="0"/>
                  </a:effectLst>
                  <a:latin typeface="微软雅黑" panose="020B0503020204020204" pitchFamily="34" charset="-122"/>
                  <a:ea typeface="微软雅黑" panose="020B0503020204020204" pitchFamily="34" charset="-122"/>
                </a:rPr>
                <a:t>智能决策灌溉系统</a:t>
              </a:r>
            </a:p>
          </p:txBody>
        </p:sp>
      </p:grpSp>
      <p:sp>
        <p:nvSpPr>
          <p:cNvPr id="25" name="燕尾形 24"/>
          <p:cNvSpPr/>
          <p:nvPr/>
        </p:nvSpPr>
        <p:spPr>
          <a:xfrm rot="16200000" flipH="1" flipV="1">
            <a:off x="5865773" y="4990288"/>
            <a:ext cx="432076" cy="866927"/>
          </a:xfrm>
          <a:prstGeom prst="chevron">
            <a:avLst>
              <a:gd name="adj" fmla="val 39402"/>
            </a:avLst>
          </a:prstGeom>
          <a:gradFill flip="none" rotWithShape="1">
            <a:gsLst>
              <a:gs pos="0">
                <a:srgbClr val="FFCF01"/>
              </a:gs>
              <a:gs pos="90000">
                <a:srgbClr val="E22000"/>
              </a:gs>
            </a:gsLst>
            <a:lin ang="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w="101600" prst="convex"/>
            <a:bevelB w="0" h="6350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
        <p:nvSpPr>
          <p:cNvPr id="26" name="燕尾形 25"/>
          <p:cNvSpPr/>
          <p:nvPr/>
        </p:nvSpPr>
        <p:spPr>
          <a:xfrm rot="16200000" flipH="1" flipV="1">
            <a:off x="7941524" y="5019029"/>
            <a:ext cx="432076" cy="809443"/>
          </a:xfrm>
          <a:prstGeom prst="chevron">
            <a:avLst>
              <a:gd name="adj" fmla="val 39402"/>
            </a:avLst>
          </a:prstGeom>
          <a:gradFill flip="none" rotWithShape="1">
            <a:gsLst>
              <a:gs pos="0">
                <a:srgbClr val="FFCF01"/>
              </a:gs>
              <a:gs pos="90000">
                <a:srgbClr val="E22000"/>
              </a:gs>
            </a:gsLst>
            <a:lin ang="0" scaled="1"/>
            <a:tileRect/>
          </a:gradFill>
          <a:ln w="25400" cap="flat" cmpd="sng" algn="ctr">
            <a:noFill/>
            <a:prstDash val="solid"/>
          </a:ln>
          <a:effectLst>
            <a:outerShdw blurRad="225425" dist="38100" dir="5220000" algn="ctr">
              <a:srgbClr val="000000">
                <a:alpha val="33000"/>
              </a:srgbClr>
            </a:outerShdw>
          </a:effectLst>
          <a:scene3d>
            <a:camera prst="orthographicFront"/>
            <a:lightRig rig="flat" dir="t"/>
          </a:scene3d>
          <a:sp3d extrusionH="304800" contourW="19050">
            <a:bevelT w="101600" prst="convex"/>
            <a:bevelB w="0" h="63500"/>
            <a:contourClr>
              <a:srgbClr val="FFE593"/>
            </a:contourClr>
          </a:sp3d>
        </p:spPr>
        <p:txBody>
          <a:bodyPr lIns="107287" tIns="53643" rIns="107287" bIns="53643" anchor="ctr"/>
          <a:lstStyle/>
          <a:p>
            <a:pPr algn="ctr" defTabSz="1072892" eaLnBrk="0" fontAlgn="ctr" hangingPunct="0">
              <a:spcBef>
                <a:spcPts val="0"/>
              </a:spcBef>
              <a:spcAft>
                <a:spcPts val="0"/>
              </a:spcAft>
              <a:buClr>
                <a:srgbClr val="FF0000"/>
              </a:buClr>
              <a:buSzPct val="70000"/>
              <a:defRPr/>
            </a:pPr>
            <a:endParaRPr lang="zh-CN" altLang="en-US" sz="1400" b="1" kern="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297965066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 Box 4"/>
          <p:cNvSpPr txBox="1">
            <a:spLocks noChangeArrowheads="1"/>
          </p:cNvSpPr>
          <p:nvPr/>
        </p:nvSpPr>
        <p:spPr bwMode="auto">
          <a:xfrm>
            <a:off x="2628293" y="152427"/>
            <a:ext cx="7430800" cy="600776"/>
          </a:xfrm>
          <a:prstGeom prst="rect">
            <a:avLst/>
          </a:prstGeom>
          <a:noFill/>
          <a:ln w="9525">
            <a:noFill/>
            <a:miter lim="800000"/>
          </a:ln>
          <a:effectLst/>
        </p:spPr>
        <p:txBody>
          <a:bodyPr lIns="107287" tIns="53643" rIns="107287" bIns="53643">
            <a:spAutoFit/>
          </a:bodyPr>
          <a:lstStyle/>
          <a:p>
            <a:pPr eaLnBrk="0" hangingPunct="0">
              <a:spcBef>
                <a:spcPct val="50000"/>
              </a:spcBef>
              <a:defRPr/>
            </a:pPr>
            <a:r>
              <a:rPr lang="zh-CN" altLang="en-US" sz="3200" b="1" dirty="0">
                <a:solidFill>
                  <a:srgbClr val="000099"/>
                </a:solidFill>
                <a:effectLst>
                  <a:outerShdw blurRad="38100" dist="38100" dir="2700000" algn="tl">
                    <a:srgbClr val="C0C0C0"/>
                  </a:outerShdw>
                </a:effectLst>
                <a:latin typeface="Arial" panose="020B0604020202020204" pitchFamily="34" charset="0"/>
                <a:ea typeface="隶书" panose="02010509060101010101" pitchFamily="49" charset="-122"/>
              </a:rPr>
              <a:t>近期灌溉自动控制技术发展动态</a:t>
            </a:r>
          </a:p>
        </p:txBody>
      </p:sp>
      <p:sp>
        <p:nvSpPr>
          <p:cNvPr id="42" name="Text Box 3"/>
          <p:cNvSpPr txBox="1">
            <a:spLocks noChangeArrowheads="1"/>
          </p:cNvSpPr>
          <p:nvPr/>
        </p:nvSpPr>
        <p:spPr bwMode="auto">
          <a:xfrm>
            <a:off x="2566370" y="1000522"/>
            <a:ext cx="7059260" cy="685920"/>
          </a:xfrm>
          <a:prstGeom prst="rect">
            <a:avLst/>
          </a:prstGeom>
          <a:noFill/>
          <a:ln w="9525" algn="ctr">
            <a:noFill/>
            <a:miter lim="800000"/>
          </a:ln>
          <a:effectLst/>
        </p:spPr>
        <p:txBody>
          <a:bodyPr lIns="107287" tIns="53643" rIns="107287" bIns="53643"/>
          <a:lstStyle/>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r>
              <a:rPr lang="zh-CN" altLang="en-US" sz="2500" b="1" dirty="0">
                <a:solidFill>
                  <a:srgbClr val="FF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人工智能在灌溉中的应用：</a:t>
            </a:r>
            <a:endParaRPr lang="en-US" altLang="zh-CN" sz="2500" b="1" dirty="0">
              <a:solidFill>
                <a:srgbClr val="FF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108035" algn="just" defTabSz="1113871">
              <a:spcBef>
                <a:spcPct val="15000"/>
              </a:spcBef>
              <a:spcAft>
                <a:spcPct val="15000"/>
              </a:spcAft>
              <a:buClr>
                <a:srgbClr val="FF0000"/>
              </a:buClr>
              <a:buSzPct val="90000"/>
              <a:tabLst>
                <a:tab pos="3259656" algn="l"/>
              </a:tabLst>
              <a:defRPr/>
            </a:pPr>
            <a:endParaRPr lang="en-US" altLang="zh-CN"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108035" algn="just" defTabSz="1113871">
              <a:spcBef>
                <a:spcPct val="15000"/>
              </a:spcBef>
              <a:spcAft>
                <a:spcPct val="15000"/>
              </a:spcAft>
              <a:buClr>
                <a:srgbClr val="FF0000"/>
              </a:buClr>
              <a:buSzPct val="90000"/>
              <a:tabLst>
                <a:tab pos="3259656" algn="l"/>
              </a:tabLst>
              <a:defRPr/>
            </a:pPr>
            <a:endParaRPr lang="en-US" altLang="zh-CN"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p:txBody>
      </p:sp>
      <p:graphicFrame>
        <p:nvGraphicFramePr>
          <p:cNvPr id="3" name="图示 2"/>
          <p:cNvGraphicFramePr/>
          <p:nvPr/>
        </p:nvGraphicFramePr>
        <p:xfrm>
          <a:off x="2999835" y="1600363"/>
          <a:ext cx="6254257" cy="40794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组合 9"/>
          <p:cNvGrpSpPr/>
          <p:nvPr/>
        </p:nvGrpSpPr>
        <p:grpSpPr>
          <a:xfrm>
            <a:off x="3691314" y="4725229"/>
            <a:ext cx="2404689" cy="878539"/>
            <a:chOff x="2651237" y="2001957"/>
            <a:chExt cx="2959100" cy="878385"/>
          </a:xfrm>
        </p:grpSpPr>
        <p:sp>
          <p:nvSpPr>
            <p:cNvPr id="11" name="矩形 10"/>
            <p:cNvSpPr/>
            <p:nvPr/>
          </p:nvSpPr>
          <p:spPr>
            <a:xfrm>
              <a:off x="2651237" y="2207166"/>
              <a:ext cx="2770031" cy="67317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12" name="矩形 11"/>
            <p:cNvSpPr/>
            <p:nvPr/>
          </p:nvSpPr>
          <p:spPr>
            <a:xfrm>
              <a:off x="2840306" y="2001957"/>
              <a:ext cx="2770031" cy="67317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6854" tIns="0" rIns="0" bIns="0" numCol="1" spcCol="1270" anchor="t" anchorCtr="0">
              <a:noAutofit/>
            </a:bodyPr>
            <a:lstStyle/>
            <a:p>
              <a:pPr algn="ctr" defTabSz="1043090">
                <a:lnSpc>
                  <a:spcPct val="90000"/>
                </a:lnSpc>
                <a:spcAft>
                  <a:spcPct val="35000"/>
                </a:spcAft>
              </a:pPr>
              <a:r>
                <a:rPr lang="zh-CN" altLang="en-US" b="1" dirty="0"/>
                <a:t>定时开关控制阶段</a:t>
              </a:r>
            </a:p>
          </p:txBody>
        </p:sp>
      </p:grpSp>
      <p:sp>
        <p:nvSpPr>
          <p:cNvPr id="13" name="Text Box 3"/>
          <p:cNvSpPr txBox="1">
            <a:spLocks noChangeArrowheads="1"/>
          </p:cNvSpPr>
          <p:nvPr/>
        </p:nvSpPr>
        <p:spPr bwMode="auto">
          <a:xfrm>
            <a:off x="2397643" y="5603766"/>
            <a:ext cx="8016949" cy="685920"/>
          </a:xfrm>
          <a:prstGeom prst="rect">
            <a:avLst/>
          </a:prstGeom>
          <a:noFill/>
          <a:ln w="9525" algn="ctr">
            <a:noFill/>
            <a:miter lim="800000"/>
          </a:ln>
          <a:effectLst/>
        </p:spPr>
        <p:txBody>
          <a:bodyPr lIns="107287" tIns="53643" rIns="107287" bIns="53643"/>
          <a:lstStyle/>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r>
              <a:rPr lang="zh-CN" altLang="en-US"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将土壤墒情与作物水分状况的监测技术与作物生长模型技术相结合，对作物的灌溉提供智能决策支持。</a:t>
            </a: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108035" algn="just" defTabSz="1113871">
              <a:spcBef>
                <a:spcPct val="15000"/>
              </a:spcBef>
              <a:spcAft>
                <a:spcPct val="15000"/>
              </a:spcAft>
              <a:buClr>
                <a:srgbClr val="FF0000"/>
              </a:buClr>
              <a:buSzPct val="90000"/>
              <a:tabLst>
                <a:tab pos="3259656" algn="l"/>
              </a:tabLst>
              <a:defRPr/>
            </a:pP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108035" algn="just" defTabSz="1113871">
              <a:spcBef>
                <a:spcPct val="15000"/>
              </a:spcBef>
              <a:spcAft>
                <a:spcPct val="15000"/>
              </a:spcAft>
              <a:buClr>
                <a:srgbClr val="FF0000"/>
              </a:buClr>
              <a:buSzPct val="90000"/>
              <a:tabLst>
                <a:tab pos="3259656" algn="l"/>
              </a:tabLst>
              <a:defRPr/>
            </a:pP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endParaRPr lang="en-US" altLang="zh-CN" sz="2500" b="1" dirty="0">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p:txBody>
      </p:sp>
    </p:spTree>
    <p:extLst>
      <p:ext uri="{BB962C8B-B14F-4D97-AF65-F5344CB8AC3E}">
        <p14:creationId xmlns:p14="http://schemas.microsoft.com/office/powerpoint/2010/main" xmlns="" val="292334841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487428"/>
          <p:cNvSpPr txBox="1">
            <a:spLocks noChangeArrowheads="1"/>
          </p:cNvSpPr>
          <p:nvPr/>
        </p:nvSpPr>
        <p:spPr bwMode="auto">
          <a:xfrm>
            <a:off x="1876649" y="0"/>
            <a:ext cx="8601739" cy="66614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a:defRPr sz="2000">
                <a:solidFill>
                  <a:schemeClr val="tx1"/>
                </a:solidFill>
                <a:latin typeface="Times New Roman" pitchFamily="18" charset="0"/>
                <a:ea typeface="宋体" pitchFamily="2" charset="-122"/>
              </a:defRPr>
            </a:lvl1pPr>
            <a:lvl2pPr>
              <a:defRPr sz="2000">
                <a:solidFill>
                  <a:schemeClr val="tx1"/>
                </a:solidFill>
                <a:latin typeface="Times New Roman" pitchFamily="18" charset="0"/>
                <a:ea typeface="宋体" pitchFamily="2" charset="-122"/>
              </a:defRPr>
            </a:lvl2pPr>
            <a:lvl3pPr>
              <a:defRPr sz="2000">
                <a:solidFill>
                  <a:schemeClr val="tx1"/>
                </a:solidFill>
                <a:latin typeface="Times New Roman" pitchFamily="18" charset="0"/>
                <a:ea typeface="宋体" pitchFamily="2" charset="-122"/>
              </a:defRPr>
            </a:lvl3pPr>
            <a:lvl4pPr>
              <a:defRPr sz="2000">
                <a:solidFill>
                  <a:schemeClr val="tx1"/>
                </a:solidFill>
                <a:latin typeface="Times New Roman" pitchFamily="18" charset="0"/>
                <a:ea typeface="宋体" pitchFamily="2" charset="-122"/>
              </a:defRPr>
            </a:lvl4pPr>
            <a:lvl5pPr>
              <a:defRPr sz="2000">
                <a:solidFill>
                  <a:schemeClr val="tx1"/>
                </a:solidFill>
                <a:latin typeface="Times New Roman" pitchFamily="18" charset="0"/>
                <a:ea typeface="宋体" pitchFamily="2" charset="-122"/>
              </a:defRPr>
            </a:lvl5pPr>
            <a:lvl6pPr fontAlgn="b">
              <a:spcBef>
                <a:spcPct val="0"/>
              </a:spcBef>
              <a:spcAft>
                <a:spcPct val="0"/>
              </a:spcAft>
              <a:buFont typeface="Arial" pitchFamily="34" charset="0"/>
              <a:defRPr sz="2000">
                <a:solidFill>
                  <a:schemeClr val="tx1"/>
                </a:solidFill>
                <a:latin typeface="Times New Roman" pitchFamily="18" charset="0"/>
                <a:ea typeface="宋体" pitchFamily="2" charset="-122"/>
              </a:defRPr>
            </a:lvl6pPr>
            <a:lvl7pPr fontAlgn="b">
              <a:spcBef>
                <a:spcPct val="0"/>
              </a:spcBef>
              <a:spcAft>
                <a:spcPct val="0"/>
              </a:spcAft>
              <a:buFont typeface="Arial" pitchFamily="34" charset="0"/>
              <a:defRPr sz="2000">
                <a:solidFill>
                  <a:schemeClr val="tx1"/>
                </a:solidFill>
                <a:latin typeface="Times New Roman" pitchFamily="18" charset="0"/>
                <a:ea typeface="宋体" pitchFamily="2" charset="-122"/>
              </a:defRPr>
            </a:lvl7pPr>
            <a:lvl8pPr fontAlgn="b">
              <a:spcBef>
                <a:spcPct val="0"/>
              </a:spcBef>
              <a:spcAft>
                <a:spcPct val="0"/>
              </a:spcAft>
              <a:buFont typeface="Arial" pitchFamily="34" charset="0"/>
              <a:defRPr sz="2000">
                <a:solidFill>
                  <a:schemeClr val="tx1"/>
                </a:solidFill>
                <a:latin typeface="Times New Roman" pitchFamily="18" charset="0"/>
                <a:ea typeface="宋体" pitchFamily="2" charset="-122"/>
              </a:defRPr>
            </a:lvl8pPr>
            <a:lvl9pPr fontAlgn="b">
              <a:spcBef>
                <a:spcPct val="0"/>
              </a:spcBef>
              <a:spcAft>
                <a:spcPct val="0"/>
              </a:spcAft>
              <a:buFont typeface="Arial" pitchFamily="34" charset="0"/>
              <a:defRPr sz="2000">
                <a:solidFill>
                  <a:schemeClr val="tx1"/>
                </a:solidFill>
                <a:latin typeface="Times New Roman" pitchFamily="18" charset="0"/>
                <a:ea typeface="宋体" pitchFamily="2" charset="-122"/>
              </a:defRPr>
            </a:lvl9pPr>
          </a:lstStyle>
          <a:p>
            <a:pPr>
              <a:lnSpc>
                <a:spcPct val="150000"/>
              </a:lnSpc>
            </a:pPr>
            <a:r>
              <a:rPr lang="zh-CN" altLang="en-US" sz="2800" b="1" dirty="0"/>
              <a:t>                            水肥一体化       </a:t>
            </a:r>
            <a:endParaRPr lang="en-US" altLang="zh-CN" sz="2800" b="1" dirty="0"/>
          </a:p>
          <a:p>
            <a:pPr>
              <a:lnSpc>
                <a:spcPct val="150000"/>
              </a:lnSpc>
            </a:pPr>
            <a:r>
              <a:rPr lang="zh-CN" altLang="en-US" sz="2400" b="1" dirty="0"/>
              <a:t>变浇地为浇作物。 节水</a:t>
            </a:r>
            <a:r>
              <a:rPr lang="en-US" altLang="zh-CN" sz="2400" b="1" dirty="0"/>
              <a:t>60%</a:t>
            </a:r>
            <a:r>
              <a:rPr lang="zh-CN" altLang="en-US" sz="2400" b="1" dirty="0"/>
              <a:t>，节肥</a:t>
            </a:r>
            <a:r>
              <a:rPr lang="en-US" altLang="zh-CN" sz="2400" b="1" dirty="0"/>
              <a:t>50%</a:t>
            </a:r>
            <a:r>
              <a:rPr lang="zh-CN" altLang="en-US" sz="2400" b="1" dirty="0"/>
              <a:t>，省工</a:t>
            </a:r>
            <a:r>
              <a:rPr lang="en-US" altLang="zh-CN" sz="2400" b="1" dirty="0"/>
              <a:t>80%</a:t>
            </a:r>
            <a:r>
              <a:rPr lang="zh-CN" altLang="en-US" sz="2400" b="1" dirty="0"/>
              <a:t>，均匀（跟输液一样）、及时（</a:t>
            </a:r>
            <a:r>
              <a:rPr lang="en-US" altLang="zh-CN" sz="2400" b="1" dirty="0"/>
              <a:t>3</a:t>
            </a:r>
            <a:r>
              <a:rPr lang="zh-CN" altLang="en-US" sz="2400" b="1" dirty="0"/>
              <a:t>天变绿）、迅速（迅速到达根层），可以根据植物的生长阶段和植物的实际需要针对性施肥。</a:t>
            </a:r>
          </a:p>
          <a:p>
            <a:pPr>
              <a:lnSpc>
                <a:spcPct val="150000"/>
              </a:lnSpc>
            </a:pPr>
            <a:r>
              <a:rPr lang="zh-CN" altLang="en-US" sz="2800" b="1" dirty="0">
                <a:solidFill>
                  <a:schemeClr val="folHlink"/>
                </a:solidFill>
              </a:rPr>
              <a:t>特点</a:t>
            </a:r>
            <a:r>
              <a:rPr lang="en-US" altLang="zh-CN" sz="2800" b="1" dirty="0">
                <a:solidFill>
                  <a:schemeClr val="folHlink"/>
                </a:solidFill>
              </a:rPr>
              <a:t>:</a:t>
            </a:r>
          </a:p>
          <a:p>
            <a:pPr>
              <a:lnSpc>
                <a:spcPct val="150000"/>
              </a:lnSpc>
            </a:pPr>
            <a:r>
              <a:rPr lang="zh-CN" altLang="en-US" sz="1800" b="1" dirty="0"/>
              <a:t>（</a:t>
            </a:r>
            <a:r>
              <a:rPr lang="en-US" altLang="zh-CN" sz="1800" b="1" dirty="0"/>
              <a:t>1</a:t>
            </a:r>
            <a:r>
              <a:rPr lang="zh-CN" altLang="en-US" sz="1800" b="1" dirty="0"/>
              <a:t>）</a:t>
            </a:r>
            <a:r>
              <a:rPr lang="zh-CN" altLang="en-US" sz="2100" b="1" dirty="0"/>
              <a:t>测土配方，缺什么补什么。</a:t>
            </a:r>
          </a:p>
          <a:p>
            <a:pPr>
              <a:lnSpc>
                <a:spcPct val="140000"/>
              </a:lnSpc>
            </a:pPr>
            <a:r>
              <a:rPr lang="zh-CN" altLang="en-US" sz="2100" b="1" dirty="0"/>
              <a:t>（</a:t>
            </a:r>
            <a:r>
              <a:rPr lang="en-US" altLang="zh-CN" sz="2100" b="1" dirty="0"/>
              <a:t>2</a:t>
            </a:r>
            <a:r>
              <a:rPr lang="zh-CN" altLang="en-US" sz="2100" b="1" dirty="0"/>
              <a:t>）根据不同生长阶段配方，什么阶段需要什么提供什么。</a:t>
            </a:r>
          </a:p>
          <a:p>
            <a:pPr>
              <a:lnSpc>
                <a:spcPct val="140000"/>
              </a:lnSpc>
            </a:pPr>
            <a:r>
              <a:rPr lang="zh-CN" altLang="en-US" sz="2100" b="1" dirty="0"/>
              <a:t>（</a:t>
            </a:r>
            <a:r>
              <a:rPr lang="en-US" altLang="zh-CN" sz="2100" b="1" dirty="0"/>
              <a:t>3</a:t>
            </a:r>
            <a:r>
              <a:rPr lang="zh-CN" altLang="en-US" sz="2100" b="1" dirty="0"/>
              <a:t>）全营养配方（</a:t>
            </a:r>
            <a:r>
              <a:rPr lang="en-US" altLang="zh-CN" sz="2100" b="1" dirty="0"/>
              <a:t>12</a:t>
            </a:r>
            <a:r>
              <a:rPr lang="zh-CN" altLang="en-US" sz="2100" b="1" dirty="0"/>
              <a:t>种元素配方，</a:t>
            </a:r>
            <a:r>
              <a:rPr lang="en-US" altLang="zh-CN" sz="2100" b="1" dirty="0"/>
              <a:t>N</a:t>
            </a:r>
            <a:r>
              <a:rPr lang="zh-CN" altLang="en-US" sz="2100" b="1" dirty="0"/>
              <a:t>、</a:t>
            </a:r>
            <a:r>
              <a:rPr lang="en-US" altLang="zh-CN" sz="2100" b="1" dirty="0"/>
              <a:t>P</a:t>
            </a:r>
            <a:r>
              <a:rPr lang="zh-CN" altLang="en-US" sz="2100" b="1" dirty="0"/>
              <a:t>、</a:t>
            </a:r>
            <a:r>
              <a:rPr lang="en-US" altLang="zh-CN" sz="2100" b="1" dirty="0"/>
              <a:t>K</a:t>
            </a:r>
            <a:r>
              <a:rPr lang="zh-CN" altLang="en-US" sz="2100" b="1" dirty="0"/>
              <a:t>、</a:t>
            </a:r>
            <a:r>
              <a:rPr lang="en-US" altLang="zh-CN" sz="2100" b="1" dirty="0"/>
              <a:t>Ca</a:t>
            </a:r>
            <a:r>
              <a:rPr lang="zh-CN" altLang="en-US" sz="2100" b="1" dirty="0"/>
              <a:t>、</a:t>
            </a:r>
            <a:r>
              <a:rPr lang="en-US" altLang="zh-CN" sz="2100" b="1" dirty="0"/>
              <a:t>Mg</a:t>
            </a:r>
            <a:r>
              <a:rPr lang="zh-CN" altLang="en-US" sz="2100" b="1" dirty="0"/>
              <a:t>、</a:t>
            </a:r>
            <a:r>
              <a:rPr lang="en-US" altLang="zh-CN" sz="2100" b="1" dirty="0"/>
              <a:t>S</a:t>
            </a:r>
            <a:r>
              <a:rPr lang="zh-CN" altLang="en-US" sz="2100" b="1" dirty="0"/>
              <a:t>、</a:t>
            </a:r>
            <a:r>
              <a:rPr lang="en-US" altLang="zh-CN" sz="2100" b="1" dirty="0"/>
              <a:t>Fe</a:t>
            </a:r>
            <a:r>
              <a:rPr lang="zh-CN" altLang="en-US" sz="2100" b="1" dirty="0"/>
              <a:t>、</a:t>
            </a:r>
            <a:r>
              <a:rPr lang="en-US" altLang="zh-CN" sz="2100" b="1" dirty="0"/>
              <a:t>Zn</a:t>
            </a:r>
            <a:r>
              <a:rPr lang="zh-CN" altLang="en-US" sz="2100" b="1" dirty="0"/>
              <a:t>、</a:t>
            </a:r>
            <a:r>
              <a:rPr lang="en-US" altLang="zh-CN" sz="2100" b="1" dirty="0" err="1"/>
              <a:t>Mn</a:t>
            </a:r>
            <a:r>
              <a:rPr lang="zh-CN" altLang="en-US" sz="2100" b="1" dirty="0"/>
              <a:t>、</a:t>
            </a:r>
            <a:r>
              <a:rPr lang="en-US" altLang="zh-CN" sz="2100" b="1" dirty="0"/>
              <a:t>Cu</a:t>
            </a:r>
            <a:r>
              <a:rPr lang="zh-CN" altLang="en-US" sz="2100" b="1" dirty="0"/>
              <a:t>、</a:t>
            </a:r>
            <a:r>
              <a:rPr lang="en-US" altLang="zh-CN" sz="2100" b="1" dirty="0"/>
              <a:t>B</a:t>
            </a:r>
            <a:r>
              <a:rPr lang="zh-CN" altLang="en-US" sz="2100" b="1" dirty="0"/>
              <a:t>、</a:t>
            </a:r>
            <a:r>
              <a:rPr lang="en-US" altLang="zh-CN" sz="2100" b="1" dirty="0"/>
              <a:t>Mo</a:t>
            </a:r>
            <a:r>
              <a:rPr lang="zh-CN" altLang="en-US" sz="2100" b="1" dirty="0"/>
              <a:t>，</a:t>
            </a:r>
            <a:r>
              <a:rPr lang="en-US" altLang="zh-CN" sz="2100" b="1" dirty="0"/>
              <a:t>17</a:t>
            </a:r>
            <a:r>
              <a:rPr lang="zh-CN" altLang="en-US" sz="2100" b="1" dirty="0"/>
              <a:t>种</a:t>
            </a:r>
            <a:r>
              <a:rPr lang="en-US" altLang="zh-CN" sz="2100" b="1" dirty="0"/>
              <a:t>C</a:t>
            </a:r>
            <a:r>
              <a:rPr lang="zh-CN" altLang="en-US" sz="2100" b="1" dirty="0"/>
              <a:t>、</a:t>
            </a:r>
            <a:r>
              <a:rPr lang="en-US" altLang="zh-CN" sz="2100" b="1" dirty="0"/>
              <a:t>H</a:t>
            </a:r>
            <a:r>
              <a:rPr lang="zh-CN" altLang="en-US" sz="2100" b="1" dirty="0"/>
              <a:t>、</a:t>
            </a:r>
            <a:r>
              <a:rPr lang="en-US" altLang="zh-CN" sz="2100" b="1" dirty="0"/>
              <a:t>O</a:t>
            </a:r>
            <a:r>
              <a:rPr lang="zh-CN" altLang="en-US" sz="2100" b="1" dirty="0"/>
              <a:t>、</a:t>
            </a:r>
            <a:r>
              <a:rPr lang="en-US" altLang="zh-CN" sz="2100" b="1" dirty="0"/>
              <a:t>Cl</a:t>
            </a:r>
            <a:r>
              <a:rPr lang="zh-CN" altLang="en-US" sz="2100" b="1" dirty="0"/>
              <a:t>、</a:t>
            </a:r>
            <a:r>
              <a:rPr lang="en-US" altLang="zh-CN" sz="2100" b="1" dirty="0"/>
              <a:t>Ni</a:t>
            </a:r>
            <a:r>
              <a:rPr lang="zh-CN" altLang="en-US" sz="2100" b="1" dirty="0"/>
              <a:t>不用提供），平衡施肥；</a:t>
            </a:r>
          </a:p>
          <a:p>
            <a:pPr>
              <a:lnSpc>
                <a:spcPct val="140000"/>
              </a:lnSpc>
            </a:pPr>
            <a:r>
              <a:rPr lang="zh-CN" altLang="en-US" sz="2100" b="1" dirty="0"/>
              <a:t>（</a:t>
            </a:r>
            <a:r>
              <a:rPr lang="en-US" altLang="zh-CN" sz="2100" b="1" dirty="0"/>
              <a:t>4</a:t>
            </a:r>
            <a:r>
              <a:rPr lang="zh-CN" altLang="en-US" sz="2100" b="1" dirty="0"/>
              <a:t>）根据植物的需要的形态和比例配方。</a:t>
            </a:r>
          </a:p>
          <a:p>
            <a:pPr>
              <a:lnSpc>
                <a:spcPct val="140000"/>
              </a:lnSpc>
            </a:pPr>
            <a:r>
              <a:rPr lang="zh-CN" altLang="en-US" sz="2100" b="1" dirty="0"/>
              <a:t>（</a:t>
            </a:r>
            <a:r>
              <a:rPr lang="en-US" altLang="zh-CN" sz="2100" b="1" dirty="0"/>
              <a:t>5</a:t>
            </a:r>
            <a:r>
              <a:rPr lang="zh-CN" altLang="en-US" sz="2100" b="1" dirty="0"/>
              <a:t>）比传统施肥减少一半的用量。</a:t>
            </a:r>
          </a:p>
          <a:p>
            <a:pPr>
              <a:lnSpc>
                <a:spcPct val="140000"/>
              </a:lnSpc>
            </a:pPr>
            <a:r>
              <a:rPr lang="zh-CN" altLang="en-US" sz="2100" b="1" dirty="0"/>
              <a:t>（</a:t>
            </a:r>
            <a:r>
              <a:rPr lang="en-US" altLang="zh-CN" sz="2100" b="1" dirty="0"/>
              <a:t>6</a:t>
            </a:r>
            <a:r>
              <a:rPr lang="zh-CN" altLang="en-US" sz="2100" b="1" dirty="0"/>
              <a:t>）生长平衡，显著减少生理性病害的发生，显著提高产量和品质。</a:t>
            </a:r>
          </a:p>
          <a:p>
            <a:pPr>
              <a:lnSpc>
                <a:spcPct val="140000"/>
              </a:lnSpc>
            </a:pPr>
            <a:r>
              <a:rPr lang="zh-CN" altLang="en-US" sz="2100" b="1" dirty="0"/>
              <a:t>（</a:t>
            </a:r>
            <a:r>
              <a:rPr lang="en-US" altLang="zh-CN" sz="2100" b="1" dirty="0"/>
              <a:t>7</a:t>
            </a:r>
            <a:r>
              <a:rPr lang="zh-CN" altLang="en-US" sz="2100" b="1" dirty="0"/>
              <a:t>）减少商业中间环节，大大降低肥料成本。</a:t>
            </a:r>
          </a:p>
        </p:txBody>
      </p:sp>
    </p:spTree>
    <p:extLst>
      <p:ext uri="{BB962C8B-B14F-4D97-AF65-F5344CB8AC3E}">
        <p14:creationId xmlns:p14="http://schemas.microsoft.com/office/powerpoint/2010/main" xmlns="" val="25428568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0" name="组合 18"/>
          <p:cNvGrpSpPr/>
          <p:nvPr/>
        </p:nvGrpSpPr>
        <p:grpSpPr bwMode="auto">
          <a:xfrm>
            <a:off x="2584434" y="914562"/>
            <a:ext cx="7023137" cy="180347"/>
            <a:chOff x="214282" y="1319198"/>
            <a:chExt cx="8642350" cy="180315"/>
          </a:xfrm>
        </p:grpSpPr>
        <p:sp>
          <p:nvSpPr>
            <p:cNvPr id="145413" name="Line 23"/>
            <p:cNvSpPr>
              <a:spLocks noChangeShapeType="1"/>
            </p:cNvSpPr>
            <p:nvPr/>
          </p:nvSpPr>
          <p:spPr bwMode="auto">
            <a:xfrm>
              <a:off x="214282" y="1357298"/>
              <a:ext cx="413101" cy="142215"/>
            </a:xfrm>
            <a:prstGeom prst="line">
              <a:avLst/>
            </a:prstGeom>
            <a:noFill/>
            <a:ln w="101600">
              <a:solidFill>
                <a:srgbClr val="CC0000"/>
              </a:solidFill>
              <a:round/>
            </a:ln>
            <a:extLst>
              <a:ext uri="{909E8E84-426E-40DD-AFC4-6F175D3DCCD1}">
                <a14:hiddenFill xmlns:a14="http://schemas.microsoft.com/office/drawing/2010/main" xmlns="">
                  <a:noFill/>
                </a14:hiddenFill>
              </a:ext>
            </a:extLst>
          </p:spPr>
          <p:txBody>
            <a:bodyPr wrap="none">
              <a:spAutoFit/>
            </a:bodyPr>
            <a:lstStyle/>
            <a:p>
              <a:endParaRPr lang="zh-CN" altLang="en-US" sz="100">
                <a:solidFill>
                  <a:srgbClr val="000000"/>
                </a:solidFill>
              </a:endParaRPr>
            </a:p>
          </p:txBody>
        </p:sp>
        <p:sp>
          <p:nvSpPr>
            <p:cNvPr id="145414" name="Line 24"/>
            <p:cNvSpPr>
              <a:spLocks noChangeShapeType="1"/>
            </p:cNvSpPr>
            <p:nvPr/>
          </p:nvSpPr>
          <p:spPr bwMode="auto">
            <a:xfrm>
              <a:off x="1598582" y="1319198"/>
              <a:ext cx="7258050" cy="142215"/>
            </a:xfrm>
            <a:prstGeom prst="line">
              <a:avLst/>
            </a:prstGeom>
            <a:noFill/>
            <a:ln w="12700">
              <a:solidFill>
                <a:srgbClr val="CC0000"/>
              </a:solidFill>
              <a:round/>
            </a:ln>
            <a:extLst>
              <a:ext uri="{909E8E84-426E-40DD-AFC4-6F175D3DCCD1}">
                <a14:hiddenFill xmlns:a14="http://schemas.microsoft.com/office/drawing/2010/main" xmlns="">
                  <a:noFill/>
                </a14:hiddenFill>
              </a:ext>
            </a:extLst>
          </p:spPr>
          <p:txBody>
            <a:bodyPr>
              <a:spAutoFit/>
            </a:bodyPr>
            <a:lstStyle/>
            <a:p>
              <a:endParaRPr lang="zh-CN" altLang="en-US" sz="100">
                <a:solidFill>
                  <a:srgbClr val="000000"/>
                </a:solidFill>
              </a:endParaRPr>
            </a:p>
          </p:txBody>
        </p:sp>
      </p:grpSp>
      <p:sp>
        <p:nvSpPr>
          <p:cNvPr id="13" name="Text Box 4"/>
          <p:cNvSpPr txBox="1">
            <a:spLocks noChangeArrowheads="1"/>
          </p:cNvSpPr>
          <p:nvPr/>
        </p:nvSpPr>
        <p:spPr bwMode="auto">
          <a:xfrm>
            <a:off x="2598622" y="152427"/>
            <a:ext cx="7430800" cy="600776"/>
          </a:xfrm>
          <a:prstGeom prst="rect">
            <a:avLst/>
          </a:prstGeom>
          <a:noFill/>
          <a:ln w="9525">
            <a:noFill/>
            <a:miter lim="800000"/>
          </a:ln>
          <a:effectLst/>
        </p:spPr>
        <p:txBody>
          <a:bodyPr lIns="107287" tIns="53643" rIns="107287" bIns="53643">
            <a:spAutoFit/>
          </a:bodyPr>
          <a:lstStyle/>
          <a:p>
            <a:pPr marL="871725" indent="-871725" eaLnBrk="0" hangingPunct="0">
              <a:spcBef>
                <a:spcPct val="50000"/>
              </a:spcBef>
              <a:buFont typeface="Wingdings" panose="05000000000000000000" pitchFamily="2" charset="2"/>
              <a:buChar char="p"/>
              <a:defRPr/>
            </a:pPr>
            <a:r>
              <a:rPr lang="zh-CN" altLang="en-US" sz="3200" b="1" dirty="0">
                <a:solidFill>
                  <a:srgbClr val="000099"/>
                </a:solidFill>
                <a:effectLst>
                  <a:outerShdw blurRad="38100" dist="38100" dir="2700000" algn="tl">
                    <a:srgbClr val="C0C0C0"/>
                  </a:outerShdw>
                </a:effectLst>
                <a:latin typeface="Arial" panose="020B0604020202020204" pitchFamily="34" charset="0"/>
                <a:ea typeface="隶书" panose="02010509060101010101" pitchFamily="49" charset="-122"/>
              </a:rPr>
              <a:t>控制系统类型</a:t>
            </a:r>
            <a:r>
              <a:rPr lang="en-US" altLang="zh-CN" sz="3200" b="1" dirty="0">
                <a:solidFill>
                  <a:srgbClr val="000099"/>
                </a:solidFill>
                <a:effectLst>
                  <a:outerShdw blurRad="38100" dist="38100" dir="2700000" algn="tl">
                    <a:srgbClr val="C0C0C0"/>
                  </a:outerShdw>
                </a:effectLst>
                <a:latin typeface="Arial" panose="020B0604020202020204" pitchFamily="34" charset="0"/>
                <a:ea typeface="隶书" panose="02010509060101010101" pitchFamily="49" charset="-122"/>
              </a:rPr>
              <a:t>——</a:t>
            </a:r>
            <a:r>
              <a:rPr lang="zh-CN" altLang="en-US" sz="3200" b="1" dirty="0">
                <a:solidFill>
                  <a:srgbClr val="000099"/>
                </a:solidFill>
                <a:effectLst>
                  <a:outerShdw blurRad="38100" dist="38100" dir="2700000" algn="tl">
                    <a:srgbClr val="C0C0C0"/>
                  </a:outerShdw>
                </a:effectLst>
                <a:latin typeface="Arial" panose="020B0604020202020204" pitchFamily="34" charset="0"/>
                <a:ea typeface="隶书" panose="02010509060101010101" pitchFamily="49" charset="-122"/>
              </a:rPr>
              <a:t>按照物理量划分</a:t>
            </a:r>
          </a:p>
        </p:txBody>
      </p:sp>
      <p:sp>
        <p:nvSpPr>
          <p:cNvPr id="15" name="Text Box 3"/>
          <p:cNvSpPr txBox="1">
            <a:spLocks noChangeArrowheads="1"/>
          </p:cNvSpPr>
          <p:nvPr/>
        </p:nvSpPr>
        <p:spPr bwMode="auto">
          <a:xfrm>
            <a:off x="2329182" y="579048"/>
            <a:ext cx="7300502" cy="2053995"/>
          </a:xfrm>
          <a:prstGeom prst="rect">
            <a:avLst/>
          </a:prstGeom>
          <a:noFill/>
          <a:ln w="9525" algn="ctr">
            <a:noFill/>
            <a:miter lim="800000"/>
          </a:ln>
          <a:effectLst/>
        </p:spPr>
        <p:txBody>
          <a:bodyPr lIns="107287" tIns="53643" rIns="107287" bIns="53643"/>
          <a:lstStyle/>
          <a:p>
            <a:pPr marL="108035" algn="just" defTabSz="1113871">
              <a:spcBef>
                <a:spcPct val="15000"/>
              </a:spcBef>
              <a:spcAft>
                <a:spcPct val="15000"/>
              </a:spcAft>
              <a:buClr>
                <a:srgbClr val="FF0000"/>
              </a:buClr>
              <a:buSzPct val="90000"/>
              <a:tabLst>
                <a:tab pos="3259656" algn="l"/>
              </a:tabLst>
              <a:defRPr/>
            </a:pPr>
            <a:endParaRPr lang="zh-CN" altLang="en-US"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endParaRPr>
          </a:p>
          <a:p>
            <a:pPr marL="528995" indent="-420961" algn="just" defTabSz="1113871">
              <a:spcBef>
                <a:spcPct val="15000"/>
              </a:spcBef>
              <a:spcAft>
                <a:spcPct val="15000"/>
              </a:spcAft>
              <a:buClr>
                <a:srgbClr val="FF0000"/>
              </a:buClr>
              <a:buSzPct val="90000"/>
              <a:buFont typeface="Wingdings" panose="05000000000000000000" pitchFamily="2" charset="2"/>
              <a:buChar char="Ø"/>
              <a:tabLst>
                <a:tab pos="3259656" algn="l"/>
              </a:tabLst>
              <a:defRPr/>
            </a:pPr>
            <a:r>
              <a:rPr lang="zh-CN" altLang="en-US" sz="2500" b="1" dirty="0">
                <a:solidFill>
                  <a:srgbClr val="FF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综合型：</a:t>
            </a:r>
            <a:r>
              <a:rPr lang="zh-CN" altLang="en-US"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同时控制土壤水分、空气湿度、</a:t>
            </a:r>
            <a:r>
              <a:rPr lang="zh-CN" altLang="en-US" sz="2500" b="1" dirty="0">
                <a:solidFill>
                  <a:srgbClr val="FF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作物生理指标</a:t>
            </a:r>
            <a:r>
              <a:rPr lang="zh-CN" altLang="en-US" sz="2500" b="1" dirty="0">
                <a:solidFill>
                  <a:srgbClr val="000000"/>
                </a:solidFill>
                <a:effectLst>
                  <a:outerShdw blurRad="38100" dist="38100" dir="2700000" algn="tl">
                    <a:srgbClr val="C0C0C0"/>
                  </a:outerShdw>
                </a:effectLst>
                <a:latin typeface="Times New Roman" panose="02020603050405020304" pitchFamily="18" charset="0"/>
                <a:ea typeface="隶书" panose="02010509060101010101" pitchFamily="49" charset="-122"/>
                <a:cs typeface="Times New Roman" panose="02020603050405020304" pitchFamily="18" charset="0"/>
              </a:rPr>
              <a:t>，通过实时参数计算作物需水耗水状况与长势，根据决策模型输出灌溉施肥量</a:t>
            </a:r>
          </a:p>
        </p:txBody>
      </p:sp>
      <p:pic>
        <p:nvPicPr>
          <p:cNvPr id="3" name="图片 2"/>
          <p:cNvPicPr>
            <a:picLocks noChangeAspect="1"/>
          </p:cNvPicPr>
          <p:nvPr/>
        </p:nvPicPr>
        <p:blipFill>
          <a:blip r:embed="rId2" cstate="print"/>
          <a:stretch>
            <a:fillRect/>
          </a:stretch>
        </p:blipFill>
        <p:spPr>
          <a:xfrm>
            <a:off x="2937910" y="3006662"/>
            <a:ext cx="5201560" cy="3570012"/>
          </a:xfrm>
          <a:prstGeom prst="rect">
            <a:avLst/>
          </a:prstGeom>
        </p:spPr>
      </p:pic>
      <p:sp>
        <p:nvSpPr>
          <p:cNvPr id="14" name="矩形 13"/>
          <p:cNvSpPr/>
          <p:nvPr/>
        </p:nvSpPr>
        <p:spPr>
          <a:xfrm>
            <a:off x="3190395" y="4191734"/>
            <a:ext cx="928850" cy="123723"/>
          </a:xfrm>
          <a:prstGeom prst="rect">
            <a:avLst/>
          </a:prstGeom>
        </p:spPr>
        <p:txBody>
          <a:bodyPr wrap="square" lIns="107287" tIns="53643" rIns="107287" bIns="53643">
            <a:spAutoFit/>
          </a:bodyPr>
          <a:lstStyle/>
          <a:p>
            <a:r>
              <a:rPr lang="zh-CN" altLang="en-US" sz="100" b="1" dirty="0">
                <a:solidFill>
                  <a:srgbClr val="000099"/>
                </a:solidFill>
                <a:latin typeface="黑体" panose="02010609060101010101" charset="-122"/>
                <a:ea typeface="黑体" panose="02010609060101010101" charset="-122"/>
              </a:rPr>
              <a:t>决策控制</a:t>
            </a:r>
          </a:p>
        </p:txBody>
      </p:sp>
      <p:sp>
        <p:nvSpPr>
          <p:cNvPr id="16" name="矩形 15"/>
          <p:cNvSpPr/>
          <p:nvPr/>
        </p:nvSpPr>
        <p:spPr>
          <a:xfrm>
            <a:off x="6595169" y="4724945"/>
            <a:ext cx="1358533" cy="123723"/>
          </a:xfrm>
          <a:prstGeom prst="rect">
            <a:avLst/>
          </a:prstGeom>
        </p:spPr>
        <p:txBody>
          <a:bodyPr wrap="square" lIns="107287" tIns="53643" rIns="107287" bIns="53643">
            <a:spAutoFit/>
          </a:bodyPr>
          <a:lstStyle/>
          <a:p>
            <a:r>
              <a:rPr lang="zh-CN" altLang="en-US" sz="100" b="1" dirty="0">
                <a:solidFill>
                  <a:srgbClr val="000099"/>
                </a:solidFill>
                <a:latin typeface="黑体" panose="02010609060101010101" charset="-122"/>
                <a:ea typeface="黑体" panose="02010609060101010101" charset="-122"/>
              </a:rPr>
              <a:t>灌溉系统参数</a:t>
            </a:r>
          </a:p>
        </p:txBody>
      </p:sp>
      <p:sp>
        <p:nvSpPr>
          <p:cNvPr id="17" name="矩形 16"/>
          <p:cNvSpPr/>
          <p:nvPr/>
        </p:nvSpPr>
        <p:spPr>
          <a:xfrm>
            <a:off x="5745243" y="5157224"/>
            <a:ext cx="928850" cy="123723"/>
          </a:xfrm>
          <a:prstGeom prst="rect">
            <a:avLst/>
          </a:prstGeom>
        </p:spPr>
        <p:txBody>
          <a:bodyPr wrap="square" lIns="107287" tIns="53643" rIns="107287" bIns="53643">
            <a:spAutoFit/>
          </a:bodyPr>
          <a:lstStyle/>
          <a:p>
            <a:r>
              <a:rPr lang="zh-CN" altLang="en-US" sz="100" b="1" dirty="0">
                <a:solidFill>
                  <a:srgbClr val="000099"/>
                </a:solidFill>
                <a:latin typeface="黑体" panose="02010609060101010101" charset="-122"/>
                <a:ea typeface="黑体" panose="02010609060101010101" charset="-122"/>
              </a:rPr>
              <a:t>田间气象</a:t>
            </a:r>
          </a:p>
        </p:txBody>
      </p:sp>
      <p:sp>
        <p:nvSpPr>
          <p:cNvPr id="19" name="矩形 18"/>
          <p:cNvSpPr/>
          <p:nvPr/>
        </p:nvSpPr>
        <p:spPr>
          <a:xfrm>
            <a:off x="5074265" y="3570964"/>
            <a:ext cx="928850" cy="123723"/>
          </a:xfrm>
          <a:prstGeom prst="rect">
            <a:avLst/>
          </a:prstGeom>
        </p:spPr>
        <p:txBody>
          <a:bodyPr wrap="square" lIns="107287" tIns="53643" rIns="107287" bIns="53643">
            <a:spAutoFit/>
          </a:bodyPr>
          <a:lstStyle/>
          <a:p>
            <a:r>
              <a:rPr lang="zh-CN" altLang="en-US" sz="100" b="1" dirty="0">
                <a:solidFill>
                  <a:srgbClr val="000099"/>
                </a:solidFill>
                <a:latin typeface="黑体" panose="02010609060101010101" charset="-122"/>
                <a:ea typeface="黑体" panose="02010609060101010101" charset="-122"/>
              </a:rPr>
              <a:t>土壤水分</a:t>
            </a:r>
          </a:p>
        </p:txBody>
      </p:sp>
      <p:sp>
        <p:nvSpPr>
          <p:cNvPr id="20" name="矩形 19"/>
          <p:cNvSpPr/>
          <p:nvPr/>
        </p:nvSpPr>
        <p:spPr>
          <a:xfrm>
            <a:off x="5398763" y="4213422"/>
            <a:ext cx="928850" cy="123723"/>
          </a:xfrm>
          <a:prstGeom prst="rect">
            <a:avLst/>
          </a:prstGeom>
        </p:spPr>
        <p:txBody>
          <a:bodyPr wrap="square" lIns="107287" tIns="53643" rIns="107287" bIns="53643">
            <a:spAutoFit/>
          </a:bodyPr>
          <a:lstStyle/>
          <a:p>
            <a:r>
              <a:rPr lang="zh-CN" altLang="en-US" sz="100" b="1" dirty="0">
                <a:solidFill>
                  <a:srgbClr val="000099"/>
                </a:solidFill>
                <a:latin typeface="黑体" panose="02010609060101010101" charset="-122"/>
                <a:ea typeface="黑体" panose="02010609060101010101" charset="-122"/>
              </a:rPr>
              <a:t>作物长势</a:t>
            </a:r>
          </a:p>
        </p:txBody>
      </p:sp>
      <p:cxnSp>
        <p:nvCxnSpPr>
          <p:cNvPr id="5" name="直接箭头连接符 4"/>
          <p:cNvCxnSpPr/>
          <p:nvPr/>
        </p:nvCxnSpPr>
        <p:spPr bwMode="auto">
          <a:xfrm flipH="1">
            <a:off x="4119246" y="3824997"/>
            <a:ext cx="955020" cy="290525"/>
          </a:xfrm>
          <a:prstGeom prst="straightConnector1">
            <a:avLst/>
          </a:prstGeom>
          <a:ln w="28575" cap="flat" cmpd="sng" algn="ctr">
            <a:solidFill>
              <a:srgbClr val="FF000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2" name="直接箭头连接符 21"/>
          <p:cNvCxnSpPr/>
          <p:nvPr/>
        </p:nvCxnSpPr>
        <p:spPr bwMode="auto">
          <a:xfrm flipH="1" flipV="1">
            <a:off x="4124496" y="4369551"/>
            <a:ext cx="1279428" cy="54220"/>
          </a:xfrm>
          <a:prstGeom prst="straightConnector1">
            <a:avLst/>
          </a:prstGeom>
          <a:ln w="28575" cap="flat" cmpd="sng" algn="ctr">
            <a:solidFill>
              <a:srgbClr val="FF000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4" name="直接箭头连接符 23"/>
          <p:cNvCxnSpPr/>
          <p:nvPr/>
        </p:nvCxnSpPr>
        <p:spPr bwMode="auto">
          <a:xfrm flipH="1" flipV="1">
            <a:off x="4124497" y="4706395"/>
            <a:ext cx="1620746" cy="646075"/>
          </a:xfrm>
          <a:prstGeom prst="straightConnector1">
            <a:avLst/>
          </a:prstGeom>
          <a:ln w="28575" cap="flat" cmpd="sng" algn="ctr">
            <a:solidFill>
              <a:srgbClr val="FF000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6" name="直接箭头连接符 25"/>
          <p:cNvCxnSpPr/>
          <p:nvPr/>
        </p:nvCxnSpPr>
        <p:spPr bwMode="auto">
          <a:xfrm flipH="1" flipV="1">
            <a:off x="4124499" y="4579903"/>
            <a:ext cx="2408837" cy="349929"/>
          </a:xfrm>
          <a:prstGeom prst="straightConnector1">
            <a:avLst/>
          </a:prstGeom>
          <a:ln w="28575" cap="flat" cmpd="sng" algn="ctr">
            <a:solidFill>
              <a:srgbClr val="FF000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Tree>
    <p:extLst>
      <p:ext uri="{BB962C8B-B14F-4D97-AF65-F5344CB8AC3E}">
        <p14:creationId xmlns:p14="http://schemas.microsoft.com/office/powerpoint/2010/main" xmlns="" val="157681532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4" name="Rectangle 6"/>
          <p:cNvSpPr>
            <a:spLocks noChangeArrowheads="1"/>
          </p:cNvSpPr>
          <p:nvPr/>
        </p:nvSpPr>
        <p:spPr bwMode="auto">
          <a:xfrm>
            <a:off x="3065728" y="1944513"/>
            <a:ext cx="2718991" cy="4552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a:lnSpc>
                <a:spcPct val="140000"/>
              </a:lnSpc>
            </a:pPr>
            <a:r>
              <a:rPr lang="zh-CN" altLang="en-US" sz="1600" b="0">
                <a:latin typeface="微软雅黑" pitchFamily="34" charset="-122"/>
                <a:ea typeface="微软雅黑" pitchFamily="34" charset="-122"/>
              </a:rPr>
              <a:t>      平台应用大数据技术，根据作物类型构建</a:t>
            </a:r>
            <a:r>
              <a:rPr lang="zh-CN" altLang="en-US" sz="1600">
                <a:solidFill>
                  <a:srgbClr val="EF1403"/>
                </a:solidFill>
                <a:latin typeface="微软雅黑" pitchFamily="34" charset="-122"/>
                <a:ea typeface="微软雅黑" pitchFamily="34" charset="-122"/>
              </a:rPr>
              <a:t>基于大数据的灌溉施肥决策模型</a:t>
            </a:r>
            <a:r>
              <a:rPr lang="zh-CN" altLang="en-US" sz="1600" b="0">
                <a:latin typeface="微软雅黑" pitchFamily="34" charset="-122"/>
                <a:ea typeface="微软雅黑" pitchFamily="34" charset="-122"/>
              </a:rPr>
              <a:t>，实现作物的“</a:t>
            </a:r>
            <a:r>
              <a:rPr lang="zh-CN" altLang="en-US" sz="1600">
                <a:solidFill>
                  <a:srgbClr val="EF1403"/>
                </a:solidFill>
                <a:latin typeface="微软雅黑" pitchFamily="34" charset="-122"/>
                <a:ea typeface="微软雅黑" pitchFamily="34" charset="-122"/>
              </a:rPr>
              <a:t>适时适量</a:t>
            </a:r>
            <a:r>
              <a:rPr lang="zh-CN" altLang="en-US" sz="1600" b="0">
                <a:latin typeface="微软雅黑" pitchFamily="34" charset="-122"/>
                <a:ea typeface="微软雅黑" pitchFamily="34" charset="-122"/>
              </a:rPr>
              <a:t>”灌溉、智能化灌溉施肥决策服务、农田灌溉计量付费智慧化控制以及灌溉水有效利用系数测算等功能。目前，平台已在滨州市沾化区农业水价综合改革项目中应用，系统运行良好，有效地</a:t>
            </a:r>
            <a:r>
              <a:rPr lang="zh-CN" altLang="en-US" sz="1600" b="0">
                <a:solidFill>
                  <a:srgbClr val="EF1403"/>
                </a:solidFill>
                <a:latin typeface="微软雅黑" pitchFamily="34" charset="-122"/>
                <a:ea typeface="微软雅黑" pitchFamily="34" charset="-122"/>
              </a:rPr>
              <a:t>节约灌溉水量和施肥量</a:t>
            </a:r>
            <a:r>
              <a:rPr lang="zh-CN" altLang="en-US" sz="1600" b="0">
                <a:latin typeface="微软雅黑" pitchFamily="34" charset="-122"/>
                <a:ea typeface="微软雅黑" pitchFamily="34" charset="-122"/>
              </a:rPr>
              <a:t>，</a:t>
            </a:r>
            <a:r>
              <a:rPr lang="zh-CN" altLang="en-US" sz="1600" b="0">
                <a:solidFill>
                  <a:srgbClr val="EF1403"/>
                </a:solidFill>
                <a:latin typeface="微软雅黑" pitchFamily="34" charset="-122"/>
                <a:ea typeface="微软雅黑" pitchFamily="34" charset="-122"/>
              </a:rPr>
              <a:t>节省了劳动力</a:t>
            </a:r>
            <a:r>
              <a:rPr lang="zh-CN" altLang="en-US" sz="1600" b="0">
                <a:latin typeface="微软雅黑" pitchFamily="34" charset="-122"/>
                <a:ea typeface="微软雅黑" pitchFamily="34" charset="-122"/>
              </a:rPr>
              <a:t>。</a:t>
            </a:r>
          </a:p>
        </p:txBody>
      </p:sp>
      <p:sp>
        <p:nvSpPr>
          <p:cNvPr id="92165" name="Rectangle 7"/>
          <p:cNvSpPr>
            <a:spLocks noChangeArrowheads="1"/>
          </p:cNvSpPr>
          <p:nvPr/>
        </p:nvSpPr>
        <p:spPr bwMode="auto">
          <a:xfrm>
            <a:off x="3186114" y="1257301"/>
            <a:ext cx="6800099" cy="477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en-US" altLang="zh-CN" sz="2400" dirty="0">
                <a:latin typeface="微软雅黑" pitchFamily="34" charset="-122"/>
                <a:ea typeface="微软雅黑" pitchFamily="34" charset="-122"/>
              </a:rPr>
              <a:t> </a:t>
            </a:r>
            <a:r>
              <a:rPr lang="zh-CN" altLang="en-US" sz="2400" dirty="0">
                <a:latin typeface="微软雅黑" pitchFamily="34" charset="-122"/>
                <a:ea typeface="微软雅黑" pitchFamily="34" charset="-122"/>
              </a:rPr>
              <a:t>基于物联网大数据技术的农业用水综合管理平台</a:t>
            </a:r>
          </a:p>
        </p:txBody>
      </p:sp>
      <p:pic>
        <p:nvPicPr>
          <p:cNvPr id="92166" name="Picture 10" descr="构架设计-（沾化）"/>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874150" y="1919820"/>
            <a:ext cx="4658915" cy="4665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706529877"/>
      </p:ext>
    </p:extLst>
  </p:cSld>
  <p:clrMapOvr>
    <a:masterClrMapping/>
  </p:clrMapOvr>
  <p:transition advTm="1217">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60" name="Rectangle 7"/>
          <p:cNvSpPr>
            <a:spLocks noChangeArrowheads="1"/>
          </p:cNvSpPr>
          <p:nvPr/>
        </p:nvSpPr>
        <p:spPr bwMode="auto">
          <a:xfrm>
            <a:off x="3093246" y="1206501"/>
            <a:ext cx="6880935" cy="477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107287" tIns="53643" rIns="107287" bIns="53643">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eaLnBrk="1" hangingPunct="1"/>
            <a:r>
              <a:rPr lang="zh-CN" altLang="en-US" sz="2400" dirty="0">
                <a:latin typeface="微软雅黑" pitchFamily="34" charset="-122"/>
                <a:ea typeface="微软雅黑" pitchFamily="34" charset="-122"/>
              </a:rPr>
              <a:t>基于卷积神经网络的灌溉水量和施肥量预测</a:t>
            </a:r>
          </a:p>
        </p:txBody>
      </p:sp>
      <p:sp>
        <p:nvSpPr>
          <p:cNvPr id="96261" name="Rectangle 8"/>
          <p:cNvSpPr>
            <a:spLocks noChangeArrowheads="1"/>
          </p:cNvSpPr>
          <p:nvPr/>
        </p:nvSpPr>
        <p:spPr bwMode="auto">
          <a:xfrm>
            <a:off x="3093246" y="1838850"/>
            <a:ext cx="7735623" cy="22807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7287" tIns="53643" rIns="107287" bIns="53643" anchor="ctr">
            <a:spAutoFit/>
          </a:bodyPr>
          <a:lstStyle>
            <a:lvl1pPr eaLnBrk="0" hangingPunct="0">
              <a:defRPr b="1">
                <a:solidFill>
                  <a:schemeClr val="tx1"/>
                </a:solidFill>
                <a:latin typeface="Arial" pitchFamily="34" charset="0"/>
                <a:ea typeface="宋体" pitchFamily="2" charset="-122"/>
              </a:defRPr>
            </a:lvl1pPr>
            <a:lvl2pPr marL="742950" indent="-285750" eaLnBrk="0" hangingPunct="0">
              <a:defRPr b="1">
                <a:solidFill>
                  <a:schemeClr val="tx1"/>
                </a:solidFill>
                <a:latin typeface="Arial" pitchFamily="34" charset="0"/>
                <a:ea typeface="宋体" pitchFamily="2" charset="-122"/>
              </a:defRPr>
            </a:lvl2pPr>
            <a:lvl3pPr marL="1143000" indent="-228600" eaLnBrk="0" hangingPunct="0">
              <a:defRPr b="1">
                <a:solidFill>
                  <a:schemeClr val="tx1"/>
                </a:solidFill>
                <a:latin typeface="Arial" pitchFamily="34" charset="0"/>
                <a:ea typeface="宋体" pitchFamily="2" charset="-122"/>
              </a:defRPr>
            </a:lvl3pPr>
            <a:lvl4pPr marL="1600200" indent="-228600" eaLnBrk="0" hangingPunct="0">
              <a:defRPr b="1">
                <a:solidFill>
                  <a:schemeClr val="tx1"/>
                </a:solidFill>
                <a:latin typeface="Arial" pitchFamily="34" charset="0"/>
                <a:ea typeface="宋体" pitchFamily="2" charset="-122"/>
              </a:defRPr>
            </a:lvl4pPr>
            <a:lvl5pPr marL="2057400" indent="-228600" eaLnBrk="0" hangingPunct="0">
              <a:defRPr b="1">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b="1">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b="1">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b="1">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b="1">
                <a:solidFill>
                  <a:schemeClr val="tx1"/>
                </a:solidFill>
                <a:latin typeface="Arial" pitchFamily="34" charset="0"/>
                <a:ea typeface="宋体" pitchFamily="2" charset="-122"/>
              </a:defRPr>
            </a:lvl9pPr>
          </a:lstStyle>
          <a:p>
            <a:pPr>
              <a:lnSpc>
                <a:spcPct val="150000"/>
              </a:lnSpc>
            </a:pPr>
            <a:r>
              <a:rPr lang="zh-CN" altLang="en-US" sz="1600" b="0">
                <a:latin typeface="Times New Roman" pitchFamily="18" charset="0"/>
                <a:ea typeface="微软雅黑" pitchFamily="34" charset="-122"/>
              </a:rPr>
              <a:t>        针对传统统计方法和BP神经网络学习能力有限问题，采用深度前馈神经网络，建立灌溉水量和施肥量预测模型，不断调整网络的层次结构和训练超参数，得到较好的预测效果。 针对深度前馈神经网络不能挖掘输入参数特征之间关系的缺点，进一步用卷积神经网络改进预测模型。</a:t>
            </a:r>
          </a:p>
          <a:p>
            <a:pPr>
              <a:lnSpc>
                <a:spcPct val="150000"/>
              </a:lnSpc>
            </a:pPr>
            <a:r>
              <a:rPr lang="zh-CN" altLang="en-US" sz="1600" b="0">
                <a:latin typeface="Times New Roman" pitchFamily="18" charset="0"/>
                <a:ea typeface="微软雅黑" pitchFamily="34" charset="-122"/>
              </a:rPr>
              <a:t>        实验表明：深度学习模型比传统的BP神经网络模型好，基于卷积神经网络模型预测的结果高于深度前馈神经网络模型的预测结果。</a:t>
            </a:r>
            <a:r>
              <a:rPr lang="zh-CN" altLang="en-US" sz="1600">
                <a:latin typeface="Times New Roman" pitchFamily="18" charset="0"/>
                <a:ea typeface="微软雅黑" pitchFamily="34" charset="-122"/>
              </a:rPr>
              <a:t> </a:t>
            </a:r>
          </a:p>
        </p:txBody>
      </p:sp>
      <p:pic>
        <p:nvPicPr>
          <p:cNvPr id="96263" name="图片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770844" y="4258736"/>
            <a:ext cx="6380427" cy="2529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855254588"/>
      </p:ext>
    </p:extLst>
  </p:cSld>
  <p:clrMapOvr>
    <a:masterClrMapping/>
  </p:clrMapOvr>
  <p:transition advTm="1217">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143000" y="1672900"/>
            <a:ext cx="9906000" cy="5185103"/>
          </a:xfrm>
          <a:prstGeom prst="rect">
            <a:avLst/>
          </a:prstGeom>
        </p:spPr>
      </p:pic>
      <p:sp>
        <p:nvSpPr>
          <p:cNvPr id="3" name="副标题 5"/>
          <p:cNvSpPr txBox="1">
            <a:spLocks/>
          </p:cNvSpPr>
          <p:nvPr/>
        </p:nvSpPr>
        <p:spPr>
          <a:xfrm>
            <a:off x="5035334" y="873787"/>
            <a:ext cx="2121332" cy="541607"/>
          </a:xfrm>
          <a:prstGeom prst="rect">
            <a:avLst/>
          </a:prstGeom>
        </p:spPr>
        <p:txBody>
          <a:bodyPr vert="horz" lIns="80467" tIns="40234" rIns="80467" bIns="40234"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zh-CN" altLang="en-US" sz="1900" b="1" dirty="0">
                <a:solidFill>
                  <a:srgbClr val="36B68A"/>
                </a:solidFill>
                <a:latin typeface="PingFang SC" charset="-122"/>
                <a:ea typeface="PingFang SC" charset="-122"/>
                <a:cs typeface="PingFang SC" charset="-122"/>
              </a:rPr>
              <a:t>典型根系吸水规律</a:t>
            </a:r>
            <a:endParaRPr lang="en-US" altLang="zh-CN" sz="1900" b="1" dirty="0">
              <a:solidFill>
                <a:srgbClr val="36B68A"/>
              </a:solidFill>
              <a:latin typeface="PingFang SC" charset="-122"/>
              <a:ea typeface="PingFang SC" charset="-122"/>
              <a:cs typeface="PingFang SC" charset="-122"/>
            </a:endParaRPr>
          </a:p>
        </p:txBody>
      </p:sp>
      <p:sp>
        <p:nvSpPr>
          <p:cNvPr id="5" name="文本框 41"/>
          <p:cNvSpPr txBox="1"/>
          <p:nvPr/>
        </p:nvSpPr>
        <p:spPr>
          <a:xfrm>
            <a:off x="1490371" y="673329"/>
            <a:ext cx="3310231" cy="317626"/>
          </a:xfrm>
          <a:prstGeom prst="rect">
            <a:avLst/>
          </a:prstGeom>
          <a:noFill/>
        </p:spPr>
        <p:txBody>
          <a:bodyPr wrap="square" lIns="40234" tIns="20117" rIns="40234" bIns="20117" rtlCol="0">
            <a:spAutoFit/>
          </a:bodyPr>
          <a:lstStyle/>
          <a:p>
            <a:r>
              <a:rPr lang="zh-CN" altLang="en-US" b="1" spc="264" dirty="0">
                <a:solidFill>
                  <a:srgbClr val="485766"/>
                </a:solidFill>
                <a:latin typeface="微软雅黑" panose="020B0503020204020204" pitchFamily="34" charset="-122"/>
                <a:ea typeface="微软雅黑" panose="020B0503020204020204" pitchFamily="34" charset="-122"/>
              </a:rPr>
              <a:t>土壤墒情监测仪</a:t>
            </a:r>
            <a:r>
              <a:rPr lang="en-US" altLang="zh-CN" b="1" spc="264" dirty="0">
                <a:solidFill>
                  <a:srgbClr val="485766"/>
                </a:solidFill>
                <a:latin typeface="微软雅黑" panose="020B0503020204020204" pitchFamily="34" charset="-122"/>
                <a:ea typeface="微软雅黑" panose="020B0503020204020204" pitchFamily="34" charset="-122"/>
              </a:rPr>
              <a:t>-</a:t>
            </a:r>
            <a:r>
              <a:rPr lang="zh-CN" altLang="en-US" b="1" spc="264" dirty="0">
                <a:solidFill>
                  <a:srgbClr val="485766"/>
                </a:solidFill>
                <a:latin typeface="微软雅黑" panose="020B0503020204020204" pitchFamily="34" charset="-122"/>
                <a:ea typeface="微软雅黑" panose="020B0503020204020204" pitchFamily="34" charset="-122"/>
              </a:rPr>
              <a:t>“智墒”</a:t>
            </a:r>
            <a:endParaRPr lang="zh-HK" altLang="en-US" b="1" spc="264" dirty="0">
              <a:solidFill>
                <a:srgbClr val="485766"/>
              </a:solidFill>
              <a:latin typeface="微软雅黑" panose="020B0503020204020204" pitchFamily="34" charset="-122"/>
              <a:ea typeface="微软雅黑" panose="020B0503020204020204" pitchFamily="34" charset="-122"/>
            </a:endParaRPr>
          </a:p>
        </p:txBody>
      </p:sp>
      <p:sp>
        <p:nvSpPr>
          <p:cNvPr id="6" name="矩形 5"/>
          <p:cNvSpPr/>
          <p:nvPr/>
        </p:nvSpPr>
        <p:spPr>
          <a:xfrm>
            <a:off x="1272720" y="0"/>
            <a:ext cx="163477" cy="1005116"/>
          </a:xfrm>
          <a:prstGeom prst="rect">
            <a:avLst/>
          </a:prstGeom>
          <a:ln/>
        </p:spPr>
        <p:style>
          <a:lnRef idx="0">
            <a:schemeClr val="accent6"/>
          </a:lnRef>
          <a:fillRef idx="3">
            <a:schemeClr val="accent6"/>
          </a:fillRef>
          <a:effectRef idx="3">
            <a:schemeClr val="accent6"/>
          </a:effectRef>
          <a:fontRef idx="minor">
            <a:schemeClr val="lt1"/>
          </a:fontRef>
        </p:style>
        <p:txBody>
          <a:bodyPr lIns="40234" tIns="20117" rIns="40234" bIns="20117" rtlCol="0" anchor="ctr"/>
          <a:lstStyle/>
          <a:p>
            <a:pPr algn="ctr"/>
            <a:endParaRPr lang="zh-HK" altLang="en-US" sz="4401"/>
          </a:p>
        </p:txBody>
      </p:sp>
      <p:sp>
        <p:nvSpPr>
          <p:cNvPr id="7" name="文本框 38"/>
          <p:cNvSpPr txBox="1"/>
          <p:nvPr/>
        </p:nvSpPr>
        <p:spPr>
          <a:xfrm>
            <a:off x="1490369" y="86075"/>
            <a:ext cx="5071796" cy="471514"/>
          </a:xfrm>
          <a:prstGeom prst="rect">
            <a:avLst/>
          </a:prstGeom>
          <a:noFill/>
          <a:ln>
            <a:solidFill>
              <a:schemeClr val="accent1"/>
            </a:solidFill>
          </a:ln>
        </p:spPr>
        <p:txBody>
          <a:bodyPr wrap="square" lIns="40234" tIns="20117" rIns="40234" bIns="20117" rtlCol="0">
            <a:spAutoFit/>
          </a:bodyPr>
          <a:lstStyle/>
          <a:p>
            <a:r>
              <a:rPr lang="zh-CN" altLang="en-US" sz="2800" b="1" spc="264" dirty="0">
                <a:solidFill>
                  <a:srgbClr val="00B0F0"/>
                </a:solidFill>
                <a:latin typeface="微软雅黑" panose="020B0503020204020204" pitchFamily="34" charset="-122"/>
                <a:ea typeface="微软雅黑" panose="020B0503020204020204" pitchFamily="34" charset="-122"/>
              </a:rPr>
              <a:t>发现植物需水规律</a:t>
            </a:r>
            <a:endParaRPr lang="zh-HK" altLang="en-US" sz="2800" b="1" spc="264" dirty="0">
              <a:solidFill>
                <a:srgbClr val="00B0F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142808381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1143000" y="1382801"/>
            <a:ext cx="9886500" cy="4871950"/>
          </a:xfrm>
          <a:prstGeom prst="rect">
            <a:avLst/>
          </a:prstGeom>
        </p:spPr>
      </p:pic>
      <p:sp>
        <p:nvSpPr>
          <p:cNvPr id="5" name="文本框 22"/>
          <p:cNvSpPr txBox="1"/>
          <p:nvPr/>
        </p:nvSpPr>
        <p:spPr>
          <a:xfrm>
            <a:off x="7728191" y="940529"/>
            <a:ext cx="2958430" cy="1180836"/>
          </a:xfrm>
          <a:prstGeom prst="rect">
            <a:avLst/>
          </a:prstGeom>
          <a:noFill/>
          <a:ln w="12700" cap="flat">
            <a:noFill/>
            <a:miter lim="400000"/>
          </a:ln>
        </p:spPr>
        <p:style>
          <a:lnRef idx="0">
            <a:srgbClr val="FFFFFF"/>
          </a:lnRef>
          <a:fillRef idx="0">
            <a:srgbClr val="FFFFFF"/>
          </a:fillRef>
          <a:effectRef idx="0">
            <a:srgbClr val="FFFFFF"/>
          </a:effectRef>
          <a:fontRef idx="none"/>
        </p:style>
        <p:txBody>
          <a:bodyPr rot="0" spcFirstLastPara="1" vertOverflow="overflow" horzOverflow="overflow" vert="horz" wrap="square" lIns="89408" tIns="89408" rIns="89408" bIns="89408" numCol="1" spcCol="16764" rtlCol="0" anchor="ctr">
            <a:spAutoFit/>
          </a:bodyPr>
          <a:lstStyle/>
          <a:p>
            <a:pPr defTabSz="1452917" latinLnBrk="1"/>
            <a:r>
              <a:rPr lang="zh-CN" altLang="en-US" sz="1300" dirty="0">
                <a:solidFill>
                  <a:schemeClr val="tx2">
                    <a:lumMod val="50000"/>
                  </a:schemeClr>
                </a:solidFill>
                <a:latin typeface="微软雅黑" pitchFamily="34" charset="-122"/>
                <a:ea typeface="微软雅黑" pitchFamily="34" charset="-122"/>
              </a:rPr>
              <a:t>地点：内蒙古</a:t>
            </a:r>
            <a:r>
              <a:rPr lang="en-US" altLang="zh-CN" sz="1300" dirty="0">
                <a:solidFill>
                  <a:schemeClr val="tx2">
                    <a:lumMod val="50000"/>
                  </a:schemeClr>
                </a:solidFill>
                <a:latin typeface="微软雅黑" pitchFamily="34" charset="-122"/>
                <a:ea typeface="微软雅黑" pitchFamily="34" charset="-122"/>
              </a:rPr>
              <a:t>-</a:t>
            </a:r>
            <a:r>
              <a:rPr lang="zh-CN" altLang="en-US" sz="1300" dirty="0">
                <a:solidFill>
                  <a:schemeClr val="tx2">
                    <a:lumMod val="50000"/>
                  </a:schemeClr>
                </a:solidFill>
                <a:latin typeface="微软雅黑" pitchFamily="34" charset="-122"/>
                <a:ea typeface="微软雅黑" pitchFamily="34" charset="-122"/>
              </a:rPr>
              <a:t>通辽</a:t>
            </a:r>
            <a:r>
              <a:rPr lang="en-US" altLang="zh-CN" sz="1300" dirty="0">
                <a:solidFill>
                  <a:schemeClr val="tx2">
                    <a:lumMod val="50000"/>
                  </a:schemeClr>
                </a:solidFill>
                <a:latin typeface="微软雅黑" pitchFamily="34" charset="-122"/>
                <a:ea typeface="微软雅黑" pitchFamily="34" charset="-122"/>
              </a:rPr>
              <a:t>-</a:t>
            </a:r>
            <a:r>
              <a:rPr lang="zh-CN" altLang="en-US" sz="1300" dirty="0">
                <a:solidFill>
                  <a:schemeClr val="tx2">
                    <a:lumMod val="50000"/>
                  </a:schemeClr>
                </a:solidFill>
                <a:latin typeface="微软雅黑" pitchFamily="34" charset="-122"/>
                <a:ea typeface="微软雅黑" pitchFamily="34" charset="-122"/>
              </a:rPr>
              <a:t>扎鲁特旗</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作物：苜蓿草</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灌溉：喷灌机</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时间：</a:t>
            </a:r>
            <a:r>
              <a:rPr lang="en-US" altLang="zh-CN" sz="1300" dirty="0">
                <a:solidFill>
                  <a:schemeClr val="tx2">
                    <a:lumMod val="50000"/>
                  </a:schemeClr>
                </a:solidFill>
                <a:latin typeface="微软雅黑" pitchFamily="34" charset="-122"/>
                <a:ea typeface="微软雅黑" pitchFamily="34" charset="-122"/>
              </a:rPr>
              <a:t>2015</a:t>
            </a:r>
            <a:r>
              <a:rPr lang="zh-CN" altLang="en-US" sz="1300" dirty="0">
                <a:solidFill>
                  <a:schemeClr val="tx2">
                    <a:lumMod val="50000"/>
                  </a:schemeClr>
                </a:solidFill>
                <a:latin typeface="微软雅黑" pitchFamily="34" charset="-122"/>
                <a:ea typeface="微软雅黑" pitchFamily="34" charset="-122"/>
              </a:rPr>
              <a:t>年</a:t>
            </a:r>
            <a:r>
              <a:rPr lang="en-US" altLang="zh-CN" sz="1300" dirty="0">
                <a:solidFill>
                  <a:schemeClr val="tx2">
                    <a:lumMod val="50000"/>
                  </a:schemeClr>
                </a:solidFill>
                <a:latin typeface="微软雅黑" pitchFamily="34" charset="-122"/>
                <a:ea typeface="微软雅黑" pitchFamily="34" charset="-122"/>
              </a:rPr>
              <a:t>5</a:t>
            </a:r>
            <a:r>
              <a:rPr lang="zh-CN" altLang="en-US" sz="1300" dirty="0">
                <a:solidFill>
                  <a:schemeClr val="tx2">
                    <a:lumMod val="50000"/>
                  </a:schemeClr>
                </a:solidFill>
                <a:latin typeface="微软雅黑" pitchFamily="34" charset="-122"/>
                <a:ea typeface="微软雅黑" pitchFamily="34" charset="-122"/>
              </a:rPr>
              <a:t>月</a:t>
            </a:r>
            <a:r>
              <a:rPr lang="en-US" altLang="zh-CN" sz="1300" dirty="0">
                <a:solidFill>
                  <a:schemeClr val="tx2">
                    <a:lumMod val="50000"/>
                  </a:schemeClr>
                </a:solidFill>
                <a:latin typeface="微软雅黑" pitchFamily="34" charset="-122"/>
                <a:ea typeface="微软雅黑" pitchFamily="34" charset="-122"/>
              </a:rPr>
              <a:t>13</a:t>
            </a:r>
            <a:r>
              <a:rPr lang="zh-CN" altLang="en-US" sz="1300" dirty="0">
                <a:solidFill>
                  <a:schemeClr val="tx2">
                    <a:lumMod val="50000"/>
                  </a:schemeClr>
                </a:solidFill>
                <a:latin typeface="微软雅黑" pitchFamily="34" charset="-122"/>
                <a:ea typeface="微软雅黑" pitchFamily="34" charset="-122"/>
              </a:rPr>
              <a:t>日</a:t>
            </a:r>
            <a:r>
              <a:rPr lang="en-US" altLang="zh-CN" sz="1300" dirty="0">
                <a:solidFill>
                  <a:schemeClr val="tx2">
                    <a:lumMod val="50000"/>
                  </a:schemeClr>
                </a:solidFill>
                <a:latin typeface="微软雅黑" pitchFamily="34" charset="-122"/>
                <a:ea typeface="微软雅黑" pitchFamily="34" charset="-122"/>
              </a:rPr>
              <a:t>-2015</a:t>
            </a:r>
            <a:r>
              <a:rPr lang="zh-CN" altLang="en-US" sz="1300" dirty="0">
                <a:solidFill>
                  <a:schemeClr val="tx2">
                    <a:lumMod val="50000"/>
                  </a:schemeClr>
                </a:solidFill>
                <a:latin typeface="微软雅黑" pitchFamily="34" charset="-122"/>
                <a:ea typeface="微软雅黑" pitchFamily="34" charset="-122"/>
              </a:rPr>
              <a:t>年</a:t>
            </a:r>
            <a:r>
              <a:rPr lang="en-US" altLang="zh-CN" sz="1300" dirty="0">
                <a:solidFill>
                  <a:schemeClr val="tx2">
                    <a:lumMod val="50000"/>
                  </a:schemeClr>
                </a:solidFill>
                <a:latin typeface="微软雅黑" pitchFamily="34" charset="-122"/>
                <a:ea typeface="微软雅黑" pitchFamily="34" charset="-122"/>
              </a:rPr>
              <a:t>7</a:t>
            </a:r>
            <a:r>
              <a:rPr lang="zh-CN" altLang="en-US" sz="1300" dirty="0">
                <a:solidFill>
                  <a:schemeClr val="tx2">
                    <a:lumMod val="50000"/>
                  </a:schemeClr>
                </a:solidFill>
                <a:latin typeface="微软雅黑" pitchFamily="34" charset="-122"/>
                <a:ea typeface="微软雅黑" pitchFamily="34" charset="-122"/>
              </a:rPr>
              <a:t>月</a:t>
            </a:r>
            <a:r>
              <a:rPr lang="en-US" altLang="zh-CN" sz="1300" dirty="0">
                <a:solidFill>
                  <a:schemeClr val="tx2">
                    <a:lumMod val="50000"/>
                  </a:schemeClr>
                </a:solidFill>
                <a:latin typeface="微软雅黑" pitchFamily="34" charset="-122"/>
                <a:ea typeface="微软雅黑" pitchFamily="34" charset="-122"/>
              </a:rPr>
              <a:t>1</a:t>
            </a:r>
            <a:r>
              <a:rPr lang="zh-CN" altLang="en-US" sz="1300" dirty="0">
                <a:solidFill>
                  <a:schemeClr val="tx2">
                    <a:lumMod val="50000"/>
                  </a:schemeClr>
                </a:solidFill>
                <a:latin typeface="微软雅黑" pitchFamily="34" charset="-122"/>
                <a:ea typeface="微软雅黑" pitchFamily="34" charset="-122"/>
              </a:rPr>
              <a:t>日</a:t>
            </a:r>
          </a:p>
        </p:txBody>
      </p:sp>
      <p:sp>
        <p:nvSpPr>
          <p:cNvPr id="6" name="副标题 5"/>
          <p:cNvSpPr txBox="1">
            <a:spLocks/>
          </p:cNvSpPr>
          <p:nvPr/>
        </p:nvSpPr>
        <p:spPr>
          <a:xfrm>
            <a:off x="1455097" y="333983"/>
            <a:ext cx="2038242" cy="541607"/>
          </a:xfrm>
          <a:prstGeom prst="rect">
            <a:avLst/>
          </a:prstGeom>
        </p:spPr>
        <p:txBody>
          <a:bodyPr vert="horz" lIns="80467" tIns="40234" rIns="80467" bIns="40234"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zh-CN" altLang="en-US" sz="2100" b="1" dirty="0">
                <a:solidFill>
                  <a:srgbClr val="000000"/>
                </a:solidFill>
                <a:latin typeface="楷体" panose="02010609060101010101" pitchFamily="49" charset="-122"/>
                <a:ea typeface="楷体" panose="02010609060101010101" pitchFamily="49" charset="-122"/>
              </a:rPr>
              <a:t>受旱点</a:t>
            </a:r>
            <a:endParaRPr lang="en-US" altLang="zh-CN" sz="2100" b="1" dirty="0">
              <a:solidFill>
                <a:srgbClr val="000000"/>
              </a:solidFill>
              <a:latin typeface="楷体" panose="02010609060101010101" pitchFamily="49" charset="-122"/>
              <a:ea typeface="楷体" panose="02010609060101010101" pitchFamily="49" charset="-122"/>
            </a:endParaRPr>
          </a:p>
        </p:txBody>
      </p:sp>
      <p:sp>
        <p:nvSpPr>
          <p:cNvPr id="7" name="矩形 6"/>
          <p:cNvSpPr/>
          <p:nvPr/>
        </p:nvSpPr>
        <p:spPr>
          <a:xfrm>
            <a:off x="2142054" y="726516"/>
            <a:ext cx="3944196" cy="594625"/>
          </a:xfrm>
          <a:prstGeom prst="rect">
            <a:avLst/>
          </a:prstGeom>
          <a:ln>
            <a:solidFill>
              <a:schemeClr val="accent1"/>
            </a:solidFill>
          </a:ln>
        </p:spPr>
        <p:txBody>
          <a:bodyPr wrap="square" lIns="40234" tIns="20117" rIns="40234" bIns="20117">
            <a:spAutoFit/>
          </a:bodyPr>
          <a:lstStyle/>
          <a:p>
            <a:r>
              <a:rPr lang="zh-CN" altLang="en-US" dirty="0">
                <a:latin typeface="华文楷体" panose="02010600040101010101" pitchFamily="2" charset="-122"/>
                <a:ea typeface="华文楷体" panose="02010600040101010101" pitchFamily="2" charset="-122"/>
              </a:rPr>
              <a:t>水分曲线变化平缓，在此点以前应该开始灌溉</a:t>
            </a:r>
          </a:p>
        </p:txBody>
      </p:sp>
      <p:cxnSp>
        <p:nvCxnSpPr>
          <p:cNvPr id="8" name="直接箭头连接符 7"/>
          <p:cNvCxnSpPr/>
          <p:nvPr/>
        </p:nvCxnSpPr>
        <p:spPr>
          <a:xfrm>
            <a:off x="4254981" y="1382804"/>
            <a:ext cx="649497" cy="398282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p:nvPr/>
        </p:nvCxnSpPr>
        <p:spPr>
          <a:xfrm>
            <a:off x="4759626" y="1530945"/>
            <a:ext cx="686879" cy="326534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15979692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副标题 5"/>
          <p:cNvSpPr txBox="1">
            <a:spLocks/>
          </p:cNvSpPr>
          <p:nvPr/>
        </p:nvSpPr>
        <p:spPr>
          <a:xfrm>
            <a:off x="1455097" y="333983"/>
            <a:ext cx="2038242" cy="541607"/>
          </a:xfrm>
          <a:prstGeom prst="rect">
            <a:avLst/>
          </a:prstGeom>
        </p:spPr>
        <p:txBody>
          <a:bodyPr vert="horz" lIns="80467" tIns="40234" rIns="80467" bIns="40234"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zh-CN" altLang="en-US" sz="2100" b="1" dirty="0">
                <a:solidFill>
                  <a:srgbClr val="000000"/>
                </a:solidFill>
                <a:latin typeface="楷体" panose="02010609060101010101" pitchFamily="49" charset="-122"/>
                <a:ea typeface="楷体" panose="02010609060101010101" pitchFamily="49" charset="-122"/>
              </a:rPr>
              <a:t>受涝点</a:t>
            </a:r>
            <a:endParaRPr lang="en-US" altLang="zh-CN" sz="2100" b="1" dirty="0">
              <a:solidFill>
                <a:srgbClr val="000000"/>
              </a:solidFill>
              <a:latin typeface="楷体" panose="02010609060101010101" pitchFamily="49" charset="-122"/>
              <a:ea typeface="楷体" panose="02010609060101010101" pitchFamily="49" charset="-122"/>
            </a:endParaRPr>
          </a:p>
        </p:txBody>
      </p:sp>
      <p:sp>
        <p:nvSpPr>
          <p:cNvPr id="5" name="文本框 22"/>
          <p:cNvSpPr txBox="1"/>
          <p:nvPr/>
        </p:nvSpPr>
        <p:spPr>
          <a:xfrm>
            <a:off x="7728191" y="940529"/>
            <a:ext cx="2958430" cy="1180836"/>
          </a:xfrm>
          <a:prstGeom prst="rect">
            <a:avLst/>
          </a:prstGeom>
          <a:noFill/>
          <a:ln w="12700" cap="flat">
            <a:noFill/>
            <a:miter lim="400000"/>
          </a:ln>
        </p:spPr>
        <p:style>
          <a:lnRef idx="0">
            <a:srgbClr val="FFFFFF"/>
          </a:lnRef>
          <a:fillRef idx="0">
            <a:srgbClr val="FFFFFF"/>
          </a:fillRef>
          <a:effectRef idx="0">
            <a:srgbClr val="FFFFFF"/>
          </a:effectRef>
          <a:fontRef idx="none"/>
        </p:style>
        <p:txBody>
          <a:bodyPr rot="0" spcFirstLastPara="1" vertOverflow="overflow" horzOverflow="overflow" vert="horz" wrap="square" lIns="89408" tIns="89408" rIns="89408" bIns="89408" numCol="1" spcCol="16764" rtlCol="0" anchor="ctr">
            <a:spAutoFit/>
          </a:bodyPr>
          <a:lstStyle/>
          <a:p>
            <a:pPr defTabSz="1452917" latinLnBrk="1"/>
            <a:r>
              <a:rPr lang="zh-CN" altLang="en-US" sz="1300" dirty="0">
                <a:solidFill>
                  <a:schemeClr val="tx2">
                    <a:lumMod val="50000"/>
                  </a:schemeClr>
                </a:solidFill>
                <a:latin typeface="微软雅黑" pitchFamily="34" charset="-122"/>
                <a:ea typeface="微软雅黑" pitchFamily="34" charset="-122"/>
              </a:rPr>
              <a:t>地点：广西</a:t>
            </a:r>
            <a:r>
              <a:rPr lang="en-US" altLang="zh-CN" sz="1300" dirty="0">
                <a:solidFill>
                  <a:schemeClr val="tx2">
                    <a:lumMod val="50000"/>
                  </a:schemeClr>
                </a:solidFill>
                <a:latin typeface="微软雅黑" pitchFamily="34" charset="-122"/>
                <a:ea typeface="微软雅黑" pitchFamily="34" charset="-122"/>
              </a:rPr>
              <a:t>-</a:t>
            </a:r>
            <a:r>
              <a:rPr lang="zh-CN" altLang="en-US" sz="1300" dirty="0">
                <a:solidFill>
                  <a:schemeClr val="tx2">
                    <a:lumMod val="50000"/>
                  </a:schemeClr>
                </a:solidFill>
                <a:latin typeface="微软雅黑" pitchFamily="34" charset="-122"/>
                <a:ea typeface="微软雅黑" pitchFamily="34" charset="-122"/>
              </a:rPr>
              <a:t>来宾</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作物：沃柑</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灌溉：滴灌</a:t>
            </a:r>
            <a:endParaRPr lang="en-US" altLang="zh-CN" sz="1300" dirty="0">
              <a:solidFill>
                <a:schemeClr val="tx2">
                  <a:lumMod val="50000"/>
                </a:schemeClr>
              </a:solidFill>
              <a:latin typeface="微软雅黑" pitchFamily="34" charset="-122"/>
              <a:ea typeface="微软雅黑" pitchFamily="34" charset="-122"/>
            </a:endParaRPr>
          </a:p>
          <a:p>
            <a:pPr defTabSz="1452917" latinLnBrk="1"/>
            <a:r>
              <a:rPr lang="zh-CN" altLang="en-US" sz="1300" dirty="0">
                <a:solidFill>
                  <a:schemeClr val="tx2">
                    <a:lumMod val="50000"/>
                  </a:schemeClr>
                </a:solidFill>
                <a:latin typeface="微软雅黑" pitchFamily="34" charset="-122"/>
                <a:ea typeface="微软雅黑" pitchFamily="34" charset="-122"/>
              </a:rPr>
              <a:t>时间：</a:t>
            </a:r>
            <a:r>
              <a:rPr lang="en-US" altLang="zh-CN" sz="1300" dirty="0">
                <a:solidFill>
                  <a:schemeClr val="tx2">
                    <a:lumMod val="50000"/>
                  </a:schemeClr>
                </a:solidFill>
                <a:latin typeface="微软雅黑" pitchFamily="34" charset="-122"/>
                <a:ea typeface="微软雅黑" pitchFamily="34" charset="-122"/>
              </a:rPr>
              <a:t>2018</a:t>
            </a:r>
            <a:r>
              <a:rPr lang="zh-CN" altLang="en-US" sz="1300" dirty="0">
                <a:solidFill>
                  <a:schemeClr val="tx2">
                    <a:lumMod val="50000"/>
                  </a:schemeClr>
                </a:solidFill>
                <a:latin typeface="微软雅黑" pitchFamily="34" charset="-122"/>
                <a:ea typeface="微软雅黑" pitchFamily="34" charset="-122"/>
              </a:rPr>
              <a:t>年</a:t>
            </a:r>
            <a:r>
              <a:rPr lang="en-US" altLang="zh-CN" sz="1300" dirty="0">
                <a:solidFill>
                  <a:schemeClr val="tx2">
                    <a:lumMod val="50000"/>
                  </a:schemeClr>
                </a:solidFill>
                <a:latin typeface="微软雅黑" pitchFamily="34" charset="-122"/>
                <a:ea typeface="微软雅黑" pitchFamily="34" charset="-122"/>
              </a:rPr>
              <a:t>6</a:t>
            </a:r>
            <a:r>
              <a:rPr lang="zh-CN" altLang="en-US" sz="1300" dirty="0">
                <a:solidFill>
                  <a:schemeClr val="tx2">
                    <a:lumMod val="50000"/>
                  </a:schemeClr>
                </a:solidFill>
                <a:latin typeface="微软雅黑" pitchFamily="34" charset="-122"/>
                <a:ea typeface="微软雅黑" pitchFamily="34" charset="-122"/>
              </a:rPr>
              <a:t>月</a:t>
            </a:r>
            <a:r>
              <a:rPr lang="en-US" altLang="zh-CN" sz="1300" dirty="0">
                <a:solidFill>
                  <a:schemeClr val="tx2">
                    <a:lumMod val="50000"/>
                  </a:schemeClr>
                </a:solidFill>
                <a:latin typeface="微软雅黑" pitchFamily="34" charset="-122"/>
                <a:ea typeface="微软雅黑" pitchFamily="34" charset="-122"/>
              </a:rPr>
              <a:t>12</a:t>
            </a:r>
            <a:r>
              <a:rPr lang="zh-CN" altLang="en-US" sz="1300" dirty="0">
                <a:solidFill>
                  <a:schemeClr val="tx2">
                    <a:lumMod val="50000"/>
                  </a:schemeClr>
                </a:solidFill>
                <a:latin typeface="微软雅黑" pitchFamily="34" charset="-122"/>
                <a:ea typeface="微软雅黑" pitchFamily="34" charset="-122"/>
              </a:rPr>
              <a:t>日</a:t>
            </a:r>
            <a:r>
              <a:rPr lang="en-US" altLang="zh-CN" sz="1300" dirty="0">
                <a:solidFill>
                  <a:schemeClr val="tx2">
                    <a:lumMod val="50000"/>
                  </a:schemeClr>
                </a:solidFill>
                <a:latin typeface="微软雅黑" pitchFamily="34" charset="-122"/>
                <a:ea typeface="微软雅黑" pitchFamily="34" charset="-122"/>
              </a:rPr>
              <a:t>-2018</a:t>
            </a:r>
            <a:r>
              <a:rPr lang="zh-CN" altLang="en-US" sz="1300" dirty="0">
                <a:solidFill>
                  <a:schemeClr val="tx2">
                    <a:lumMod val="50000"/>
                  </a:schemeClr>
                </a:solidFill>
                <a:latin typeface="微软雅黑" pitchFamily="34" charset="-122"/>
                <a:ea typeface="微软雅黑" pitchFamily="34" charset="-122"/>
              </a:rPr>
              <a:t>年</a:t>
            </a:r>
            <a:r>
              <a:rPr lang="en-US" altLang="zh-CN" sz="1300" dirty="0">
                <a:solidFill>
                  <a:schemeClr val="tx2">
                    <a:lumMod val="50000"/>
                  </a:schemeClr>
                </a:solidFill>
                <a:latin typeface="微软雅黑" pitchFamily="34" charset="-122"/>
                <a:ea typeface="微软雅黑" pitchFamily="34" charset="-122"/>
              </a:rPr>
              <a:t>6</a:t>
            </a:r>
            <a:r>
              <a:rPr lang="zh-CN" altLang="en-US" sz="1300" dirty="0">
                <a:solidFill>
                  <a:schemeClr val="tx2">
                    <a:lumMod val="50000"/>
                  </a:schemeClr>
                </a:solidFill>
                <a:latin typeface="微软雅黑" pitchFamily="34" charset="-122"/>
                <a:ea typeface="微软雅黑" pitchFamily="34" charset="-122"/>
              </a:rPr>
              <a:t>月</a:t>
            </a:r>
            <a:r>
              <a:rPr lang="en-US" altLang="zh-CN" sz="1300" dirty="0">
                <a:solidFill>
                  <a:schemeClr val="tx2">
                    <a:lumMod val="50000"/>
                  </a:schemeClr>
                </a:solidFill>
                <a:latin typeface="微软雅黑" pitchFamily="34" charset="-122"/>
                <a:ea typeface="微软雅黑" pitchFamily="34" charset="-122"/>
              </a:rPr>
              <a:t>18</a:t>
            </a:r>
            <a:r>
              <a:rPr lang="zh-CN" altLang="en-US" sz="1300" dirty="0">
                <a:solidFill>
                  <a:schemeClr val="tx2">
                    <a:lumMod val="50000"/>
                  </a:schemeClr>
                </a:solidFill>
                <a:latin typeface="微软雅黑" pitchFamily="34" charset="-122"/>
                <a:ea typeface="微软雅黑" pitchFamily="34" charset="-122"/>
              </a:rPr>
              <a:t>日</a:t>
            </a:r>
          </a:p>
        </p:txBody>
      </p:sp>
      <p:pic>
        <p:nvPicPr>
          <p:cNvPr id="2" name="图片 1"/>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1143000" y="2457333"/>
            <a:ext cx="9906000" cy="4389121"/>
          </a:xfrm>
          <a:prstGeom prst="rect">
            <a:avLst/>
          </a:prstGeom>
        </p:spPr>
      </p:pic>
      <p:cxnSp>
        <p:nvCxnSpPr>
          <p:cNvPr id="7" name="直接箭头连接符 6"/>
          <p:cNvCxnSpPr/>
          <p:nvPr/>
        </p:nvCxnSpPr>
        <p:spPr>
          <a:xfrm flipH="1">
            <a:off x="2979350" y="1673525"/>
            <a:ext cx="14018" cy="255341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8" name="矩形 7"/>
          <p:cNvSpPr/>
          <p:nvPr/>
        </p:nvSpPr>
        <p:spPr>
          <a:xfrm>
            <a:off x="2642921" y="875588"/>
            <a:ext cx="4948327" cy="871624"/>
          </a:xfrm>
          <a:prstGeom prst="rect">
            <a:avLst/>
          </a:prstGeom>
          <a:ln>
            <a:solidFill>
              <a:schemeClr val="accent1"/>
            </a:solidFill>
          </a:ln>
        </p:spPr>
        <p:txBody>
          <a:bodyPr wrap="square" lIns="40234" tIns="20117" rIns="40234" bIns="20117">
            <a:spAutoFit/>
          </a:bodyPr>
          <a:lstStyle/>
          <a:p>
            <a:r>
              <a:rPr lang="zh-CN" altLang="en-US" dirty="0">
                <a:latin typeface="华文楷体" panose="02010600040101010101" pitchFamily="2" charset="-122"/>
                <a:ea typeface="华文楷体" panose="02010600040101010101" pitchFamily="2" charset="-122"/>
              </a:rPr>
              <a:t>这个关键点出现在灌溉或较好的降雨之后。如果降雨或灌溉后曲线保持</a:t>
            </a:r>
            <a:r>
              <a:rPr lang="en-US" altLang="zh-CN" dirty="0">
                <a:latin typeface="华文楷体" panose="02010600040101010101" pitchFamily="2" charset="-122"/>
                <a:ea typeface="华文楷体" panose="02010600040101010101" pitchFamily="2" charset="-122"/>
              </a:rPr>
              <a:t>2-3</a:t>
            </a:r>
            <a:r>
              <a:rPr lang="zh-CN" altLang="en-US" dirty="0">
                <a:latin typeface="华文楷体" panose="02010600040101010101" pitchFamily="2" charset="-122"/>
                <a:ea typeface="华文楷体" panose="02010600040101010101" pitchFamily="2" charset="-122"/>
              </a:rPr>
              <a:t>天或更长一些，说明这些天土壤发生水涝</a:t>
            </a:r>
          </a:p>
        </p:txBody>
      </p:sp>
    </p:spTree>
    <p:extLst>
      <p:ext uri="{BB962C8B-B14F-4D97-AF65-F5344CB8AC3E}">
        <p14:creationId xmlns:p14="http://schemas.microsoft.com/office/powerpoint/2010/main" xmlns="" val="39232236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a:xfrm>
            <a:off x="1443039" y="1045979"/>
            <a:ext cx="8912298" cy="6297797"/>
          </a:xfrm>
        </p:spPr>
        <p:txBody>
          <a:bodyPr/>
          <a:lstStyle/>
          <a:p>
            <a:pPr>
              <a:buNone/>
            </a:pPr>
            <a:r>
              <a:rPr lang="zh-CN" altLang="en-US" sz="2800" b="1" dirty="0">
                <a:latin typeface="宋体" panose="02010600030101010101" pitchFamily="2" charset="-122"/>
                <a:ea typeface="宋体" panose="02010600030101010101" pitchFamily="2" charset="-122"/>
              </a:rPr>
              <a:t>    人工智能可分为三个层次：</a:t>
            </a:r>
            <a:endParaRPr lang="en-US" altLang="zh-CN" sz="2800" b="1" dirty="0">
              <a:latin typeface="宋体" panose="02010600030101010101" pitchFamily="2" charset="-122"/>
              <a:ea typeface="宋体" panose="02010600030101010101" pitchFamily="2" charset="-122"/>
            </a:endParaRPr>
          </a:p>
          <a:p>
            <a:pPr>
              <a:buNone/>
            </a:pPr>
            <a:r>
              <a:rPr lang="en-US" altLang="zh-CN" sz="2800" b="1" dirty="0">
                <a:latin typeface="宋体" panose="02010600030101010101" pitchFamily="2" charset="-122"/>
                <a:ea typeface="宋体" panose="02010600030101010101" pitchFamily="2" charset="-122"/>
              </a:rPr>
              <a:t>    </a:t>
            </a:r>
            <a:r>
              <a:rPr lang="zh-CN" altLang="en-US" sz="2800" b="1" dirty="0">
                <a:latin typeface="宋体" panose="02010600030101010101" pitchFamily="2" charset="-122"/>
                <a:ea typeface="宋体" panose="02010600030101010101" pitchFamily="2" charset="-122"/>
              </a:rPr>
              <a:t>弱人工智能，是局部替代了人的智力，例如语</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音、图像、文字识别，大部分是搜索优化的工具，需</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要有明确的边界、要有不断的外界输入，无法跨界进</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行分析运算。 </a:t>
            </a:r>
            <a:endParaRPr lang="en-US" altLang="zh-CN" sz="2800" b="1" dirty="0">
              <a:latin typeface="宋体" panose="02010600030101010101" pitchFamily="2" charset="-122"/>
              <a:ea typeface="宋体" panose="02010600030101010101" pitchFamily="2" charset="-122"/>
            </a:endParaRPr>
          </a:p>
          <a:p>
            <a:pPr>
              <a:buNone/>
            </a:pPr>
            <a:r>
              <a:rPr lang="zh-CN" altLang="en-US" sz="2800" b="1" dirty="0">
                <a:latin typeface="宋体" panose="02010600030101010101" pitchFamily="2" charset="-122"/>
                <a:ea typeface="宋体" panose="02010600030101010101" pitchFamily="2" charset="-122"/>
              </a:rPr>
              <a:t>     强人工智能，是类人智能，全面替代了人的智力，是人类级的人工智能，人能干的都能干，能思考、计划、有抽象思维能力，能理解复杂概念，有从经验中快速学习的能力。</a:t>
            </a:r>
            <a:endParaRPr lang="en-US" altLang="zh-CN" sz="2800" b="1" dirty="0">
              <a:latin typeface="宋体" panose="02010600030101010101" pitchFamily="2" charset="-122"/>
              <a:ea typeface="宋体" panose="02010600030101010101" pitchFamily="2" charset="-122"/>
            </a:endParaRPr>
          </a:p>
          <a:p>
            <a:pPr>
              <a:buNone/>
            </a:pPr>
            <a:r>
              <a:rPr lang="en-US" altLang="zh-CN" sz="2800" b="1" dirty="0">
                <a:latin typeface="宋体" panose="02010600030101010101" pitchFamily="2" charset="-122"/>
                <a:ea typeface="宋体" panose="02010600030101010101" pitchFamily="2" charset="-122"/>
              </a:rPr>
              <a:t>    </a:t>
            </a:r>
            <a:r>
              <a:rPr lang="zh-CN" altLang="en-US" sz="2800" b="1" dirty="0">
                <a:latin typeface="宋体" panose="02010600030101010101" pitchFamily="2" charset="-122"/>
                <a:ea typeface="宋体" panose="02010600030101010101" pitchFamily="2" charset="-122"/>
              </a:rPr>
              <a:t>超人工智能，比智商最高的人还要聪明，有科学创新的能力。</a:t>
            </a:r>
            <a:endParaRPr lang="en-US" altLang="zh-CN" sz="2800" b="1" dirty="0">
              <a:latin typeface="宋体" panose="02010600030101010101" pitchFamily="2" charset="-122"/>
              <a:ea typeface="宋体" panose="02010600030101010101" pitchFamily="2" charset="-122"/>
            </a:endParaRPr>
          </a:p>
          <a:p>
            <a:pPr>
              <a:buNone/>
            </a:pPr>
            <a:r>
              <a:rPr lang="en-US" altLang="zh-CN" sz="2800" b="1" dirty="0">
                <a:latin typeface="宋体" panose="02010600030101010101" pitchFamily="2" charset="-122"/>
                <a:ea typeface="宋体" panose="02010600030101010101" pitchFamily="2" charset="-122"/>
              </a:rPr>
              <a:t>    </a:t>
            </a:r>
            <a:r>
              <a:rPr lang="zh-CN" altLang="en-US" sz="2800" b="1" dirty="0">
                <a:latin typeface="宋体" panose="02010600030101010101" pitchFamily="2" charset="-122"/>
                <a:ea typeface="宋体" panose="02010600030101010101" pitchFamily="2" charset="-122"/>
              </a:rPr>
              <a:t>无疑我们是处在弱人工智能的层次和阶段。</a:t>
            </a:r>
            <a:endParaRPr lang="en-US" altLang="zh-CN" sz="2800" b="1" dirty="0">
              <a:latin typeface="宋体" panose="02010600030101010101" pitchFamily="2" charset="-122"/>
              <a:ea typeface="宋体" panose="02010600030101010101" pitchFamily="2" charset="-122"/>
            </a:endParaRPr>
          </a:p>
          <a:p>
            <a:pPr>
              <a:buNone/>
            </a:pPr>
            <a:endParaRPr lang="en-US" altLang="zh-CN" sz="2800" b="1" dirty="0">
              <a:latin typeface="宋体" panose="02010600030101010101" pitchFamily="2" charset="-122"/>
              <a:ea typeface="宋体" panose="02010600030101010101" pitchFamily="2" charset="-122"/>
            </a:endParaRPr>
          </a:p>
          <a:p>
            <a:pPr>
              <a:buNone/>
            </a:pPr>
            <a:endParaRPr lang="zh-CN" altLang="en-US" sz="2800" b="1" dirty="0">
              <a:latin typeface="宋体" panose="02010600030101010101" pitchFamily="2" charset="-122"/>
              <a:ea typeface="宋体" panose="02010600030101010101" pitchFamily="2" charset="-122"/>
            </a:endParaRPr>
          </a:p>
        </p:txBody>
      </p:sp>
    </p:spTree>
    <p:extLst>
      <p:ext uri="{BB962C8B-B14F-4D97-AF65-F5344CB8AC3E}">
        <p14:creationId xmlns:p14="http://schemas.microsoft.com/office/powerpoint/2010/main" xmlns="" val="2620719550"/>
      </p:ext>
    </p:extLst>
  </p:cSld>
  <p:clrMapOvr>
    <a:masterClrMapping/>
  </p:clrMapOvr>
  <p:transition spd="slow">
    <p:pull/>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灯片编号占位符 4"/>
          <p:cNvSpPr>
            <a:spLocks noGrp="1" noChangeArrowheads="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b="1">
                <a:solidFill>
                  <a:schemeClr val="tx1"/>
                </a:solidFill>
                <a:latin typeface="Arial" pitchFamily="34" charset="0"/>
                <a:ea typeface="宋体" pitchFamily="2" charset="-122"/>
              </a:defRPr>
            </a:lvl1pPr>
            <a:lvl2pPr marL="871725" indent="-335278" eaLnBrk="0" hangingPunct="0">
              <a:defRPr b="1">
                <a:solidFill>
                  <a:schemeClr val="tx1"/>
                </a:solidFill>
                <a:latin typeface="Arial" pitchFamily="34" charset="0"/>
                <a:ea typeface="宋体" pitchFamily="2" charset="-122"/>
              </a:defRPr>
            </a:lvl2pPr>
            <a:lvl3pPr marL="1341116" indent="-268223" eaLnBrk="0" hangingPunct="0">
              <a:defRPr b="1">
                <a:solidFill>
                  <a:schemeClr val="tx1"/>
                </a:solidFill>
                <a:latin typeface="Arial" pitchFamily="34" charset="0"/>
                <a:ea typeface="宋体" pitchFamily="2" charset="-122"/>
              </a:defRPr>
            </a:lvl3pPr>
            <a:lvl4pPr marL="1877562" indent="-268223" eaLnBrk="0" hangingPunct="0">
              <a:defRPr b="1">
                <a:solidFill>
                  <a:schemeClr val="tx1"/>
                </a:solidFill>
                <a:latin typeface="Arial" pitchFamily="34" charset="0"/>
                <a:ea typeface="宋体" pitchFamily="2" charset="-122"/>
              </a:defRPr>
            </a:lvl4pPr>
            <a:lvl5pPr marL="2414007" indent="-268223" eaLnBrk="0" hangingPunct="0">
              <a:defRPr b="1">
                <a:solidFill>
                  <a:schemeClr val="tx1"/>
                </a:solidFill>
                <a:latin typeface="Arial" pitchFamily="34" charset="0"/>
                <a:ea typeface="宋体" pitchFamily="2" charset="-122"/>
              </a:defRPr>
            </a:lvl5pPr>
            <a:lvl6pPr marL="2950454" indent="-268223" eaLnBrk="0" fontAlgn="base" hangingPunct="0">
              <a:spcBef>
                <a:spcPct val="0"/>
              </a:spcBef>
              <a:spcAft>
                <a:spcPct val="0"/>
              </a:spcAft>
              <a:defRPr b="1">
                <a:solidFill>
                  <a:schemeClr val="tx1"/>
                </a:solidFill>
                <a:latin typeface="Arial" pitchFamily="34" charset="0"/>
                <a:ea typeface="宋体" pitchFamily="2" charset="-122"/>
              </a:defRPr>
            </a:lvl6pPr>
            <a:lvl7pPr marL="3486900" indent="-268223" eaLnBrk="0" fontAlgn="base" hangingPunct="0">
              <a:spcBef>
                <a:spcPct val="0"/>
              </a:spcBef>
              <a:spcAft>
                <a:spcPct val="0"/>
              </a:spcAft>
              <a:defRPr b="1">
                <a:solidFill>
                  <a:schemeClr val="tx1"/>
                </a:solidFill>
                <a:latin typeface="Arial" pitchFamily="34" charset="0"/>
                <a:ea typeface="宋体" pitchFamily="2" charset="-122"/>
              </a:defRPr>
            </a:lvl7pPr>
            <a:lvl8pPr marL="4023346" indent="-268223" eaLnBrk="0" fontAlgn="base" hangingPunct="0">
              <a:spcBef>
                <a:spcPct val="0"/>
              </a:spcBef>
              <a:spcAft>
                <a:spcPct val="0"/>
              </a:spcAft>
              <a:defRPr b="1">
                <a:solidFill>
                  <a:schemeClr val="tx1"/>
                </a:solidFill>
                <a:latin typeface="Arial" pitchFamily="34" charset="0"/>
                <a:ea typeface="宋体" pitchFamily="2" charset="-122"/>
              </a:defRPr>
            </a:lvl8pPr>
            <a:lvl9pPr marL="4559792" indent="-268223" eaLnBrk="0" fontAlgn="base" hangingPunct="0">
              <a:spcBef>
                <a:spcPct val="0"/>
              </a:spcBef>
              <a:spcAft>
                <a:spcPct val="0"/>
              </a:spcAft>
              <a:defRPr b="1">
                <a:solidFill>
                  <a:schemeClr val="tx1"/>
                </a:solidFill>
                <a:latin typeface="Arial" pitchFamily="34" charset="0"/>
                <a:ea typeface="宋体" pitchFamily="2" charset="-122"/>
              </a:defRPr>
            </a:lvl9pPr>
          </a:lstStyle>
          <a:p>
            <a:pPr algn="l" eaLnBrk="1" hangingPunct="1"/>
            <a:fld id="{F7C9FFC5-D645-4DDA-AA44-0DBBB50C52CE}" type="slidenum">
              <a:rPr lang="zh-CN" altLang="en-US" b="0" smtClean="0">
                <a:solidFill>
                  <a:srgbClr val="898989"/>
                </a:solidFill>
                <a:latin typeface="微软雅黑" pitchFamily="34" charset="-122"/>
                <a:ea typeface="微软雅黑" pitchFamily="34" charset="-122"/>
              </a:rPr>
              <a:pPr algn="l" eaLnBrk="1" hangingPunct="1"/>
              <a:t>60</a:t>
            </a:fld>
            <a:endParaRPr lang="zh-CN" altLang="en-US" b="0">
              <a:solidFill>
                <a:srgbClr val="898989"/>
              </a:solidFill>
              <a:latin typeface="微软雅黑" pitchFamily="34" charset="-122"/>
              <a:ea typeface="微软雅黑" pitchFamily="34" charset="-122"/>
            </a:endParaRPr>
          </a:p>
        </p:txBody>
      </p:sp>
      <p:pic>
        <p:nvPicPr>
          <p:cNvPr id="103429" name="图片 2"/>
          <p:cNvPicPr>
            <a:picLocks noChangeAspect="1" noChangeArrowheads="1"/>
          </p:cNvPicPr>
          <p:nvPr/>
        </p:nvPicPr>
        <p:blipFill>
          <a:blip r:embed="rId2" cstate="print">
            <a:extLst>
              <a:ext uri="{28A0092B-C50C-407E-A947-70E740481C1C}">
                <a14:useLocalDpi xmlns:a14="http://schemas.microsoft.com/office/drawing/2010/main" xmlns="" val="0"/>
              </a:ext>
            </a:extLst>
          </a:blip>
          <a:srcRect l="11154" t="13879" r="11945"/>
          <a:stretch>
            <a:fillRect/>
          </a:stretch>
        </p:blipFill>
        <p:spPr bwMode="auto">
          <a:xfrm>
            <a:off x="3457840" y="1921933"/>
            <a:ext cx="6882606" cy="4531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3"/>
          <p:cNvSpPr txBox="1"/>
          <p:nvPr/>
        </p:nvSpPr>
        <p:spPr>
          <a:xfrm>
            <a:off x="3191272" y="1318685"/>
            <a:ext cx="4051052" cy="462277"/>
          </a:xfrm>
          <a:prstGeom prst="rect">
            <a:avLst/>
          </a:prstGeom>
          <a:noFill/>
        </p:spPr>
        <p:txBody>
          <a:bodyPr wrap="none" lIns="107287" tIns="53643" rIns="107287" bIns="53643">
            <a:spAutoFit/>
          </a:bodyPr>
          <a:lstStyle/>
          <a:p>
            <a:pPr>
              <a:defRPr/>
            </a:pPr>
            <a:r>
              <a:rPr lang="zh-CN" altLang="en-US" sz="2300"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水库安全自动监测与识别系统</a:t>
            </a:r>
            <a:endParaRPr lang="zh-CN" altLang="en-US" sz="2300"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endParaRPr>
          </a:p>
        </p:txBody>
      </p:sp>
    </p:spTree>
    <p:extLst>
      <p:ext uri="{BB962C8B-B14F-4D97-AF65-F5344CB8AC3E}">
        <p14:creationId xmlns:p14="http://schemas.microsoft.com/office/powerpoint/2010/main" xmlns="" val="3379282357"/>
      </p:ext>
    </p:extLst>
  </p:cSld>
  <p:clrMapOvr>
    <a:masterClrMapping/>
  </p:clrMapOvr>
  <p:transition advTm="20779">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867697" y="1159435"/>
            <a:ext cx="7933599" cy="4692066"/>
            <a:chOff x="617" y="1370"/>
            <a:chExt cx="4531" cy="2740"/>
          </a:xfrm>
          <a:solidFill>
            <a:schemeClr val="tx2">
              <a:lumMod val="85000"/>
              <a:alpha val="38000"/>
            </a:schemeClr>
          </a:solidFill>
        </p:grpSpPr>
        <p:sp>
          <p:nvSpPr>
            <p:cNvPr id="5" name="Freeform 5"/>
            <p:cNvSpPr>
              <a:spLocks/>
            </p:cNvSpPr>
            <p:nvPr/>
          </p:nvSpPr>
          <p:spPr bwMode="gray">
            <a:xfrm>
              <a:off x="1599" y="1634"/>
              <a:ext cx="84" cy="186"/>
            </a:xfrm>
            <a:custGeom>
              <a:avLst/>
              <a:gdLst/>
              <a:ahLst/>
              <a:cxnLst>
                <a:cxn ang="0">
                  <a:pos x="76" y="8"/>
                </a:cxn>
                <a:cxn ang="0">
                  <a:pos x="74" y="4"/>
                </a:cxn>
                <a:cxn ang="0">
                  <a:pos x="74" y="0"/>
                </a:cxn>
                <a:cxn ang="0">
                  <a:pos x="70" y="0"/>
                </a:cxn>
                <a:cxn ang="0">
                  <a:pos x="64" y="8"/>
                </a:cxn>
                <a:cxn ang="0">
                  <a:pos x="50" y="22"/>
                </a:cxn>
                <a:cxn ang="0">
                  <a:pos x="38" y="30"/>
                </a:cxn>
                <a:cxn ang="0">
                  <a:pos x="34" y="32"/>
                </a:cxn>
                <a:cxn ang="0">
                  <a:pos x="2" y="116"/>
                </a:cxn>
                <a:cxn ang="0">
                  <a:pos x="0" y="148"/>
                </a:cxn>
                <a:cxn ang="0">
                  <a:pos x="2" y="148"/>
                </a:cxn>
                <a:cxn ang="0">
                  <a:pos x="6" y="150"/>
                </a:cxn>
                <a:cxn ang="0">
                  <a:pos x="4" y="158"/>
                </a:cxn>
                <a:cxn ang="0">
                  <a:pos x="4" y="168"/>
                </a:cxn>
                <a:cxn ang="0">
                  <a:pos x="6" y="176"/>
                </a:cxn>
                <a:cxn ang="0">
                  <a:pos x="14" y="178"/>
                </a:cxn>
                <a:cxn ang="0">
                  <a:pos x="24" y="180"/>
                </a:cxn>
                <a:cxn ang="0">
                  <a:pos x="28" y="184"/>
                </a:cxn>
                <a:cxn ang="0">
                  <a:pos x="40" y="186"/>
                </a:cxn>
                <a:cxn ang="0">
                  <a:pos x="44" y="184"/>
                </a:cxn>
                <a:cxn ang="0">
                  <a:pos x="48" y="180"/>
                </a:cxn>
                <a:cxn ang="0">
                  <a:pos x="48" y="174"/>
                </a:cxn>
                <a:cxn ang="0">
                  <a:pos x="44" y="170"/>
                </a:cxn>
                <a:cxn ang="0">
                  <a:pos x="40" y="170"/>
                </a:cxn>
                <a:cxn ang="0">
                  <a:pos x="30" y="154"/>
                </a:cxn>
                <a:cxn ang="0">
                  <a:pos x="26" y="128"/>
                </a:cxn>
                <a:cxn ang="0">
                  <a:pos x="34" y="100"/>
                </a:cxn>
                <a:cxn ang="0">
                  <a:pos x="32" y="96"/>
                </a:cxn>
                <a:cxn ang="0">
                  <a:pos x="34" y="86"/>
                </a:cxn>
                <a:cxn ang="0">
                  <a:pos x="40" y="76"/>
                </a:cxn>
                <a:cxn ang="0">
                  <a:pos x="56" y="50"/>
                </a:cxn>
                <a:cxn ang="0">
                  <a:pos x="84" y="22"/>
                </a:cxn>
              </a:cxnLst>
              <a:rect l="0" t="0" r="r" b="b"/>
              <a:pathLst>
                <a:path w="84" h="186">
                  <a:moveTo>
                    <a:pt x="76" y="8"/>
                  </a:moveTo>
                  <a:lnTo>
                    <a:pt x="76" y="8"/>
                  </a:lnTo>
                  <a:lnTo>
                    <a:pt x="76" y="6"/>
                  </a:lnTo>
                  <a:lnTo>
                    <a:pt x="74" y="4"/>
                  </a:lnTo>
                  <a:lnTo>
                    <a:pt x="74" y="2"/>
                  </a:lnTo>
                  <a:lnTo>
                    <a:pt x="74" y="0"/>
                  </a:lnTo>
                  <a:lnTo>
                    <a:pt x="72" y="0"/>
                  </a:lnTo>
                  <a:lnTo>
                    <a:pt x="70" y="0"/>
                  </a:lnTo>
                  <a:lnTo>
                    <a:pt x="66" y="2"/>
                  </a:lnTo>
                  <a:lnTo>
                    <a:pt x="64" y="8"/>
                  </a:lnTo>
                  <a:lnTo>
                    <a:pt x="56" y="16"/>
                  </a:lnTo>
                  <a:lnTo>
                    <a:pt x="50" y="22"/>
                  </a:lnTo>
                  <a:lnTo>
                    <a:pt x="44" y="28"/>
                  </a:lnTo>
                  <a:lnTo>
                    <a:pt x="38" y="30"/>
                  </a:lnTo>
                  <a:lnTo>
                    <a:pt x="36" y="32"/>
                  </a:lnTo>
                  <a:lnTo>
                    <a:pt x="34" y="32"/>
                  </a:lnTo>
                  <a:lnTo>
                    <a:pt x="8" y="88"/>
                  </a:lnTo>
                  <a:lnTo>
                    <a:pt x="2" y="116"/>
                  </a:lnTo>
                  <a:lnTo>
                    <a:pt x="2" y="124"/>
                  </a:lnTo>
                  <a:lnTo>
                    <a:pt x="0" y="148"/>
                  </a:lnTo>
                  <a:lnTo>
                    <a:pt x="2" y="148"/>
                  </a:lnTo>
                  <a:lnTo>
                    <a:pt x="2" y="148"/>
                  </a:lnTo>
                  <a:lnTo>
                    <a:pt x="4" y="148"/>
                  </a:lnTo>
                  <a:lnTo>
                    <a:pt x="6" y="150"/>
                  </a:lnTo>
                  <a:lnTo>
                    <a:pt x="6" y="154"/>
                  </a:lnTo>
                  <a:lnTo>
                    <a:pt x="4" y="158"/>
                  </a:lnTo>
                  <a:lnTo>
                    <a:pt x="4" y="162"/>
                  </a:lnTo>
                  <a:lnTo>
                    <a:pt x="4" y="168"/>
                  </a:lnTo>
                  <a:lnTo>
                    <a:pt x="4" y="172"/>
                  </a:lnTo>
                  <a:lnTo>
                    <a:pt x="6" y="176"/>
                  </a:lnTo>
                  <a:lnTo>
                    <a:pt x="8" y="178"/>
                  </a:lnTo>
                  <a:lnTo>
                    <a:pt x="14" y="178"/>
                  </a:lnTo>
                  <a:lnTo>
                    <a:pt x="20" y="178"/>
                  </a:lnTo>
                  <a:lnTo>
                    <a:pt x="24" y="180"/>
                  </a:lnTo>
                  <a:lnTo>
                    <a:pt x="26" y="182"/>
                  </a:lnTo>
                  <a:lnTo>
                    <a:pt x="28" y="184"/>
                  </a:lnTo>
                  <a:lnTo>
                    <a:pt x="28" y="184"/>
                  </a:lnTo>
                  <a:lnTo>
                    <a:pt x="40" y="186"/>
                  </a:lnTo>
                  <a:lnTo>
                    <a:pt x="42" y="186"/>
                  </a:lnTo>
                  <a:lnTo>
                    <a:pt x="44" y="184"/>
                  </a:lnTo>
                  <a:lnTo>
                    <a:pt x="46" y="184"/>
                  </a:lnTo>
                  <a:lnTo>
                    <a:pt x="48" y="180"/>
                  </a:lnTo>
                  <a:lnTo>
                    <a:pt x="50" y="178"/>
                  </a:lnTo>
                  <a:lnTo>
                    <a:pt x="48" y="174"/>
                  </a:lnTo>
                  <a:lnTo>
                    <a:pt x="46" y="172"/>
                  </a:lnTo>
                  <a:lnTo>
                    <a:pt x="44" y="170"/>
                  </a:lnTo>
                  <a:lnTo>
                    <a:pt x="40" y="170"/>
                  </a:lnTo>
                  <a:lnTo>
                    <a:pt x="40" y="170"/>
                  </a:lnTo>
                  <a:lnTo>
                    <a:pt x="30" y="158"/>
                  </a:lnTo>
                  <a:lnTo>
                    <a:pt x="30" y="154"/>
                  </a:lnTo>
                  <a:lnTo>
                    <a:pt x="26" y="142"/>
                  </a:lnTo>
                  <a:lnTo>
                    <a:pt x="26" y="128"/>
                  </a:lnTo>
                  <a:lnTo>
                    <a:pt x="26" y="112"/>
                  </a:lnTo>
                  <a:lnTo>
                    <a:pt x="34" y="100"/>
                  </a:lnTo>
                  <a:lnTo>
                    <a:pt x="34" y="98"/>
                  </a:lnTo>
                  <a:lnTo>
                    <a:pt x="32" y="96"/>
                  </a:lnTo>
                  <a:lnTo>
                    <a:pt x="32" y="92"/>
                  </a:lnTo>
                  <a:lnTo>
                    <a:pt x="34" y="86"/>
                  </a:lnTo>
                  <a:lnTo>
                    <a:pt x="36" y="82"/>
                  </a:lnTo>
                  <a:lnTo>
                    <a:pt x="40" y="76"/>
                  </a:lnTo>
                  <a:lnTo>
                    <a:pt x="48" y="66"/>
                  </a:lnTo>
                  <a:lnTo>
                    <a:pt x="56" y="50"/>
                  </a:lnTo>
                  <a:lnTo>
                    <a:pt x="66" y="36"/>
                  </a:lnTo>
                  <a:lnTo>
                    <a:pt x="84" y="22"/>
                  </a:lnTo>
                  <a:lnTo>
                    <a:pt x="76"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 name="Freeform 6"/>
            <p:cNvSpPr>
              <a:spLocks/>
            </p:cNvSpPr>
            <p:nvPr/>
          </p:nvSpPr>
          <p:spPr bwMode="gray">
            <a:xfrm>
              <a:off x="1421" y="1478"/>
              <a:ext cx="110" cy="70"/>
            </a:xfrm>
            <a:custGeom>
              <a:avLst/>
              <a:gdLst/>
              <a:ahLst/>
              <a:cxnLst>
                <a:cxn ang="0">
                  <a:pos x="26" y="10"/>
                </a:cxn>
                <a:cxn ang="0">
                  <a:pos x="26" y="10"/>
                </a:cxn>
                <a:cxn ang="0">
                  <a:pos x="26" y="12"/>
                </a:cxn>
                <a:cxn ang="0">
                  <a:pos x="24" y="16"/>
                </a:cxn>
                <a:cxn ang="0">
                  <a:pos x="22" y="18"/>
                </a:cxn>
                <a:cxn ang="0">
                  <a:pos x="20" y="20"/>
                </a:cxn>
                <a:cxn ang="0">
                  <a:pos x="14" y="22"/>
                </a:cxn>
                <a:cxn ang="0">
                  <a:pos x="10" y="24"/>
                </a:cxn>
                <a:cxn ang="0">
                  <a:pos x="4" y="24"/>
                </a:cxn>
                <a:cxn ang="0">
                  <a:pos x="2" y="28"/>
                </a:cxn>
                <a:cxn ang="0">
                  <a:pos x="0" y="30"/>
                </a:cxn>
                <a:cxn ang="0">
                  <a:pos x="0" y="32"/>
                </a:cxn>
                <a:cxn ang="0">
                  <a:pos x="2" y="34"/>
                </a:cxn>
                <a:cxn ang="0">
                  <a:pos x="8" y="38"/>
                </a:cxn>
                <a:cxn ang="0">
                  <a:pos x="22" y="42"/>
                </a:cxn>
                <a:cxn ang="0">
                  <a:pos x="34" y="44"/>
                </a:cxn>
                <a:cxn ang="0">
                  <a:pos x="46" y="44"/>
                </a:cxn>
                <a:cxn ang="0">
                  <a:pos x="50" y="44"/>
                </a:cxn>
                <a:cxn ang="0">
                  <a:pos x="68" y="70"/>
                </a:cxn>
                <a:cxn ang="0">
                  <a:pos x="86" y="56"/>
                </a:cxn>
                <a:cxn ang="0">
                  <a:pos x="88" y="44"/>
                </a:cxn>
                <a:cxn ang="0">
                  <a:pos x="88" y="44"/>
                </a:cxn>
                <a:cxn ang="0">
                  <a:pos x="92" y="42"/>
                </a:cxn>
                <a:cxn ang="0">
                  <a:pos x="96" y="40"/>
                </a:cxn>
                <a:cxn ang="0">
                  <a:pos x="100" y="36"/>
                </a:cxn>
                <a:cxn ang="0">
                  <a:pos x="104" y="32"/>
                </a:cxn>
                <a:cxn ang="0">
                  <a:pos x="108" y="28"/>
                </a:cxn>
                <a:cxn ang="0">
                  <a:pos x="110" y="22"/>
                </a:cxn>
                <a:cxn ang="0">
                  <a:pos x="110" y="18"/>
                </a:cxn>
                <a:cxn ang="0">
                  <a:pos x="110" y="16"/>
                </a:cxn>
                <a:cxn ang="0">
                  <a:pos x="108" y="16"/>
                </a:cxn>
                <a:cxn ang="0">
                  <a:pos x="106" y="16"/>
                </a:cxn>
                <a:cxn ang="0">
                  <a:pos x="104" y="18"/>
                </a:cxn>
                <a:cxn ang="0">
                  <a:pos x="102" y="18"/>
                </a:cxn>
                <a:cxn ang="0">
                  <a:pos x="100" y="20"/>
                </a:cxn>
                <a:cxn ang="0">
                  <a:pos x="98" y="22"/>
                </a:cxn>
                <a:cxn ang="0">
                  <a:pos x="98" y="22"/>
                </a:cxn>
                <a:cxn ang="0">
                  <a:pos x="80" y="32"/>
                </a:cxn>
                <a:cxn ang="0">
                  <a:pos x="62" y="30"/>
                </a:cxn>
                <a:cxn ang="0">
                  <a:pos x="60" y="28"/>
                </a:cxn>
                <a:cxn ang="0">
                  <a:pos x="58" y="28"/>
                </a:cxn>
                <a:cxn ang="0">
                  <a:pos x="56" y="24"/>
                </a:cxn>
                <a:cxn ang="0">
                  <a:pos x="56" y="22"/>
                </a:cxn>
                <a:cxn ang="0">
                  <a:pos x="56" y="18"/>
                </a:cxn>
                <a:cxn ang="0">
                  <a:pos x="58" y="14"/>
                </a:cxn>
                <a:cxn ang="0">
                  <a:pos x="62" y="10"/>
                </a:cxn>
                <a:cxn ang="0">
                  <a:pos x="64" y="6"/>
                </a:cxn>
                <a:cxn ang="0">
                  <a:pos x="66" y="4"/>
                </a:cxn>
                <a:cxn ang="0">
                  <a:pos x="66" y="4"/>
                </a:cxn>
                <a:cxn ang="0">
                  <a:pos x="62" y="2"/>
                </a:cxn>
                <a:cxn ang="0">
                  <a:pos x="54" y="2"/>
                </a:cxn>
                <a:cxn ang="0">
                  <a:pos x="44" y="0"/>
                </a:cxn>
                <a:cxn ang="0">
                  <a:pos x="34" y="4"/>
                </a:cxn>
                <a:cxn ang="0">
                  <a:pos x="26" y="10"/>
                </a:cxn>
              </a:cxnLst>
              <a:rect l="0" t="0" r="r" b="b"/>
              <a:pathLst>
                <a:path w="110" h="70">
                  <a:moveTo>
                    <a:pt x="26" y="10"/>
                  </a:moveTo>
                  <a:lnTo>
                    <a:pt x="26" y="10"/>
                  </a:lnTo>
                  <a:lnTo>
                    <a:pt x="26" y="12"/>
                  </a:lnTo>
                  <a:lnTo>
                    <a:pt x="24" y="16"/>
                  </a:lnTo>
                  <a:lnTo>
                    <a:pt x="22" y="18"/>
                  </a:lnTo>
                  <a:lnTo>
                    <a:pt x="20" y="20"/>
                  </a:lnTo>
                  <a:lnTo>
                    <a:pt x="14" y="22"/>
                  </a:lnTo>
                  <a:lnTo>
                    <a:pt x="10" y="24"/>
                  </a:lnTo>
                  <a:lnTo>
                    <a:pt x="4" y="24"/>
                  </a:lnTo>
                  <a:lnTo>
                    <a:pt x="2" y="28"/>
                  </a:lnTo>
                  <a:lnTo>
                    <a:pt x="0" y="30"/>
                  </a:lnTo>
                  <a:lnTo>
                    <a:pt x="0" y="32"/>
                  </a:lnTo>
                  <a:lnTo>
                    <a:pt x="2" y="34"/>
                  </a:lnTo>
                  <a:lnTo>
                    <a:pt x="8" y="38"/>
                  </a:lnTo>
                  <a:lnTo>
                    <a:pt x="22" y="42"/>
                  </a:lnTo>
                  <a:lnTo>
                    <a:pt x="34" y="44"/>
                  </a:lnTo>
                  <a:lnTo>
                    <a:pt x="46" y="44"/>
                  </a:lnTo>
                  <a:lnTo>
                    <a:pt x="50" y="44"/>
                  </a:lnTo>
                  <a:lnTo>
                    <a:pt x="68" y="70"/>
                  </a:lnTo>
                  <a:lnTo>
                    <a:pt x="86" y="56"/>
                  </a:lnTo>
                  <a:lnTo>
                    <a:pt x="88" y="44"/>
                  </a:lnTo>
                  <a:lnTo>
                    <a:pt x="88" y="44"/>
                  </a:lnTo>
                  <a:lnTo>
                    <a:pt x="92" y="42"/>
                  </a:lnTo>
                  <a:lnTo>
                    <a:pt x="96" y="40"/>
                  </a:lnTo>
                  <a:lnTo>
                    <a:pt x="100" y="36"/>
                  </a:lnTo>
                  <a:lnTo>
                    <a:pt x="104" y="32"/>
                  </a:lnTo>
                  <a:lnTo>
                    <a:pt x="108" y="28"/>
                  </a:lnTo>
                  <a:lnTo>
                    <a:pt x="110" y="22"/>
                  </a:lnTo>
                  <a:lnTo>
                    <a:pt x="110" y="18"/>
                  </a:lnTo>
                  <a:lnTo>
                    <a:pt x="110" y="16"/>
                  </a:lnTo>
                  <a:lnTo>
                    <a:pt x="108" y="16"/>
                  </a:lnTo>
                  <a:lnTo>
                    <a:pt x="106" y="16"/>
                  </a:lnTo>
                  <a:lnTo>
                    <a:pt x="104" y="18"/>
                  </a:lnTo>
                  <a:lnTo>
                    <a:pt x="102" y="18"/>
                  </a:lnTo>
                  <a:lnTo>
                    <a:pt x="100" y="20"/>
                  </a:lnTo>
                  <a:lnTo>
                    <a:pt x="98" y="22"/>
                  </a:lnTo>
                  <a:lnTo>
                    <a:pt x="98" y="22"/>
                  </a:lnTo>
                  <a:lnTo>
                    <a:pt x="80" y="32"/>
                  </a:lnTo>
                  <a:lnTo>
                    <a:pt x="62" y="30"/>
                  </a:lnTo>
                  <a:lnTo>
                    <a:pt x="60" y="28"/>
                  </a:lnTo>
                  <a:lnTo>
                    <a:pt x="58" y="28"/>
                  </a:lnTo>
                  <a:lnTo>
                    <a:pt x="56" y="24"/>
                  </a:lnTo>
                  <a:lnTo>
                    <a:pt x="56" y="22"/>
                  </a:lnTo>
                  <a:lnTo>
                    <a:pt x="56" y="18"/>
                  </a:lnTo>
                  <a:lnTo>
                    <a:pt x="58" y="14"/>
                  </a:lnTo>
                  <a:lnTo>
                    <a:pt x="62" y="10"/>
                  </a:lnTo>
                  <a:lnTo>
                    <a:pt x="64" y="6"/>
                  </a:lnTo>
                  <a:lnTo>
                    <a:pt x="66" y="4"/>
                  </a:lnTo>
                  <a:lnTo>
                    <a:pt x="66" y="4"/>
                  </a:lnTo>
                  <a:lnTo>
                    <a:pt x="62" y="2"/>
                  </a:lnTo>
                  <a:lnTo>
                    <a:pt x="54" y="2"/>
                  </a:lnTo>
                  <a:lnTo>
                    <a:pt x="44" y="0"/>
                  </a:lnTo>
                  <a:lnTo>
                    <a:pt x="34" y="4"/>
                  </a:lnTo>
                  <a:lnTo>
                    <a:pt x="26"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 name="Freeform 7"/>
            <p:cNvSpPr>
              <a:spLocks/>
            </p:cNvSpPr>
            <p:nvPr/>
          </p:nvSpPr>
          <p:spPr bwMode="gray">
            <a:xfrm>
              <a:off x="1051" y="1494"/>
              <a:ext cx="110" cy="220"/>
            </a:xfrm>
            <a:custGeom>
              <a:avLst/>
              <a:gdLst/>
              <a:ahLst/>
              <a:cxnLst>
                <a:cxn ang="0">
                  <a:pos x="44" y="20"/>
                </a:cxn>
                <a:cxn ang="0">
                  <a:pos x="40" y="20"/>
                </a:cxn>
                <a:cxn ang="0">
                  <a:pos x="36" y="20"/>
                </a:cxn>
                <a:cxn ang="0">
                  <a:pos x="34" y="26"/>
                </a:cxn>
                <a:cxn ang="0">
                  <a:pos x="32" y="32"/>
                </a:cxn>
                <a:cxn ang="0">
                  <a:pos x="28" y="34"/>
                </a:cxn>
                <a:cxn ang="0">
                  <a:pos x="24" y="34"/>
                </a:cxn>
                <a:cxn ang="0">
                  <a:pos x="24" y="34"/>
                </a:cxn>
                <a:cxn ang="0">
                  <a:pos x="20" y="26"/>
                </a:cxn>
                <a:cxn ang="0">
                  <a:pos x="12" y="18"/>
                </a:cxn>
                <a:cxn ang="0">
                  <a:pos x="2" y="16"/>
                </a:cxn>
                <a:cxn ang="0">
                  <a:pos x="0" y="60"/>
                </a:cxn>
                <a:cxn ang="0">
                  <a:pos x="4" y="72"/>
                </a:cxn>
                <a:cxn ang="0">
                  <a:pos x="14" y="94"/>
                </a:cxn>
                <a:cxn ang="0">
                  <a:pos x="42" y="106"/>
                </a:cxn>
                <a:cxn ang="0">
                  <a:pos x="58" y="94"/>
                </a:cxn>
                <a:cxn ang="0">
                  <a:pos x="60" y="96"/>
                </a:cxn>
                <a:cxn ang="0">
                  <a:pos x="66" y="100"/>
                </a:cxn>
                <a:cxn ang="0">
                  <a:pos x="68" y="106"/>
                </a:cxn>
                <a:cxn ang="0">
                  <a:pos x="62" y="114"/>
                </a:cxn>
                <a:cxn ang="0">
                  <a:pos x="46" y="126"/>
                </a:cxn>
                <a:cxn ang="0">
                  <a:pos x="38" y="130"/>
                </a:cxn>
                <a:cxn ang="0">
                  <a:pos x="36" y="144"/>
                </a:cxn>
                <a:cxn ang="0">
                  <a:pos x="36" y="166"/>
                </a:cxn>
                <a:cxn ang="0">
                  <a:pos x="38" y="170"/>
                </a:cxn>
                <a:cxn ang="0">
                  <a:pos x="42" y="182"/>
                </a:cxn>
                <a:cxn ang="0">
                  <a:pos x="48" y="192"/>
                </a:cxn>
                <a:cxn ang="0">
                  <a:pos x="56" y="202"/>
                </a:cxn>
                <a:cxn ang="0">
                  <a:pos x="62" y="212"/>
                </a:cxn>
                <a:cxn ang="0">
                  <a:pos x="66" y="220"/>
                </a:cxn>
                <a:cxn ang="0">
                  <a:pos x="74" y="212"/>
                </a:cxn>
                <a:cxn ang="0">
                  <a:pos x="90" y="154"/>
                </a:cxn>
                <a:cxn ang="0">
                  <a:pos x="104" y="98"/>
                </a:cxn>
                <a:cxn ang="0">
                  <a:pos x="108" y="88"/>
                </a:cxn>
                <a:cxn ang="0">
                  <a:pos x="108" y="66"/>
                </a:cxn>
                <a:cxn ang="0">
                  <a:pos x="102" y="22"/>
                </a:cxn>
                <a:cxn ang="0">
                  <a:pos x="70" y="2"/>
                </a:cxn>
                <a:cxn ang="0">
                  <a:pos x="64" y="4"/>
                </a:cxn>
                <a:cxn ang="0">
                  <a:pos x="58" y="8"/>
                </a:cxn>
                <a:cxn ang="0">
                  <a:pos x="58" y="14"/>
                </a:cxn>
                <a:cxn ang="0">
                  <a:pos x="56" y="24"/>
                </a:cxn>
                <a:cxn ang="0">
                  <a:pos x="54" y="30"/>
                </a:cxn>
                <a:cxn ang="0">
                  <a:pos x="44" y="22"/>
                </a:cxn>
              </a:cxnLst>
              <a:rect l="0" t="0" r="r" b="b"/>
              <a:pathLst>
                <a:path w="110" h="220">
                  <a:moveTo>
                    <a:pt x="44" y="22"/>
                  </a:moveTo>
                  <a:lnTo>
                    <a:pt x="44" y="20"/>
                  </a:lnTo>
                  <a:lnTo>
                    <a:pt x="42" y="20"/>
                  </a:lnTo>
                  <a:lnTo>
                    <a:pt x="40" y="20"/>
                  </a:lnTo>
                  <a:lnTo>
                    <a:pt x="38" y="20"/>
                  </a:lnTo>
                  <a:lnTo>
                    <a:pt x="36" y="20"/>
                  </a:lnTo>
                  <a:lnTo>
                    <a:pt x="34" y="22"/>
                  </a:lnTo>
                  <a:lnTo>
                    <a:pt x="34" y="26"/>
                  </a:lnTo>
                  <a:lnTo>
                    <a:pt x="34" y="28"/>
                  </a:lnTo>
                  <a:lnTo>
                    <a:pt x="32" y="32"/>
                  </a:lnTo>
                  <a:lnTo>
                    <a:pt x="32" y="34"/>
                  </a:lnTo>
                  <a:lnTo>
                    <a:pt x="28" y="34"/>
                  </a:lnTo>
                  <a:lnTo>
                    <a:pt x="26" y="34"/>
                  </a:lnTo>
                  <a:lnTo>
                    <a:pt x="24" y="34"/>
                  </a:lnTo>
                  <a:lnTo>
                    <a:pt x="24" y="34"/>
                  </a:lnTo>
                  <a:lnTo>
                    <a:pt x="24" y="34"/>
                  </a:lnTo>
                  <a:lnTo>
                    <a:pt x="22" y="30"/>
                  </a:lnTo>
                  <a:lnTo>
                    <a:pt x="20" y="26"/>
                  </a:lnTo>
                  <a:lnTo>
                    <a:pt x="16" y="22"/>
                  </a:lnTo>
                  <a:lnTo>
                    <a:pt x="12" y="18"/>
                  </a:lnTo>
                  <a:lnTo>
                    <a:pt x="8" y="16"/>
                  </a:lnTo>
                  <a:lnTo>
                    <a:pt x="2" y="16"/>
                  </a:lnTo>
                  <a:lnTo>
                    <a:pt x="0" y="36"/>
                  </a:lnTo>
                  <a:lnTo>
                    <a:pt x="0" y="60"/>
                  </a:lnTo>
                  <a:lnTo>
                    <a:pt x="0" y="64"/>
                  </a:lnTo>
                  <a:lnTo>
                    <a:pt x="4" y="72"/>
                  </a:lnTo>
                  <a:lnTo>
                    <a:pt x="8" y="84"/>
                  </a:lnTo>
                  <a:lnTo>
                    <a:pt x="14" y="94"/>
                  </a:lnTo>
                  <a:lnTo>
                    <a:pt x="28" y="114"/>
                  </a:lnTo>
                  <a:lnTo>
                    <a:pt x="42" y="106"/>
                  </a:lnTo>
                  <a:lnTo>
                    <a:pt x="44" y="94"/>
                  </a:lnTo>
                  <a:lnTo>
                    <a:pt x="58" y="94"/>
                  </a:lnTo>
                  <a:lnTo>
                    <a:pt x="58" y="96"/>
                  </a:lnTo>
                  <a:lnTo>
                    <a:pt x="60" y="96"/>
                  </a:lnTo>
                  <a:lnTo>
                    <a:pt x="64" y="98"/>
                  </a:lnTo>
                  <a:lnTo>
                    <a:pt x="66" y="100"/>
                  </a:lnTo>
                  <a:lnTo>
                    <a:pt x="68" y="104"/>
                  </a:lnTo>
                  <a:lnTo>
                    <a:pt x="68" y="106"/>
                  </a:lnTo>
                  <a:lnTo>
                    <a:pt x="66" y="110"/>
                  </a:lnTo>
                  <a:lnTo>
                    <a:pt x="62" y="114"/>
                  </a:lnTo>
                  <a:lnTo>
                    <a:pt x="54" y="122"/>
                  </a:lnTo>
                  <a:lnTo>
                    <a:pt x="46" y="126"/>
                  </a:lnTo>
                  <a:lnTo>
                    <a:pt x="40" y="128"/>
                  </a:lnTo>
                  <a:lnTo>
                    <a:pt x="38" y="130"/>
                  </a:lnTo>
                  <a:lnTo>
                    <a:pt x="36" y="132"/>
                  </a:lnTo>
                  <a:lnTo>
                    <a:pt x="36" y="144"/>
                  </a:lnTo>
                  <a:lnTo>
                    <a:pt x="46" y="152"/>
                  </a:lnTo>
                  <a:lnTo>
                    <a:pt x="36" y="166"/>
                  </a:lnTo>
                  <a:lnTo>
                    <a:pt x="36" y="166"/>
                  </a:lnTo>
                  <a:lnTo>
                    <a:pt x="38" y="170"/>
                  </a:lnTo>
                  <a:lnTo>
                    <a:pt x="40" y="176"/>
                  </a:lnTo>
                  <a:lnTo>
                    <a:pt x="42" y="182"/>
                  </a:lnTo>
                  <a:lnTo>
                    <a:pt x="44" y="188"/>
                  </a:lnTo>
                  <a:lnTo>
                    <a:pt x="48" y="192"/>
                  </a:lnTo>
                  <a:lnTo>
                    <a:pt x="52" y="196"/>
                  </a:lnTo>
                  <a:lnTo>
                    <a:pt x="56" y="202"/>
                  </a:lnTo>
                  <a:lnTo>
                    <a:pt x="58" y="208"/>
                  </a:lnTo>
                  <a:lnTo>
                    <a:pt x="62" y="212"/>
                  </a:lnTo>
                  <a:lnTo>
                    <a:pt x="64" y="216"/>
                  </a:lnTo>
                  <a:lnTo>
                    <a:pt x="66" y="220"/>
                  </a:lnTo>
                  <a:lnTo>
                    <a:pt x="66" y="220"/>
                  </a:lnTo>
                  <a:lnTo>
                    <a:pt x="74" y="212"/>
                  </a:lnTo>
                  <a:lnTo>
                    <a:pt x="84" y="172"/>
                  </a:lnTo>
                  <a:lnTo>
                    <a:pt x="90" y="154"/>
                  </a:lnTo>
                  <a:lnTo>
                    <a:pt x="94" y="132"/>
                  </a:lnTo>
                  <a:lnTo>
                    <a:pt x="104" y="98"/>
                  </a:lnTo>
                  <a:lnTo>
                    <a:pt x="106" y="96"/>
                  </a:lnTo>
                  <a:lnTo>
                    <a:pt x="108" y="88"/>
                  </a:lnTo>
                  <a:lnTo>
                    <a:pt x="110" y="76"/>
                  </a:lnTo>
                  <a:lnTo>
                    <a:pt x="108" y="66"/>
                  </a:lnTo>
                  <a:lnTo>
                    <a:pt x="98" y="46"/>
                  </a:lnTo>
                  <a:lnTo>
                    <a:pt x="102" y="22"/>
                  </a:lnTo>
                  <a:lnTo>
                    <a:pt x="70" y="0"/>
                  </a:lnTo>
                  <a:lnTo>
                    <a:pt x="70" y="2"/>
                  </a:lnTo>
                  <a:lnTo>
                    <a:pt x="66" y="2"/>
                  </a:lnTo>
                  <a:lnTo>
                    <a:pt x="64" y="4"/>
                  </a:lnTo>
                  <a:lnTo>
                    <a:pt x="60" y="6"/>
                  </a:lnTo>
                  <a:lnTo>
                    <a:pt x="58" y="8"/>
                  </a:lnTo>
                  <a:lnTo>
                    <a:pt x="58" y="10"/>
                  </a:lnTo>
                  <a:lnTo>
                    <a:pt x="58" y="14"/>
                  </a:lnTo>
                  <a:lnTo>
                    <a:pt x="58" y="18"/>
                  </a:lnTo>
                  <a:lnTo>
                    <a:pt x="56" y="24"/>
                  </a:lnTo>
                  <a:lnTo>
                    <a:pt x="56" y="26"/>
                  </a:lnTo>
                  <a:lnTo>
                    <a:pt x="54" y="30"/>
                  </a:lnTo>
                  <a:lnTo>
                    <a:pt x="54" y="30"/>
                  </a:lnTo>
                  <a:lnTo>
                    <a:pt x="44" y="2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 name="Freeform 8"/>
            <p:cNvSpPr>
              <a:spLocks/>
            </p:cNvSpPr>
            <p:nvPr/>
          </p:nvSpPr>
          <p:spPr bwMode="gray">
            <a:xfrm>
              <a:off x="1139" y="1454"/>
              <a:ext cx="122" cy="94"/>
            </a:xfrm>
            <a:custGeom>
              <a:avLst/>
              <a:gdLst/>
              <a:ahLst/>
              <a:cxnLst>
                <a:cxn ang="0">
                  <a:pos x="22" y="0"/>
                </a:cxn>
                <a:cxn ang="0">
                  <a:pos x="14" y="20"/>
                </a:cxn>
                <a:cxn ang="0">
                  <a:pos x="0" y="32"/>
                </a:cxn>
                <a:cxn ang="0">
                  <a:pos x="0" y="32"/>
                </a:cxn>
                <a:cxn ang="0">
                  <a:pos x="2" y="36"/>
                </a:cxn>
                <a:cxn ang="0">
                  <a:pos x="4" y="40"/>
                </a:cxn>
                <a:cxn ang="0">
                  <a:pos x="6" y="46"/>
                </a:cxn>
                <a:cxn ang="0">
                  <a:pos x="10" y="50"/>
                </a:cxn>
                <a:cxn ang="0">
                  <a:pos x="12" y="52"/>
                </a:cxn>
                <a:cxn ang="0">
                  <a:pos x="14" y="54"/>
                </a:cxn>
                <a:cxn ang="0">
                  <a:pos x="18" y="54"/>
                </a:cxn>
                <a:cxn ang="0">
                  <a:pos x="22" y="56"/>
                </a:cxn>
                <a:cxn ang="0">
                  <a:pos x="26" y="56"/>
                </a:cxn>
                <a:cxn ang="0">
                  <a:pos x="28" y="56"/>
                </a:cxn>
                <a:cxn ang="0">
                  <a:pos x="30" y="58"/>
                </a:cxn>
                <a:cxn ang="0">
                  <a:pos x="32" y="60"/>
                </a:cxn>
                <a:cxn ang="0">
                  <a:pos x="30" y="62"/>
                </a:cxn>
                <a:cxn ang="0">
                  <a:pos x="28" y="66"/>
                </a:cxn>
                <a:cxn ang="0">
                  <a:pos x="24" y="70"/>
                </a:cxn>
                <a:cxn ang="0">
                  <a:pos x="24" y="74"/>
                </a:cxn>
                <a:cxn ang="0">
                  <a:pos x="26" y="80"/>
                </a:cxn>
                <a:cxn ang="0">
                  <a:pos x="28" y="82"/>
                </a:cxn>
                <a:cxn ang="0">
                  <a:pos x="32" y="86"/>
                </a:cxn>
                <a:cxn ang="0">
                  <a:pos x="36" y="88"/>
                </a:cxn>
                <a:cxn ang="0">
                  <a:pos x="40" y="88"/>
                </a:cxn>
                <a:cxn ang="0">
                  <a:pos x="50" y="88"/>
                </a:cxn>
                <a:cxn ang="0">
                  <a:pos x="64" y="88"/>
                </a:cxn>
                <a:cxn ang="0">
                  <a:pos x="80" y="94"/>
                </a:cxn>
                <a:cxn ang="0">
                  <a:pos x="122" y="42"/>
                </a:cxn>
                <a:cxn ang="0">
                  <a:pos x="114" y="24"/>
                </a:cxn>
                <a:cxn ang="0">
                  <a:pos x="92" y="20"/>
                </a:cxn>
                <a:cxn ang="0">
                  <a:pos x="56" y="0"/>
                </a:cxn>
                <a:cxn ang="0">
                  <a:pos x="54" y="12"/>
                </a:cxn>
                <a:cxn ang="0">
                  <a:pos x="40" y="10"/>
                </a:cxn>
                <a:cxn ang="0">
                  <a:pos x="22" y="0"/>
                </a:cxn>
              </a:cxnLst>
              <a:rect l="0" t="0" r="r" b="b"/>
              <a:pathLst>
                <a:path w="122" h="94">
                  <a:moveTo>
                    <a:pt x="22" y="0"/>
                  </a:moveTo>
                  <a:lnTo>
                    <a:pt x="14" y="20"/>
                  </a:lnTo>
                  <a:lnTo>
                    <a:pt x="0" y="32"/>
                  </a:lnTo>
                  <a:lnTo>
                    <a:pt x="0" y="32"/>
                  </a:lnTo>
                  <a:lnTo>
                    <a:pt x="2" y="36"/>
                  </a:lnTo>
                  <a:lnTo>
                    <a:pt x="4" y="40"/>
                  </a:lnTo>
                  <a:lnTo>
                    <a:pt x="6" y="46"/>
                  </a:lnTo>
                  <a:lnTo>
                    <a:pt x="10" y="50"/>
                  </a:lnTo>
                  <a:lnTo>
                    <a:pt x="12" y="52"/>
                  </a:lnTo>
                  <a:lnTo>
                    <a:pt x="14" y="54"/>
                  </a:lnTo>
                  <a:lnTo>
                    <a:pt x="18" y="54"/>
                  </a:lnTo>
                  <a:lnTo>
                    <a:pt x="22" y="56"/>
                  </a:lnTo>
                  <a:lnTo>
                    <a:pt x="26" y="56"/>
                  </a:lnTo>
                  <a:lnTo>
                    <a:pt x="28" y="56"/>
                  </a:lnTo>
                  <a:lnTo>
                    <a:pt x="30" y="58"/>
                  </a:lnTo>
                  <a:lnTo>
                    <a:pt x="32" y="60"/>
                  </a:lnTo>
                  <a:lnTo>
                    <a:pt x="30" y="62"/>
                  </a:lnTo>
                  <a:lnTo>
                    <a:pt x="28" y="66"/>
                  </a:lnTo>
                  <a:lnTo>
                    <a:pt x="24" y="70"/>
                  </a:lnTo>
                  <a:lnTo>
                    <a:pt x="24" y="74"/>
                  </a:lnTo>
                  <a:lnTo>
                    <a:pt x="26" y="80"/>
                  </a:lnTo>
                  <a:lnTo>
                    <a:pt x="28" y="82"/>
                  </a:lnTo>
                  <a:lnTo>
                    <a:pt x="32" y="86"/>
                  </a:lnTo>
                  <a:lnTo>
                    <a:pt x="36" y="88"/>
                  </a:lnTo>
                  <a:lnTo>
                    <a:pt x="40" y="88"/>
                  </a:lnTo>
                  <a:lnTo>
                    <a:pt x="50" y="88"/>
                  </a:lnTo>
                  <a:lnTo>
                    <a:pt x="64" y="88"/>
                  </a:lnTo>
                  <a:lnTo>
                    <a:pt x="80" y="94"/>
                  </a:lnTo>
                  <a:lnTo>
                    <a:pt x="122" y="42"/>
                  </a:lnTo>
                  <a:lnTo>
                    <a:pt x="114" y="24"/>
                  </a:lnTo>
                  <a:lnTo>
                    <a:pt x="92" y="20"/>
                  </a:lnTo>
                  <a:lnTo>
                    <a:pt x="56" y="0"/>
                  </a:lnTo>
                  <a:lnTo>
                    <a:pt x="54" y="12"/>
                  </a:lnTo>
                  <a:lnTo>
                    <a:pt x="40" y="10"/>
                  </a:lnTo>
                  <a:lnTo>
                    <a:pt x="2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 name="Freeform 9"/>
            <p:cNvSpPr>
              <a:spLocks/>
            </p:cNvSpPr>
            <p:nvPr/>
          </p:nvSpPr>
          <p:spPr bwMode="gray">
            <a:xfrm>
              <a:off x="1167" y="1618"/>
              <a:ext cx="46" cy="46"/>
            </a:xfrm>
            <a:custGeom>
              <a:avLst/>
              <a:gdLst/>
              <a:ahLst/>
              <a:cxnLst>
                <a:cxn ang="0">
                  <a:pos x="28" y="8"/>
                </a:cxn>
                <a:cxn ang="0">
                  <a:pos x="28" y="6"/>
                </a:cxn>
                <a:cxn ang="0">
                  <a:pos x="26" y="4"/>
                </a:cxn>
                <a:cxn ang="0">
                  <a:pos x="22" y="2"/>
                </a:cxn>
                <a:cxn ang="0">
                  <a:pos x="20" y="0"/>
                </a:cxn>
                <a:cxn ang="0">
                  <a:pos x="16" y="0"/>
                </a:cxn>
                <a:cxn ang="0">
                  <a:pos x="12" y="0"/>
                </a:cxn>
                <a:cxn ang="0">
                  <a:pos x="10" y="0"/>
                </a:cxn>
                <a:cxn ang="0">
                  <a:pos x="8" y="4"/>
                </a:cxn>
                <a:cxn ang="0">
                  <a:pos x="4" y="8"/>
                </a:cxn>
                <a:cxn ang="0">
                  <a:pos x="2" y="12"/>
                </a:cxn>
                <a:cxn ang="0">
                  <a:pos x="2" y="16"/>
                </a:cxn>
                <a:cxn ang="0">
                  <a:pos x="0" y="20"/>
                </a:cxn>
                <a:cxn ang="0">
                  <a:pos x="2" y="24"/>
                </a:cxn>
                <a:cxn ang="0">
                  <a:pos x="4" y="26"/>
                </a:cxn>
                <a:cxn ang="0">
                  <a:pos x="8" y="30"/>
                </a:cxn>
                <a:cxn ang="0">
                  <a:pos x="12" y="34"/>
                </a:cxn>
                <a:cxn ang="0">
                  <a:pos x="16" y="36"/>
                </a:cxn>
                <a:cxn ang="0">
                  <a:pos x="20" y="40"/>
                </a:cxn>
                <a:cxn ang="0">
                  <a:pos x="24" y="42"/>
                </a:cxn>
                <a:cxn ang="0">
                  <a:pos x="28" y="44"/>
                </a:cxn>
                <a:cxn ang="0">
                  <a:pos x="28" y="46"/>
                </a:cxn>
                <a:cxn ang="0">
                  <a:pos x="28" y="44"/>
                </a:cxn>
                <a:cxn ang="0">
                  <a:pos x="32" y="44"/>
                </a:cxn>
                <a:cxn ang="0">
                  <a:pos x="36" y="40"/>
                </a:cxn>
                <a:cxn ang="0">
                  <a:pos x="40" y="38"/>
                </a:cxn>
                <a:cxn ang="0">
                  <a:pos x="42" y="34"/>
                </a:cxn>
                <a:cxn ang="0">
                  <a:pos x="46" y="32"/>
                </a:cxn>
                <a:cxn ang="0">
                  <a:pos x="46" y="28"/>
                </a:cxn>
                <a:cxn ang="0">
                  <a:pos x="46" y="24"/>
                </a:cxn>
                <a:cxn ang="0">
                  <a:pos x="42" y="20"/>
                </a:cxn>
                <a:cxn ang="0">
                  <a:pos x="38" y="16"/>
                </a:cxn>
                <a:cxn ang="0">
                  <a:pos x="34" y="12"/>
                </a:cxn>
                <a:cxn ang="0">
                  <a:pos x="32" y="10"/>
                </a:cxn>
                <a:cxn ang="0">
                  <a:pos x="28" y="8"/>
                </a:cxn>
                <a:cxn ang="0">
                  <a:pos x="28" y="8"/>
                </a:cxn>
              </a:cxnLst>
              <a:rect l="0" t="0" r="r" b="b"/>
              <a:pathLst>
                <a:path w="46" h="46">
                  <a:moveTo>
                    <a:pt x="28" y="8"/>
                  </a:moveTo>
                  <a:lnTo>
                    <a:pt x="28" y="6"/>
                  </a:lnTo>
                  <a:lnTo>
                    <a:pt x="26" y="4"/>
                  </a:lnTo>
                  <a:lnTo>
                    <a:pt x="22" y="2"/>
                  </a:lnTo>
                  <a:lnTo>
                    <a:pt x="20" y="0"/>
                  </a:lnTo>
                  <a:lnTo>
                    <a:pt x="16" y="0"/>
                  </a:lnTo>
                  <a:lnTo>
                    <a:pt x="12" y="0"/>
                  </a:lnTo>
                  <a:lnTo>
                    <a:pt x="10" y="0"/>
                  </a:lnTo>
                  <a:lnTo>
                    <a:pt x="8" y="4"/>
                  </a:lnTo>
                  <a:lnTo>
                    <a:pt x="4" y="8"/>
                  </a:lnTo>
                  <a:lnTo>
                    <a:pt x="2" y="12"/>
                  </a:lnTo>
                  <a:lnTo>
                    <a:pt x="2" y="16"/>
                  </a:lnTo>
                  <a:lnTo>
                    <a:pt x="0" y="20"/>
                  </a:lnTo>
                  <a:lnTo>
                    <a:pt x="2" y="24"/>
                  </a:lnTo>
                  <a:lnTo>
                    <a:pt x="4" y="26"/>
                  </a:lnTo>
                  <a:lnTo>
                    <a:pt x="8" y="30"/>
                  </a:lnTo>
                  <a:lnTo>
                    <a:pt x="12" y="34"/>
                  </a:lnTo>
                  <a:lnTo>
                    <a:pt x="16" y="36"/>
                  </a:lnTo>
                  <a:lnTo>
                    <a:pt x="20" y="40"/>
                  </a:lnTo>
                  <a:lnTo>
                    <a:pt x="24" y="42"/>
                  </a:lnTo>
                  <a:lnTo>
                    <a:pt x="28" y="44"/>
                  </a:lnTo>
                  <a:lnTo>
                    <a:pt x="28" y="46"/>
                  </a:lnTo>
                  <a:lnTo>
                    <a:pt x="28" y="44"/>
                  </a:lnTo>
                  <a:lnTo>
                    <a:pt x="32" y="44"/>
                  </a:lnTo>
                  <a:lnTo>
                    <a:pt x="36" y="40"/>
                  </a:lnTo>
                  <a:lnTo>
                    <a:pt x="40" y="38"/>
                  </a:lnTo>
                  <a:lnTo>
                    <a:pt x="42" y="34"/>
                  </a:lnTo>
                  <a:lnTo>
                    <a:pt x="46" y="32"/>
                  </a:lnTo>
                  <a:lnTo>
                    <a:pt x="46" y="28"/>
                  </a:lnTo>
                  <a:lnTo>
                    <a:pt x="46" y="24"/>
                  </a:lnTo>
                  <a:lnTo>
                    <a:pt x="42" y="20"/>
                  </a:lnTo>
                  <a:lnTo>
                    <a:pt x="38" y="16"/>
                  </a:lnTo>
                  <a:lnTo>
                    <a:pt x="34" y="12"/>
                  </a:lnTo>
                  <a:lnTo>
                    <a:pt x="32" y="10"/>
                  </a:lnTo>
                  <a:lnTo>
                    <a:pt x="28" y="8"/>
                  </a:lnTo>
                  <a:lnTo>
                    <a:pt x="28"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 name="Freeform 10"/>
            <p:cNvSpPr>
              <a:spLocks/>
            </p:cNvSpPr>
            <p:nvPr/>
          </p:nvSpPr>
          <p:spPr bwMode="gray">
            <a:xfrm>
              <a:off x="2641" y="2278"/>
              <a:ext cx="32" cy="164"/>
            </a:xfrm>
            <a:custGeom>
              <a:avLst/>
              <a:gdLst/>
              <a:ahLst/>
              <a:cxnLst>
                <a:cxn ang="0">
                  <a:pos x="26" y="8"/>
                </a:cxn>
                <a:cxn ang="0">
                  <a:pos x="26" y="6"/>
                </a:cxn>
                <a:cxn ang="0">
                  <a:pos x="24" y="6"/>
                </a:cxn>
                <a:cxn ang="0">
                  <a:pos x="22" y="2"/>
                </a:cxn>
                <a:cxn ang="0">
                  <a:pos x="20" y="2"/>
                </a:cxn>
                <a:cxn ang="0">
                  <a:pos x="18" y="0"/>
                </a:cxn>
                <a:cxn ang="0">
                  <a:pos x="16" y="2"/>
                </a:cxn>
                <a:cxn ang="0">
                  <a:pos x="14" y="6"/>
                </a:cxn>
                <a:cxn ang="0">
                  <a:pos x="12" y="10"/>
                </a:cxn>
                <a:cxn ang="0">
                  <a:pos x="10" y="14"/>
                </a:cxn>
                <a:cxn ang="0">
                  <a:pos x="8" y="18"/>
                </a:cxn>
                <a:cxn ang="0">
                  <a:pos x="8" y="22"/>
                </a:cxn>
                <a:cxn ang="0">
                  <a:pos x="8" y="22"/>
                </a:cxn>
                <a:cxn ang="0">
                  <a:pos x="2" y="42"/>
                </a:cxn>
                <a:cxn ang="0">
                  <a:pos x="2" y="44"/>
                </a:cxn>
                <a:cxn ang="0">
                  <a:pos x="2" y="46"/>
                </a:cxn>
                <a:cxn ang="0">
                  <a:pos x="4" y="52"/>
                </a:cxn>
                <a:cxn ang="0">
                  <a:pos x="4" y="56"/>
                </a:cxn>
                <a:cxn ang="0">
                  <a:pos x="6" y="60"/>
                </a:cxn>
                <a:cxn ang="0">
                  <a:pos x="6" y="66"/>
                </a:cxn>
                <a:cxn ang="0">
                  <a:pos x="8" y="82"/>
                </a:cxn>
                <a:cxn ang="0">
                  <a:pos x="6" y="100"/>
                </a:cxn>
                <a:cxn ang="0">
                  <a:pos x="6" y="118"/>
                </a:cxn>
                <a:cxn ang="0">
                  <a:pos x="6" y="132"/>
                </a:cxn>
                <a:cxn ang="0">
                  <a:pos x="6" y="140"/>
                </a:cxn>
                <a:cxn ang="0">
                  <a:pos x="6" y="142"/>
                </a:cxn>
                <a:cxn ang="0">
                  <a:pos x="4" y="146"/>
                </a:cxn>
                <a:cxn ang="0">
                  <a:pos x="2" y="150"/>
                </a:cxn>
                <a:cxn ang="0">
                  <a:pos x="0" y="156"/>
                </a:cxn>
                <a:cxn ang="0">
                  <a:pos x="0" y="158"/>
                </a:cxn>
                <a:cxn ang="0">
                  <a:pos x="0" y="160"/>
                </a:cxn>
                <a:cxn ang="0">
                  <a:pos x="8" y="164"/>
                </a:cxn>
                <a:cxn ang="0">
                  <a:pos x="12" y="152"/>
                </a:cxn>
                <a:cxn ang="0">
                  <a:pos x="22" y="162"/>
                </a:cxn>
                <a:cxn ang="0">
                  <a:pos x="22" y="160"/>
                </a:cxn>
                <a:cxn ang="0">
                  <a:pos x="22" y="158"/>
                </a:cxn>
                <a:cxn ang="0">
                  <a:pos x="22" y="152"/>
                </a:cxn>
                <a:cxn ang="0">
                  <a:pos x="22" y="146"/>
                </a:cxn>
                <a:cxn ang="0">
                  <a:pos x="20" y="140"/>
                </a:cxn>
                <a:cxn ang="0">
                  <a:pos x="16" y="130"/>
                </a:cxn>
                <a:cxn ang="0">
                  <a:pos x="16" y="118"/>
                </a:cxn>
                <a:cxn ang="0">
                  <a:pos x="24" y="106"/>
                </a:cxn>
                <a:cxn ang="0">
                  <a:pos x="28" y="102"/>
                </a:cxn>
                <a:cxn ang="0">
                  <a:pos x="32" y="96"/>
                </a:cxn>
                <a:cxn ang="0">
                  <a:pos x="32" y="92"/>
                </a:cxn>
                <a:cxn ang="0">
                  <a:pos x="32" y="88"/>
                </a:cxn>
                <a:cxn ang="0">
                  <a:pos x="30" y="84"/>
                </a:cxn>
                <a:cxn ang="0">
                  <a:pos x="30" y="80"/>
                </a:cxn>
                <a:cxn ang="0">
                  <a:pos x="30" y="74"/>
                </a:cxn>
                <a:cxn ang="0">
                  <a:pos x="28" y="62"/>
                </a:cxn>
                <a:cxn ang="0">
                  <a:pos x="26" y="50"/>
                </a:cxn>
                <a:cxn ang="0">
                  <a:pos x="24" y="40"/>
                </a:cxn>
                <a:cxn ang="0">
                  <a:pos x="24" y="36"/>
                </a:cxn>
                <a:cxn ang="0">
                  <a:pos x="24" y="36"/>
                </a:cxn>
                <a:cxn ang="0">
                  <a:pos x="22" y="32"/>
                </a:cxn>
                <a:cxn ang="0">
                  <a:pos x="22" y="28"/>
                </a:cxn>
                <a:cxn ang="0">
                  <a:pos x="22" y="22"/>
                </a:cxn>
                <a:cxn ang="0">
                  <a:pos x="22" y="16"/>
                </a:cxn>
                <a:cxn ang="0">
                  <a:pos x="24" y="12"/>
                </a:cxn>
                <a:cxn ang="0">
                  <a:pos x="26" y="8"/>
                </a:cxn>
              </a:cxnLst>
              <a:rect l="0" t="0" r="r" b="b"/>
              <a:pathLst>
                <a:path w="32" h="164">
                  <a:moveTo>
                    <a:pt x="26" y="8"/>
                  </a:moveTo>
                  <a:lnTo>
                    <a:pt x="26" y="6"/>
                  </a:lnTo>
                  <a:lnTo>
                    <a:pt x="24" y="6"/>
                  </a:lnTo>
                  <a:lnTo>
                    <a:pt x="22" y="2"/>
                  </a:lnTo>
                  <a:lnTo>
                    <a:pt x="20" y="2"/>
                  </a:lnTo>
                  <a:lnTo>
                    <a:pt x="18" y="0"/>
                  </a:lnTo>
                  <a:lnTo>
                    <a:pt x="16" y="2"/>
                  </a:lnTo>
                  <a:lnTo>
                    <a:pt x="14" y="6"/>
                  </a:lnTo>
                  <a:lnTo>
                    <a:pt x="12" y="10"/>
                  </a:lnTo>
                  <a:lnTo>
                    <a:pt x="10" y="14"/>
                  </a:lnTo>
                  <a:lnTo>
                    <a:pt x="8" y="18"/>
                  </a:lnTo>
                  <a:lnTo>
                    <a:pt x="8" y="22"/>
                  </a:lnTo>
                  <a:lnTo>
                    <a:pt x="8" y="22"/>
                  </a:lnTo>
                  <a:lnTo>
                    <a:pt x="2" y="42"/>
                  </a:lnTo>
                  <a:lnTo>
                    <a:pt x="2" y="44"/>
                  </a:lnTo>
                  <a:lnTo>
                    <a:pt x="2" y="46"/>
                  </a:lnTo>
                  <a:lnTo>
                    <a:pt x="4" y="52"/>
                  </a:lnTo>
                  <a:lnTo>
                    <a:pt x="4" y="56"/>
                  </a:lnTo>
                  <a:lnTo>
                    <a:pt x="6" y="60"/>
                  </a:lnTo>
                  <a:lnTo>
                    <a:pt x="6" y="66"/>
                  </a:lnTo>
                  <a:lnTo>
                    <a:pt x="8" y="82"/>
                  </a:lnTo>
                  <a:lnTo>
                    <a:pt x="6" y="100"/>
                  </a:lnTo>
                  <a:lnTo>
                    <a:pt x="6" y="118"/>
                  </a:lnTo>
                  <a:lnTo>
                    <a:pt x="6" y="132"/>
                  </a:lnTo>
                  <a:lnTo>
                    <a:pt x="6" y="140"/>
                  </a:lnTo>
                  <a:lnTo>
                    <a:pt x="6" y="142"/>
                  </a:lnTo>
                  <a:lnTo>
                    <a:pt x="4" y="146"/>
                  </a:lnTo>
                  <a:lnTo>
                    <a:pt x="2" y="150"/>
                  </a:lnTo>
                  <a:lnTo>
                    <a:pt x="0" y="156"/>
                  </a:lnTo>
                  <a:lnTo>
                    <a:pt x="0" y="158"/>
                  </a:lnTo>
                  <a:lnTo>
                    <a:pt x="0" y="160"/>
                  </a:lnTo>
                  <a:lnTo>
                    <a:pt x="8" y="164"/>
                  </a:lnTo>
                  <a:lnTo>
                    <a:pt x="12" y="152"/>
                  </a:lnTo>
                  <a:lnTo>
                    <a:pt x="22" y="162"/>
                  </a:lnTo>
                  <a:lnTo>
                    <a:pt x="22" y="160"/>
                  </a:lnTo>
                  <a:lnTo>
                    <a:pt x="22" y="158"/>
                  </a:lnTo>
                  <a:lnTo>
                    <a:pt x="22" y="152"/>
                  </a:lnTo>
                  <a:lnTo>
                    <a:pt x="22" y="146"/>
                  </a:lnTo>
                  <a:lnTo>
                    <a:pt x="20" y="140"/>
                  </a:lnTo>
                  <a:lnTo>
                    <a:pt x="16" y="130"/>
                  </a:lnTo>
                  <a:lnTo>
                    <a:pt x="16" y="118"/>
                  </a:lnTo>
                  <a:lnTo>
                    <a:pt x="24" y="106"/>
                  </a:lnTo>
                  <a:lnTo>
                    <a:pt x="28" y="102"/>
                  </a:lnTo>
                  <a:lnTo>
                    <a:pt x="32" y="96"/>
                  </a:lnTo>
                  <a:lnTo>
                    <a:pt x="32" y="92"/>
                  </a:lnTo>
                  <a:lnTo>
                    <a:pt x="32" y="88"/>
                  </a:lnTo>
                  <a:lnTo>
                    <a:pt x="30" y="84"/>
                  </a:lnTo>
                  <a:lnTo>
                    <a:pt x="30" y="80"/>
                  </a:lnTo>
                  <a:lnTo>
                    <a:pt x="30" y="74"/>
                  </a:lnTo>
                  <a:lnTo>
                    <a:pt x="28" y="62"/>
                  </a:lnTo>
                  <a:lnTo>
                    <a:pt x="26" y="50"/>
                  </a:lnTo>
                  <a:lnTo>
                    <a:pt x="24" y="40"/>
                  </a:lnTo>
                  <a:lnTo>
                    <a:pt x="24" y="36"/>
                  </a:lnTo>
                  <a:lnTo>
                    <a:pt x="24" y="36"/>
                  </a:lnTo>
                  <a:lnTo>
                    <a:pt x="22" y="32"/>
                  </a:lnTo>
                  <a:lnTo>
                    <a:pt x="22" y="28"/>
                  </a:lnTo>
                  <a:lnTo>
                    <a:pt x="22" y="22"/>
                  </a:lnTo>
                  <a:lnTo>
                    <a:pt x="22" y="16"/>
                  </a:lnTo>
                  <a:lnTo>
                    <a:pt x="24" y="12"/>
                  </a:lnTo>
                  <a:lnTo>
                    <a:pt x="26"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 name="Freeform 11"/>
            <p:cNvSpPr>
              <a:spLocks/>
            </p:cNvSpPr>
            <p:nvPr/>
          </p:nvSpPr>
          <p:spPr bwMode="gray">
            <a:xfrm>
              <a:off x="1121" y="1472"/>
              <a:ext cx="2132" cy="1160"/>
            </a:xfrm>
            <a:custGeom>
              <a:avLst/>
              <a:gdLst/>
              <a:ahLst/>
              <a:cxnLst>
                <a:cxn ang="0">
                  <a:pos x="1494" y="916"/>
                </a:cxn>
                <a:cxn ang="0">
                  <a:pos x="1558" y="688"/>
                </a:cxn>
                <a:cxn ang="0">
                  <a:pos x="1762" y="626"/>
                </a:cxn>
                <a:cxn ang="0">
                  <a:pos x="1698" y="776"/>
                </a:cxn>
                <a:cxn ang="0">
                  <a:pos x="1790" y="726"/>
                </a:cxn>
                <a:cxn ang="0">
                  <a:pos x="1876" y="654"/>
                </a:cxn>
                <a:cxn ang="0">
                  <a:pos x="1998" y="586"/>
                </a:cxn>
                <a:cxn ang="0">
                  <a:pos x="2084" y="548"/>
                </a:cxn>
                <a:cxn ang="0">
                  <a:pos x="2074" y="480"/>
                </a:cxn>
                <a:cxn ang="0">
                  <a:pos x="1880" y="370"/>
                </a:cxn>
                <a:cxn ang="0">
                  <a:pos x="1640" y="308"/>
                </a:cxn>
                <a:cxn ang="0">
                  <a:pos x="1578" y="268"/>
                </a:cxn>
                <a:cxn ang="0">
                  <a:pos x="1412" y="308"/>
                </a:cxn>
                <a:cxn ang="0">
                  <a:pos x="1338" y="230"/>
                </a:cxn>
                <a:cxn ang="0">
                  <a:pos x="1160" y="170"/>
                </a:cxn>
                <a:cxn ang="0">
                  <a:pos x="1134" y="160"/>
                </a:cxn>
                <a:cxn ang="0">
                  <a:pos x="1086" y="8"/>
                </a:cxn>
                <a:cxn ang="0">
                  <a:pos x="1020" y="108"/>
                </a:cxn>
                <a:cxn ang="0">
                  <a:pos x="906" y="98"/>
                </a:cxn>
                <a:cxn ang="0">
                  <a:pos x="764" y="244"/>
                </a:cxn>
                <a:cxn ang="0">
                  <a:pos x="812" y="382"/>
                </a:cxn>
                <a:cxn ang="0">
                  <a:pos x="778" y="298"/>
                </a:cxn>
                <a:cxn ang="0">
                  <a:pos x="706" y="244"/>
                </a:cxn>
                <a:cxn ang="0">
                  <a:pos x="670" y="318"/>
                </a:cxn>
                <a:cxn ang="0">
                  <a:pos x="726" y="416"/>
                </a:cxn>
                <a:cxn ang="0">
                  <a:pos x="756" y="470"/>
                </a:cxn>
                <a:cxn ang="0">
                  <a:pos x="712" y="492"/>
                </a:cxn>
                <a:cxn ang="0">
                  <a:pos x="676" y="424"/>
                </a:cxn>
                <a:cxn ang="0">
                  <a:pos x="648" y="466"/>
                </a:cxn>
                <a:cxn ang="0">
                  <a:pos x="656" y="368"/>
                </a:cxn>
                <a:cxn ang="0">
                  <a:pos x="610" y="280"/>
                </a:cxn>
                <a:cxn ang="0">
                  <a:pos x="552" y="374"/>
                </a:cxn>
                <a:cxn ang="0">
                  <a:pos x="390" y="422"/>
                </a:cxn>
                <a:cxn ang="0">
                  <a:pos x="328" y="410"/>
                </a:cxn>
                <a:cxn ang="0">
                  <a:pos x="302" y="490"/>
                </a:cxn>
                <a:cxn ang="0">
                  <a:pos x="208" y="560"/>
                </a:cxn>
                <a:cxn ang="0">
                  <a:pos x="258" y="480"/>
                </a:cxn>
                <a:cxn ang="0">
                  <a:pos x="162" y="368"/>
                </a:cxn>
                <a:cxn ang="0">
                  <a:pos x="134" y="606"/>
                </a:cxn>
                <a:cxn ang="0">
                  <a:pos x="54" y="674"/>
                </a:cxn>
                <a:cxn ang="0">
                  <a:pos x="28" y="730"/>
                </a:cxn>
                <a:cxn ang="0">
                  <a:pos x="42" y="810"/>
                </a:cxn>
                <a:cxn ang="0">
                  <a:pos x="38" y="892"/>
                </a:cxn>
                <a:cxn ang="0">
                  <a:pos x="60" y="918"/>
                </a:cxn>
                <a:cxn ang="0">
                  <a:pos x="114" y="970"/>
                </a:cxn>
                <a:cxn ang="0">
                  <a:pos x="174" y="998"/>
                </a:cxn>
                <a:cxn ang="0">
                  <a:pos x="212" y="974"/>
                </a:cxn>
                <a:cxn ang="0">
                  <a:pos x="236" y="1020"/>
                </a:cxn>
                <a:cxn ang="0">
                  <a:pos x="316" y="1092"/>
                </a:cxn>
                <a:cxn ang="0">
                  <a:pos x="348" y="1034"/>
                </a:cxn>
                <a:cxn ang="0">
                  <a:pos x="390" y="992"/>
                </a:cxn>
                <a:cxn ang="0">
                  <a:pos x="410" y="1058"/>
                </a:cxn>
                <a:cxn ang="0">
                  <a:pos x="452" y="1122"/>
                </a:cxn>
                <a:cxn ang="0">
                  <a:pos x="560" y="1128"/>
                </a:cxn>
                <a:cxn ang="0">
                  <a:pos x="660" y="1104"/>
                </a:cxn>
                <a:cxn ang="0">
                  <a:pos x="732" y="1050"/>
                </a:cxn>
                <a:cxn ang="0">
                  <a:pos x="752" y="994"/>
                </a:cxn>
                <a:cxn ang="0">
                  <a:pos x="834" y="912"/>
                </a:cxn>
                <a:cxn ang="0">
                  <a:pos x="964" y="912"/>
                </a:cxn>
                <a:cxn ang="0">
                  <a:pos x="1168" y="880"/>
                </a:cxn>
                <a:cxn ang="0">
                  <a:pos x="1354" y="904"/>
                </a:cxn>
                <a:cxn ang="0">
                  <a:pos x="1432" y="908"/>
                </a:cxn>
              </a:cxnLst>
              <a:rect l="0" t="0" r="r" b="b"/>
              <a:pathLst>
                <a:path w="2132" h="1160">
                  <a:moveTo>
                    <a:pt x="1396" y="998"/>
                  </a:moveTo>
                  <a:lnTo>
                    <a:pt x="1398" y="994"/>
                  </a:lnTo>
                  <a:lnTo>
                    <a:pt x="1398" y="994"/>
                  </a:lnTo>
                  <a:lnTo>
                    <a:pt x="1398" y="994"/>
                  </a:lnTo>
                  <a:lnTo>
                    <a:pt x="1398" y="996"/>
                  </a:lnTo>
                  <a:lnTo>
                    <a:pt x="1396" y="1000"/>
                  </a:lnTo>
                  <a:lnTo>
                    <a:pt x="1396" y="1002"/>
                  </a:lnTo>
                  <a:lnTo>
                    <a:pt x="1394" y="1006"/>
                  </a:lnTo>
                  <a:lnTo>
                    <a:pt x="1394" y="1010"/>
                  </a:lnTo>
                  <a:lnTo>
                    <a:pt x="1394" y="1012"/>
                  </a:lnTo>
                  <a:lnTo>
                    <a:pt x="1392" y="1012"/>
                  </a:lnTo>
                  <a:lnTo>
                    <a:pt x="1394" y="1018"/>
                  </a:lnTo>
                  <a:lnTo>
                    <a:pt x="1398" y="1024"/>
                  </a:lnTo>
                  <a:lnTo>
                    <a:pt x="1402" y="1028"/>
                  </a:lnTo>
                  <a:lnTo>
                    <a:pt x="1406" y="1030"/>
                  </a:lnTo>
                  <a:lnTo>
                    <a:pt x="1410" y="1032"/>
                  </a:lnTo>
                  <a:lnTo>
                    <a:pt x="1412" y="1034"/>
                  </a:lnTo>
                  <a:lnTo>
                    <a:pt x="1414" y="1034"/>
                  </a:lnTo>
                  <a:lnTo>
                    <a:pt x="1424" y="1026"/>
                  </a:lnTo>
                  <a:lnTo>
                    <a:pt x="1436" y="1010"/>
                  </a:lnTo>
                  <a:lnTo>
                    <a:pt x="1450" y="992"/>
                  </a:lnTo>
                  <a:lnTo>
                    <a:pt x="1464" y="970"/>
                  </a:lnTo>
                  <a:lnTo>
                    <a:pt x="1476" y="950"/>
                  </a:lnTo>
                  <a:lnTo>
                    <a:pt x="1486" y="932"/>
                  </a:lnTo>
                  <a:lnTo>
                    <a:pt x="1492" y="920"/>
                  </a:lnTo>
                  <a:lnTo>
                    <a:pt x="1494" y="916"/>
                  </a:lnTo>
                  <a:lnTo>
                    <a:pt x="1496" y="898"/>
                  </a:lnTo>
                  <a:lnTo>
                    <a:pt x="1502" y="884"/>
                  </a:lnTo>
                  <a:lnTo>
                    <a:pt x="1506" y="876"/>
                  </a:lnTo>
                  <a:lnTo>
                    <a:pt x="1510" y="872"/>
                  </a:lnTo>
                  <a:lnTo>
                    <a:pt x="1512" y="846"/>
                  </a:lnTo>
                  <a:lnTo>
                    <a:pt x="1514" y="842"/>
                  </a:lnTo>
                  <a:lnTo>
                    <a:pt x="1516" y="830"/>
                  </a:lnTo>
                  <a:lnTo>
                    <a:pt x="1514" y="818"/>
                  </a:lnTo>
                  <a:lnTo>
                    <a:pt x="1510" y="808"/>
                  </a:lnTo>
                  <a:lnTo>
                    <a:pt x="1500" y="804"/>
                  </a:lnTo>
                  <a:lnTo>
                    <a:pt x="1494" y="804"/>
                  </a:lnTo>
                  <a:lnTo>
                    <a:pt x="1486" y="806"/>
                  </a:lnTo>
                  <a:lnTo>
                    <a:pt x="1478" y="808"/>
                  </a:lnTo>
                  <a:lnTo>
                    <a:pt x="1472" y="808"/>
                  </a:lnTo>
                  <a:lnTo>
                    <a:pt x="1466" y="806"/>
                  </a:lnTo>
                  <a:lnTo>
                    <a:pt x="1462" y="802"/>
                  </a:lnTo>
                  <a:lnTo>
                    <a:pt x="1460" y="800"/>
                  </a:lnTo>
                  <a:lnTo>
                    <a:pt x="1458" y="798"/>
                  </a:lnTo>
                  <a:lnTo>
                    <a:pt x="1456" y="798"/>
                  </a:lnTo>
                  <a:lnTo>
                    <a:pt x="1444" y="794"/>
                  </a:lnTo>
                  <a:lnTo>
                    <a:pt x="1470" y="770"/>
                  </a:lnTo>
                  <a:lnTo>
                    <a:pt x="1472" y="762"/>
                  </a:lnTo>
                  <a:lnTo>
                    <a:pt x="1494" y="738"/>
                  </a:lnTo>
                  <a:lnTo>
                    <a:pt x="1542" y="686"/>
                  </a:lnTo>
                  <a:lnTo>
                    <a:pt x="1546" y="686"/>
                  </a:lnTo>
                  <a:lnTo>
                    <a:pt x="1558" y="688"/>
                  </a:lnTo>
                  <a:lnTo>
                    <a:pt x="1572" y="692"/>
                  </a:lnTo>
                  <a:lnTo>
                    <a:pt x="1588" y="694"/>
                  </a:lnTo>
                  <a:lnTo>
                    <a:pt x="1602" y="698"/>
                  </a:lnTo>
                  <a:lnTo>
                    <a:pt x="1608" y="698"/>
                  </a:lnTo>
                  <a:lnTo>
                    <a:pt x="1612" y="698"/>
                  </a:lnTo>
                  <a:lnTo>
                    <a:pt x="1612" y="694"/>
                  </a:lnTo>
                  <a:lnTo>
                    <a:pt x="1612" y="692"/>
                  </a:lnTo>
                  <a:lnTo>
                    <a:pt x="1612" y="688"/>
                  </a:lnTo>
                  <a:lnTo>
                    <a:pt x="1612" y="686"/>
                  </a:lnTo>
                  <a:lnTo>
                    <a:pt x="1612" y="686"/>
                  </a:lnTo>
                  <a:lnTo>
                    <a:pt x="1622" y="680"/>
                  </a:lnTo>
                  <a:lnTo>
                    <a:pt x="1634" y="682"/>
                  </a:lnTo>
                  <a:lnTo>
                    <a:pt x="1642" y="682"/>
                  </a:lnTo>
                  <a:lnTo>
                    <a:pt x="1650" y="700"/>
                  </a:lnTo>
                  <a:lnTo>
                    <a:pt x="1694" y="686"/>
                  </a:lnTo>
                  <a:lnTo>
                    <a:pt x="1694" y="676"/>
                  </a:lnTo>
                  <a:lnTo>
                    <a:pt x="1732" y="642"/>
                  </a:lnTo>
                  <a:lnTo>
                    <a:pt x="1734" y="642"/>
                  </a:lnTo>
                  <a:lnTo>
                    <a:pt x="1736" y="640"/>
                  </a:lnTo>
                  <a:lnTo>
                    <a:pt x="1738" y="636"/>
                  </a:lnTo>
                  <a:lnTo>
                    <a:pt x="1742" y="634"/>
                  </a:lnTo>
                  <a:lnTo>
                    <a:pt x="1746" y="630"/>
                  </a:lnTo>
                  <a:lnTo>
                    <a:pt x="1750" y="628"/>
                  </a:lnTo>
                  <a:lnTo>
                    <a:pt x="1756" y="626"/>
                  </a:lnTo>
                  <a:lnTo>
                    <a:pt x="1760" y="624"/>
                  </a:lnTo>
                  <a:lnTo>
                    <a:pt x="1762" y="626"/>
                  </a:lnTo>
                  <a:lnTo>
                    <a:pt x="1764" y="628"/>
                  </a:lnTo>
                  <a:lnTo>
                    <a:pt x="1764" y="632"/>
                  </a:lnTo>
                  <a:lnTo>
                    <a:pt x="1760" y="638"/>
                  </a:lnTo>
                  <a:lnTo>
                    <a:pt x="1758" y="644"/>
                  </a:lnTo>
                  <a:lnTo>
                    <a:pt x="1754" y="648"/>
                  </a:lnTo>
                  <a:lnTo>
                    <a:pt x="1754" y="652"/>
                  </a:lnTo>
                  <a:lnTo>
                    <a:pt x="1754" y="654"/>
                  </a:lnTo>
                  <a:lnTo>
                    <a:pt x="1758" y="654"/>
                  </a:lnTo>
                  <a:lnTo>
                    <a:pt x="1760" y="654"/>
                  </a:lnTo>
                  <a:lnTo>
                    <a:pt x="1764" y="654"/>
                  </a:lnTo>
                  <a:lnTo>
                    <a:pt x="1768" y="652"/>
                  </a:lnTo>
                  <a:lnTo>
                    <a:pt x="1770" y="650"/>
                  </a:lnTo>
                  <a:lnTo>
                    <a:pt x="1776" y="644"/>
                  </a:lnTo>
                  <a:lnTo>
                    <a:pt x="1784" y="634"/>
                  </a:lnTo>
                  <a:lnTo>
                    <a:pt x="1790" y="624"/>
                  </a:lnTo>
                  <a:lnTo>
                    <a:pt x="1796" y="616"/>
                  </a:lnTo>
                  <a:lnTo>
                    <a:pt x="1798" y="614"/>
                  </a:lnTo>
                  <a:lnTo>
                    <a:pt x="1792" y="626"/>
                  </a:lnTo>
                  <a:lnTo>
                    <a:pt x="1792" y="638"/>
                  </a:lnTo>
                  <a:lnTo>
                    <a:pt x="1794" y="648"/>
                  </a:lnTo>
                  <a:lnTo>
                    <a:pt x="1796" y="652"/>
                  </a:lnTo>
                  <a:lnTo>
                    <a:pt x="1762" y="676"/>
                  </a:lnTo>
                  <a:lnTo>
                    <a:pt x="1752" y="706"/>
                  </a:lnTo>
                  <a:lnTo>
                    <a:pt x="1714" y="736"/>
                  </a:lnTo>
                  <a:lnTo>
                    <a:pt x="1698" y="776"/>
                  </a:lnTo>
                  <a:lnTo>
                    <a:pt x="1698" y="776"/>
                  </a:lnTo>
                  <a:lnTo>
                    <a:pt x="1696" y="780"/>
                  </a:lnTo>
                  <a:lnTo>
                    <a:pt x="1696" y="784"/>
                  </a:lnTo>
                  <a:lnTo>
                    <a:pt x="1694" y="790"/>
                  </a:lnTo>
                  <a:lnTo>
                    <a:pt x="1696" y="798"/>
                  </a:lnTo>
                  <a:lnTo>
                    <a:pt x="1698" y="806"/>
                  </a:lnTo>
                  <a:lnTo>
                    <a:pt x="1702" y="820"/>
                  </a:lnTo>
                  <a:lnTo>
                    <a:pt x="1708" y="838"/>
                  </a:lnTo>
                  <a:lnTo>
                    <a:pt x="1712" y="854"/>
                  </a:lnTo>
                  <a:lnTo>
                    <a:pt x="1718" y="868"/>
                  </a:lnTo>
                  <a:lnTo>
                    <a:pt x="1718" y="874"/>
                  </a:lnTo>
                  <a:lnTo>
                    <a:pt x="1736" y="848"/>
                  </a:lnTo>
                  <a:lnTo>
                    <a:pt x="1766" y="802"/>
                  </a:lnTo>
                  <a:lnTo>
                    <a:pt x="1782" y="798"/>
                  </a:lnTo>
                  <a:lnTo>
                    <a:pt x="1780" y="794"/>
                  </a:lnTo>
                  <a:lnTo>
                    <a:pt x="1780" y="784"/>
                  </a:lnTo>
                  <a:lnTo>
                    <a:pt x="1782" y="772"/>
                  </a:lnTo>
                  <a:lnTo>
                    <a:pt x="1786" y="758"/>
                  </a:lnTo>
                  <a:lnTo>
                    <a:pt x="1790" y="750"/>
                  </a:lnTo>
                  <a:lnTo>
                    <a:pt x="1792" y="744"/>
                  </a:lnTo>
                  <a:lnTo>
                    <a:pt x="1792" y="740"/>
                  </a:lnTo>
                  <a:lnTo>
                    <a:pt x="1792" y="736"/>
                  </a:lnTo>
                  <a:lnTo>
                    <a:pt x="1792" y="732"/>
                  </a:lnTo>
                  <a:lnTo>
                    <a:pt x="1792" y="730"/>
                  </a:lnTo>
                  <a:lnTo>
                    <a:pt x="1790" y="730"/>
                  </a:lnTo>
                  <a:lnTo>
                    <a:pt x="1790" y="728"/>
                  </a:lnTo>
                  <a:lnTo>
                    <a:pt x="1790" y="726"/>
                  </a:lnTo>
                  <a:lnTo>
                    <a:pt x="1788" y="724"/>
                  </a:lnTo>
                  <a:lnTo>
                    <a:pt x="1786" y="720"/>
                  </a:lnTo>
                  <a:lnTo>
                    <a:pt x="1786" y="716"/>
                  </a:lnTo>
                  <a:lnTo>
                    <a:pt x="1786" y="712"/>
                  </a:lnTo>
                  <a:lnTo>
                    <a:pt x="1790" y="708"/>
                  </a:lnTo>
                  <a:lnTo>
                    <a:pt x="1792" y="704"/>
                  </a:lnTo>
                  <a:lnTo>
                    <a:pt x="1796" y="702"/>
                  </a:lnTo>
                  <a:lnTo>
                    <a:pt x="1802" y="702"/>
                  </a:lnTo>
                  <a:lnTo>
                    <a:pt x="1812" y="700"/>
                  </a:lnTo>
                  <a:lnTo>
                    <a:pt x="1816" y="698"/>
                  </a:lnTo>
                  <a:lnTo>
                    <a:pt x="1818" y="696"/>
                  </a:lnTo>
                  <a:lnTo>
                    <a:pt x="1820" y="692"/>
                  </a:lnTo>
                  <a:lnTo>
                    <a:pt x="1820" y="688"/>
                  </a:lnTo>
                  <a:lnTo>
                    <a:pt x="1820" y="684"/>
                  </a:lnTo>
                  <a:lnTo>
                    <a:pt x="1820" y="680"/>
                  </a:lnTo>
                  <a:lnTo>
                    <a:pt x="1820" y="678"/>
                  </a:lnTo>
                  <a:lnTo>
                    <a:pt x="1822" y="676"/>
                  </a:lnTo>
                  <a:lnTo>
                    <a:pt x="1824" y="676"/>
                  </a:lnTo>
                  <a:lnTo>
                    <a:pt x="1832" y="676"/>
                  </a:lnTo>
                  <a:lnTo>
                    <a:pt x="1838" y="674"/>
                  </a:lnTo>
                  <a:lnTo>
                    <a:pt x="1846" y="670"/>
                  </a:lnTo>
                  <a:lnTo>
                    <a:pt x="1858" y="660"/>
                  </a:lnTo>
                  <a:lnTo>
                    <a:pt x="1862" y="656"/>
                  </a:lnTo>
                  <a:lnTo>
                    <a:pt x="1868" y="654"/>
                  </a:lnTo>
                  <a:lnTo>
                    <a:pt x="1872" y="654"/>
                  </a:lnTo>
                  <a:lnTo>
                    <a:pt x="1876" y="654"/>
                  </a:lnTo>
                  <a:lnTo>
                    <a:pt x="1880" y="656"/>
                  </a:lnTo>
                  <a:lnTo>
                    <a:pt x="1882" y="660"/>
                  </a:lnTo>
                  <a:lnTo>
                    <a:pt x="1884" y="662"/>
                  </a:lnTo>
                  <a:lnTo>
                    <a:pt x="1884" y="664"/>
                  </a:lnTo>
                  <a:lnTo>
                    <a:pt x="1884" y="664"/>
                  </a:lnTo>
                  <a:lnTo>
                    <a:pt x="1906" y="656"/>
                  </a:lnTo>
                  <a:lnTo>
                    <a:pt x="1914" y="642"/>
                  </a:lnTo>
                  <a:lnTo>
                    <a:pt x="1926" y="630"/>
                  </a:lnTo>
                  <a:lnTo>
                    <a:pt x="1944" y="622"/>
                  </a:lnTo>
                  <a:lnTo>
                    <a:pt x="1948" y="610"/>
                  </a:lnTo>
                  <a:lnTo>
                    <a:pt x="1964" y="610"/>
                  </a:lnTo>
                  <a:lnTo>
                    <a:pt x="1966" y="610"/>
                  </a:lnTo>
                  <a:lnTo>
                    <a:pt x="1970" y="610"/>
                  </a:lnTo>
                  <a:lnTo>
                    <a:pt x="1974" y="610"/>
                  </a:lnTo>
                  <a:lnTo>
                    <a:pt x="1978" y="610"/>
                  </a:lnTo>
                  <a:lnTo>
                    <a:pt x="1982" y="612"/>
                  </a:lnTo>
                  <a:lnTo>
                    <a:pt x="1986" y="612"/>
                  </a:lnTo>
                  <a:lnTo>
                    <a:pt x="1988" y="610"/>
                  </a:lnTo>
                  <a:lnTo>
                    <a:pt x="1992" y="608"/>
                  </a:lnTo>
                  <a:lnTo>
                    <a:pt x="1996" y="604"/>
                  </a:lnTo>
                  <a:lnTo>
                    <a:pt x="2000" y="602"/>
                  </a:lnTo>
                  <a:lnTo>
                    <a:pt x="2002" y="598"/>
                  </a:lnTo>
                  <a:lnTo>
                    <a:pt x="2004" y="596"/>
                  </a:lnTo>
                  <a:lnTo>
                    <a:pt x="2006" y="596"/>
                  </a:lnTo>
                  <a:lnTo>
                    <a:pt x="2004" y="592"/>
                  </a:lnTo>
                  <a:lnTo>
                    <a:pt x="1998" y="586"/>
                  </a:lnTo>
                  <a:lnTo>
                    <a:pt x="1990" y="576"/>
                  </a:lnTo>
                  <a:lnTo>
                    <a:pt x="1984" y="568"/>
                  </a:lnTo>
                  <a:lnTo>
                    <a:pt x="1978" y="562"/>
                  </a:lnTo>
                  <a:lnTo>
                    <a:pt x="1974" y="560"/>
                  </a:lnTo>
                  <a:lnTo>
                    <a:pt x="1972" y="556"/>
                  </a:lnTo>
                  <a:lnTo>
                    <a:pt x="1972" y="552"/>
                  </a:lnTo>
                  <a:lnTo>
                    <a:pt x="1972" y="550"/>
                  </a:lnTo>
                  <a:lnTo>
                    <a:pt x="1972" y="546"/>
                  </a:lnTo>
                  <a:lnTo>
                    <a:pt x="1974" y="546"/>
                  </a:lnTo>
                  <a:lnTo>
                    <a:pt x="1978" y="546"/>
                  </a:lnTo>
                  <a:lnTo>
                    <a:pt x="1982" y="546"/>
                  </a:lnTo>
                  <a:lnTo>
                    <a:pt x="1986" y="546"/>
                  </a:lnTo>
                  <a:lnTo>
                    <a:pt x="1988" y="544"/>
                  </a:lnTo>
                  <a:lnTo>
                    <a:pt x="1992" y="542"/>
                  </a:lnTo>
                  <a:lnTo>
                    <a:pt x="1994" y="540"/>
                  </a:lnTo>
                  <a:lnTo>
                    <a:pt x="1994" y="540"/>
                  </a:lnTo>
                  <a:lnTo>
                    <a:pt x="2016" y="518"/>
                  </a:lnTo>
                  <a:lnTo>
                    <a:pt x="2014" y="502"/>
                  </a:lnTo>
                  <a:lnTo>
                    <a:pt x="2024" y="494"/>
                  </a:lnTo>
                  <a:lnTo>
                    <a:pt x="2032" y="512"/>
                  </a:lnTo>
                  <a:lnTo>
                    <a:pt x="2050" y="518"/>
                  </a:lnTo>
                  <a:lnTo>
                    <a:pt x="2054" y="520"/>
                  </a:lnTo>
                  <a:lnTo>
                    <a:pt x="2060" y="526"/>
                  </a:lnTo>
                  <a:lnTo>
                    <a:pt x="2068" y="534"/>
                  </a:lnTo>
                  <a:lnTo>
                    <a:pt x="2076" y="542"/>
                  </a:lnTo>
                  <a:lnTo>
                    <a:pt x="2084" y="548"/>
                  </a:lnTo>
                  <a:lnTo>
                    <a:pt x="2088" y="550"/>
                  </a:lnTo>
                  <a:lnTo>
                    <a:pt x="2090" y="552"/>
                  </a:lnTo>
                  <a:lnTo>
                    <a:pt x="2094" y="550"/>
                  </a:lnTo>
                  <a:lnTo>
                    <a:pt x="2094" y="550"/>
                  </a:lnTo>
                  <a:lnTo>
                    <a:pt x="2096" y="550"/>
                  </a:lnTo>
                  <a:lnTo>
                    <a:pt x="2100" y="524"/>
                  </a:lnTo>
                  <a:lnTo>
                    <a:pt x="2100" y="518"/>
                  </a:lnTo>
                  <a:lnTo>
                    <a:pt x="2102" y="518"/>
                  </a:lnTo>
                  <a:lnTo>
                    <a:pt x="2106" y="518"/>
                  </a:lnTo>
                  <a:lnTo>
                    <a:pt x="2110" y="518"/>
                  </a:lnTo>
                  <a:lnTo>
                    <a:pt x="2116" y="518"/>
                  </a:lnTo>
                  <a:lnTo>
                    <a:pt x="2122" y="516"/>
                  </a:lnTo>
                  <a:lnTo>
                    <a:pt x="2126" y="512"/>
                  </a:lnTo>
                  <a:lnTo>
                    <a:pt x="2130" y="508"/>
                  </a:lnTo>
                  <a:lnTo>
                    <a:pt x="2132" y="500"/>
                  </a:lnTo>
                  <a:lnTo>
                    <a:pt x="2124" y="494"/>
                  </a:lnTo>
                  <a:lnTo>
                    <a:pt x="2114" y="488"/>
                  </a:lnTo>
                  <a:lnTo>
                    <a:pt x="2102" y="482"/>
                  </a:lnTo>
                  <a:lnTo>
                    <a:pt x="2092" y="476"/>
                  </a:lnTo>
                  <a:lnTo>
                    <a:pt x="2088" y="472"/>
                  </a:lnTo>
                  <a:lnTo>
                    <a:pt x="2084" y="472"/>
                  </a:lnTo>
                  <a:lnTo>
                    <a:pt x="2080" y="474"/>
                  </a:lnTo>
                  <a:lnTo>
                    <a:pt x="2078" y="474"/>
                  </a:lnTo>
                  <a:lnTo>
                    <a:pt x="2076" y="478"/>
                  </a:lnTo>
                  <a:lnTo>
                    <a:pt x="2074" y="478"/>
                  </a:lnTo>
                  <a:lnTo>
                    <a:pt x="2074" y="480"/>
                  </a:lnTo>
                  <a:lnTo>
                    <a:pt x="2066" y="464"/>
                  </a:lnTo>
                  <a:lnTo>
                    <a:pt x="2054" y="446"/>
                  </a:lnTo>
                  <a:lnTo>
                    <a:pt x="2040" y="432"/>
                  </a:lnTo>
                  <a:lnTo>
                    <a:pt x="2024" y="420"/>
                  </a:lnTo>
                  <a:lnTo>
                    <a:pt x="2010" y="412"/>
                  </a:lnTo>
                  <a:lnTo>
                    <a:pt x="1998" y="408"/>
                  </a:lnTo>
                  <a:lnTo>
                    <a:pt x="1994" y="406"/>
                  </a:lnTo>
                  <a:lnTo>
                    <a:pt x="1960" y="376"/>
                  </a:lnTo>
                  <a:lnTo>
                    <a:pt x="1954" y="376"/>
                  </a:lnTo>
                  <a:lnTo>
                    <a:pt x="1942" y="376"/>
                  </a:lnTo>
                  <a:lnTo>
                    <a:pt x="1930" y="374"/>
                  </a:lnTo>
                  <a:lnTo>
                    <a:pt x="1922" y="372"/>
                  </a:lnTo>
                  <a:lnTo>
                    <a:pt x="1920" y="370"/>
                  </a:lnTo>
                  <a:lnTo>
                    <a:pt x="1916" y="366"/>
                  </a:lnTo>
                  <a:lnTo>
                    <a:pt x="1910" y="366"/>
                  </a:lnTo>
                  <a:lnTo>
                    <a:pt x="1906" y="364"/>
                  </a:lnTo>
                  <a:lnTo>
                    <a:pt x="1902" y="364"/>
                  </a:lnTo>
                  <a:lnTo>
                    <a:pt x="1902" y="364"/>
                  </a:lnTo>
                  <a:lnTo>
                    <a:pt x="1900" y="388"/>
                  </a:lnTo>
                  <a:lnTo>
                    <a:pt x="1900" y="406"/>
                  </a:lnTo>
                  <a:lnTo>
                    <a:pt x="1896" y="414"/>
                  </a:lnTo>
                  <a:lnTo>
                    <a:pt x="1884" y="416"/>
                  </a:lnTo>
                  <a:lnTo>
                    <a:pt x="1884" y="408"/>
                  </a:lnTo>
                  <a:lnTo>
                    <a:pt x="1866" y="386"/>
                  </a:lnTo>
                  <a:lnTo>
                    <a:pt x="1880" y="376"/>
                  </a:lnTo>
                  <a:lnTo>
                    <a:pt x="1880" y="370"/>
                  </a:lnTo>
                  <a:lnTo>
                    <a:pt x="1842" y="386"/>
                  </a:lnTo>
                  <a:lnTo>
                    <a:pt x="1834" y="382"/>
                  </a:lnTo>
                  <a:lnTo>
                    <a:pt x="1790" y="378"/>
                  </a:lnTo>
                  <a:lnTo>
                    <a:pt x="1774" y="398"/>
                  </a:lnTo>
                  <a:lnTo>
                    <a:pt x="1762" y="380"/>
                  </a:lnTo>
                  <a:lnTo>
                    <a:pt x="1762" y="378"/>
                  </a:lnTo>
                  <a:lnTo>
                    <a:pt x="1764" y="370"/>
                  </a:lnTo>
                  <a:lnTo>
                    <a:pt x="1762" y="358"/>
                  </a:lnTo>
                  <a:lnTo>
                    <a:pt x="1758" y="342"/>
                  </a:lnTo>
                  <a:lnTo>
                    <a:pt x="1748" y="332"/>
                  </a:lnTo>
                  <a:lnTo>
                    <a:pt x="1734" y="326"/>
                  </a:lnTo>
                  <a:lnTo>
                    <a:pt x="1722" y="326"/>
                  </a:lnTo>
                  <a:lnTo>
                    <a:pt x="1712" y="326"/>
                  </a:lnTo>
                  <a:lnTo>
                    <a:pt x="1710" y="328"/>
                  </a:lnTo>
                  <a:lnTo>
                    <a:pt x="1704" y="328"/>
                  </a:lnTo>
                  <a:lnTo>
                    <a:pt x="1690" y="330"/>
                  </a:lnTo>
                  <a:lnTo>
                    <a:pt x="1676" y="330"/>
                  </a:lnTo>
                  <a:lnTo>
                    <a:pt x="1664" y="328"/>
                  </a:lnTo>
                  <a:lnTo>
                    <a:pt x="1660" y="324"/>
                  </a:lnTo>
                  <a:lnTo>
                    <a:pt x="1654" y="322"/>
                  </a:lnTo>
                  <a:lnTo>
                    <a:pt x="1650" y="322"/>
                  </a:lnTo>
                  <a:lnTo>
                    <a:pt x="1648" y="324"/>
                  </a:lnTo>
                  <a:lnTo>
                    <a:pt x="1646" y="324"/>
                  </a:lnTo>
                  <a:lnTo>
                    <a:pt x="1646" y="314"/>
                  </a:lnTo>
                  <a:lnTo>
                    <a:pt x="1638" y="310"/>
                  </a:lnTo>
                  <a:lnTo>
                    <a:pt x="1640" y="308"/>
                  </a:lnTo>
                  <a:lnTo>
                    <a:pt x="1640" y="304"/>
                  </a:lnTo>
                  <a:lnTo>
                    <a:pt x="1638" y="298"/>
                  </a:lnTo>
                  <a:lnTo>
                    <a:pt x="1636" y="290"/>
                  </a:lnTo>
                  <a:lnTo>
                    <a:pt x="1634" y="282"/>
                  </a:lnTo>
                  <a:lnTo>
                    <a:pt x="1630" y="278"/>
                  </a:lnTo>
                  <a:lnTo>
                    <a:pt x="1626" y="276"/>
                  </a:lnTo>
                  <a:lnTo>
                    <a:pt x="1622" y="276"/>
                  </a:lnTo>
                  <a:lnTo>
                    <a:pt x="1618" y="278"/>
                  </a:lnTo>
                  <a:lnTo>
                    <a:pt x="1614" y="280"/>
                  </a:lnTo>
                  <a:lnTo>
                    <a:pt x="1610" y="282"/>
                  </a:lnTo>
                  <a:lnTo>
                    <a:pt x="1606" y="286"/>
                  </a:lnTo>
                  <a:lnTo>
                    <a:pt x="1604" y="288"/>
                  </a:lnTo>
                  <a:lnTo>
                    <a:pt x="1604" y="288"/>
                  </a:lnTo>
                  <a:lnTo>
                    <a:pt x="1602" y="288"/>
                  </a:lnTo>
                  <a:lnTo>
                    <a:pt x="1600" y="288"/>
                  </a:lnTo>
                  <a:lnTo>
                    <a:pt x="1598" y="290"/>
                  </a:lnTo>
                  <a:lnTo>
                    <a:pt x="1596" y="288"/>
                  </a:lnTo>
                  <a:lnTo>
                    <a:pt x="1594" y="288"/>
                  </a:lnTo>
                  <a:lnTo>
                    <a:pt x="1592" y="286"/>
                  </a:lnTo>
                  <a:lnTo>
                    <a:pt x="1592" y="282"/>
                  </a:lnTo>
                  <a:lnTo>
                    <a:pt x="1592" y="280"/>
                  </a:lnTo>
                  <a:lnTo>
                    <a:pt x="1592" y="276"/>
                  </a:lnTo>
                  <a:lnTo>
                    <a:pt x="1590" y="272"/>
                  </a:lnTo>
                  <a:lnTo>
                    <a:pt x="1588" y="270"/>
                  </a:lnTo>
                  <a:lnTo>
                    <a:pt x="1584" y="268"/>
                  </a:lnTo>
                  <a:lnTo>
                    <a:pt x="1578" y="268"/>
                  </a:lnTo>
                  <a:lnTo>
                    <a:pt x="1566" y="266"/>
                  </a:lnTo>
                  <a:lnTo>
                    <a:pt x="1552" y="264"/>
                  </a:lnTo>
                  <a:lnTo>
                    <a:pt x="1538" y="260"/>
                  </a:lnTo>
                  <a:lnTo>
                    <a:pt x="1528" y="256"/>
                  </a:lnTo>
                  <a:lnTo>
                    <a:pt x="1524" y="256"/>
                  </a:lnTo>
                  <a:lnTo>
                    <a:pt x="1528" y="260"/>
                  </a:lnTo>
                  <a:lnTo>
                    <a:pt x="1526" y="264"/>
                  </a:lnTo>
                  <a:lnTo>
                    <a:pt x="1524" y="268"/>
                  </a:lnTo>
                  <a:lnTo>
                    <a:pt x="1518" y="270"/>
                  </a:lnTo>
                  <a:lnTo>
                    <a:pt x="1512" y="272"/>
                  </a:lnTo>
                  <a:lnTo>
                    <a:pt x="1504" y="276"/>
                  </a:lnTo>
                  <a:lnTo>
                    <a:pt x="1502" y="286"/>
                  </a:lnTo>
                  <a:lnTo>
                    <a:pt x="1502" y="296"/>
                  </a:lnTo>
                  <a:lnTo>
                    <a:pt x="1502" y="306"/>
                  </a:lnTo>
                  <a:lnTo>
                    <a:pt x="1502" y="310"/>
                  </a:lnTo>
                  <a:lnTo>
                    <a:pt x="1494" y="312"/>
                  </a:lnTo>
                  <a:lnTo>
                    <a:pt x="1482" y="318"/>
                  </a:lnTo>
                  <a:lnTo>
                    <a:pt x="1460" y="304"/>
                  </a:lnTo>
                  <a:lnTo>
                    <a:pt x="1452" y="310"/>
                  </a:lnTo>
                  <a:lnTo>
                    <a:pt x="1438" y="310"/>
                  </a:lnTo>
                  <a:lnTo>
                    <a:pt x="1422" y="294"/>
                  </a:lnTo>
                  <a:lnTo>
                    <a:pt x="1422" y="294"/>
                  </a:lnTo>
                  <a:lnTo>
                    <a:pt x="1420" y="296"/>
                  </a:lnTo>
                  <a:lnTo>
                    <a:pt x="1418" y="300"/>
                  </a:lnTo>
                  <a:lnTo>
                    <a:pt x="1416" y="304"/>
                  </a:lnTo>
                  <a:lnTo>
                    <a:pt x="1412" y="308"/>
                  </a:lnTo>
                  <a:lnTo>
                    <a:pt x="1410" y="312"/>
                  </a:lnTo>
                  <a:lnTo>
                    <a:pt x="1410" y="316"/>
                  </a:lnTo>
                  <a:lnTo>
                    <a:pt x="1408" y="320"/>
                  </a:lnTo>
                  <a:lnTo>
                    <a:pt x="1404" y="324"/>
                  </a:lnTo>
                  <a:lnTo>
                    <a:pt x="1402" y="328"/>
                  </a:lnTo>
                  <a:lnTo>
                    <a:pt x="1398" y="330"/>
                  </a:lnTo>
                  <a:lnTo>
                    <a:pt x="1396" y="334"/>
                  </a:lnTo>
                  <a:lnTo>
                    <a:pt x="1396" y="334"/>
                  </a:lnTo>
                  <a:lnTo>
                    <a:pt x="1392" y="320"/>
                  </a:lnTo>
                  <a:lnTo>
                    <a:pt x="1384" y="304"/>
                  </a:lnTo>
                  <a:lnTo>
                    <a:pt x="1384" y="274"/>
                  </a:lnTo>
                  <a:lnTo>
                    <a:pt x="1388" y="254"/>
                  </a:lnTo>
                  <a:lnTo>
                    <a:pt x="1386" y="248"/>
                  </a:lnTo>
                  <a:lnTo>
                    <a:pt x="1384" y="246"/>
                  </a:lnTo>
                  <a:lnTo>
                    <a:pt x="1382" y="244"/>
                  </a:lnTo>
                  <a:lnTo>
                    <a:pt x="1378" y="242"/>
                  </a:lnTo>
                  <a:lnTo>
                    <a:pt x="1374" y="242"/>
                  </a:lnTo>
                  <a:lnTo>
                    <a:pt x="1372" y="244"/>
                  </a:lnTo>
                  <a:lnTo>
                    <a:pt x="1370" y="244"/>
                  </a:lnTo>
                  <a:lnTo>
                    <a:pt x="1368" y="244"/>
                  </a:lnTo>
                  <a:lnTo>
                    <a:pt x="1368" y="244"/>
                  </a:lnTo>
                  <a:lnTo>
                    <a:pt x="1366" y="240"/>
                  </a:lnTo>
                  <a:lnTo>
                    <a:pt x="1362" y="238"/>
                  </a:lnTo>
                  <a:lnTo>
                    <a:pt x="1356" y="234"/>
                  </a:lnTo>
                  <a:lnTo>
                    <a:pt x="1348" y="232"/>
                  </a:lnTo>
                  <a:lnTo>
                    <a:pt x="1338" y="230"/>
                  </a:lnTo>
                  <a:lnTo>
                    <a:pt x="1332" y="230"/>
                  </a:lnTo>
                  <a:lnTo>
                    <a:pt x="1326" y="228"/>
                  </a:lnTo>
                  <a:lnTo>
                    <a:pt x="1322" y="228"/>
                  </a:lnTo>
                  <a:lnTo>
                    <a:pt x="1320" y="230"/>
                  </a:lnTo>
                  <a:lnTo>
                    <a:pt x="1316" y="232"/>
                  </a:lnTo>
                  <a:lnTo>
                    <a:pt x="1312" y="234"/>
                  </a:lnTo>
                  <a:lnTo>
                    <a:pt x="1308" y="238"/>
                  </a:lnTo>
                  <a:lnTo>
                    <a:pt x="1296" y="242"/>
                  </a:lnTo>
                  <a:lnTo>
                    <a:pt x="1284" y="240"/>
                  </a:lnTo>
                  <a:lnTo>
                    <a:pt x="1272" y="238"/>
                  </a:lnTo>
                  <a:lnTo>
                    <a:pt x="1262" y="236"/>
                  </a:lnTo>
                  <a:lnTo>
                    <a:pt x="1258" y="234"/>
                  </a:lnTo>
                  <a:lnTo>
                    <a:pt x="1224" y="216"/>
                  </a:lnTo>
                  <a:lnTo>
                    <a:pt x="1210" y="216"/>
                  </a:lnTo>
                  <a:lnTo>
                    <a:pt x="1194" y="214"/>
                  </a:lnTo>
                  <a:lnTo>
                    <a:pt x="1182" y="208"/>
                  </a:lnTo>
                  <a:lnTo>
                    <a:pt x="1172" y="204"/>
                  </a:lnTo>
                  <a:lnTo>
                    <a:pt x="1168" y="202"/>
                  </a:lnTo>
                  <a:lnTo>
                    <a:pt x="1160" y="196"/>
                  </a:lnTo>
                  <a:lnTo>
                    <a:pt x="1156" y="190"/>
                  </a:lnTo>
                  <a:lnTo>
                    <a:pt x="1164" y="186"/>
                  </a:lnTo>
                  <a:lnTo>
                    <a:pt x="1166" y="184"/>
                  </a:lnTo>
                  <a:lnTo>
                    <a:pt x="1166" y="182"/>
                  </a:lnTo>
                  <a:lnTo>
                    <a:pt x="1166" y="178"/>
                  </a:lnTo>
                  <a:lnTo>
                    <a:pt x="1164" y="172"/>
                  </a:lnTo>
                  <a:lnTo>
                    <a:pt x="1160" y="170"/>
                  </a:lnTo>
                  <a:lnTo>
                    <a:pt x="1158" y="168"/>
                  </a:lnTo>
                  <a:lnTo>
                    <a:pt x="1156" y="168"/>
                  </a:lnTo>
                  <a:lnTo>
                    <a:pt x="1152" y="170"/>
                  </a:lnTo>
                  <a:lnTo>
                    <a:pt x="1150" y="170"/>
                  </a:lnTo>
                  <a:lnTo>
                    <a:pt x="1148" y="172"/>
                  </a:lnTo>
                  <a:lnTo>
                    <a:pt x="1148" y="172"/>
                  </a:lnTo>
                  <a:lnTo>
                    <a:pt x="1146" y="174"/>
                  </a:lnTo>
                  <a:lnTo>
                    <a:pt x="1144" y="176"/>
                  </a:lnTo>
                  <a:lnTo>
                    <a:pt x="1142" y="180"/>
                  </a:lnTo>
                  <a:lnTo>
                    <a:pt x="1140" y="184"/>
                  </a:lnTo>
                  <a:lnTo>
                    <a:pt x="1136" y="190"/>
                  </a:lnTo>
                  <a:lnTo>
                    <a:pt x="1132" y="194"/>
                  </a:lnTo>
                  <a:lnTo>
                    <a:pt x="1128" y="198"/>
                  </a:lnTo>
                  <a:lnTo>
                    <a:pt x="1126" y="200"/>
                  </a:lnTo>
                  <a:lnTo>
                    <a:pt x="1120" y="202"/>
                  </a:lnTo>
                  <a:lnTo>
                    <a:pt x="1116" y="206"/>
                  </a:lnTo>
                  <a:lnTo>
                    <a:pt x="1112" y="210"/>
                  </a:lnTo>
                  <a:lnTo>
                    <a:pt x="1110" y="216"/>
                  </a:lnTo>
                  <a:lnTo>
                    <a:pt x="1108" y="220"/>
                  </a:lnTo>
                  <a:lnTo>
                    <a:pt x="1106" y="222"/>
                  </a:lnTo>
                  <a:lnTo>
                    <a:pt x="1104" y="224"/>
                  </a:lnTo>
                  <a:lnTo>
                    <a:pt x="1096" y="224"/>
                  </a:lnTo>
                  <a:lnTo>
                    <a:pt x="1092" y="204"/>
                  </a:lnTo>
                  <a:lnTo>
                    <a:pt x="1084" y="194"/>
                  </a:lnTo>
                  <a:lnTo>
                    <a:pt x="1108" y="192"/>
                  </a:lnTo>
                  <a:lnTo>
                    <a:pt x="1134" y="160"/>
                  </a:lnTo>
                  <a:lnTo>
                    <a:pt x="1150" y="144"/>
                  </a:lnTo>
                  <a:lnTo>
                    <a:pt x="1158" y="130"/>
                  </a:lnTo>
                  <a:lnTo>
                    <a:pt x="1162" y="122"/>
                  </a:lnTo>
                  <a:lnTo>
                    <a:pt x="1164" y="120"/>
                  </a:lnTo>
                  <a:lnTo>
                    <a:pt x="1164" y="96"/>
                  </a:lnTo>
                  <a:lnTo>
                    <a:pt x="1166" y="78"/>
                  </a:lnTo>
                  <a:lnTo>
                    <a:pt x="1160" y="64"/>
                  </a:lnTo>
                  <a:lnTo>
                    <a:pt x="1148" y="54"/>
                  </a:lnTo>
                  <a:lnTo>
                    <a:pt x="1134" y="52"/>
                  </a:lnTo>
                  <a:lnTo>
                    <a:pt x="1122" y="56"/>
                  </a:lnTo>
                  <a:lnTo>
                    <a:pt x="1108" y="64"/>
                  </a:lnTo>
                  <a:lnTo>
                    <a:pt x="1098" y="68"/>
                  </a:lnTo>
                  <a:lnTo>
                    <a:pt x="1090" y="70"/>
                  </a:lnTo>
                  <a:lnTo>
                    <a:pt x="1084" y="70"/>
                  </a:lnTo>
                  <a:lnTo>
                    <a:pt x="1080" y="70"/>
                  </a:lnTo>
                  <a:lnTo>
                    <a:pt x="1080" y="70"/>
                  </a:lnTo>
                  <a:lnTo>
                    <a:pt x="1078" y="52"/>
                  </a:lnTo>
                  <a:lnTo>
                    <a:pt x="1070" y="46"/>
                  </a:lnTo>
                  <a:lnTo>
                    <a:pt x="1080" y="20"/>
                  </a:lnTo>
                  <a:lnTo>
                    <a:pt x="1082" y="20"/>
                  </a:lnTo>
                  <a:lnTo>
                    <a:pt x="1084" y="18"/>
                  </a:lnTo>
                  <a:lnTo>
                    <a:pt x="1086" y="18"/>
                  </a:lnTo>
                  <a:lnTo>
                    <a:pt x="1088" y="16"/>
                  </a:lnTo>
                  <a:lnTo>
                    <a:pt x="1088" y="14"/>
                  </a:lnTo>
                  <a:lnTo>
                    <a:pt x="1088" y="10"/>
                  </a:lnTo>
                  <a:lnTo>
                    <a:pt x="1086" y="8"/>
                  </a:lnTo>
                  <a:lnTo>
                    <a:pt x="1080" y="4"/>
                  </a:lnTo>
                  <a:lnTo>
                    <a:pt x="1068" y="0"/>
                  </a:lnTo>
                  <a:lnTo>
                    <a:pt x="1056" y="4"/>
                  </a:lnTo>
                  <a:lnTo>
                    <a:pt x="1048" y="10"/>
                  </a:lnTo>
                  <a:lnTo>
                    <a:pt x="1042" y="16"/>
                  </a:lnTo>
                  <a:lnTo>
                    <a:pt x="1038" y="22"/>
                  </a:lnTo>
                  <a:lnTo>
                    <a:pt x="1030" y="32"/>
                  </a:lnTo>
                  <a:lnTo>
                    <a:pt x="1022" y="42"/>
                  </a:lnTo>
                  <a:lnTo>
                    <a:pt x="1016" y="50"/>
                  </a:lnTo>
                  <a:lnTo>
                    <a:pt x="1012" y="54"/>
                  </a:lnTo>
                  <a:lnTo>
                    <a:pt x="1016" y="62"/>
                  </a:lnTo>
                  <a:lnTo>
                    <a:pt x="1008" y="76"/>
                  </a:lnTo>
                  <a:lnTo>
                    <a:pt x="990" y="68"/>
                  </a:lnTo>
                  <a:lnTo>
                    <a:pt x="988" y="68"/>
                  </a:lnTo>
                  <a:lnTo>
                    <a:pt x="986" y="68"/>
                  </a:lnTo>
                  <a:lnTo>
                    <a:pt x="986" y="68"/>
                  </a:lnTo>
                  <a:lnTo>
                    <a:pt x="986" y="70"/>
                  </a:lnTo>
                  <a:lnTo>
                    <a:pt x="988" y="72"/>
                  </a:lnTo>
                  <a:lnTo>
                    <a:pt x="990" y="74"/>
                  </a:lnTo>
                  <a:lnTo>
                    <a:pt x="992" y="76"/>
                  </a:lnTo>
                  <a:lnTo>
                    <a:pt x="992" y="78"/>
                  </a:lnTo>
                  <a:lnTo>
                    <a:pt x="994" y="78"/>
                  </a:lnTo>
                  <a:lnTo>
                    <a:pt x="1020" y="98"/>
                  </a:lnTo>
                  <a:lnTo>
                    <a:pt x="1020" y="100"/>
                  </a:lnTo>
                  <a:lnTo>
                    <a:pt x="1020" y="102"/>
                  </a:lnTo>
                  <a:lnTo>
                    <a:pt x="1020" y="108"/>
                  </a:lnTo>
                  <a:lnTo>
                    <a:pt x="1020" y="114"/>
                  </a:lnTo>
                  <a:lnTo>
                    <a:pt x="1020" y="122"/>
                  </a:lnTo>
                  <a:lnTo>
                    <a:pt x="1018" y="126"/>
                  </a:lnTo>
                  <a:lnTo>
                    <a:pt x="1014" y="130"/>
                  </a:lnTo>
                  <a:lnTo>
                    <a:pt x="1010" y="128"/>
                  </a:lnTo>
                  <a:lnTo>
                    <a:pt x="1006" y="126"/>
                  </a:lnTo>
                  <a:lnTo>
                    <a:pt x="1002" y="120"/>
                  </a:lnTo>
                  <a:lnTo>
                    <a:pt x="998" y="112"/>
                  </a:lnTo>
                  <a:lnTo>
                    <a:pt x="992" y="100"/>
                  </a:lnTo>
                  <a:lnTo>
                    <a:pt x="980" y="92"/>
                  </a:lnTo>
                  <a:lnTo>
                    <a:pt x="966" y="90"/>
                  </a:lnTo>
                  <a:lnTo>
                    <a:pt x="952" y="92"/>
                  </a:lnTo>
                  <a:lnTo>
                    <a:pt x="944" y="92"/>
                  </a:lnTo>
                  <a:lnTo>
                    <a:pt x="940" y="92"/>
                  </a:lnTo>
                  <a:lnTo>
                    <a:pt x="936" y="92"/>
                  </a:lnTo>
                  <a:lnTo>
                    <a:pt x="932" y="90"/>
                  </a:lnTo>
                  <a:lnTo>
                    <a:pt x="930" y="88"/>
                  </a:lnTo>
                  <a:lnTo>
                    <a:pt x="930" y="86"/>
                  </a:lnTo>
                  <a:lnTo>
                    <a:pt x="930" y="84"/>
                  </a:lnTo>
                  <a:lnTo>
                    <a:pt x="930" y="84"/>
                  </a:lnTo>
                  <a:lnTo>
                    <a:pt x="928" y="84"/>
                  </a:lnTo>
                  <a:lnTo>
                    <a:pt x="924" y="86"/>
                  </a:lnTo>
                  <a:lnTo>
                    <a:pt x="920" y="88"/>
                  </a:lnTo>
                  <a:lnTo>
                    <a:pt x="914" y="92"/>
                  </a:lnTo>
                  <a:lnTo>
                    <a:pt x="910" y="94"/>
                  </a:lnTo>
                  <a:lnTo>
                    <a:pt x="906" y="98"/>
                  </a:lnTo>
                  <a:lnTo>
                    <a:pt x="902" y="100"/>
                  </a:lnTo>
                  <a:lnTo>
                    <a:pt x="898" y="104"/>
                  </a:lnTo>
                  <a:lnTo>
                    <a:pt x="892" y="110"/>
                  </a:lnTo>
                  <a:lnTo>
                    <a:pt x="884" y="114"/>
                  </a:lnTo>
                  <a:lnTo>
                    <a:pt x="872" y="116"/>
                  </a:lnTo>
                  <a:lnTo>
                    <a:pt x="864" y="122"/>
                  </a:lnTo>
                  <a:lnTo>
                    <a:pt x="856" y="132"/>
                  </a:lnTo>
                  <a:lnTo>
                    <a:pt x="850" y="146"/>
                  </a:lnTo>
                  <a:lnTo>
                    <a:pt x="846" y="158"/>
                  </a:lnTo>
                  <a:lnTo>
                    <a:pt x="844" y="162"/>
                  </a:lnTo>
                  <a:lnTo>
                    <a:pt x="842" y="168"/>
                  </a:lnTo>
                  <a:lnTo>
                    <a:pt x="836" y="172"/>
                  </a:lnTo>
                  <a:lnTo>
                    <a:pt x="830" y="176"/>
                  </a:lnTo>
                  <a:lnTo>
                    <a:pt x="826" y="180"/>
                  </a:lnTo>
                  <a:lnTo>
                    <a:pt x="822" y="182"/>
                  </a:lnTo>
                  <a:lnTo>
                    <a:pt x="818" y="184"/>
                  </a:lnTo>
                  <a:lnTo>
                    <a:pt x="818" y="188"/>
                  </a:lnTo>
                  <a:lnTo>
                    <a:pt x="820" y="190"/>
                  </a:lnTo>
                  <a:lnTo>
                    <a:pt x="822" y="192"/>
                  </a:lnTo>
                  <a:lnTo>
                    <a:pt x="822" y="196"/>
                  </a:lnTo>
                  <a:lnTo>
                    <a:pt x="818" y="202"/>
                  </a:lnTo>
                  <a:lnTo>
                    <a:pt x="804" y="208"/>
                  </a:lnTo>
                  <a:lnTo>
                    <a:pt x="782" y="214"/>
                  </a:lnTo>
                  <a:lnTo>
                    <a:pt x="772" y="220"/>
                  </a:lnTo>
                  <a:lnTo>
                    <a:pt x="768" y="232"/>
                  </a:lnTo>
                  <a:lnTo>
                    <a:pt x="764" y="244"/>
                  </a:lnTo>
                  <a:lnTo>
                    <a:pt x="766" y="256"/>
                  </a:lnTo>
                  <a:lnTo>
                    <a:pt x="766" y="266"/>
                  </a:lnTo>
                  <a:lnTo>
                    <a:pt x="766" y="272"/>
                  </a:lnTo>
                  <a:lnTo>
                    <a:pt x="768" y="276"/>
                  </a:lnTo>
                  <a:lnTo>
                    <a:pt x="772" y="276"/>
                  </a:lnTo>
                  <a:lnTo>
                    <a:pt x="776" y="278"/>
                  </a:lnTo>
                  <a:lnTo>
                    <a:pt x="782" y="278"/>
                  </a:lnTo>
                  <a:lnTo>
                    <a:pt x="784" y="278"/>
                  </a:lnTo>
                  <a:lnTo>
                    <a:pt x="786" y="278"/>
                  </a:lnTo>
                  <a:lnTo>
                    <a:pt x="786" y="282"/>
                  </a:lnTo>
                  <a:lnTo>
                    <a:pt x="788" y="284"/>
                  </a:lnTo>
                  <a:lnTo>
                    <a:pt x="792" y="288"/>
                  </a:lnTo>
                  <a:lnTo>
                    <a:pt x="796" y="292"/>
                  </a:lnTo>
                  <a:lnTo>
                    <a:pt x="800" y="294"/>
                  </a:lnTo>
                  <a:lnTo>
                    <a:pt x="802" y="296"/>
                  </a:lnTo>
                  <a:lnTo>
                    <a:pt x="804" y="298"/>
                  </a:lnTo>
                  <a:lnTo>
                    <a:pt x="804" y="344"/>
                  </a:lnTo>
                  <a:lnTo>
                    <a:pt x="800" y="352"/>
                  </a:lnTo>
                  <a:lnTo>
                    <a:pt x="800" y="358"/>
                  </a:lnTo>
                  <a:lnTo>
                    <a:pt x="800" y="364"/>
                  </a:lnTo>
                  <a:lnTo>
                    <a:pt x="802" y="368"/>
                  </a:lnTo>
                  <a:lnTo>
                    <a:pt x="806" y="372"/>
                  </a:lnTo>
                  <a:lnTo>
                    <a:pt x="808" y="374"/>
                  </a:lnTo>
                  <a:lnTo>
                    <a:pt x="810" y="376"/>
                  </a:lnTo>
                  <a:lnTo>
                    <a:pt x="812" y="376"/>
                  </a:lnTo>
                  <a:lnTo>
                    <a:pt x="812" y="382"/>
                  </a:lnTo>
                  <a:lnTo>
                    <a:pt x="800" y="380"/>
                  </a:lnTo>
                  <a:lnTo>
                    <a:pt x="796" y="378"/>
                  </a:lnTo>
                  <a:lnTo>
                    <a:pt x="792" y="374"/>
                  </a:lnTo>
                  <a:lnTo>
                    <a:pt x="788" y="370"/>
                  </a:lnTo>
                  <a:lnTo>
                    <a:pt x="784" y="366"/>
                  </a:lnTo>
                  <a:lnTo>
                    <a:pt x="782" y="360"/>
                  </a:lnTo>
                  <a:lnTo>
                    <a:pt x="782" y="356"/>
                  </a:lnTo>
                  <a:lnTo>
                    <a:pt x="782" y="352"/>
                  </a:lnTo>
                  <a:lnTo>
                    <a:pt x="784" y="348"/>
                  </a:lnTo>
                  <a:lnTo>
                    <a:pt x="784" y="344"/>
                  </a:lnTo>
                  <a:lnTo>
                    <a:pt x="782" y="340"/>
                  </a:lnTo>
                  <a:lnTo>
                    <a:pt x="778" y="338"/>
                  </a:lnTo>
                  <a:lnTo>
                    <a:pt x="776" y="338"/>
                  </a:lnTo>
                  <a:lnTo>
                    <a:pt x="776" y="336"/>
                  </a:lnTo>
                  <a:lnTo>
                    <a:pt x="776" y="334"/>
                  </a:lnTo>
                  <a:lnTo>
                    <a:pt x="778" y="332"/>
                  </a:lnTo>
                  <a:lnTo>
                    <a:pt x="782" y="326"/>
                  </a:lnTo>
                  <a:lnTo>
                    <a:pt x="784" y="322"/>
                  </a:lnTo>
                  <a:lnTo>
                    <a:pt x="788" y="316"/>
                  </a:lnTo>
                  <a:lnTo>
                    <a:pt x="790" y="308"/>
                  </a:lnTo>
                  <a:lnTo>
                    <a:pt x="790" y="304"/>
                  </a:lnTo>
                  <a:lnTo>
                    <a:pt x="788" y="300"/>
                  </a:lnTo>
                  <a:lnTo>
                    <a:pt x="788" y="298"/>
                  </a:lnTo>
                  <a:lnTo>
                    <a:pt x="786" y="298"/>
                  </a:lnTo>
                  <a:lnTo>
                    <a:pt x="782" y="298"/>
                  </a:lnTo>
                  <a:lnTo>
                    <a:pt x="778" y="298"/>
                  </a:lnTo>
                  <a:lnTo>
                    <a:pt x="774" y="298"/>
                  </a:lnTo>
                  <a:lnTo>
                    <a:pt x="768" y="296"/>
                  </a:lnTo>
                  <a:lnTo>
                    <a:pt x="766" y="294"/>
                  </a:lnTo>
                  <a:lnTo>
                    <a:pt x="764" y="292"/>
                  </a:lnTo>
                  <a:lnTo>
                    <a:pt x="762" y="290"/>
                  </a:lnTo>
                  <a:lnTo>
                    <a:pt x="762" y="290"/>
                  </a:lnTo>
                  <a:lnTo>
                    <a:pt x="758" y="290"/>
                  </a:lnTo>
                  <a:lnTo>
                    <a:pt x="754" y="290"/>
                  </a:lnTo>
                  <a:lnTo>
                    <a:pt x="750" y="288"/>
                  </a:lnTo>
                  <a:lnTo>
                    <a:pt x="744" y="286"/>
                  </a:lnTo>
                  <a:lnTo>
                    <a:pt x="738" y="284"/>
                  </a:lnTo>
                  <a:lnTo>
                    <a:pt x="732" y="280"/>
                  </a:lnTo>
                  <a:lnTo>
                    <a:pt x="728" y="276"/>
                  </a:lnTo>
                  <a:lnTo>
                    <a:pt x="726" y="276"/>
                  </a:lnTo>
                  <a:lnTo>
                    <a:pt x="724" y="274"/>
                  </a:lnTo>
                  <a:lnTo>
                    <a:pt x="722" y="276"/>
                  </a:lnTo>
                  <a:lnTo>
                    <a:pt x="720" y="278"/>
                  </a:lnTo>
                  <a:lnTo>
                    <a:pt x="718" y="280"/>
                  </a:lnTo>
                  <a:lnTo>
                    <a:pt x="718" y="282"/>
                  </a:lnTo>
                  <a:lnTo>
                    <a:pt x="716" y="282"/>
                  </a:lnTo>
                  <a:lnTo>
                    <a:pt x="712" y="278"/>
                  </a:lnTo>
                  <a:lnTo>
                    <a:pt x="710" y="270"/>
                  </a:lnTo>
                  <a:lnTo>
                    <a:pt x="710" y="260"/>
                  </a:lnTo>
                  <a:lnTo>
                    <a:pt x="710" y="250"/>
                  </a:lnTo>
                  <a:lnTo>
                    <a:pt x="708" y="246"/>
                  </a:lnTo>
                  <a:lnTo>
                    <a:pt x="706" y="244"/>
                  </a:lnTo>
                  <a:lnTo>
                    <a:pt x="704" y="244"/>
                  </a:lnTo>
                  <a:lnTo>
                    <a:pt x="700" y="242"/>
                  </a:lnTo>
                  <a:lnTo>
                    <a:pt x="696" y="242"/>
                  </a:lnTo>
                  <a:lnTo>
                    <a:pt x="694" y="244"/>
                  </a:lnTo>
                  <a:lnTo>
                    <a:pt x="692" y="244"/>
                  </a:lnTo>
                  <a:lnTo>
                    <a:pt x="690" y="244"/>
                  </a:lnTo>
                  <a:lnTo>
                    <a:pt x="688" y="246"/>
                  </a:lnTo>
                  <a:lnTo>
                    <a:pt x="684" y="248"/>
                  </a:lnTo>
                  <a:lnTo>
                    <a:pt x="684" y="250"/>
                  </a:lnTo>
                  <a:lnTo>
                    <a:pt x="684" y="254"/>
                  </a:lnTo>
                  <a:lnTo>
                    <a:pt x="684" y="258"/>
                  </a:lnTo>
                  <a:lnTo>
                    <a:pt x="686" y="262"/>
                  </a:lnTo>
                  <a:lnTo>
                    <a:pt x="686" y="266"/>
                  </a:lnTo>
                  <a:lnTo>
                    <a:pt x="688" y="270"/>
                  </a:lnTo>
                  <a:lnTo>
                    <a:pt x="690" y="274"/>
                  </a:lnTo>
                  <a:lnTo>
                    <a:pt x="690" y="278"/>
                  </a:lnTo>
                  <a:lnTo>
                    <a:pt x="690" y="282"/>
                  </a:lnTo>
                  <a:lnTo>
                    <a:pt x="690" y="284"/>
                  </a:lnTo>
                  <a:lnTo>
                    <a:pt x="686" y="288"/>
                  </a:lnTo>
                  <a:lnTo>
                    <a:pt x="682" y="290"/>
                  </a:lnTo>
                  <a:lnTo>
                    <a:pt x="676" y="292"/>
                  </a:lnTo>
                  <a:lnTo>
                    <a:pt x="672" y="298"/>
                  </a:lnTo>
                  <a:lnTo>
                    <a:pt x="670" y="304"/>
                  </a:lnTo>
                  <a:lnTo>
                    <a:pt x="668" y="308"/>
                  </a:lnTo>
                  <a:lnTo>
                    <a:pt x="670" y="314"/>
                  </a:lnTo>
                  <a:lnTo>
                    <a:pt x="670" y="318"/>
                  </a:lnTo>
                  <a:lnTo>
                    <a:pt x="672" y="320"/>
                  </a:lnTo>
                  <a:lnTo>
                    <a:pt x="674" y="322"/>
                  </a:lnTo>
                  <a:lnTo>
                    <a:pt x="678" y="324"/>
                  </a:lnTo>
                  <a:lnTo>
                    <a:pt x="680" y="326"/>
                  </a:lnTo>
                  <a:lnTo>
                    <a:pt x="680" y="330"/>
                  </a:lnTo>
                  <a:lnTo>
                    <a:pt x="682" y="332"/>
                  </a:lnTo>
                  <a:lnTo>
                    <a:pt x="680" y="338"/>
                  </a:lnTo>
                  <a:lnTo>
                    <a:pt x="680" y="344"/>
                  </a:lnTo>
                  <a:lnTo>
                    <a:pt x="678" y="350"/>
                  </a:lnTo>
                  <a:lnTo>
                    <a:pt x="674" y="354"/>
                  </a:lnTo>
                  <a:lnTo>
                    <a:pt x="670" y="364"/>
                  </a:lnTo>
                  <a:lnTo>
                    <a:pt x="670" y="378"/>
                  </a:lnTo>
                  <a:lnTo>
                    <a:pt x="668" y="392"/>
                  </a:lnTo>
                  <a:lnTo>
                    <a:pt x="668" y="398"/>
                  </a:lnTo>
                  <a:lnTo>
                    <a:pt x="684" y="400"/>
                  </a:lnTo>
                  <a:lnTo>
                    <a:pt x="698" y="390"/>
                  </a:lnTo>
                  <a:lnTo>
                    <a:pt x="704" y="390"/>
                  </a:lnTo>
                  <a:lnTo>
                    <a:pt x="710" y="390"/>
                  </a:lnTo>
                  <a:lnTo>
                    <a:pt x="714" y="392"/>
                  </a:lnTo>
                  <a:lnTo>
                    <a:pt x="716" y="394"/>
                  </a:lnTo>
                  <a:lnTo>
                    <a:pt x="718" y="398"/>
                  </a:lnTo>
                  <a:lnTo>
                    <a:pt x="720" y="400"/>
                  </a:lnTo>
                  <a:lnTo>
                    <a:pt x="722" y="402"/>
                  </a:lnTo>
                  <a:lnTo>
                    <a:pt x="722" y="404"/>
                  </a:lnTo>
                  <a:lnTo>
                    <a:pt x="724" y="406"/>
                  </a:lnTo>
                  <a:lnTo>
                    <a:pt x="726" y="416"/>
                  </a:lnTo>
                  <a:lnTo>
                    <a:pt x="730" y="428"/>
                  </a:lnTo>
                  <a:lnTo>
                    <a:pt x="732" y="438"/>
                  </a:lnTo>
                  <a:lnTo>
                    <a:pt x="732" y="444"/>
                  </a:lnTo>
                  <a:lnTo>
                    <a:pt x="734" y="446"/>
                  </a:lnTo>
                  <a:lnTo>
                    <a:pt x="736" y="448"/>
                  </a:lnTo>
                  <a:lnTo>
                    <a:pt x="738" y="450"/>
                  </a:lnTo>
                  <a:lnTo>
                    <a:pt x="740" y="450"/>
                  </a:lnTo>
                  <a:lnTo>
                    <a:pt x="742" y="450"/>
                  </a:lnTo>
                  <a:lnTo>
                    <a:pt x="742" y="450"/>
                  </a:lnTo>
                  <a:lnTo>
                    <a:pt x="742" y="450"/>
                  </a:lnTo>
                  <a:lnTo>
                    <a:pt x="746" y="448"/>
                  </a:lnTo>
                  <a:lnTo>
                    <a:pt x="748" y="448"/>
                  </a:lnTo>
                  <a:lnTo>
                    <a:pt x="752" y="448"/>
                  </a:lnTo>
                  <a:lnTo>
                    <a:pt x="754" y="450"/>
                  </a:lnTo>
                  <a:lnTo>
                    <a:pt x="758" y="452"/>
                  </a:lnTo>
                  <a:lnTo>
                    <a:pt x="760" y="454"/>
                  </a:lnTo>
                  <a:lnTo>
                    <a:pt x="766" y="456"/>
                  </a:lnTo>
                  <a:lnTo>
                    <a:pt x="770" y="458"/>
                  </a:lnTo>
                  <a:lnTo>
                    <a:pt x="774" y="458"/>
                  </a:lnTo>
                  <a:lnTo>
                    <a:pt x="774" y="458"/>
                  </a:lnTo>
                  <a:lnTo>
                    <a:pt x="772" y="462"/>
                  </a:lnTo>
                  <a:lnTo>
                    <a:pt x="768" y="466"/>
                  </a:lnTo>
                  <a:lnTo>
                    <a:pt x="764" y="468"/>
                  </a:lnTo>
                  <a:lnTo>
                    <a:pt x="760" y="468"/>
                  </a:lnTo>
                  <a:lnTo>
                    <a:pt x="758" y="470"/>
                  </a:lnTo>
                  <a:lnTo>
                    <a:pt x="756" y="470"/>
                  </a:lnTo>
                  <a:lnTo>
                    <a:pt x="752" y="470"/>
                  </a:lnTo>
                  <a:lnTo>
                    <a:pt x="750" y="472"/>
                  </a:lnTo>
                  <a:lnTo>
                    <a:pt x="748" y="476"/>
                  </a:lnTo>
                  <a:lnTo>
                    <a:pt x="746" y="480"/>
                  </a:lnTo>
                  <a:lnTo>
                    <a:pt x="746" y="484"/>
                  </a:lnTo>
                  <a:lnTo>
                    <a:pt x="748" y="486"/>
                  </a:lnTo>
                  <a:lnTo>
                    <a:pt x="752" y="496"/>
                  </a:lnTo>
                  <a:lnTo>
                    <a:pt x="752" y="510"/>
                  </a:lnTo>
                  <a:lnTo>
                    <a:pt x="752" y="520"/>
                  </a:lnTo>
                  <a:lnTo>
                    <a:pt x="750" y="522"/>
                  </a:lnTo>
                  <a:lnTo>
                    <a:pt x="746" y="524"/>
                  </a:lnTo>
                  <a:lnTo>
                    <a:pt x="744" y="522"/>
                  </a:lnTo>
                  <a:lnTo>
                    <a:pt x="740" y="520"/>
                  </a:lnTo>
                  <a:lnTo>
                    <a:pt x="738" y="516"/>
                  </a:lnTo>
                  <a:lnTo>
                    <a:pt x="738" y="510"/>
                  </a:lnTo>
                  <a:lnTo>
                    <a:pt x="736" y="498"/>
                  </a:lnTo>
                  <a:lnTo>
                    <a:pt x="730" y="484"/>
                  </a:lnTo>
                  <a:lnTo>
                    <a:pt x="726" y="476"/>
                  </a:lnTo>
                  <a:lnTo>
                    <a:pt x="724" y="474"/>
                  </a:lnTo>
                  <a:lnTo>
                    <a:pt x="722" y="474"/>
                  </a:lnTo>
                  <a:lnTo>
                    <a:pt x="720" y="476"/>
                  </a:lnTo>
                  <a:lnTo>
                    <a:pt x="718" y="480"/>
                  </a:lnTo>
                  <a:lnTo>
                    <a:pt x="716" y="482"/>
                  </a:lnTo>
                  <a:lnTo>
                    <a:pt x="716" y="484"/>
                  </a:lnTo>
                  <a:lnTo>
                    <a:pt x="714" y="488"/>
                  </a:lnTo>
                  <a:lnTo>
                    <a:pt x="712" y="492"/>
                  </a:lnTo>
                  <a:lnTo>
                    <a:pt x="710" y="494"/>
                  </a:lnTo>
                  <a:lnTo>
                    <a:pt x="706" y="494"/>
                  </a:lnTo>
                  <a:lnTo>
                    <a:pt x="704" y="494"/>
                  </a:lnTo>
                  <a:lnTo>
                    <a:pt x="704" y="492"/>
                  </a:lnTo>
                  <a:lnTo>
                    <a:pt x="704" y="490"/>
                  </a:lnTo>
                  <a:lnTo>
                    <a:pt x="704" y="488"/>
                  </a:lnTo>
                  <a:lnTo>
                    <a:pt x="706" y="486"/>
                  </a:lnTo>
                  <a:lnTo>
                    <a:pt x="706" y="486"/>
                  </a:lnTo>
                  <a:lnTo>
                    <a:pt x="708" y="476"/>
                  </a:lnTo>
                  <a:lnTo>
                    <a:pt x="710" y="460"/>
                  </a:lnTo>
                  <a:lnTo>
                    <a:pt x="712" y="442"/>
                  </a:lnTo>
                  <a:lnTo>
                    <a:pt x="712" y="424"/>
                  </a:lnTo>
                  <a:lnTo>
                    <a:pt x="712" y="412"/>
                  </a:lnTo>
                  <a:lnTo>
                    <a:pt x="710" y="408"/>
                  </a:lnTo>
                  <a:lnTo>
                    <a:pt x="706" y="398"/>
                  </a:lnTo>
                  <a:lnTo>
                    <a:pt x="698" y="408"/>
                  </a:lnTo>
                  <a:lnTo>
                    <a:pt x="698" y="408"/>
                  </a:lnTo>
                  <a:lnTo>
                    <a:pt x="696" y="410"/>
                  </a:lnTo>
                  <a:lnTo>
                    <a:pt x="692" y="410"/>
                  </a:lnTo>
                  <a:lnTo>
                    <a:pt x="686" y="410"/>
                  </a:lnTo>
                  <a:lnTo>
                    <a:pt x="682" y="412"/>
                  </a:lnTo>
                  <a:lnTo>
                    <a:pt x="680" y="414"/>
                  </a:lnTo>
                  <a:lnTo>
                    <a:pt x="678" y="416"/>
                  </a:lnTo>
                  <a:lnTo>
                    <a:pt x="678" y="418"/>
                  </a:lnTo>
                  <a:lnTo>
                    <a:pt x="678" y="418"/>
                  </a:lnTo>
                  <a:lnTo>
                    <a:pt x="676" y="424"/>
                  </a:lnTo>
                  <a:lnTo>
                    <a:pt x="676" y="440"/>
                  </a:lnTo>
                  <a:lnTo>
                    <a:pt x="676" y="456"/>
                  </a:lnTo>
                  <a:lnTo>
                    <a:pt x="676" y="468"/>
                  </a:lnTo>
                  <a:lnTo>
                    <a:pt x="674" y="474"/>
                  </a:lnTo>
                  <a:lnTo>
                    <a:pt x="674" y="478"/>
                  </a:lnTo>
                  <a:lnTo>
                    <a:pt x="670" y="482"/>
                  </a:lnTo>
                  <a:lnTo>
                    <a:pt x="666" y="486"/>
                  </a:lnTo>
                  <a:lnTo>
                    <a:pt x="662" y="486"/>
                  </a:lnTo>
                  <a:lnTo>
                    <a:pt x="658" y="486"/>
                  </a:lnTo>
                  <a:lnTo>
                    <a:pt x="652" y="488"/>
                  </a:lnTo>
                  <a:lnTo>
                    <a:pt x="648" y="490"/>
                  </a:lnTo>
                  <a:lnTo>
                    <a:pt x="646" y="492"/>
                  </a:lnTo>
                  <a:lnTo>
                    <a:pt x="646" y="492"/>
                  </a:lnTo>
                  <a:lnTo>
                    <a:pt x="632" y="494"/>
                  </a:lnTo>
                  <a:lnTo>
                    <a:pt x="618" y="490"/>
                  </a:lnTo>
                  <a:lnTo>
                    <a:pt x="606" y="486"/>
                  </a:lnTo>
                  <a:lnTo>
                    <a:pt x="602" y="484"/>
                  </a:lnTo>
                  <a:lnTo>
                    <a:pt x="610" y="480"/>
                  </a:lnTo>
                  <a:lnTo>
                    <a:pt x="622" y="478"/>
                  </a:lnTo>
                  <a:lnTo>
                    <a:pt x="636" y="476"/>
                  </a:lnTo>
                  <a:lnTo>
                    <a:pt x="642" y="476"/>
                  </a:lnTo>
                  <a:lnTo>
                    <a:pt x="646" y="474"/>
                  </a:lnTo>
                  <a:lnTo>
                    <a:pt x="648" y="472"/>
                  </a:lnTo>
                  <a:lnTo>
                    <a:pt x="648" y="468"/>
                  </a:lnTo>
                  <a:lnTo>
                    <a:pt x="648" y="466"/>
                  </a:lnTo>
                  <a:lnTo>
                    <a:pt x="648" y="466"/>
                  </a:lnTo>
                  <a:lnTo>
                    <a:pt x="646" y="462"/>
                  </a:lnTo>
                  <a:lnTo>
                    <a:pt x="646" y="458"/>
                  </a:lnTo>
                  <a:lnTo>
                    <a:pt x="646" y="456"/>
                  </a:lnTo>
                  <a:lnTo>
                    <a:pt x="646" y="454"/>
                  </a:lnTo>
                  <a:lnTo>
                    <a:pt x="648" y="452"/>
                  </a:lnTo>
                  <a:lnTo>
                    <a:pt x="650" y="448"/>
                  </a:lnTo>
                  <a:lnTo>
                    <a:pt x="652" y="444"/>
                  </a:lnTo>
                  <a:lnTo>
                    <a:pt x="656" y="440"/>
                  </a:lnTo>
                  <a:lnTo>
                    <a:pt x="660" y="434"/>
                  </a:lnTo>
                  <a:lnTo>
                    <a:pt x="662" y="430"/>
                  </a:lnTo>
                  <a:lnTo>
                    <a:pt x="664" y="428"/>
                  </a:lnTo>
                  <a:lnTo>
                    <a:pt x="664" y="426"/>
                  </a:lnTo>
                  <a:lnTo>
                    <a:pt x="668" y="422"/>
                  </a:lnTo>
                  <a:lnTo>
                    <a:pt x="668" y="418"/>
                  </a:lnTo>
                  <a:lnTo>
                    <a:pt x="668" y="416"/>
                  </a:lnTo>
                  <a:lnTo>
                    <a:pt x="666" y="416"/>
                  </a:lnTo>
                  <a:lnTo>
                    <a:pt x="666" y="414"/>
                  </a:lnTo>
                  <a:lnTo>
                    <a:pt x="664" y="414"/>
                  </a:lnTo>
                  <a:lnTo>
                    <a:pt x="662" y="414"/>
                  </a:lnTo>
                  <a:lnTo>
                    <a:pt x="660" y="412"/>
                  </a:lnTo>
                  <a:lnTo>
                    <a:pt x="658" y="412"/>
                  </a:lnTo>
                  <a:lnTo>
                    <a:pt x="656" y="410"/>
                  </a:lnTo>
                  <a:lnTo>
                    <a:pt x="656" y="408"/>
                  </a:lnTo>
                  <a:lnTo>
                    <a:pt x="656" y="400"/>
                  </a:lnTo>
                  <a:lnTo>
                    <a:pt x="656" y="384"/>
                  </a:lnTo>
                  <a:lnTo>
                    <a:pt x="656" y="368"/>
                  </a:lnTo>
                  <a:lnTo>
                    <a:pt x="656" y="354"/>
                  </a:lnTo>
                  <a:lnTo>
                    <a:pt x="656" y="348"/>
                  </a:lnTo>
                  <a:lnTo>
                    <a:pt x="658" y="342"/>
                  </a:lnTo>
                  <a:lnTo>
                    <a:pt x="658" y="336"/>
                  </a:lnTo>
                  <a:lnTo>
                    <a:pt x="656" y="330"/>
                  </a:lnTo>
                  <a:lnTo>
                    <a:pt x="654" y="324"/>
                  </a:lnTo>
                  <a:lnTo>
                    <a:pt x="652" y="320"/>
                  </a:lnTo>
                  <a:lnTo>
                    <a:pt x="650" y="318"/>
                  </a:lnTo>
                  <a:lnTo>
                    <a:pt x="650" y="318"/>
                  </a:lnTo>
                  <a:lnTo>
                    <a:pt x="650" y="292"/>
                  </a:lnTo>
                  <a:lnTo>
                    <a:pt x="656" y="286"/>
                  </a:lnTo>
                  <a:lnTo>
                    <a:pt x="658" y="274"/>
                  </a:lnTo>
                  <a:lnTo>
                    <a:pt x="670" y="262"/>
                  </a:lnTo>
                  <a:lnTo>
                    <a:pt x="672" y="258"/>
                  </a:lnTo>
                  <a:lnTo>
                    <a:pt x="670" y="256"/>
                  </a:lnTo>
                  <a:lnTo>
                    <a:pt x="666" y="252"/>
                  </a:lnTo>
                  <a:lnTo>
                    <a:pt x="664" y="250"/>
                  </a:lnTo>
                  <a:lnTo>
                    <a:pt x="660" y="250"/>
                  </a:lnTo>
                  <a:lnTo>
                    <a:pt x="660" y="248"/>
                  </a:lnTo>
                  <a:lnTo>
                    <a:pt x="634" y="252"/>
                  </a:lnTo>
                  <a:lnTo>
                    <a:pt x="630" y="246"/>
                  </a:lnTo>
                  <a:lnTo>
                    <a:pt x="620" y="250"/>
                  </a:lnTo>
                  <a:lnTo>
                    <a:pt x="614" y="258"/>
                  </a:lnTo>
                  <a:lnTo>
                    <a:pt x="610" y="268"/>
                  </a:lnTo>
                  <a:lnTo>
                    <a:pt x="610" y="278"/>
                  </a:lnTo>
                  <a:lnTo>
                    <a:pt x="610" y="280"/>
                  </a:lnTo>
                  <a:lnTo>
                    <a:pt x="608" y="286"/>
                  </a:lnTo>
                  <a:lnTo>
                    <a:pt x="604" y="292"/>
                  </a:lnTo>
                  <a:lnTo>
                    <a:pt x="602" y="296"/>
                  </a:lnTo>
                  <a:lnTo>
                    <a:pt x="598" y="300"/>
                  </a:lnTo>
                  <a:lnTo>
                    <a:pt x="594" y="302"/>
                  </a:lnTo>
                  <a:lnTo>
                    <a:pt x="592" y="304"/>
                  </a:lnTo>
                  <a:lnTo>
                    <a:pt x="592" y="304"/>
                  </a:lnTo>
                  <a:lnTo>
                    <a:pt x="584" y="316"/>
                  </a:lnTo>
                  <a:lnTo>
                    <a:pt x="580" y="332"/>
                  </a:lnTo>
                  <a:lnTo>
                    <a:pt x="580" y="350"/>
                  </a:lnTo>
                  <a:lnTo>
                    <a:pt x="582" y="364"/>
                  </a:lnTo>
                  <a:lnTo>
                    <a:pt x="582" y="370"/>
                  </a:lnTo>
                  <a:lnTo>
                    <a:pt x="582" y="370"/>
                  </a:lnTo>
                  <a:lnTo>
                    <a:pt x="584" y="374"/>
                  </a:lnTo>
                  <a:lnTo>
                    <a:pt x="586" y="376"/>
                  </a:lnTo>
                  <a:lnTo>
                    <a:pt x="586" y="382"/>
                  </a:lnTo>
                  <a:lnTo>
                    <a:pt x="588" y="386"/>
                  </a:lnTo>
                  <a:lnTo>
                    <a:pt x="590" y="392"/>
                  </a:lnTo>
                  <a:lnTo>
                    <a:pt x="590" y="396"/>
                  </a:lnTo>
                  <a:lnTo>
                    <a:pt x="590" y="400"/>
                  </a:lnTo>
                  <a:lnTo>
                    <a:pt x="588" y="402"/>
                  </a:lnTo>
                  <a:lnTo>
                    <a:pt x="586" y="404"/>
                  </a:lnTo>
                  <a:lnTo>
                    <a:pt x="584" y="404"/>
                  </a:lnTo>
                  <a:lnTo>
                    <a:pt x="584" y="404"/>
                  </a:lnTo>
                  <a:lnTo>
                    <a:pt x="584" y="404"/>
                  </a:lnTo>
                  <a:lnTo>
                    <a:pt x="552" y="374"/>
                  </a:lnTo>
                  <a:lnTo>
                    <a:pt x="516" y="370"/>
                  </a:lnTo>
                  <a:lnTo>
                    <a:pt x="512" y="380"/>
                  </a:lnTo>
                  <a:lnTo>
                    <a:pt x="516" y="388"/>
                  </a:lnTo>
                  <a:lnTo>
                    <a:pt x="516" y="404"/>
                  </a:lnTo>
                  <a:lnTo>
                    <a:pt x="494" y="420"/>
                  </a:lnTo>
                  <a:lnTo>
                    <a:pt x="496" y="410"/>
                  </a:lnTo>
                  <a:lnTo>
                    <a:pt x="496" y="402"/>
                  </a:lnTo>
                  <a:lnTo>
                    <a:pt x="498" y="398"/>
                  </a:lnTo>
                  <a:lnTo>
                    <a:pt x="498" y="396"/>
                  </a:lnTo>
                  <a:lnTo>
                    <a:pt x="490" y="396"/>
                  </a:lnTo>
                  <a:lnTo>
                    <a:pt x="482" y="404"/>
                  </a:lnTo>
                  <a:lnTo>
                    <a:pt x="478" y="414"/>
                  </a:lnTo>
                  <a:lnTo>
                    <a:pt x="456" y="412"/>
                  </a:lnTo>
                  <a:lnTo>
                    <a:pt x="448" y="412"/>
                  </a:lnTo>
                  <a:lnTo>
                    <a:pt x="442" y="414"/>
                  </a:lnTo>
                  <a:lnTo>
                    <a:pt x="438" y="416"/>
                  </a:lnTo>
                  <a:lnTo>
                    <a:pt x="434" y="418"/>
                  </a:lnTo>
                  <a:lnTo>
                    <a:pt x="432" y="420"/>
                  </a:lnTo>
                  <a:lnTo>
                    <a:pt x="432" y="420"/>
                  </a:lnTo>
                  <a:lnTo>
                    <a:pt x="432" y="400"/>
                  </a:lnTo>
                  <a:lnTo>
                    <a:pt x="426" y="400"/>
                  </a:lnTo>
                  <a:lnTo>
                    <a:pt x="420" y="404"/>
                  </a:lnTo>
                  <a:lnTo>
                    <a:pt x="410" y="410"/>
                  </a:lnTo>
                  <a:lnTo>
                    <a:pt x="400" y="416"/>
                  </a:lnTo>
                  <a:lnTo>
                    <a:pt x="392" y="420"/>
                  </a:lnTo>
                  <a:lnTo>
                    <a:pt x="390" y="422"/>
                  </a:lnTo>
                  <a:lnTo>
                    <a:pt x="372" y="428"/>
                  </a:lnTo>
                  <a:lnTo>
                    <a:pt x="360" y="436"/>
                  </a:lnTo>
                  <a:lnTo>
                    <a:pt x="352" y="448"/>
                  </a:lnTo>
                  <a:lnTo>
                    <a:pt x="350" y="456"/>
                  </a:lnTo>
                  <a:lnTo>
                    <a:pt x="350" y="458"/>
                  </a:lnTo>
                  <a:lnTo>
                    <a:pt x="348" y="466"/>
                  </a:lnTo>
                  <a:lnTo>
                    <a:pt x="348" y="470"/>
                  </a:lnTo>
                  <a:lnTo>
                    <a:pt x="346" y="470"/>
                  </a:lnTo>
                  <a:lnTo>
                    <a:pt x="344" y="472"/>
                  </a:lnTo>
                  <a:lnTo>
                    <a:pt x="342" y="470"/>
                  </a:lnTo>
                  <a:lnTo>
                    <a:pt x="340" y="470"/>
                  </a:lnTo>
                  <a:lnTo>
                    <a:pt x="340" y="468"/>
                  </a:lnTo>
                  <a:lnTo>
                    <a:pt x="338" y="466"/>
                  </a:lnTo>
                  <a:lnTo>
                    <a:pt x="338" y="466"/>
                  </a:lnTo>
                  <a:lnTo>
                    <a:pt x="324" y="460"/>
                  </a:lnTo>
                  <a:lnTo>
                    <a:pt x="324" y="446"/>
                  </a:lnTo>
                  <a:lnTo>
                    <a:pt x="330" y="440"/>
                  </a:lnTo>
                  <a:lnTo>
                    <a:pt x="334" y="436"/>
                  </a:lnTo>
                  <a:lnTo>
                    <a:pt x="336" y="432"/>
                  </a:lnTo>
                  <a:lnTo>
                    <a:pt x="336" y="428"/>
                  </a:lnTo>
                  <a:lnTo>
                    <a:pt x="336" y="426"/>
                  </a:lnTo>
                  <a:lnTo>
                    <a:pt x="336" y="424"/>
                  </a:lnTo>
                  <a:lnTo>
                    <a:pt x="334" y="424"/>
                  </a:lnTo>
                  <a:lnTo>
                    <a:pt x="334" y="418"/>
                  </a:lnTo>
                  <a:lnTo>
                    <a:pt x="330" y="414"/>
                  </a:lnTo>
                  <a:lnTo>
                    <a:pt x="328" y="410"/>
                  </a:lnTo>
                  <a:lnTo>
                    <a:pt x="322" y="408"/>
                  </a:lnTo>
                  <a:lnTo>
                    <a:pt x="318" y="406"/>
                  </a:lnTo>
                  <a:lnTo>
                    <a:pt x="314" y="404"/>
                  </a:lnTo>
                  <a:lnTo>
                    <a:pt x="310" y="404"/>
                  </a:lnTo>
                  <a:lnTo>
                    <a:pt x="308" y="404"/>
                  </a:lnTo>
                  <a:lnTo>
                    <a:pt x="306" y="404"/>
                  </a:lnTo>
                  <a:lnTo>
                    <a:pt x="304" y="406"/>
                  </a:lnTo>
                  <a:lnTo>
                    <a:pt x="300" y="406"/>
                  </a:lnTo>
                  <a:lnTo>
                    <a:pt x="296" y="408"/>
                  </a:lnTo>
                  <a:lnTo>
                    <a:pt x="292" y="408"/>
                  </a:lnTo>
                  <a:lnTo>
                    <a:pt x="290" y="408"/>
                  </a:lnTo>
                  <a:lnTo>
                    <a:pt x="288" y="408"/>
                  </a:lnTo>
                  <a:lnTo>
                    <a:pt x="300" y="416"/>
                  </a:lnTo>
                  <a:lnTo>
                    <a:pt x="300" y="440"/>
                  </a:lnTo>
                  <a:lnTo>
                    <a:pt x="300" y="454"/>
                  </a:lnTo>
                  <a:lnTo>
                    <a:pt x="302" y="454"/>
                  </a:lnTo>
                  <a:lnTo>
                    <a:pt x="302" y="456"/>
                  </a:lnTo>
                  <a:lnTo>
                    <a:pt x="304" y="460"/>
                  </a:lnTo>
                  <a:lnTo>
                    <a:pt x="306" y="462"/>
                  </a:lnTo>
                  <a:lnTo>
                    <a:pt x="306" y="464"/>
                  </a:lnTo>
                  <a:lnTo>
                    <a:pt x="308" y="466"/>
                  </a:lnTo>
                  <a:lnTo>
                    <a:pt x="306" y="476"/>
                  </a:lnTo>
                  <a:lnTo>
                    <a:pt x="306" y="482"/>
                  </a:lnTo>
                  <a:lnTo>
                    <a:pt x="304" y="486"/>
                  </a:lnTo>
                  <a:lnTo>
                    <a:pt x="302" y="490"/>
                  </a:lnTo>
                  <a:lnTo>
                    <a:pt x="302" y="490"/>
                  </a:lnTo>
                  <a:lnTo>
                    <a:pt x="292" y="486"/>
                  </a:lnTo>
                  <a:lnTo>
                    <a:pt x="284" y="480"/>
                  </a:lnTo>
                  <a:lnTo>
                    <a:pt x="278" y="480"/>
                  </a:lnTo>
                  <a:lnTo>
                    <a:pt x="262" y="498"/>
                  </a:lnTo>
                  <a:lnTo>
                    <a:pt x="246" y="510"/>
                  </a:lnTo>
                  <a:lnTo>
                    <a:pt x="244" y="514"/>
                  </a:lnTo>
                  <a:lnTo>
                    <a:pt x="244" y="518"/>
                  </a:lnTo>
                  <a:lnTo>
                    <a:pt x="248" y="522"/>
                  </a:lnTo>
                  <a:lnTo>
                    <a:pt x="250" y="524"/>
                  </a:lnTo>
                  <a:lnTo>
                    <a:pt x="254" y="528"/>
                  </a:lnTo>
                  <a:lnTo>
                    <a:pt x="256" y="530"/>
                  </a:lnTo>
                  <a:lnTo>
                    <a:pt x="258" y="530"/>
                  </a:lnTo>
                  <a:lnTo>
                    <a:pt x="256" y="538"/>
                  </a:lnTo>
                  <a:lnTo>
                    <a:pt x="232" y="540"/>
                  </a:lnTo>
                  <a:lnTo>
                    <a:pt x="220" y="526"/>
                  </a:lnTo>
                  <a:lnTo>
                    <a:pt x="216" y="514"/>
                  </a:lnTo>
                  <a:lnTo>
                    <a:pt x="206" y="508"/>
                  </a:lnTo>
                  <a:lnTo>
                    <a:pt x="202" y="518"/>
                  </a:lnTo>
                  <a:lnTo>
                    <a:pt x="208" y="534"/>
                  </a:lnTo>
                  <a:lnTo>
                    <a:pt x="218" y="554"/>
                  </a:lnTo>
                  <a:lnTo>
                    <a:pt x="218" y="558"/>
                  </a:lnTo>
                  <a:lnTo>
                    <a:pt x="216" y="560"/>
                  </a:lnTo>
                  <a:lnTo>
                    <a:pt x="216" y="562"/>
                  </a:lnTo>
                  <a:lnTo>
                    <a:pt x="212" y="562"/>
                  </a:lnTo>
                  <a:lnTo>
                    <a:pt x="210" y="560"/>
                  </a:lnTo>
                  <a:lnTo>
                    <a:pt x="208" y="560"/>
                  </a:lnTo>
                  <a:lnTo>
                    <a:pt x="208" y="560"/>
                  </a:lnTo>
                  <a:lnTo>
                    <a:pt x="198" y="548"/>
                  </a:lnTo>
                  <a:lnTo>
                    <a:pt x="182" y="540"/>
                  </a:lnTo>
                  <a:lnTo>
                    <a:pt x="182" y="540"/>
                  </a:lnTo>
                  <a:lnTo>
                    <a:pt x="182" y="536"/>
                  </a:lnTo>
                  <a:lnTo>
                    <a:pt x="182" y="532"/>
                  </a:lnTo>
                  <a:lnTo>
                    <a:pt x="182" y="528"/>
                  </a:lnTo>
                  <a:lnTo>
                    <a:pt x="182" y="524"/>
                  </a:lnTo>
                  <a:lnTo>
                    <a:pt x="184" y="520"/>
                  </a:lnTo>
                  <a:lnTo>
                    <a:pt x="186" y="518"/>
                  </a:lnTo>
                  <a:lnTo>
                    <a:pt x="186" y="514"/>
                  </a:lnTo>
                  <a:lnTo>
                    <a:pt x="186" y="510"/>
                  </a:lnTo>
                  <a:lnTo>
                    <a:pt x="186" y="508"/>
                  </a:lnTo>
                  <a:lnTo>
                    <a:pt x="186" y="504"/>
                  </a:lnTo>
                  <a:lnTo>
                    <a:pt x="186" y="504"/>
                  </a:lnTo>
                  <a:lnTo>
                    <a:pt x="162" y="484"/>
                  </a:lnTo>
                  <a:lnTo>
                    <a:pt x="156" y="468"/>
                  </a:lnTo>
                  <a:lnTo>
                    <a:pt x="176" y="476"/>
                  </a:lnTo>
                  <a:lnTo>
                    <a:pt x="182" y="482"/>
                  </a:lnTo>
                  <a:lnTo>
                    <a:pt x="198" y="488"/>
                  </a:lnTo>
                  <a:lnTo>
                    <a:pt x="210" y="498"/>
                  </a:lnTo>
                  <a:lnTo>
                    <a:pt x="220" y="502"/>
                  </a:lnTo>
                  <a:lnTo>
                    <a:pt x="232" y="500"/>
                  </a:lnTo>
                  <a:lnTo>
                    <a:pt x="242" y="496"/>
                  </a:lnTo>
                  <a:lnTo>
                    <a:pt x="246" y="494"/>
                  </a:lnTo>
                  <a:lnTo>
                    <a:pt x="258" y="480"/>
                  </a:lnTo>
                  <a:lnTo>
                    <a:pt x="266" y="466"/>
                  </a:lnTo>
                  <a:lnTo>
                    <a:pt x="268" y="452"/>
                  </a:lnTo>
                  <a:lnTo>
                    <a:pt x="268" y="446"/>
                  </a:lnTo>
                  <a:lnTo>
                    <a:pt x="266" y="442"/>
                  </a:lnTo>
                  <a:lnTo>
                    <a:pt x="262" y="438"/>
                  </a:lnTo>
                  <a:lnTo>
                    <a:pt x="256" y="436"/>
                  </a:lnTo>
                  <a:lnTo>
                    <a:pt x="252" y="432"/>
                  </a:lnTo>
                  <a:lnTo>
                    <a:pt x="246" y="432"/>
                  </a:lnTo>
                  <a:lnTo>
                    <a:pt x="242" y="430"/>
                  </a:lnTo>
                  <a:lnTo>
                    <a:pt x="238" y="430"/>
                  </a:lnTo>
                  <a:lnTo>
                    <a:pt x="236" y="428"/>
                  </a:lnTo>
                  <a:lnTo>
                    <a:pt x="230" y="412"/>
                  </a:lnTo>
                  <a:lnTo>
                    <a:pt x="218" y="396"/>
                  </a:lnTo>
                  <a:lnTo>
                    <a:pt x="204" y="388"/>
                  </a:lnTo>
                  <a:lnTo>
                    <a:pt x="190" y="384"/>
                  </a:lnTo>
                  <a:lnTo>
                    <a:pt x="176" y="382"/>
                  </a:lnTo>
                  <a:lnTo>
                    <a:pt x="168" y="382"/>
                  </a:lnTo>
                  <a:lnTo>
                    <a:pt x="164" y="382"/>
                  </a:lnTo>
                  <a:lnTo>
                    <a:pt x="162" y="380"/>
                  </a:lnTo>
                  <a:lnTo>
                    <a:pt x="160" y="376"/>
                  </a:lnTo>
                  <a:lnTo>
                    <a:pt x="156" y="374"/>
                  </a:lnTo>
                  <a:lnTo>
                    <a:pt x="154" y="372"/>
                  </a:lnTo>
                  <a:lnTo>
                    <a:pt x="150" y="372"/>
                  </a:lnTo>
                  <a:lnTo>
                    <a:pt x="150" y="370"/>
                  </a:lnTo>
                  <a:lnTo>
                    <a:pt x="152" y="364"/>
                  </a:lnTo>
                  <a:lnTo>
                    <a:pt x="162" y="368"/>
                  </a:lnTo>
                  <a:lnTo>
                    <a:pt x="168" y="364"/>
                  </a:lnTo>
                  <a:lnTo>
                    <a:pt x="148" y="354"/>
                  </a:lnTo>
                  <a:lnTo>
                    <a:pt x="140" y="364"/>
                  </a:lnTo>
                  <a:lnTo>
                    <a:pt x="132" y="364"/>
                  </a:lnTo>
                  <a:lnTo>
                    <a:pt x="132" y="370"/>
                  </a:lnTo>
                  <a:lnTo>
                    <a:pt x="130" y="374"/>
                  </a:lnTo>
                  <a:lnTo>
                    <a:pt x="128" y="378"/>
                  </a:lnTo>
                  <a:lnTo>
                    <a:pt x="124" y="380"/>
                  </a:lnTo>
                  <a:lnTo>
                    <a:pt x="122" y="382"/>
                  </a:lnTo>
                  <a:lnTo>
                    <a:pt x="120" y="384"/>
                  </a:lnTo>
                  <a:lnTo>
                    <a:pt x="118" y="384"/>
                  </a:lnTo>
                  <a:lnTo>
                    <a:pt x="110" y="402"/>
                  </a:lnTo>
                  <a:lnTo>
                    <a:pt x="110" y="420"/>
                  </a:lnTo>
                  <a:lnTo>
                    <a:pt x="130" y="440"/>
                  </a:lnTo>
                  <a:lnTo>
                    <a:pt x="130" y="470"/>
                  </a:lnTo>
                  <a:lnTo>
                    <a:pt x="118" y="484"/>
                  </a:lnTo>
                  <a:lnTo>
                    <a:pt x="126" y="502"/>
                  </a:lnTo>
                  <a:lnTo>
                    <a:pt x="122" y="556"/>
                  </a:lnTo>
                  <a:lnTo>
                    <a:pt x="122" y="562"/>
                  </a:lnTo>
                  <a:lnTo>
                    <a:pt x="122" y="568"/>
                  </a:lnTo>
                  <a:lnTo>
                    <a:pt x="124" y="572"/>
                  </a:lnTo>
                  <a:lnTo>
                    <a:pt x="126" y="574"/>
                  </a:lnTo>
                  <a:lnTo>
                    <a:pt x="126" y="576"/>
                  </a:lnTo>
                  <a:lnTo>
                    <a:pt x="126" y="576"/>
                  </a:lnTo>
                  <a:lnTo>
                    <a:pt x="132" y="592"/>
                  </a:lnTo>
                  <a:lnTo>
                    <a:pt x="134" y="606"/>
                  </a:lnTo>
                  <a:lnTo>
                    <a:pt x="132" y="614"/>
                  </a:lnTo>
                  <a:lnTo>
                    <a:pt x="130" y="616"/>
                  </a:lnTo>
                  <a:lnTo>
                    <a:pt x="96" y="650"/>
                  </a:lnTo>
                  <a:lnTo>
                    <a:pt x="100" y="654"/>
                  </a:lnTo>
                  <a:lnTo>
                    <a:pt x="106" y="658"/>
                  </a:lnTo>
                  <a:lnTo>
                    <a:pt x="110" y="660"/>
                  </a:lnTo>
                  <a:lnTo>
                    <a:pt x="116" y="662"/>
                  </a:lnTo>
                  <a:lnTo>
                    <a:pt x="122" y="662"/>
                  </a:lnTo>
                  <a:lnTo>
                    <a:pt x="124" y="662"/>
                  </a:lnTo>
                  <a:lnTo>
                    <a:pt x="126" y="662"/>
                  </a:lnTo>
                  <a:lnTo>
                    <a:pt x="122" y="662"/>
                  </a:lnTo>
                  <a:lnTo>
                    <a:pt x="118" y="664"/>
                  </a:lnTo>
                  <a:lnTo>
                    <a:pt x="114" y="666"/>
                  </a:lnTo>
                  <a:lnTo>
                    <a:pt x="112" y="668"/>
                  </a:lnTo>
                  <a:lnTo>
                    <a:pt x="110" y="668"/>
                  </a:lnTo>
                  <a:lnTo>
                    <a:pt x="104" y="668"/>
                  </a:lnTo>
                  <a:lnTo>
                    <a:pt x="98" y="670"/>
                  </a:lnTo>
                  <a:lnTo>
                    <a:pt x="94" y="672"/>
                  </a:lnTo>
                  <a:lnTo>
                    <a:pt x="90" y="674"/>
                  </a:lnTo>
                  <a:lnTo>
                    <a:pt x="86" y="676"/>
                  </a:lnTo>
                  <a:lnTo>
                    <a:pt x="84" y="678"/>
                  </a:lnTo>
                  <a:lnTo>
                    <a:pt x="84" y="678"/>
                  </a:lnTo>
                  <a:lnTo>
                    <a:pt x="78" y="674"/>
                  </a:lnTo>
                  <a:lnTo>
                    <a:pt x="68" y="672"/>
                  </a:lnTo>
                  <a:lnTo>
                    <a:pt x="60" y="672"/>
                  </a:lnTo>
                  <a:lnTo>
                    <a:pt x="54" y="674"/>
                  </a:lnTo>
                  <a:lnTo>
                    <a:pt x="50" y="678"/>
                  </a:lnTo>
                  <a:lnTo>
                    <a:pt x="46" y="680"/>
                  </a:lnTo>
                  <a:lnTo>
                    <a:pt x="44" y="682"/>
                  </a:lnTo>
                  <a:lnTo>
                    <a:pt x="44" y="684"/>
                  </a:lnTo>
                  <a:lnTo>
                    <a:pt x="42" y="686"/>
                  </a:lnTo>
                  <a:lnTo>
                    <a:pt x="42" y="686"/>
                  </a:lnTo>
                  <a:lnTo>
                    <a:pt x="40" y="690"/>
                  </a:lnTo>
                  <a:lnTo>
                    <a:pt x="40" y="694"/>
                  </a:lnTo>
                  <a:lnTo>
                    <a:pt x="40" y="698"/>
                  </a:lnTo>
                  <a:lnTo>
                    <a:pt x="40" y="702"/>
                  </a:lnTo>
                  <a:lnTo>
                    <a:pt x="40" y="704"/>
                  </a:lnTo>
                  <a:lnTo>
                    <a:pt x="40" y="706"/>
                  </a:lnTo>
                  <a:lnTo>
                    <a:pt x="46" y="710"/>
                  </a:lnTo>
                  <a:lnTo>
                    <a:pt x="48" y="720"/>
                  </a:lnTo>
                  <a:lnTo>
                    <a:pt x="48" y="726"/>
                  </a:lnTo>
                  <a:lnTo>
                    <a:pt x="48" y="730"/>
                  </a:lnTo>
                  <a:lnTo>
                    <a:pt x="46" y="734"/>
                  </a:lnTo>
                  <a:lnTo>
                    <a:pt x="46" y="736"/>
                  </a:lnTo>
                  <a:lnTo>
                    <a:pt x="44" y="738"/>
                  </a:lnTo>
                  <a:lnTo>
                    <a:pt x="44" y="738"/>
                  </a:lnTo>
                  <a:lnTo>
                    <a:pt x="42" y="738"/>
                  </a:lnTo>
                  <a:lnTo>
                    <a:pt x="38" y="736"/>
                  </a:lnTo>
                  <a:lnTo>
                    <a:pt x="34" y="734"/>
                  </a:lnTo>
                  <a:lnTo>
                    <a:pt x="30" y="732"/>
                  </a:lnTo>
                  <a:lnTo>
                    <a:pt x="30" y="730"/>
                  </a:lnTo>
                  <a:lnTo>
                    <a:pt x="28" y="730"/>
                  </a:lnTo>
                  <a:lnTo>
                    <a:pt x="20" y="722"/>
                  </a:lnTo>
                  <a:lnTo>
                    <a:pt x="8" y="736"/>
                  </a:lnTo>
                  <a:lnTo>
                    <a:pt x="4" y="738"/>
                  </a:lnTo>
                  <a:lnTo>
                    <a:pt x="4" y="744"/>
                  </a:lnTo>
                  <a:lnTo>
                    <a:pt x="2" y="750"/>
                  </a:lnTo>
                  <a:lnTo>
                    <a:pt x="2" y="756"/>
                  </a:lnTo>
                  <a:lnTo>
                    <a:pt x="0" y="764"/>
                  </a:lnTo>
                  <a:lnTo>
                    <a:pt x="0" y="778"/>
                  </a:lnTo>
                  <a:lnTo>
                    <a:pt x="2" y="780"/>
                  </a:lnTo>
                  <a:lnTo>
                    <a:pt x="4" y="782"/>
                  </a:lnTo>
                  <a:lnTo>
                    <a:pt x="8" y="782"/>
                  </a:lnTo>
                  <a:lnTo>
                    <a:pt x="8" y="782"/>
                  </a:lnTo>
                  <a:lnTo>
                    <a:pt x="14" y="782"/>
                  </a:lnTo>
                  <a:lnTo>
                    <a:pt x="18" y="782"/>
                  </a:lnTo>
                  <a:lnTo>
                    <a:pt x="20" y="780"/>
                  </a:lnTo>
                  <a:lnTo>
                    <a:pt x="22" y="780"/>
                  </a:lnTo>
                  <a:lnTo>
                    <a:pt x="22" y="782"/>
                  </a:lnTo>
                  <a:lnTo>
                    <a:pt x="24" y="784"/>
                  </a:lnTo>
                  <a:lnTo>
                    <a:pt x="26" y="786"/>
                  </a:lnTo>
                  <a:lnTo>
                    <a:pt x="30" y="788"/>
                  </a:lnTo>
                  <a:lnTo>
                    <a:pt x="32" y="790"/>
                  </a:lnTo>
                  <a:lnTo>
                    <a:pt x="34" y="792"/>
                  </a:lnTo>
                  <a:lnTo>
                    <a:pt x="36" y="796"/>
                  </a:lnTo>
                  <a:lnTo>
                    <a:pt x="38" y="802"/>
                  </a:lnTo>
                  <a:lnTo>
                    <a:pt x="40" y="806"/>
                  </a:lnTo>
                  <a:lnTo>
                    <a:pt x="42" y="810"/>
                  </a:lnTo>
                  <a:lnTo>
                    <a:pt x="44" y="814"/>
                  </a:lnTo>
                  <a:lnTo>
                    <a:pt x="44" y="814"/>
                  </a:lnTo>
                  <a:lnTo>
                    <a:pt x="46" y="820"/>
                  </a:lnTo>
                  <a:lnTo>
                    <a:pt x="44" y="824"/>
                  </a:lnTo>
                  <a:lnTo>
                    <a:pt x="42" y="828"/>
                  </a:lnTo>
                  <a:lnTo>
                    <a:pt x="40" y="830"/>
                  </a:lnTo>
                  <a:lnTo>
                    <a:pt x="38" y="832"/>
                  </a:lnTo>
                  <a:lnTo>
                    <a:pt x="36" y="832"/>
                  </a:lnTo>
                  <a:lnTo>
                    <a:pt x="36" y="832"/>
                  </a:lnTo>
                  <a:lnTo>
                    <a:pt x="40" y="834"/>
                  </a:lnTo>
                  <a:lnTo>
                    <a:pt x="42" y="838"/>
                  </a:lnTo>
                  <a:lnTo>
                    <a:pt x="46" y="842"/>
                  </a:lnTo>
                  <a:lnTo>
                    <a:pt x="50" y="846"/>
                  </a:lnTo>
                  <a:lnTo>
                    <a:pt x="52" y="852"/>
                  </a:lnTo>
                  <a:lnTo>
                    <a:pt x="54" y="856"/>
                  </a:lnTo>
                  <a:lnTo>
                    <a:pt x="56" y="858"/>
                  </a:lnTo>
                  <a:lnTo>
                    <a:pt x="56" y="860"/>
                  </a:lnTo>
                  <a:lnTo>
                    <a:pt x="58" y="866"/>
                  </a:lnTo>
                  <a:lnTo>
                    <a:pt x="60" y="872"/>
                  </a:lnTo>
                  <a:lnTo>
                    <a:pt x="62" y="874"/>
                  </a:lnTo>
                  <a:lnTo>
                    <a:pt x="62" y="876"/>
                  </a:lnTo>
                  <a:lnTo>
                    <a:pt x="60" y="878"/>
                  </a:lnTo>
                  <a:lnTo>
                    <a:pt x="60" y="878"/>
                  </a:lnTo>
                  <a:lnTo>
                    <a:pt x="60" y="878"/>
                  </a:lnTo>
                  <a:lnTo>
                    <a:pt x="60" y="878"/>
                  </a:lnTo>
                  <a:lnTo>
                    <a:pt x="38" y="892"/>
                  </a:lnTo>
                  <a:lnTo>
                    <a:pt x="38" y="894"/>
                  </a:lnTo>
                  <a:lnTo>
                    <a:pt x="36" y="894"/>
                  </a:lnTo>
                  <a:lnTo>
                    <a:pt x="34" y="894"/>
                  </a:lnTo>
                  <a:lnTo>
                    <a:pt x="32" y="892"/>
                  </a:lnTo>
                  <a:lnTo>
                    <a:pt x="32" y="894"/>
                  </a:lnTo>
                  <a:lnTo>
                    <a:pt x="30" y="898"/>
                  </a:lnTo>
                  <a:lnTo>
                    <a:pt x="28" y="902"/>
                  </a:lnTo>
                  <a:lnTo>
                    <a:pt x="30" y="906"/>
                  </a:lnTo>
                  <a:lnTo>
                    <a:pt x="30" y="908"/>
                  </a:lnTo>
                  <a:lnTo>
                    <a:pt x="32" y="908"/>
                  </a:lnTo>
                  <a:lnTo>
                    <a:pt x="32" y="908"/>
                  </a:lnTo>
                  <a:lnTo>
                    <a:pt x="28" y="908"/>
                  </a:lnTo>
                  <a:lnTo>
                    <a:pt x="26" y="910"/>
                  </a:lnTo>
                  <a:lnTo>
                    <a:pt x="24" y="910"/>
                  </a:lnTo>
                  <a:lnTo>
                    <a:pt x="22" y="912"/>
                  </a:lnTo>
                  <a:lnTo>
                    <a:pt x="22" y="912"/>
                  </a:lnTo>
                  <a:lnTo>
                    <a:pt x="28" y="918"/>
                  </a:lnTo>
                  <a:lnTo>
                    <a:pt x="28" y="918"/>
                  </a:lnTo>
                  <a:lnTo>
                    <a:pt x="30" y="916"/>
                  </a:lnTo>
                  <a:lnTo>
                    <a:pt x="34" y="914"/>
                  </a:lnTo>
                  <a:lnTo>
                    <a:pt x="40" y="914"/>
                  </a:lnTo>
                  <a:lnTo>
                    <a:pt x="46" y="914"/>
                  </a:lnTo>
                  <a:lnTo>
                    <a:pt x="50" y="914"/>
                  </a:lnTo>
                  <a:lnTo>
                    <a:pt x="56" y="916"/>
                  </a:lnTo>
                  <a:lnTo>
                    <a:pt x="58" y="916"/>
                  </a:lnTo>
                  <a:lnTo>
                    <a:pt x="60" y="918"/>
                  </a:lnTo>
                  <a:lnTo>
                    <a:pt x="64" y="918"/>
                  </a:lnTo>
                  <a:lnTo>
                    <a:pt x="68" y="918"/>
                  </a:lnTo>
                  <a:lnTo>
                    <a:pt x="74" y="918"/>
                  </a:lnTo>
                  <a:lnTo>
                    <a:pt x="76" y="916"/>
                  </a:lnTo>
                  <a:lnTo>
                    <a:pt x="78" y="916"/>
                  </a:lnTo>
                  <a:lnTo>
                    <a:pt x="80" y="912"/>
                  </a:lnTo>
                  <a:lnTo>
                    <a:pt x="80" y="912"/>
                  </a:lnTo>
                  <a:lnTo>
                    <a:pt x="84" y="914"/>
                  </a:lnTo>
                  <a:lnTo>
                    <a:pt x="88" y="916"/>
                  </a:lnTo>
                  <a:lnTo>
                    <a:pt x="92" y="918"/>
                  </a:lnTo>
                  <a:lnTo>
                    <a:pt x="96" y="922"/>
                  </a:lnTo>
                  <a:lnTo>
                    <a:pt x="100" y="926"/>
                  </a:lnTo>
                  <a:lnTo>
                    <a:pt x="100" y="928"/>
                  </a:lnTo>
                  <a:lnTo>
                    <a:pt x="102" y="930"/>
                  </a:lnTo>
                  <a:lnTo>
                    <a:pt x="104" y="934"/>
                  </a:lnTo>
                  <a:lnTo>
                    <a:pt x="106" y="940"/>
                  </a:lnTo>
                  <a:lnTo>
                    <a:pt x="106" y="946"/>
                  </a:lnTo>
                  <a:lnTo>
                    <a:pt x="106" y="952"/>
                  </a:lnTo>
                  <a:lnTo>
                    <a:pt x="104" y="960"/>
                  </a:lnTo>
                  <a:lnTo>
                    <a:pt x="104" y="966"/>
                  </a:lnTo>
                  <a:lnTo>
                    <a:pt x="104" y="970"/>
                  </a:lnTo>
                  <a:lnTo>
                    <a:pt x="106" y="972"/>
                  </a:lnTo>
                  <a:lnTo>
                    <a:pt x="108" y="974"/>
                  </a:lnTo>
                  <a:lnTo>
                    <a:pt x="110" y="976"/>
                  </a:lnTo>
                  <a:lnTo>
                    <a:pt x="112" y="972"/>
                  </a:lnTo>
                  <a:lnTo>
                    <a:pt x="114" y="970"/>
                  </a:lnTo>
                  <a:lnTo>
                    <a:pt x="114" y="970"/>
                  </a:lnTo>
                  <a:lnTo>
                    <a:pt x="116" y="970"/>
                  </a:lnTo>
                  <a:lnTo>
                    <a:pt x="120" y="968"/>
                  </a:lnTo>
                  <a:lnTo>
                    <a:pt x="124" y="966"/>
                  </a:lnTo>
                  <a:lnTo>
                    <a:pt x="128" y="966"/>
                  </a:lnTo>
                  <a:lnTo>
                    <a:pt x="130" y="966"/>
                  </a:lnTo>
                  <a:lnTo>
                    <a:pt x="140" y="964"/>
                  </a:lnTo>
                  <a:lnTo>
                    <a:pt x="150" y="968"/>
                  </a:lnTo>
                  <a:lnTo>
                    <a:pt x="158" y="972"/>
                  </a:lnTo>
                  <a:lnTo>
                    <a:pt x="162" y="974"/>
                  </a:lnTo>
                  <a:lnTo>
                    <a:pt x="158" y="976"/>
                  </a:lnTo>
                  <a:lnTo>
                    <a:pt x="164" y="976"/>
                  </a:lnTo>
                  <a:lnTo>
                    <a:pt x="170" y="974"/>
                  </a:lnTo>
                  <a:lnTo>
                    <a:pt x="174" y="974"/>
                  </a:lnTo>
                  <a:lnTo>
                    <a:pt x="176" y="976"/>
                  </a:lnTo>
                  <a:lnTo>
                    <a:pt x="180" y="976"/>
                  </a:lnTo>
                  <a:lnTo>
                    <a:pt x="180" y="978"/>
                  </a:lnTo>
                  <a:lnTo>
                    <a:pt x="182" y="978"/>
                  </a:lnTo>
                  <a:lnTo>
                    <a:pt x="180" y="978"/>
                  </a:lnTo>
                  <a:lnTo>
                    <a:pt x="178" y="980"/>
                  </a:lnTo>
                  <a:lnTo>
                    <a:pt x="176" y="984"/>
                  </a:lnTo>
                  <a:lnTo>
                    <a:pt x="174" y="986"/>
                  </a:lnTo>
                  <a:lnTo>
                    <a:pt x="174" y="988"/>
                  </a:lnTo>
                  <a:lnTo>
                    <a:pt x="174" y="990"/>
                  </a:lnTo>
                  <a:lnTo>
                    <a:pt x="174" y="992"/>
                  </a:lnTo>
                  <a:lnTo>
                    <a:pt x="174" y="998"/>
                  </a:lnTo>
                  <a:lnTo>
                    <a:pt x="178" y="1000"/>
                  </a:lnTo>
                  <a:lnTo>
                    <a:pt x="182" y="998"/>
                  </a:lnTo>
                  <a:lnTo>
                    <a:pt x="186" y="996"/>
                  </a:lnTo>
                  <a:lnTo>
                    <a:pt x="190" y="992"/>
                  </a:lnTo>
                  <a:lnTo>
                    <a:pt x="192" y="988"/>
                  </a:lnTo>
                  <a:lnTo>
                    <a:pt x="194" y="986"/>
                  </a:lnTo>
                  <a:lnTo>
                    <a:pt x="194" y="984"/>
                  </a:lnTo>
                  <a:lnTo>
                    <a:pt x="192" y="984"/>
                  </a:lnTo>
                  <a:lnTo>
                    <a:pt x="190" y="982"/>
                  </a:lnTo>
                  <a:lnTo>
                    <a:pt x="188" y="980"/>
                  </a:lnTo>
                  <a:lnTo>
                    <a:pt x="186" y="978"/>
                  </a:lnTo>
                  <a:lnTo>
                    <a:pt x="186" y="974"/>
                  </a:lnTo>
                  <a:lnTo>
                    <a:pt x="186" y="972"/>
                  </a:lnTo>
                  <a:lnTo>
                    <a:pt x="186" y="970"/>
                  </a:lnTo>
                  <a:lnTo>
                    <a:pt x="188" y="966"/>
                  </a:lnTo>
                  <a:lnTo>
                    <a:pt x="192" y="964"/>
                  </a:lnTo>
                  <a:lnTo>
                    <a:pt x="196" y="962"/>
                  </a:lnTo>
                  <a:lnTo>
                    <a:pt x="200" y="960"/>
                  </a:lnTo>
                  <a:lnTo>
                    <a:pt x="202" y="960"/>
                  </a:lnTo>
                  <a:lnTo>
                    <a:pt x="206" y="958"/>
                  </a:lnTo>
                  <a:lnTo>
                    <a:pt x="210" y="960"/>
                  </a:lnTo>
                  <a:lnTo>
                    <a:pt x="214" y="962"/>
                  </a:lnTo>
                  <a:lnTo>
                    <a:pt x="216" y="968"/>
                  </a:lnTo>
                  <a:lnTo>
                    <a:pt x="216" y="972"/>
                  </a:lnTo>
                  <a:lnTo>
                    <a:pt x="214" y="974"/>
                  </a:lnTo>
                  <a:lnTo>
                    <a:pt x="212" y="974"/>
                  </a:lnTo>
                  <a:lnTo>
                    <a:pt x="210" y="976"/>
                  </a:lnTo>
                  <a:lnTo>
                    <a:pt x="210" y="976"/>
                  </a:lnTo>
                  <a:lnTo>
                    <a:pt x="206" y="976"/>
                  </a:lnTo>
                  <a:lnTo>
                    <a:pt x="202" y="976"/>
                  </a:lnTo>
                  <a:lnTo>
                    <a:pt x="200" y="978"/>
                  </a:lnTo>
                  <a:lnTo>
                    <a:pt x="200" y="980"/>
                  </a:lnTo>
                  <a:lnTo>
                    <a:pt x="200" y="980"/>
                  </a:lnTo>
                  <a:lnTo>
                    <a:pt x="198" y="984"/>
                  </a:lnTo>
                  <a:lnTo>
                    <a:pt x="200" y="988"/>
                  </a:lnTo>
                  <a:lnTo>
                    <a:pt x="200" y="990"/>
                  </a:lnTo>
                  <a:lnTo>
                    <a:pt x="202" y="992"/>
                  </a:lnTo>
                  <a:lnTo>
                    <a:pt x="204" y="994"/>
                  </a:lnTo>
                  <a:lnTo>
                    <a:pt x="208" y="996"/>
                  </a:lnTo>
                  <a:lnTo>
                    <a:pt x="210" y="998"/>
                  </a:lnTo>
                  <a:lnTo>
                    <a:pt x="214" y="1000"/>
                  </a:lnTo>
                  <a:lnTo>
                    <a:pt x="216" y="1002"/>
                  </a:lnTo>
                  <a:lnTo>
                    <a:pt x="218" y="1002"/>
                  </a:lnTo>
                  <a:lnTo>
                    <a:pt x="218" y="1004"/>
                  </a:lnTo>
                  <a:lnTo>
                    <a:pt x="220" y="1008"/>
                  </a:lnTo>
                  <a:lnTo>
                    <a:pt x="222" y="1010"/>
                  </a:lnTo>
                  <a:lnTo>
                    <a:pt x="224" y="1012"/>
                  </a:lnTo>
                  <a:lnTo>
                    <a:pt x="226" y="1014"/>
                  </a:lnTo>
                  <a:lnTo>
                    <a:pt x="228" y="1014"/>
                  </a:lnTo>
                  <a:lnTo>
                    <a:pt x="228" y="1016"/>
                  </a:lnTo>
                  <a:lnTo>
                    <a:pt x="232" y="1018"/>
                  </a:lnTo>
                  <a:lnTo>
                    <a:pt x="236" y="1020"/>
                  </a:lnTo>
                  <a:lnTo>
                    <a:pt x="242" y="1024"/>
                  </a:lnTo>
                  <a:lnTo>
                    <a:pt x="246" y="1028"/>
                  </a:lnTo>
                  <a:lnTo>
                    <a:pt x="250" y="1030"/>
                  </a:lnTo>
                  <a:lnTo>
                    <a:pt x="254" y="1032"/>
                  </a:lnTo>
                  <a:lnTo>
                    <a:pt x="254" y="1032"/>
                  </a:lnTo>
                  <a:lnTo>
                    <a:pt x="256" y="1040"/>
                  </a:lnTo>
                  <a:lnTo>
                    <a:pt x="256" y="1046"/>
                  </a:lnTo>
                  <a:lnTo>
                    <a:pt x="256" y="1052"/>
                  </a:lnTo>
                  <a:lnTo>
                    <a:pt x="252" y="1058"/>
                  </a:lnTo>
                  <a:lnTo>
                    <a:pt x="250" y="1062"/>
                  </a:lnTo>
                  <a:lnTo>
                    <a:pt x="250" y="1062"/>
                  </a:lnTo>
                  <a:lnTo>
                    <a:pt x="252" y="1064"/>
                  </a:lnTo>
                  <a:lnTo>
                    <a:pt x="256" y="1066"/>
                  </a:lnTo>
                  <a:lnTo>
                    <a:pt x="260" y="1068"/>
                  </a:lnTo>
                  <a:lnTo>
                    <a:pt x="264" y="1070"/>
                  </a:lnTo>
                  <a:lnTo>
                    <a:pt x="266" y="1072"/>
                  </a:lnTo>
                  <a:lnTo>
                    <a:pt x="268" y="1072"/>
                  </a:lnTo>
                  <a:lnTo>
                    <a:pt x="270" y="1074"/>
                  </a:lnTo>
                  <a:lnTo>
                    <a:pt x="274" y="1076"/>
                  </a:lnTo>
                  <a:lnTo>
                    <a:pt x="278" y="1080"/>
                  </a:lnTo>
                  <a:lnTo>
                    <a:pt x="282" y="1086"/>
                  </a:lnTo>
                  <a:lnTo>
                    <a:pt x="304" y="1090"/>
                  </a:lnTo>
                  <a:lnTo>
                    <a:pt x="306" y="1092"/>
                  </a:lnTo>
                  <a:lnTo>
                    <a:pt x="310" y="1094"/>
                  </a:lnTo>
                  <a:lnTo>
                    <a:pt x="312" y="1094"/>
                  </a:lnTo>
                  <a:lnTo>
                    <a:pt x="316" y="1092"/>
                  </a:lnTo>
                  <a:lnTo>
                    <a:pt x="318" y="1092"/>
                  </a:lnTo>
                  <a:lnTo>
                    <a:pt x="320" y="1092"/>
                  </a:lnTo>
                  <a:lnTo>
                    <a:pt x="334" y="1076"/>
                  </a:lnTo>
                  <a:lnTo>
                    <a:pt x="336" y="1080"/>
                  </a:lnTo>
                  <a:lnTo>
                    <a:pt x="338" y="1082"/>
                  </a:lnTo>
                  <a:lnTo>
                    <a:pt x="340" y="1086"/>
                  </a:lnTo>
                  <a:lnTo>
                    <a:pt x="344" y="1088"/>
                  </a:lnTo>
                  <a:lnTo>
                    <a:pt x="344" y="1088"/>
                  </a:lnTo>
                  <a:lnTo>
                    <a:pt x="350" y="1098"/>
                  </a:lnTo>
                  <a:lnTo>
                    <a:pt x="350" y="1096"/>
                  </a:lnTo>
                  <a:lnTo>
                    <a:pt x="348" y="1088"/>
                  </a:lnTo>
                  <a:lnTo>
                    <a:pt x="346" y="1078"/>
                  </a:lnTo>
                  <a:lnTo>
                    <a:pt x="346" y="1070"/>
                  </a:lnTo>
                  <a:lnTo>
                    <a:pt x="346" y="1064"/>
                  </a:lnTo>
                  <a:lnTo>
                    <a:pt x="352" y="1062"/>
                  </a:lnTo>
                  <a:lnTo>
                    <a:pt x="352" y="1062"/>
                  </a:lnTo>
                  <a:lnTo>
                    <a:pt x="350" y="1060"/>
                  </a:lnTo>
                  <a:lnTo>
                    <a:pt x="348" y="1056"/>
                  </a:lnTo>
                  <a:lnTo>
                    <a:pt x="346" y="1052"/>
                  </a:lnTo>
                  <a:lnTo>
                    <a:pt x="346" y="1048"/>
                  </a:lnTo>
                  <a:lnTo>
                    <a:pt x="344" y="1044"/>
                  </a:lnTo>
                  <a:lnTo>
                    <a:pt x="346" y="1040"/>
                  </a:lnTo>
                  <a:lnTo>
                    <a:pt x="348" y="1036"/>
                  </a:lnTo>
                  <a:lnTo>
                    <a:pt x="350" y="1034"/>
                  </a:lnTo>
                  <a:lnTo>
                    <a:pt x="350" y="1034"/>
                  </a:lnTo>
                  <a:lnTo>
                    <a:pt x="348" y="1034"/>
                  </a:lnTo>
                  <a:lnTo>
                    <a:pt x="346" y="1032"/>
                  </a:lnTo>
                  <a:lnTo>
                    <a:pt x="342" y="1030"/>
                  </a:lnTo>
                  <a:lnTo>
                    <a:pt x="338" y="1028"/>
                  </a:lnTo>
                  <a:lnTo>
                    <a:pt x="334" y="1022"/>
                  </a:lnTo>
                  <a:lnTo>
                    <a:pt x="332" y="1016"/>
                  </a:lnTo>
                  <a:lnTo>
                    <a:pt x="330" y="1008"/>
                  </a:lnTo>
                  <a:lnTo>
                    <a:pt x="326" y="992"/>
                  </a:lnTo>
                  <a:lnTo>
                    <a:pt x="330" y="976"/>
                  </a:lnTo>
                  <a:lnTo>
                    <a:pt x="334" y="972"/>
                  </a:lnTo>
                  <a:lnTo>
                    <a:pt x="344" y="964"/>
                  </a:lnTo>
                  <a:lnTo>
                    <a:pt x="358" y="956"/>
                  </a:lnTo>
                  <a:lnTo>
                    <a:pt x="378" y="952"/>
                  </a:lnTo>
                  <a:lnTo>
                    <a:pt x="382" y="954"/>
                  </a:lnTo>
                  <a:lnTo>
                    <a:pt x="390" y="956"/>
                  </a:lnTo>
                  <a:lnTo>
                    <a:pt x="400" y="960"/>
                  </a:lnTo>
                  <a:lnTo>
                    <a:pt x="408" y="966"/>
                  </a:lnTo>
                  <a:lnTo>
                    <a:pt x="410" y="976"/>
                  </a:lnTo>
                  <a:lnTo>
                    <a:pt x="410" y="976"/>
                  </a:lnTo>
                  <a:lnTo>
                    <a:pt x="410" y="978"/>
                  </a:lnTo>
                  <a:lnTo>
                    <a:pt x="408" y="982"/>
                  </a:lnTo>
                  <a:lnTo>
                    <a:pt x="406" y="984"/>
                  </a:lnTo>
                  <a:lnTo>
                    <a:pt x="404" y="988"/>
                  </a:lnTo>
                  <a:lnTo>
                    <a:pt x="400" y="990"/>
                  </a:lnTo>
                  <a:lnTo>
                    <a:pt x="394" y="992"/>
                  </a:lnTo>
                  <a:lnTo>
                    <a:pt x="392" y="992"/>
                  </a:lnTo>
                  <a:lnTo>
                    <a:pt x="390" y="992"/>
                  </a:lnTo>
                  <a:lnTo>
                    <a:pt x="384" y="992"/>
                  </a:lnTo>
                  <a:lnTo>
                    <a:pt x="380" y="992"/>
                  </a:lnTo>
                  <a:lnTo>
                    <a:pt x="374" y="994"/>
                  </a:lnTo>
                  <a:lnTo>
                    <a:pt x="372" y="996"/>
                  </a:lnTo>
                  <a:lnTo>
                    <a:pt x="370" y="998"/>
                  </a:lnTo>
                  <a:lnTo>
                    <a:pt x="370" y="1000"/>
                  </a:lnTo>
                  <a:lnTo>
                    <a:pt x="368" y="1004"/>
                  </a:lnTo>
                  <a:lnTo>
                    <a:pt x="368" y="1008"/>
                  </a:lnTo>
                  <a:lnTo>
                    <a:pt x="378" y="1026"/>
                  </a:lnTo>
                  <a:lnTo>
                    <a:pt x="384" y="1028"/>
                  </a:lnTo>
                  <a:lnTo>
                    <a:pt x="386" y="1028"/>
                  </a:lnTo>
                  <a:lnTo>
                    <a:pt x="388" y="1030"/>
                  </a:lnTo>
                  <a:lnTo>
                    <a:pt x="390" y="1032"/>
                  </a:lnTo>
                  <a:lnTo>
                    <a:pt x="390" y="1036"/>
                  </a:lnTo>
                  <a:lnTo>
                    <a:pt x="390" y="1050"/>
                  </a:lnTo>
                  <a:lnTo>
                    <a:pt x="390" y="1050"/>
                  </a:lnTo>
                  <a:lnTo>
                    <a:pt x="392" y="1052"/>
                  </a:lnTo>
                  <a:lnTo>
                    <a:pt x="394" y="1054"/>
                  </a:lnTo>
                  <a:lnTo>
                    <a:pt x="396" y="1054"/>
                  </a:lnTo>
                  <a:lnTo>
                    <a:pt x="398" y="1052"/>
                  </a:lnTo>
                  <a:lnTo>
                    <a:pt x="400" y="1050"/>
                  </a:lnTo>
                  <a:lnTo>
                    <a:pt x="402" y="1050"/>
                  </a:lnTo>
                  <a:lnTo>
                    <a:pt x="404" y="1050"/>
                  </a:lnTo>
                  <a:lnTo>
                    <a:pt x="406" y="1052"/>
                  </a:lnTo>
                  <a:lnTo>
                    <a:pt x="408" y="1054"/>
                  </a:lnTo>
                  <a:lnTo>
                    <a:pt x="410" y="1058"/>
                  </a:lnTo>
                  <a:lnTo>
                    <a:pt x="412" y="1060"/>
                  </a:lnTo>
                  <a:lnTo>
                    <a:pt x="412" y="1062"/>
                  </a:lnTo>
                  <a:lnTo>
                    <a:pt x="410" y="1070"/>
                  </a:lnTo>
                  <a:lnTo>
                    <a:pt x="410" y="1070"/>
                  </a:lnTo>
                  <a:lnTo>
                    <a:pt x="406" y="1070"/>
                  </a:lnTo>
                  <a:lnTo>
                    <a:pt x="402" y="1070"/>
                  </a:lnTo>
                  <a:lnTo>
                    <a:pt x="402" y="1070"/>
                  </a:lnTo>
                  <a:lnTo>
                    <a:pt x="400" y="1070"/>
                  </a:lnTo>
                  <a:lnTo>
                    <a:pt x="398" y="1072"/>
                  </a:lnTo>
                  <a:lnTo>
                    <a:pt x="396" y="1072"/>
                  </a:lnTo>
                  <a:lnTo>
                    <a:pt x="394" y="1076"/>
                  </a:lnTo>
                  <a:lnTo>
                    <a:pt x="394" y="1078"/>
                  </a:lnTo>
                  <a:lnTo>
                    <a:pt x="396" y="1084"/>
                  </a:lnTo>
                  <a:lnTo>
                    <a:pt x="398" y="1086"/>
                  </a:lnTo>
                  <a:lnTo>
                    <a:pt x="400" y="1088"/>
                  </a:lnTo>
                  <a:lnTo>
                    <a:pt x="400" y="1088"/>
                  </a:lnTo>
                  <a:lnTo>
                    <a:pt x="402" y="1104"/>
                  </a:lnTo>
                  <a:lnTo>
                    <a:pt x="402" y="1104"/>
                  </a:lnTo>
                  <a:lnTo>
                    <a:pt x="404" y="1106"/>
                  </a:lnTo>
                  <a:lnTo>
                    <a:pt x="406" y="1108"/>
                  </a:lnTo>
                  <a:lnTo>
                    <a:pt x="408" y="1110"/>
                  </a:lnTo>
                  <a:lnTo>
                    <a:pt x="408" y="1114"/>
                  </a:lnTo>
                  <a:lnTo>
                    <a:pt x="408" y="1130"/>
                  </a:lnTo>
                  <a:lnTo>
                    <a:pt x="426" y="1120"/>
                  </a:lnTo>
                  <a:lnTo>
                    <a:pt x="442" y="1120"/>
                  </a:lnTo>
                  <a:lnTo>
                    <a:pt x="452" y="1122"/>
                  </a:lnTo>
                  <a:lnTo>
                    <a:pt x="454" y="1124"/>
                  </a:lnTo>
                  <a:lnTo>
                    <a:pt x="458" y="1124"/>
                  </a:lnTo>
                  <a:lnTo>
                    <a:pt x="462" y="1126"/>
                  </a:lnTo>
                  <a:lnTo>
                    <a:pt x="464" y="1126"/>
                  </a:lnTo>
                  <a:lnTo>
                    <a:pt x="466" y="1128"/>
                  </a:lnTo>
                  <a:lnTo>
                    <a:pt x="478" y="1130"/>
                  </a:lnTo>
                  <a:lnTo>
                    <a:pt x="488" y="1138"/>
                  </a:lnTo>
                  <a:lnTo>
                    <a:pt x="494" y="1146"/>
                  </a:lnTo>
                  <a:lnTo>
                    <a:pt x="496" y="1152"/>
                  </a:lnTo>
                  <a:lnTo>
                    <a:pt x="498" y="1156"/>
                  </a:lnTo>
                  <a:lnTo>
                    <a:pt x="498" y="1160"/>
                  </a:lnTo>
                  <a:lnTo>
                    <a:pt x="508" y="1160"/>
                  </a:lnTo>
                  <a:lnTo>
                    <a:pt x="516" y="1158"/>
                  </a:lnTo>
                  <a:lnTo>
                    <a:pt x="520" y="1150"/>
                  </a:lnTo>
                  <a:lnTo>
                    <a:pt x="522" y="1148"/>
                  </a:lnTo>
                  <a:lnTo>
                    <a:pt x="524" y="1148"/>
                  </a:lnTo>
                  <a:lnTo>
                    <a:pt x="530" y="1144"/>
                  </a:lnTo>
                  <a:lnTo>
                    <a:pt x="534" y="1142"/>
                  </a:lnTo>
                  <a:lnTo>
                    <a:pt x="540" y="1138"/>
                  </a:lnTo>
                  <a:lnTo>
                    <a:pt x="542" y="1132"/>
                  </a:lnTo>
                  <a:lnTo>
                    <a:pt x="546" y="1126"/>
                  </a:lnTo>
                  <a:lnTo>
                    <a:pt x="546" y="1126"/>
                  </a:lnTo>
                  <a:lnTo>
                    <a:pt x="550" y="1126"/>
                  </a:lnTo>
                  <a:lnTo>
                    <a:pt x="554" y="1128"/>
                  </a:lnTo>
                  <a:lnTo>
                    <a:pt x="556" y="1128"/>
                  </a:lnTo>
                  <a:lnTo>
                    <a:pt x="560" y="1128"/>
                  </a:lnTo>
                  <a:lnTo>
                    <a:pt x="566" y="1128"/>
                  </a:lnTo>
                  <a:lnTo>
                    <a:pt x="580" y="1130"/>
                  </a:lnTo>
                  <a:lnTo>
                    <a:pt x="594" y="1128"/>
                  </a:lnTo>
                  <a:lnTo>
                    <a:pt x="610" y="1118"/>
                  </a:lnTo>
                  <a:lnTo>
                    <a:pt x="618" y="1118"/>
                  </a:lnTo>
                  <a:lnTo>
                    <a:pt x="626" y="1126"/>
                  </a:lnTo>
                  <a:lnTo>
                    <a:pt x="628" y="1126"/>
                  </a:lnTo>
                  <a:lnTo>
                    <a:pt x="630" y="1128"/>
                  </a:lnTo>
                  <a:lnTo>
                    <a:pt x="632" y="1130"/>
                  </a:lnTo>
                  <a:lnTo>
                    <a:pt x="636" y="1134"/>
                  </a:lnTo>
                  <a:lnTo>
                    <a:pt x="640" y="1136"/>
                  </a:lnTo>
                  <a:lnTo>
                    <a:pt x="644" y="1138"/>
                  </a:lnTo>
                  <a:lnTo>
                    <a:pt x="650" y="1138"/>
                  </a:lnTo>
                  <a:lnTo>
                    <a:pt x="682" y="1138"/>
                  </a:lnTo>
                  <a:lnTo>
                    <a:pt x="680" y="1138"/>
                  </a:lnTo>
                  <a:lnTo>
                    <a:pt x="678" y="1136"/>
                  </a:lnTo>
                  <a:lnTo>
                    <a:pt x="676" y="1132"/>
                  </a:lnTo>
                  <a:lnTo>
                    <a:pt x="674" y="1128"/>
                  </a:lnTo>
                  <a:lnTo>
                    <a:pt x="672" y="1124"/>
                  </a:lnTo>
                  <a:lnTo>
                    <a:pt x="670" y="1118"/>
                  </a:lnTo>
                  <a:lnTo>
                    <a:pt x="672" y="1114"/>
                  </a:lnTo>
                  <a:lnTo>
                    <a:pt x="670" y="1114"/>
                  </a:lnTo>
                  <a:lnTo>
                    <a:pt x="670" y="1110"/>
                  </a:lnTo>
                  <a:lnTo>
                    <a:pt x="666" y="1108"/>
                  </a:lnTo>
                  <a:lnTo>
                    <a:pt x="664" y="1106"/>
                  </a:lnTo>
                  <a:lnTo>
                    <a:pt x="660" y="1104"/>
                  </a:lnTo>
                  <a:lnTo>
                    <a:pt x="658" y="1104"/>
                  </a:lnTo>
                  <a:lnTo>
                    <a:pt x="656" y="1102"/>
                  </a:lnTo>
                  <a:lnTo>
                    <a:pt x="654" y="1096"/>
                  </a:lnTo>
                  <a:lnTo>
                    <a:pt x="654" y="1096"/>
                  </a:lnTo>
                  <a:lnTo>
                    <a:pt x="654" y="1094"/>
                  </a:lnTo>
                  <a:lnTo>
                    <a:pt x="654" y="1090"/>
                  </a:lnTo>
                  <a:lnTo>
                    <a:pt x="654" y="1088"/>
                  </a:lnTo>
                  <a:lnTo>
                    <a:pt x="656" y="1084"/>
                  </a:lnTo>
                  <a:lnTo>
                    <a:pt x="658" y="1080"/>
                  </a:lnTo>
                  <a:lnTo>
                    <a:pt x="662" y="1078"/>
                  </a:lnTo>
                  <a:lnTo>
                    <a:pt x="666" y="1076"/>
                  </a:lnTo>
                  <a:lnTo>
                    <a:pt x="672" y="1076"/>
                  </a:lnTo>
                  <a:lnTo>
                    <a:pt x="682" y="1078"/>
                  </a:lnTo>
                  <a:lnTo>
                    <a:pt x="694" y="1070"/>
                  </a:lnTo>
                  <a:lnTo>
                    <a:pt x="694" y="1070"/>
                  </a:lnTo>
                  <a:lnTo>
                    <a:pt x="696" y="1068"/>
                  </a:lnTo>
                  <a:lnTo>
                    <a:pt x="700" y="1066"/>
                  </a:lnTo>
                  <a:lnTo>
                    <a:pt x="704" y="1064"/>
                  </a:lnTo>
                  <a:lnTo>
                    <a:pt x="708" y="1064"/>
                  </a:lnTo>
                  <a:lnTo>
                    <a:pt x="708" y="1064"/>
                  </a:lnTo>
                  <a:lnTo>
                    <a:pt x="712" y="1064"/>
                  </a:lnTo>
                  <a:lnTo>
                    <a:pt x="714" y="1064"/>
                  </a:lnTo>
                  <a:lnTo>
                    <a:pt x="720" y="1062"/>
                  </a:lnTo>
                  <a:lnTo>
                    <a:pt x="724" y="1060"/>
                  </a:lnTo>
                  <a:lnTo>
                    <a:pt x="728" y="1056"/>
                  </a:lnTo>
                  <a:lnTo>
                    <a:pt x="732" y="1050"/>
                  </a:lnTo>
                  <a:lnTo>
                    <a:pt x="736" y="1044"/>
                  </a:lnTo>
                  <a:lnTo>
                    <a:pt x="736" y="1042"/>
                  </a:lnTo>
                  <a:lnTo>
                    <a:pt x="736" y="1040"/>
                  </a:lnTo>
                  <a:lnTo>
                    <a:pt x="738" y="1038"/>
                  </a:lnTo>
                  <a:lnTo>
                    <a:pt x="738" y="1034"/>
                  </a:lnTo>
                  <a:lnTo>
                    <a:pt x="740" y="1032"/>
                  </a:lnTo>
                  <a:lnTo>
                    <a:pt x="738" y="1028"/>
                  </a:lnTo>
                  <a:lnTo>
                    <a:pt x="738" y="1026"/>
                  </a:lnTo>
                  <a:lnTo>
                    <a:pt x="734" y="1026"/>
                  </a:lnTo>
                  <a:lnTo>
                    <a:pt x="732" y="1022"/>
                  </a:lnTo>
                  <a:lnTo>
                    <a:pt x="730" y="1020"/>
                  </a:lnTo>
                  <a:lnTo>
                    <a:pt x="728" y="1016"/>
                  </a:lnTo>
                  <a:lnTo>
                    <a:pt x="728" y="1012"/>
                  </a:lnTo>
                  <a:lnTo>
                    <a:pt x="728" y="1010"/>
                  </a:lnTo>
                  <a:lnTo>
                    <a:pt x="734" y="1006"/>
                  </a:lnTo>
                  <a:lnTo>
                    <a:pt x="738" y="1006"/>
                  </a:lnTo>
                  <a:lnTo>
                    <a:pt x="740" y="1006"/>
                  </a:lnTo>
                  <a:lnTo>
                    <a:pt x="742" y="1004"/>
                  </a:lnTo>
                  <a:lnTo>
                    <a:pt x="742" y="1004"/>
                  </a:lnTo>
                  <a:lnTo>
                    <a:pt x="744" y="1002"/>
                  </a:lnTo>
                  <a:lnTo>
                    <a:pt x="744" y="1000"/>
                  </a:lnTo>
                  <a:lnTo>
                    <a:pt x="744" y="998"/>
                  </a:lnTo>
                  <a:lnTo>
                    <a:pt x="744" y="996"/>
                  </a:lnTo>
                  <a:lnTo>
                    <a:pt x="746" y="996"/>
                  </a:lnTo>
                  <a:lnTo>
                    <a:pt x="748" y="994"/>
                  </a:lnTo>
                  <a:lnTo>
                    <a:pt x="752" y="994"/>
                  </a:lnTo>
                  <a:lnTo>
                    <a:pt x="756" y="994"/>
                  </a:lnTo>
                  <a:lnTo>
                    <a:pt x="760" y="992"/>
                  </a:lnTo>
                  <a:lnTo>
                    <a:pt x="764" y="988"/>
                  </a:lnTo>
                  <a:lnTo>
                    <a:pt x="768" y="982"/>
                  </a:lnTo>
                  <a:lnTo>
                    <a:pt x="770" y="976"/>
                  </a:lnTo>
                  <a:lnTo>
                    <a:pt x="770" y="970"/>
                  </a:lnTo>
                  <a:lnTo>
                    <a:pt x="772" y="964"/>
                  </a:lnTo>
                  <a:lnTo>
                    <a:pt x="774" y="960"/>
                  </a:lnTo>
                  <a:lnTo>
                    <a:pt x="778" y="956"/>
                  </a:lnTo>
                  <a:lnTo>
                    <a:pt x="784" y="954"/>
                  </a:lnTo>
                  <a:lnTo>
                    <a:pt x="788" y="954"/>
                  </a:lnTo>
                  <a:lnTo>
                    <a:pt x="794" y="954"/>
                  </a:lnTo>
                  <a:lnTo>
                    <a:pt x="798" y="952"/>
                  </a:lnTo>
                  <a:lnTo>
                    <a:pt x="800" y="948"/>
                  </a:lnTo>
                  <a:lnTo>
                    <a:pt x="802" y="942"/>
                  </a:lnTo>
                  <a:lnTo>
                    <a:pt x="804" y="938"/>
                  </a:lnTo>
                  <a:lnTo>
                    <a:pt x="808" y="934"/>
                  </a:lnTo>
                  <a:lnTo>
                    <a:pt x="814" y="928"/>
                  </a:lnTo>
                  <a:lnTo>
                    <a:pt x="818" y="926"/>
                  </a:lnTo>
                  <a:lnTo>
                    <a:pt x="826" y="924"/>
                  </a:lnTo>
                  <a:lnTo>
                    <a:pt x="830" y="924"/>
                  </a:lnTo>
                  <a:lnTo>
                    <a:pt x="832" y="922"/>
                  </a:lnTo>
                  <a:lnTo>
                    <a:pt x="834" y="920"/>
                  </a:lnTo>
                  <a:lnTo>
                    <a:pt x="834" y="918"/>
                  </a:lnTo>
                  <a:lnTo>
                    <a:pt x="834" y="914"/>
                  </a:lnTo>
                  <a:lnTo>
                    <a:pt x="834" y="912"/>
                  </a:lnTo>
                  <a:lnTo>
                    <a:pt x="836" y="910"/>
                  </a:lnTo>
                  <a:lnTo>
                    <a:pt x="836" y="908"/>
                  </a:lnTo>
                  <a:lnTo>
                    <a:pt x="838" y="904"/>
                  </a:lnTo>
                  <a:lnTo>
                    <a:pt x="840" y="902"/>
                  </a:lnTo>
                  <a:lnTo>
                    <a:pt x="844" y="900"/>
                  </a:lnTo>
                  <a:lnTo>
                    <a:pt x="850" y="898"/>
                  </a:lnTo>
                  <a:lnTo>
                    <a:pt x="872" y="898"/>
                  </a:lnTo>
                  <a:lnTo>
                    <a:pt x="872" y="898"/>
                  </a:lnTo>
                  <a:lnTo>
                    <a:pt x="872" y="896"/>
                  </a:lnTo>
                  <a:lnTo>
                    <a:pt x="874" y="894"/>
                  </a:lnTo>
                  <a:lnTo>
                    <a:pt x="876" y="892"/>
                  </a:lnTo>
                  <a:lnTo>
                    <a:pt x="878" y="890"/>
                  </a:lnTo>
                  <a:lnTo>
                    <a:pt x="882" y="888"/>
                  </a:lnTo>
                  <a:lnTo>
                    <a:pt x="886" y="888"/>
                  </a:lnTo>
                  <a:lnTo>
                    <a:pt x="894" y="890"/>
                  </a:lnTo>
                  <a:lnTo>
                    <a:pt x="902" y="892"/>
                  </a:lnTo>
                  <a:lnTo>
                    <a:pt x="904" y="892"/>
                  </a:lnTo>
                  <a:lnTo>
                    <a:pt x="914" y="892"/>
                  </a:lnTo>
                  <a:lnTo>
                    <a:pt x="924" y="896"/>
                  </a:lnTo>
                  <a:lnTo>
                    <a:pt x="934" y="902"/>
                  </a:lnTo>
                  <a:lnTo>
                    <a:pt x="952" y="920"/>
                  </a:lnTo>
                  <a:lnTo>
                    <a:pt x="952" y="920"/>
                  </a:lnTo>
                  <a:lnTo>
                    <a:pt x="954" y="918"/>
                  </a:lnTo>
                  <a:lnTo>
                    <a:pt x="958" y="918"/>
                  </a:lnTo>
                  <a:lnTo>
                    <a:pt x="960" y="914"/>
                  </a:lnTo>
                  <a:lnTo>
                    <a:pt x="964" y="912"/>
                  </a:lnTo>
                  <a:lnTo>
                    <a:pt x="966" y="906"/>
                  </a:lnTo>
                  <a:lnTo>
                    <a:pt x="966" y="900"/>
                  </a:lnTo>
                  <a:lnTo>
                    <a:pt x="968" y="898"/>
                  </a:lnTo>
                  <a:lnTo>
                    <a:pt x="972" y="896"/>
                  </a:lnTo>
                  <a:lnTo>
                    <a:pt x="974" y="896"/>
                  </a:lnTo>
                  <a:lnTo>
                    <a:pt x="978" y="896"/>
                  </a:lnTo>
                  <a:lnTo>
                    <a:pt x="982" y="892"/>
                  </a:lnTo>
                  <a:lnTo>
                    <a:pt x="990" y="884"/>
                  </a:lnTo>
                  <a:lnTo>
                    <a:pt x="1000" y="878"/>
                  </a:lnTo>
                  <a:lnTo>
                    <a:pt x="1012" y="878"/>
                  </a:lnTo>
                  <a:lnTo>
                    <a:pt x="1024" y="882"/>
                  </a:lnTo>
                  <a:lnTo>
                    <a:pt x="1036" y="882"/>
                  </a:lnTo>
                  <a:lnTo>
                    <a:pt x="1046" y="880"/>
                  </a:lnTo>
                  <a:lnTo>
                    <a:pt x="1062" y="882"/>
                  </a:lnTo>
                  <a:lnTo>
                    <a:pt x="1080" y="890"/>
                  </a:lnTo>
                  <a:lnTo>
                    <a:pt x="1100" y="902"/>
                  </a:lnTo>
                  <a:lnTo>
                    <a:pt x="1102" y="902"/>
                  </a:lnTo>
                  <a:lnTo>
                    <a:pt x="1108" y="904"/>
                  </a:lnTo>
                  <a:lnTo>
                    <a:pt x="1120" y="904"/>
                  </a:lnTo>
                  <a:lnTo>
                    <a:pt x="1138" y="900"/>
                  </a:lnTo>
                  <a:lnTo>
                    <a:pt x="1150" y="896"/>
                  </a:lnTo>
                  <a:lnTo>
                    <a:pt x="1158" y="892"/>
                  </a:lnTo>
                  <a:lnTo>
                    <a:pt x="1164" y="888"/>
                  </a:lnTo>
                  <a:lnTo>
                    <a:pt x="1166" y="884"/>
                  </a:lnTo>
                  <a:lnTo>
                    <a:pt x="1168" y="882"/>
                  </a:lnTo>
                  <a:lnTo>
                    <a:pt x="1168" y="880"/>
                  </a:lnTo>
                  <a:lnTo>
                    <a:pt x="1168" y="880"/>
                  </a:lnTo>
                  <a:lnTo>
                    <a:pt x="1176" y="880"/>
                  </a:lnTo>
                  <a:lnTo>
                    <a:pt x="1188" y="884"/>
                  </a:lnTo>
                  <a:lnTo>
                    <a:pt x="1202" y="892"/>
                  </a:lnTo>
                  <a:lnTo>
                    <a:pt x="1224" y="900"/>
                  </a:lnTo>
                  <a:lnTo>
                    <a:pt x="1244" y="884"/>
                  </a:lnTo>
                  <a:lnTo>
                    <a:pt x="1244" y="880"/>
                  </a:lnTo>
                  <a:lnTo>
                    <a:pt x="1244" y="870"/>
                  </a:lnTo>
                  <a:lnTo>
                    <a:pt x="1244" y="858"/>
                  </a:lnTo>
                  <a:lnTo>
                    <a:pt x="1250" y="844"/>
                  </a:lnTo>
                  <a:lnTo>
                    <a:pt x="1256" y="832"/>
                  </a:lnTo>
                  <a:lnTo>
                    <a:pt x="1270" y="826"/>
                  </a:lnTo>
                  <a:lnTo>
                    <a:pt x="1288" y="824"/>
                  </a:lnTo>
                  <a:lnTo>
                    <a:pt x="1304" y="826"/>
                  </a:lnTo>
                  <a:lnTo>
                    <a:pt x="1312" y="832"/>
                  </a:lnTo>
                  <a:lnTo>
                    <a:pt x="1320" y="844"/>
                  </a:lnTo>
                  <a:lnTo>
                    <a:pt x="1320" y="844"/>
                  </a:lnTo>
                  <a:lnTo>
                    <a:pt x="1322" y="848"/>
                  </a:lnTo>
                  <a:lnTo>
                    <a:pt x="1324" y="852"/>
                  </a:lnTo>
                  <a:lnTo>
                    <a:pt x="1326" y="858"/>
                  </a:lnTo>
                  <a:lnTo>
                    <a:pt x="1328" y="866"/>
                  </a:lnTo>
                  <a:lnTo>
                    <a:pt x="1330" y="874"/>
                  </a:lnTo>
                  <a:lnTo>
                    <a:pt x="1332" y="876"/>
                  </a:lnTo>
                  <a:lnTo>
                    <a:pt x="1340" y="884"/>
                  </a:lnTo>
                  <a:lnTo>
                    <a:pt x="1348" y="894"/>
                  </a:lnTo>
                  <a:lnTo>
                    <a:pt x="1354" y="904"/>
                  </a:lnTo>
                  <a:lnTo>
                    <a:pt x="1358" y="916"/>
                  </a:lnTo>
                  <a:lnTo>
                    <a:pt x="1358" y="916"/>
                  </a:lnTo>
                  <a:lnTo>
                    <a:pt x="1360" y="914"/>
                  </a:lnTo>
                  <a:lnTo>
                    <a:pt x="1364" y="914"/>
                  </a:lnTo>
                  <a:lnTo>
                    <a:pt x="1368" y="914"/>
                  </a:lnTo>
                  <a:lnTo>
                    <a:pt x="1372" y="914"/>
                  </a:lnTo>
                  <a:lnTo>
                    <a:pt x="1376" y="914"/>
                  </a:lnTo>
                  <a:lnTo>
                    <a:pt x="1380" y="918"/>
                  </a:lnTo>
                  <a:lnTo>
                    <a:pt x="1384" y="922"/>
                  </a:lnTo>
                  <a:lnTo>
                    <a:pt x="1388" y="928"/>
                  </a:lnTo>
                  <a:lnTo>
                    <a:pt x="1388" y="928"/>
                  </a:lnTo>
                  <a:lnTo>
                    <a:pt x="1388" y="930"/>
                  </a:lnTo>
                  <a:lnTo>
                    <a:pt x="1388" y="932"/>
                  </a:lnTo>
                  <a:lnTo>
                    <a:pt x="1390" y="934"/>
                  </a:lnTo>
                  <a:lnTo>
                    <a:pt x="1392" y="936"/>
                  </a:lnTo>
                  <a:lnTo>
                    <a:pt x="1394" y="938"/>
                  </a:lnTo>
                  <a:lnTo>
                    <a:pt x="1398" y="938"/>
                  </a:lnTo>
                  <a:lnTo>
                    <a:pt x="1402" y="938"/>
                  </a:lnTo>
                  <a:lnTo>
                    <a:pt x="1408" y="936"/>
                  </a:lnTo>
                  <a:lnTo>
                    <a:pt x="1414" y="932"/>
                  </a:lnTo>
                  <a:lnTo>
                    <a:pt x="1414" y="930"/>
                  </a:lnTo>
                  <a:lnTo>
                    <a:pt x="1416" y="928"/>
                  </a:lnTo>
                  <a:lnTo>
                    <a:pt x="1418" y="924"/>
                  </a:lnTo>
                  <a:lnTo>
                    <a:pt x="1422" y="918"/>
                  </a:lnTo>
                  <a:lnTo>
                    <a:pt x="1428" y="914"/>
                  </a:lnTo>
                  <a:lnTo>
                    <a:pt x="1432" y="908"/>
                  </a:lnTo>
                  <a:lnTo>
                    <a:pt x="1438" y="904"/>
                  </a:lnTo>
                  <a:lnTo>
                    <a:pt x="1444" y="902"/>
                  </a:lnTo>
                  <a:lnTo>
                    <a:pt x="1444" y="902"/>
                  </a:lnTo>
                  <a:lnTo>
                    <a:pt x="1444" y="902"/>
                  </a:lnTo>
                  <a:lnTo>
                    <a:pt x="1444" y="904"/>
                  </a:lnTo>
                  <a:lnTo>
                    <a:pt x="1444" y="906"/>
                  </a:lnTo>
                  <a:lnTo>
                    <a:pt x="1444" y="908"/>
                  </a:lnTo>
                  <a:lnTo>
                    <a:pt x="1444" y="914"/>
                  </a:lnTo>
                  <a:lnTo>
                    <a:pt x="1442" y="920"/>
                  </a:lnTo>
                  <a:lnTo>
                    <a:pt x="1440" y="928"/>
                  </a:lnTo>
                  <a:lnTo>
                    <a:pt x="1438" y="932"/>
                  </a:lnTo>
                  <a:lnTo>
                    <a:pt x="1432" y="944"/>
                  </a:lnTo>
                  <a:lnTo>
                    <a:pt x="1426" y="956"/>
                  </a:lnTo>
                  <a:lnTo>
                    <a:pt x="1418" y="968"/>
                  </a:lnTo>
                  <a:lnTo>
                    <a:pt x="1400" y="988"/>
                  </a:lnTo>
                  <a:lnTo>
                    <a:pt x="1396" y="99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 name="Freeform 12"/>
            <p:cNvSpPr>
              <a:spLocks/>
            </p:cNvSpPr>
            <p:nvPr/>
          </p:nvSpPr>
          <p:spPr bwMode="gray">
            <a:xfrm>
              <a:off x="2107" y="2818"/>
              <a:ext cx="86" cy="116"/>
            </a:xfrm>
            <a:custGeom>
              <a:avLst/>
              <a:gdLst/>
              <a:ahLst/>
              <a:cxnLst>
                <a:cxn ang="0">
                  <a:pos x="2" y="26"/>
                </a:cxn>
                <a:cxn ang="0">
                  <a:pos x="8" y="28"/>
                </a:cxn>
                <a:cxn ang="0">
                  <a:pos x="10" y="32"/>
                </a:cxn>
                <a:cxn ang="0">
                  <a:pos x="10" y="36"/>
                </a:cxn>
                <a:cxn ang="0">
                  <a:pos x="22" y="40"/>
                </a:cxn>
                <a:cxn ang="0">
                  <a:pos x="22" y="48"/>
                </a:cxn>
                <a:cxn ang="0">
                  <a:pos x="20" y="58"/>
                </a:cxn>
                <a:cxn ang="0">
                  <a:pos x="18" y="60"/>
                </a:cxn>
                <a:cxn ang="0">
                  <a:pos x="20" y="62"/>
                </a:cxn>
                <a:cxn ang="0">
                  <a:pos x="26" y="60"/>
                </a:cxn>
                <a:cxn ang="0">
                  <a:pos x="32" y="56"/>
                </a:cxn>
                <a:cxn ang="0">
                  <a:pos x="38" y="56"/>
                </a:cxn>
                <a:cxn ang="0">
                  <a:pos x="42" y="58"/>
                </a:cxn>
                <a:cxn ang="0">
                  <a:pos x="50" y="66"/>
                </a:cxn>
                <a:cxn ang="0">
                  <a:pos x="58" y="78"/>
                </a:cxn>
                <a:cxn ang="0">
                  <a:pos x="60" y="86"/>
                </a:cxn>
                <a:cxn ang="0">
                  <a:pos x="62" y="94"/>
                </a:cxn>
                <a:cxn ang="0">
                  <a:pos x="62" y="104"/>
                </a:cxn>
                <a:cxn ang="0">
                  <a:pos x="60" y="110"/>
                </a:cxn>
                <a:cxn ang="0">
                  <a:pos x="70" y="114"/>
                </a:cxn>
                <a:cxn ang="0">
                  <a:pos x="78" y="114"/>
                </a:cxn>
                <a:cxn ang="0">
                  <a:pos x="86" y="114"/>
                </a:cxn>
                <a:cxn ang="0">
                  <a:pos x="86" y="100"/>
                </a:cxn>
                <a:cxn ang="0">
                  <a:pos x="80" y="78"/>
                </a:cxn>
                <a:cxn ang="0">
                  <a:pos x="72" y="70"/>
                </a:cxn>
                <a:cxn ang="0">
                  <a:pos x="64" y="62"/>
                </a:cxn>
                <a:cxn ang="0">
                  <a:pos x="60" y="58"/>
                </a:cxn>
                <a:cxn ang="0">
                  <a:pos x="58" y="56"/>
                </a:cxn>
                <a:cxn ang="0">
                  <a:pos x="52" y="50"/>
                </a:cxn>
                <a:cxn ang="0">
                  <a:pos x="46" y="44"/>
                </a:cxn>
                <a:cxn ang="0">
                  <a:pos x="50" y="38"/>
                </a:cxn>
                <a:cxn ang="0">
                  <a:pos x="52" y="36"/>
                </a:cxn>
                <a:cxn ang="0">
                  <a:pos x="54" y="30"/>
                </a:cxn>
                <a:cxn ang="0">
                  <a:pos x="52" y="24"/>
                </a:cxn>
                <a:cxn ang="0">
                  <a:pos x="40" y="16"/>
                </a:cxn>
                <a:cxn ang="0">
                  <a:pos x="36" y="4"/>
                </a:cxn>
                <a:cxn ang="0">
                  <a:pos x="34" y="0"/>
                </a:cxn>
                <a:cxn ang="0">
                  <a:pos x="28" y="0"/>
                </a:cxn>
                <a:cxn ang="0">
                  <a:pos x="24" y="4"/>
                </a:cxn>
                <a:cxn ang="0">
                  <a:pos x="24" y="10"/>
                </a:cxn>
                <a:cxn ang="0">
                  <a:pos x="24" y="18"/>
                </a:cxn>
                <a:cxn ang="0">
                  <a:pos x="22" y="20"/>
                </a:cxn>
                <a:cxn ang="0">
                  <a:pos x="18" y="20"/>
                </a:cxn>
                <a:cxn ang="0">
                  <a:pos x="12" y="22"/>
                </a:cxn>
                <a:cxn ang="0">
                  <a:pos x="0" y="26"/>
                </a:cxn>
              </a:cxnLst>
              <a:rect l="0" t="0" r="r" b="b"/>
              <a:pathLst>
                <a:path w="86" h="116">
                  <a:moveTo>
                    <a:pt x="0" y="26"/>
                  </a:moveTo>
                  <a:lnTo>
                    <a:pt x="2" y="26"/>
                  </a:lnTo>
                  <a:lnTo>
                    <a:pt x="4" y="26"/>
                  </a:lnTo>
                  <a:lnTo>
                    <a:pt x="8" y="28"/>
                  </a:lnTo>
                  <a:lnTo>
                    <a:pt x="8" y="30"/>
                  </a:lnTo>
                  <a:lnTo>
                    <a:pt x="10" y="32"/>
                  </a:lnTo>
                  <a:lnTo>
                    <a:pt x="10" y="36"/>
                  </a:lnTo>
                  <a:lnTo>
                    <a:pt x="10" y="36"/>
                  </a:lnTo>
                  <a:lnTo>
                    <a:pt x="20" y="36"/>
                  </a:lnTo>
                  <a:lnTo>
                    <a:pt x="22" y="40"/>
                  </a:lnTo>
                  <a:lnTo>
                    <a:pt x="22" y="44"/>
                  </a:lnTo>
                  <a:lnTo>
                    <a:pt x="22" y="48"/>
                  </a:lnTo>
                  <a:lnTo>
                    <a:pt x="20" y="54"/>
                  </a:lnTo>
                  <a:lnTo>
                    <a:pt x="20" y="58"/>
                  </a:lnTo>
                  <a:lnTo>
                    <a:pt x="18" y="60"/>
                  </a:lnTo>
                  <a:lnTo>
                    <a:pt x="18" y="60"/>
                  </a:lnTo>
                  <a:lnTo>
                    <a:pt x="18" y="62"/>
                  </a:lnTo>
                  <a:lnTo>
                    <a:pt x="20" y="62"/>
                  </a:lnTo>
                  <a:lnTo>
                    <a:pt x="24" y="62"/>
                  </a:lnTo>
                  <a:lnTo>
                    <a:pt x="26" y="60"/>
                  </a:lnTo>
                  <a:lnTo>
                    <a:pt x="30" y="58"/>
                  </a:lnTo>
                  <a:lnTo>
                    <a:pt x="32" y="56"/>
                  </a:lnTo>
                  <a:lnTo>
                    <a:pt x="34" y="56"/>
                  </a:lnTo>
                  <a:lnTo>
                    <a:pt x="38" y="56"/>
                  </a:lnTo>
                  <a:lnTo>
                    <a:pt x="40" y="58"/>
                  </a:lnTo>
                  <a:lnTo>
                    <a:pt x="42" y="58"/>
                  </a:lnTo>
                  <a:lnTo>
                    <a:pt x="44" y="60"/>
                  </a:lnTo>
                  <a:lnTo>
                    <a:pt x="50" y="66"/>
                  </a:lnTo>
                  <a:lnTo>
                    <a:pt x="54" y="72"/>
                  </a:lnTo>
                  <a:lnTo>
                    <a:pt x="58" y="78"/>
                  </a:lnTo>
                  <a:lnTo>
                    <a:pt x="60" y="84"/>
                  </a:lnTo>
                  <a:lnTo>
                    <a:pt x="60" y="86"/>
                  </a:lnTo>
                  <a:lnTo>
                    <a:pt x="60" y="88"/>
                  </a:lnTo>
                  <a:lnTo>
                    <a:pt x="62" y="94"/>
                  </a:lnTo>
                  <a:lnTo>
                    <a:pt x="62" y="100"/>
                  </a:lnTo>
                  <a:lnTo>
                    <a:pt x="62" y="104"/>
                  </a:lnTo>
                  <a:lnTo>
                    <a:pt x="62" y="108"/>
                  </a:lnTo>
                  <a:lnTo>
                    <a:pt x="60" y="110"/>
                  </a:lnTo>
                  <a:lnTo>
                    <a:pt x="68" y="116"/>
                  </a:lnTo>
                  <a:lnTo>
                    <a:pt x="70" y="114"/>
                  </a:lnTo>
                  <a:lnTo>
                    <a:pt x="72" y="114"/>
                  </a:lnTo>
                  <a:lnTo>
                    <a:pt x="78" y="114"/>
                  </a:lnTo>
                  <a:lnTo>
                    <a:pt x="82" y="114"/>
                  </a:lnTo>
                  <a:lnTo>
                    <a:pt x="86" y="114"/>
                  </a:lnTo>
                  <a:lnTo>
                    <a:pt x="86" y="110"/>
                  </a:lnTo>
                  <a:lnTo>
                    <a:pt x="86" y="100"/>
                  </a:lnTo>
                  <a:lnTo>
                    <a:pt x="84" y="88"/>
                  </a:lnTo>
                  <a:lnTo>
                    <a:pt x="80" y="78"/>
                  </a:lnTo>
                  <a:lnTo>
                    <a:pt x="76" y="74"/>
                  </a:lnTo>
                  <a:lnTo>
                    <a:pt x="72" y="70"/>
                  </a:lnTo>
                  <a:lnTo>
                    <a:pt x="68" y="66"/>
                  </a:lnTo>
                  <a:lnTo>
                    <a:pt x="64" y="62"/>
                  </a:lnTo>
                  <a:lnTo>
                    <a:pt x="62" y="60"/>
                  </a:lnTo>
                  <a:lnTo>
                    <a:pt x="60" y="58"/>
                  </a:lnTo>
                  <a:lnTo>
                    <a:pt x="60" y="58"/>
                  </a:lnTo>
                  <a:lnTo>
                    <a:pt x="58" y="56"/>
                  </a:lnTo>
                  <a:lnTo>
                    <a:pt x="54" y="54"/>
                  </a:lnTo>
                  <a:lnTo>
                    <a:pt x="52" y="50"/>
                  </a:lnTo>
                  <a:lnTo>
                    <a:pt x="48" y="48"/>
                  </a:lnTo>
                  <a:lnTo>
                    <a:pt x="46" y="44"/>
                  </a:lnTo>
                  <a:lnTo>
                    <a:pt x="48" y="40"/>
                  </a:lnTo>
                  <a:lnTo>
                    <a:pt x="50" y="38"/>
                  </a:lnTo>
                  <a:lnTo>
                    <a:pt x="50" y="38"/>
                  </a:lnTo>
                  <a:lnTo>
                    <a:pt x="52" y="36"/>
                  </a:lnTo>
                  <a:lnTo>
                    <a:pt x="52" y="34"/>
                  </a:lnTo>
                  <a:lnTo>
                    <a:pt x="54" y="30"/>
                  </a:lnTo>
                  <a:lnTo>
                    <a:pt x="54" y="26"/>
                  </a:lnTo>
                  <a:lnTo>
                    <a:pt x="52" y="24"/>
                  </a:lnTo>
                  <a:lnTo>
                    <a:pt x="50" y="20"/>
                  </a:lnTo>
                  <a:lnTo>
                    <a:pt x="40" y="16"/>
                  </a:lnTo>
                  <a:lnTo>
                    <a:pt x="38" y="4"/>
                  </a:lnTo>
                  <a:lnTo>
                    <a:pt x="36" y="4"/>
                  </a:lnTo>
                  <a:lnTo>
                    <a:pt x="36" y="2"/>
                  </a:lnTo>
                  <a:lnTo>
                    <a:pt x="34" y="0"/>
                  </a:lnTo>
                  <a:lnTo>
                    <a:pt x="30" y="0"/>
                  </a:lnTo>
                  <a:lnTo>
                    <a:pt x="28" y="0"/>
                  </a:lnTo>
                  <a:lnTo>
                    <a:pt x="24" y="2"/>
                  </a:lnTo>
                  <a:lnTo>
                    <a:pt x="24" y="4"/>
                  </a:lnTo>
                  <a:lnTo>
                    <a:pt x="24" y="6"/>
                  </a:lnTo>
                  <a:lnTo>
                    <a:pt x="24" y="10"/>
                  </a:lnTo>
                  <a:lnTo>
                    <a:pt x="24" y="14"/>
                  </a:lnTo>
                  <a:lnTo>
                    <a:pt x="24" y="18"/>
                  </a:lnTo>
                  <a:lnTo>
                    <a:pt x="24" y="20"/>
                  </a:lnTo>
                  <a:lnTo>
                    <a:pt x="22" y="20"/>
                  </a:lnTo>
                  <a:lnTo>
                    <a:pt x="20" y="20"/>
                  </a:lnTo>
                  <a:lnTo>
                    <a:pt x="18" y="20"/>
                  </a:lnTo>
                  <a:lnTo>
                    <a:pt x="14" y="22"/>
                  </a:lnTo>
                  <a:lnTo>
                    <a:pt x="12" y="22"/>
                  </a:lnTo>
                  <a:lnTo>
                    <a:pt x="12" y="22"/>
                  </a:lnTo>
                  <a:lnTo>
                    <a:pt x="0" y="2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 name="Freeform 13"/>
            <p:cNvSpPr>
              <a:spLocks/>
            </p:cNvSpPr>
            <p:nvPr/>
          </p:nvSpPr>
          <p:spPr bwMode="gray">
            <a:xfrm>
              <a:off x="1621" y="2626"/>
              <a:ext cx="200" cy="174"/>
            </a:xfrm>
            <a:custGeom>
              <a:avLst/>
              <a:gdLst/>
              <a:ahLst/>
              <a:cxnLst>
                <a:cxn ang="0">
                  <a:pos x="150" y="2"/>
                </a:cxn>
                <a:cxn ang="0">
                  <a:pos x="142" y="10"/>
                </a:cxn>
                <a:cxn ang="0">
                  <a:pos x="122" y="28"/>
                </a:cxn>
                <a:cxn ang="0">
                  <a:pos x="118" y="30"/>
                </a:cxn>
                <a:cxn ang="0">
                  <a:pos x="110" y="36"/>
                </a:cxn>
                <a:cxn ang="0">
                  <a:pos x="92" y="66"/>
                </a:cxn>
                <a:cxn ang="0">
                  <a:pos x="82" y="66"/>
                </a:cxn>
                <a:cxn ang="0">
                  <a:pos x="66" y="70"/>
                </a:cxn>
                <a:cxn ang="0">
                  <a:pos x="56" y="82"/>
                </a:cxn>
                <a:cxn ang="0">
                  <a:pos x="46" y="90"/>
                </a:cxn>
                <a:cxn ang="0">
                  <a:pos x="40" y="94"/>
                </a:cxn>
                <a:cxn ang="0">
                  <a:pos x="8" y="98"/>
                </a:cxn>
                <a:cxn ang="0">
                  <a:pos x="14" y="120"/>
                </a:cxn>
                <a:cxn ang="0">
                  <a:pos x="12" y="132"/>
                </a:cxn>
                <a:cxn ang="0">
                  <a:pos x="4" y="144"/>
                </a:cxn>
                <a:cxn ang="0">
                  <a:pos x="4" y="154"/>
                </a:cxn>
                <a:cxn ang="0">
                  <a:pos x="8" y="162"/>
                </a:cxn>
                <a:cxn ang="0">
                  <a:pos x="18" y="158"/>
                </a:cxn>
                <a:cxn ang="0">
                  <a:pos x="30" y="156"/>
                </a:cxn>
                <a:cxn ang="0">
                  <a:pos x="44" y="158"/>
                </a:cxn>
                <a:cxn ang="0">
                  <a:pos x="48" y="158"/>
                </a:cxn>
                <a:cxn ang="0">
                  <a:pos x="60" y="160"/>
                </a:cxn>
                <a:cxn ang="0">
                  <a:pos x="76" y="174"/>
                </a:cxn>
                <a:cxn ang="0">
                  <a:pos x="94" y="156"/>
                </a:cxn>
                <a:cxn ang="0">
                  <a:pos x="114" y="154"/>
                </a:cxn>
                <a:cxn ang="0">
                  <a:pos x="114" y="130"/>
                </a:cxn>
                <a:cxn ang="0">
                  <a:pos x="116" y="112"/>
                </a:cxn>
                <a:cxn ang="0">
                  <a:pos x="152" y="82"/>
                </a:cxn>
                <a:cxn ang="0">
                  <a:pos x="156" y="76"/>
                </a:cxn>
                <a:cxn ang="0">
                  <a:pos x="164" y="66"/>
                </a:cxn>
                <a:cxn ang="0">
                  <a:pos x="172" y="60"/>
                </a:cxn>
                <a:cxn ang="0">
                  <a:pos x="172" y="52"/>
                </a:cxn>
                <a:cxn ang="0">
                  <a:pos x="178" y="46"/>
                </a:cxn>
                <a:cxn ang="0">
                  <a:pos x="188" y="44"/>
                </a:cxn>
                <a:cxn ang="0">
                  <a:pos x="200" y="46"/>
                </a:cxn>
                <a:cxn ang="0">
                  <a:pos x="198" y="42"/>
                </a:cxn>
                <a:cxn ang="0">
                  <a:pos x="192" y="38"/>
                </a:cxn>
                <a:cxn ang="0">
                  <a:pos x="184" y="36"/>
                </a:cxn>
                <a:cxn ang="0">
                  <a:pos x="180" y="32"/>
                </a:cxn>
                <a:cxn ang="0">
                  <a:pos x="172" y="26"/>
                </a:cxn>
                <a:cxn ang="0">
                  <a:pos x="160" y="28"/>
                </a:cxn>
                <a:cxn ang="0">
                  <a:pos x="156" y="18"/>
                </a:cxn>
                <a:cxn ang="0">
                  <a:pos x="154" y="0"/>
                </a:cxn>
              </a:cxnLst>
              <a:rect l="0" t="0" r="r" b="b"/>
              <a:pathLst>
                <a:path w="200" h="174">
                  <a:moveTo>
                    <a:pt x="154" y="0"/>
                  </a:moveTo>
                  <a:lnTo>
                    <a:pt x="154" y="2"/>
                  </a:lnTo>
                  <a:lnTo>
                    <a:pt x="150" y="2"/>
                  </a:lnTo>
                  <a:lnTo>
                    <a:pt x="148" y="4"/>
                  </a:lnTo>
                  <a:lnTo>
                    <a:pt x="144" y="8"/>
                  </a:lnTo>
                  <a:lnTo>
                    <a:pt x="142" y="10"/>
                  </a:lnTo>
                  <a:lnTo>
                    <a:pt x="142" y="14"/>
                  </a:lnTo>
                  <a:lnTo>
                    <a:pt x="126" y="18"/>
                  </a:lnTo>
                  <a:lnTo>
                    <a:pt x="122" y="28"/>
                  </a:lnTo>
                  <a:lnTo>
                    <a:pt x="122" y="28"/>
                  </a:lnTo>
                  <a:lnTo>
                    <a:pt x="120" y="28"/>
                  </a:lnTo>
                  <a:lnTo>
                    <a:pt x="118" y="30"/>
                  </a:lnTo>
                  <a:lnTo>
                    <a:pt x="116" y="30"/>
                  </a:lnTo>
                  <a:lnTo>
                    <a:pt x="112" y="32"/>
                  </a:lnTo>
                  <a:lnTo>
                    <a:pt x="110" y="36"/>
                  </a:lnTo>
                  <a:lnTo>
                    <a:pt x="110" y="40"/>
                  </a:lnTo>
                  <a:lnTo>
                    <a:pt x="110" y="46"/>
                  </a:lnTo>
                  <a:lnTo>
                    <a:pt x="92" y="66"/>
                  </a:lnTo>
                  <a:lnTo>
                    <a:pt x="90" y="66"/>
                  </a:lnTo>
                  <a:lnTo>
                    <a:pt x="86" y="66"/>
                  </a:lnTo>
                  <a:lnTo>
                    <a:pt x="82" y="66"/>
                  </a:lnTo>
                  <a:lnTo>
                    <a:pt x="76" y="66"/>
                  </a:lnTo>
                  <a:lnTo>
                    <a:pt x="72" y="68"/>
                  </a:lnTo>
                  <a:lnTo>
                    <a:pt x="66" y="70"/>
                  </a:lnTo>
                  <a:lnTo>
                    <a:pt x="62" y="74"/>
                  </a:lnTo>
                  <a:lnTo>
                    <a:pt x="60" y="78"/>
                  </a:lnTo>
                  <a:lnTo>
                    <a:pt x="56" y="82"/>
                  </a:lnTo>
                  <a:lnTo>
                    <a:pt x="52" y="86"/>
                  </a:lnTo>
                  <a:lnTo>
                    <a:pt x="48" y="88"/>
                  </a:lnTo>
                  <a:lnTo>
                    <a:pt x="46" y="90"/>
                  </a:lnTo>
                  <a:lnTo>
                    <a:pt x="44" y="92"/>
                  </a:lnTo>
                  <a:lnTo>
                    <a:pt x="42" y="92"/>
                  </a:lnTo>
                  <a:lnTo>
                    <a:pt x="40" y="94"/>
                  </a:lnTo>
                  <a:lnTo>
                    <a:pt x="32" y="96"/>
                  </a:lnTo>
                  <a:lnTo>
                    <a:pt x="20" y="98"/>
                  </a:lnTo>
                  <a:lnTo>
                    <a:pt x="8" y="98"/>
                  </a:lnTo>
                  <a:lnTo>
                    <a:pt x="0" y="96"/>
                  </a:lnTo>
                  <a:lnTo>
                    <a:pt x="12" y="116"/>
                  </a:lnTo>
                  <a:lnTo>
                    <a:pt x="14" y="120"/>
                  </a:lnTo>
                  <a:lnTo>
                    <a:pt x="14" y="130"/>
                  </a:lnTo>
                  <a:lnTo>
                    <a:pt x="14" y="130"/>
                  </a:lnTo>
                  <a:lnTo>
                    <a:pt x="12" y="132"/>
                  </a:lnTo>
                  <a:lnTo>
                    <a:pt x="8" y="134"/>
                  </a:lnTo>
                  <a:lnTo>
                    <a:pt x="6" y="138"/>
                  </a:lnTo>
                  <a:lnTo>
                    <a:pt x="4" y="144"/>
                  </a:lnTo>
                  <a:lnTo>
                    <a:pt x="4" y="146"/>
                  </a:lnTo>
                  <a:lnTo>
                    <a:pt x="4" y="150"/>
                  </a:lnTo>
                  <a:lnTo>
                    <a:pt x="4" y="154"/>
                  </a:lnTo>
                  <a:lnTo>
                    <a:pt x="6" y="158"/>
                  </a:lnTo>
                  <a:lnTo>
                    <a:pt x="8" y="162"/>
                  </a:lnTo>
                  <a:lnTo>
                    <a:pt x="8" y="162"/>
                  </a:lnTo>
                  <a:lnTo>
                    <a:pt x="10" y="160"/>
                  </a:lnTo>
                  <a:lnTo>
                    <a:pt x="14" y="160"/>
                  </a:lnTo>
                  <a:lnTo>
                    <a:pt x="18" y="158"/>
                  </a:lnTo>
                  <a:lnTo>
                    <a:pt x="22" y="158"/>
                  </a:lnTo>
                  <a:lnTo>
                    <a:pt x="24" y="156"/>
                  </a:lnTo>
                  <a:lnTo>
                    <a:pt x="30" y="156"/>
                  </a:lnTo>
                  <a:lnTo>
                    <a:pt x="34" y="158"/>
                  </a:lnTo>
                  <a:lnTo>
                    <a:pt x="40" y="158"/>
                  </a:lnTo>
                  <a:lnTo>
                    <a:pt x="44" y="158"/>
                  </a:lnTo>
                  <a:lnTo>
                    <a:pt x="44" y="158"/>
                  </a:lnTo>
                  <a:lnTo>
                    <a:pt x="46" y="158"/>
                  </a:lnTo>
                  <a:lnTo>
                    <a:pt x="48" y="158"/>
                  </a:lnTo>
                  <a:lnTo>
                    <a:pt x="52" y="158"/>
                  </a:lnTo>
                  <a:lnTo>
                    <a:pt x="56" y="160"/>
                  </a:lnTo>
                  <a:lnTo>
                    <a:pt x="60" y="160"/>
                  </a:lnTo>
                  <a:lnTo>
                    <a:pt x="64" y="162"/>
                  </a:lnTo>
                  <a:lnTo>
                    <a:pt x="66" y="166"/>
                  </a:lnTo>
                  <a:lnTo>
                    <a:pt x="76" y="174"/>
                  </a:lnTo>
                  <a:lnTo>
                    <a:pt x="92" y="156"/>
                  </a:lnTo>
                  <a:lnTo>
                    <a:pt x="92" y="156"/>
                  </a:lnTo>
                  <a:lnTo>
                    <a:pt x="94" y="156"/>
                  </a:lnTo>
                  <a:lnTo>
                    <a:pt x="96" y="154"/>
                  </a:lnTo>
                  <a:lnTo>
                    <a:pt x="100" y="154"/>
                  </a:lnTo>
                  <a:lnTo>
                    <a:pt x="114" y="154"/>
                  </a:lnTo>
                  <a:lnTo>
                    <a:pt x="120" y="154"/>
                  </a:lnTo>
                  <a:lnTo>
                    <a:pt x="122" y="134"/>
                  </a:lnTo>
                  <a:lnTo>
                    <a:pt x="114" y="130"/>
                  </a:lnTo>
                  <a:lnTo>
                    <a:pt x="114" y="128"/>
                  </a:lnTo>
                  <a:lnTo>
                    <a:pt x="114" y="122"/>
                  </a:lnTo>
                  <a:lnTo>
                    <a:pt x="116" y="112"/>
                  </a:lnTo>
                  <a:lnTo>
                    <a:pt x="120" y="102"/>
                  </a:lnTo>
                  <a:lnTo>
                    <a:pt x="132" y="92"/>
                  </a:lnTo>
                  <a:lnTo>
                    <a:pt x="152" y="82"/>
                  </a:lnTo>
                  <a:lnTo>
                    <a:pt x="152" y="82"/>
                  </a:lnTo>
                  <a:lnTo>
                    <a:pt x="154" y="80"/>
                  </a:lnTo>
                  <a:lnTo>
                    <a:pt x="156" y="76"/>
                  </a:lnTo>
                  <a:lnTo>
                    <a:pt x="160" y="72"/>
                  </a:lnTo>
                  <a:lnTo>
                    <a:pt x="162" y="70"/>
                  </a:lnTo>
                  <a:lnTo>
                    <a:pt x="164" y="66"/>
                  </a:lnTo>
                  <a:lnTo>
                    <a:pt x="164" y="62"/>
                  </a:lnTo>
                  <a:lnTo>
                    <a:pt x="172" y="62"/>
                  </a:lnTo>
                  <a:lnTo>
                    <a:pt x="172" y="60"/>
                  </a:lnTo>
                  <a:lnTo>
                    <a:pt x="170" y="58"/>
                  </a:lnTo>
                  <a:lnTo>
                    <a:pt x="170" y="56"/>
                  </a:lnTo>
                  <a:lnTo>
                    <a:pt x="172" y="52"/>
                  </a:lnTo>
                  <a:lnTo>
                    <a:pt x="174" y="50"/>
                  </a:lnTo>
                  <a:lnTo>
                    <a:pt x="176" y="46"/>
                  </a:lnTo>
                  <a:lnTo>
                    <a:pt x="178" y="46"/>
                  </a:lnTo>
                  <a:lnTo>
                    <a:pt x="180" y="46"/>
                  </a:lnTo>
                  <a:lnTo>
                    <a:pt x="184" y="44"/>
                  </a:lnTo>
                  <a:lnTo>
                    <a:pt x="188" y="44"/>
                  </a:lnTo>
                  <a:lnTo>
                    <a:pt x="192" y="44"/>
                  </a:lnTo>
                  <a:lnTo>
                    <a:pt x="196" y="46"/>
                  </a:lnTo>
                  <a:lnTo>
                    <a:pt x="200" y="46"/>
                  </a:lnTo>
                  <a:lnTo>
                    <a:pt x="200" y="46"/>
                  </a:lnTo>
                  <a:lnTo>
                    <a:pt x="200" y="44"/>
                  </a:lnTo>
                  <a:lnTo>
                    <a:pt x="198" y="42"/>
                  </a:lnTo>
                  <a:lnTo>
                    <a:pt x="196" y="40"/>
                  </a:lnTo>
                  <a:lnTo>
                    <a:pt x="192" y="38"/>
                  </a:lnTo>
                  <a:lnTo>
                    <a:pt x="192" y="38"/>
                  </a:lnTo>
                  <a:lnTo>
                    <a:pt x="190" y="38"/>
                  </a:lnTo>
                  <a:lnTo>
                    <a:pt x="186" y="36"/>
                  </a:lnTo>
                  <a:lnTo>
                    <a:pt x="184" y="36"/>
                  </a:lnTo>
                  <a:lnTo>
                    <a:pt x="182" y="34"/>
                  </a:lnTo>
                  <a:lnTo>
                    <a:pt x="182" y="32"/>
                  </a:lnTo>
                  <a:lnTo>
                    <a:pt x="180" y="32"/>
                  </a:lnTo>
                  <a:lnTo>
                    <a:pt x="178" y="30"/>
                  </a:lnTo>
                  <a:lnTo>
                    <a:pt x="176" y="28"/>
                  </a:lnTo>
                  <a:lnTo>
                    <a:pt x="172" y="26"/>
                  </a:lnTo>
                  <a:lnTo>
                    <a:pt x="166" y="26"/>
                  </a:lnTo>
                  <a:lnTo>
                    <a:pt x="160" y="28"/>
                  </a:lnTo>
                  <a:lnTo>
                    <a:pt x="160" y="28"/>
                  </a:lnTo>
                  <a:lnTo>
                    <a:pt x="158" y="26"/>
                  </a:lnTo>
                  <a:lnTo>
                    <a:pt x="156" y="22"/>
                  </a:lnTo>
                  <a:lnTo>
                    <a:pt x="156" y="18"/>
                  </a:lnTo>
                  <a:lnTo>
                    <a:pt x="156" y="14"/>
                  </a:lnTo>
                  <a:lnTo>
                    <a:pt x="172" y="0"/>
                  </a:lnTo>
                  <a:lnTo>
                    <a:pt x="15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 name="Freeform 14"/>
            <p:cNvSpPr>
              <a:spLocks/>
            </p:cNvSpPr>
            <p:nvPr/>
          </p:nvSpPr>
          <p:spPr bwMode="gray">
            <a:xfrm>
              <a:off x="2099" y="3038"/>
              <a:ext cx="68" cy="66"/>
            </a:xfrm>
            <a:custGeom>
              <a:avLst/>
              <a:gdLst/>
              <a:ahLst/>
              <a:cxnLst>
                <a:cxn ang="0">
                  <a:pos x="0" y="0"/>
                </a:cxn>
                <a:cxn ang="0">
                  <a:pos x="16" y="26"/>
                </a:cxn>
                <a:cxn ang="0">
                  <a:pos x="18" y="28"/>
                </a:cxn>
                <a:cxn ang="0">
                  <a:pos x="28" y="36"/>
                </a:cxn>
                <a:cxn ang="0">
                  <a:pos x="38" y="44"/>
                </a:cxn>
                <a:cxn ang="0">
                  <a:pos x="50" y="54"/>
                </a:cxn>
                <a:cxn ang="0">
                  <a:pos x="60" y="62"/>
                </a:cxn>
                <a:cxn ang="0">
                  <a:pos x="66" y="66"/>
                </a:cxn>
                <a:cxn ang="0">
                  <a:pos x="68" y="66"/>
                </a:cxn>
                <a:cxn ang="0">
                  <a:pos x="68" y="62"/>
                </a:cxn>
                <a:cxn ang="0">
                  <a:pos x="68" y="60"/>
                </a:cxn>
                <a:cxn ang="0">
                  <a:pos x="68" y="58"/>
                </a:cxn>
                <a:cxn ang="0">
                  <a:pos x="66" y="56"/>
                </a:cxn>
                <a:cxn ang="0">
                  <a:pos x="66" y="54"/>
                </a:cxn>
                <a:cxn ang="0">
                  <a:pos x="58" y="42"/>
                </a:cxn>
                <a:cxn ang="0">
                  <a:pos x="58" y="40"/>
                </a:cxn>
                <a:cxn ang="0">
                  <a:pos x="58" y="36"/>
                </a:cxn>
                <a:cxn ang="0">
                  <a:pos x="56" y="32"/>
                </a:cxn>
                <a:cxn ang="0">
                  <a:pos x="56" y="26"/>
                </a:cxn>
                <a:cxn ang="0">
                  <a:pos x="54" y="24"/>
                </a:cxn>
                <a:cxn ang="0">
                  <a:pos x="46" y="12"/>
                </a:cxn>
                <a:cxn ang="0">
                  <a:pos x="38" y="14"/>
                </a:cxn>
                <a:cxn ang="0">
                  <a:pos x="30" y="4"/>
                </a:cxn>
                <a:cxn ang="0">
                  <a:pos x="12" y="6"/>
                </a:cxn>
                <a:cxn ang="0">
                  <a:pos x="0" y="0"/>
                </a:cxn>
              </a:cxnLst>
              <a:rect l="0" t="0" r="r" b="b"/>
              <a:pathLst>
                <a:path w="68" h="66">
                  <a:moveTo>
                    <a:pt x="0" y="0"/>
                  </a:moveTo>
                  <a:lnTo>
                    <a:pt x="16" y="26"/>
                  </a:lnTo>
                  <a:lnTo>
                    <a:pt x="18" y="28"/>
                  </a:lnTo>
                  <a:lnTo>
                    <a:pt x="28" y="36"/>
                  </a:lnTo>
                  <a:lnTo>
                    <a:pt x="38" y="44"/>
                  </a:lnTo>
                  <a:lnTo>
                    <a:pt x="50" y="54"/>
                  </a:lnTo>
                  <a:lnTo>
                    <a:pt x="60" y="62"/>
                  </a:lnTo>
                  <a:lnTo>
                    <a:pt x="66" y="66"/>
                  </a:lnTo>
                  <a:lnTo>
                    <a:pt x="68" y="66"/>
                  </a:lnTo>
                  <a:lnTo>
                    <a:pt x="68" y="62"/>
                  </a:lnTo>
                  <a:lnTo>
                    <a:pt x="68" y="60"/>
                  </a:lnTo>
                  <a:lnTo>
                    <a:pt x="68" y="58"/>
                  </a:lnTo>
                  <a:lnTo>
                    <a:pt x="66" y="56"/>
                  </a:lnTo>
                  <a:lnTo>
                    <a:pt x="66" y="54"/>
                  </a:lnTo>
                  <a:lnTo>
                    <a:pt x="58" y="42"/>
                  </a:lnTo>
                  <a:lnTo>
                    <a:pt x="58" y="40"/>
                  </a:lnTo>
                  <a:lnTo>
                    <a:pt x="58" y="36"/>
                  </a:lnTo>
                  <a:lnTo>
                    <a:pt x="56" y="32"/>
                  </a:lnTo>
                  <a:lnTo>
                    <a:pt x="56" y="26"/>
                  </a:lnTo>
                  <a:lnTo>
                    <a:pt x="54" y="24"/>
                  </a:lnTo>
                  <a:lnTo>
                    <a:pt x="46" y="12"/>
                  </a:lnTo>
                  <a:lnTo>
                    <a:pt x="38" y="14"/>
                  </a:lnTo>
                  <a:lnTo>
                    <a:pt x="30" y="4"/>
                  </a:lnTo>
                  <a:lnTo>
                    <a:pt x="12" y="6"/>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 name="Freeform 15"/>
            <p:cNvSpPr>
              <a:spLocks/>
            </p:cNvSpPr>
            <p:nvPr/>
          </p:nvSpPr>
          <p:spPr bwMode="gray">
            <a:xfrm>
              <a:off x="1961" y="2784"/>
              <a:ext cx="54" cy="56"/>
            </a:xfrm>
            <a:custGeom>
              <a:avLst/>
              <a:gdLst/>
              <a:ahLst/>
              <a:cxnLst>
                <a:cxn ang="0">
                  <a:pos x="54" y="56"/>
                </a:cxn>
                <a:cxn ang="0">
                  <a:pos x="48" y="44"/>
                </a:cxn>
                <a:cxn ang="0">
                  <a:pos x="48" y="44"/>
                </a:cxn>
                <a:cxn ang="0">
                  <a:pos x="48" y="42"/>
                </a:cxn>
                <a:cxn ang="0">
                  <a:pos x="44" y="40"/>
                </a:cxn>
                <a:cxn ang="0">
                  <a:pos x="40" y="38"/>
                </a:cxn>
                <a:cxn ang="0">
                  <a:pos x="40" y="38"/>
                </a:cxn>
                <a:cxn ang="0">
                  <a:pos x="38" y="36"/>
                </a:cxn>
                <a:cxn ang="0">
                  <a:pos x="34" y="36"/>
                </a:cxn>
                <a:cxn ang="0">
                  <a:pos x="28" y="36"/>
                </a:cxn>
                <a:cxn ang="0">
                  <a:pos x="24" y="38"/>
                </a:cxn>
                <a:cxn ang="0">
                  <a:pos x="20" y="40"/>
                </a:cxn>
                <a:cxn ang="0">
                  <a:pos x="20" y="42"/>
                </a:cxn>
                <a:cxn ang="0">
                  <a:pos x="18" y="42"/>
                </a:cxn>
                <a:cxn ang="0">
                  <a:pos x="18" y="44"/>
                </a:cxn>
                <a:cxn ang="0">
                  <a:pos x="16" y="44"/>
                </a:cxn>
                <a:cxn ang="0">
                  <a:pos x="12" y="46"/>
                </a:cxn>
                <a:cxn ang="0">
                  <a:pos x="6" y="46"/>
                </a:cxn>
                <a:cxn ang="0">
                  <a:pos x="6" y="32"/>
                </a:cxn>
                <a:cxn ang="0">
                  <a:pos x="6" y="32"/>
                </a:cxn>
                <a:cxn ang="0">
                  <a:pos x="6" y="30"/>
                </a:cxn>
                <a:cxn ang="0">
                  <a:pos x="4" y="26"/>
                </a:cxn>
                <a:cxn ang="0">
                  <a:pos x="2" y="26"/>
                </a:cxn>
                <a:cxn ang="0">
                  <a:pos x="2" y="24"/>
                </a:cxn>
                <a:cxn ang="0">
                  <a:pos x="0" y="22"/>
                </a:cxn>
                <a:cxn ang="0">
                  <a:pos x="0" y="18"/>
                </a:cxn>
                <a:cxn ang="0">
                  <a:pos x="0" y="14"/>
                </a:cxn>
                <a:cxn ang="0">
                  <a:pos x="2" y="12"/>
                </a:cxn>
                <a:cxn ang="0">
                  <a:pos x="2" y="10"/>
                </a:cxn>
                <a:cxn ang="0">
                  <a:pos x="2" y="8"/>
                </a:cxn>
                <a:cxn ang="0">
                  <a:pos x="4" y="4"/>
                </a:cxn>
                <a:cxn ang="0">
                  <a:pos x="4" y="2"/>
                </a:cxn>
                <a:cxn ang="0">
                  <a:pos x="6" y="0"/>
                </a:cxn>
                <a:cxn ang="0">
                  <a:pos x="10" y="0"/>
                </a:cxn>
                <a:cxn ang="0">
                  <a:pos x="18" y="0"/>
                </a:cxn>
                <a:cxn ang="0">
                  <a:pos x="24" y="0"/>
                </a:cxn>
                <a:cxn ang="0">
                  <a:pos x="24" y="0"/>
                </a:cxn>
                <a:cxn ang="0">
                  <a:pos x="26" y="0"/>
                </a:cxn>
                <a:cxn ang="0">
                  <a:pos x="26" y="0"/>
                </a:cxn>
                <a:cxn ang="0">
                  <a:pos x="28" y="2"/>
                </a:cxn>
                <a:cxn ang="0">
                  <a:pos x="30" y="6"/>
                </a:cxn>
                <a:cxn ang="0">
                  <a:pos x="30" y="14"/>
                </a:cxn>
                <a:cxn ang="0">
                  <a:pos x="34" y="28"/>
                </a:cxn>
                <a:cxn ang="0">
                  <a:pos x="36" y="26"/>
                </a:cxn>
                <a:cxn ang="0">
                  <a:pos x="36" y="26"/>
                </a:cxn>
                <a:cxn ang="0">
                  <a:pos x="38" y="24"/>
                </a:cxn>
                <a:cxn ang="0">
                  <a:pos x="40" y="20"/>
                </a:cxn>
                <a:cxn ang="0">
                  <a:pos x="40" y="18"/>
                </a:cxn>
                <a:cxn ang="0">
                  <a:pos x="42" y="14"/>
                </a:cxn>
                <a:cxn ang="0">
                  <a:pos x="44" y="12"/>
                </a:cxn>
                <a:cxn ang="0">
                  <a:pos x="44" y="12"/>
                </a:cxn>
                <a:cxn ang="0">
                  <a:pos x="46" y="12"/>
                </a:cxn>
                <a:cxn ang="0">
                  <a:pos x="48" y="14"/>
                </a:cxn>
                <a:cxn ang="0">
                  <a:pos x="48" y="18"/>
                </a:cxn>
                <a:cxn ang="0">
                  <a:pos x="52" y="34"/>
                </a:cxn>
                <a:cxn ang="0">
                  <a:pos x="54" y="46"/>
                </a:cxn>
                <a:cxn ang="0">
                  <a:pos x="54" y="56"/>
                </a:cxn>
              </a:cxnLst>
              <a:rect l="0" t="0" r="r" b="b"/>
              <a:pathLst>
                <a:path w="54" h="56">
                  <a:moveTo>
                    <a:pt x="54" y="56"/>
                  </a:moveTo>
                  <a:lnTo>
                    <a:pt x="48" y="44"/>
                  </a:lnTo>
                  <a:lnTo>
                    <a:pt x="48" y="44"/>
                  </a:lnTo>
                  <a:lnTo>
                    <a:pt x="48" y="42"/>
                  </a:lnTo>
                  <a:lnTo>
                    <a:pt x="44" y="40"/>
                  </a:lnTo>
                  <a:lnTo>
                    <a:pt x="40" y="38"/>
                  </a:lnTo>
                  <a:lnTo>
                    <a:pt x="40" y="38"/>
                  </a:lnTo>
                  <a:lnTo>
                    <a:pt x="38" y="36"/>
                  </a:lnTo>
                  <a:lnTo>
                    <a:pt x="34" y="36"/>
                  </a:lnTo>
                  <a:lnTo>
                    <a:pt x="28" y="36"/>
                  </a:lnTo>
                  <a:lnTo>
                    <a:pt x="24" y="38"/>
                  </a:lnTo>
                  <a:lnTo>
                    <a:pt x="20" y="40"/>
                  </a:lnTo>
                  <a:lnTo>
                    <a:pt x="20" y="42"/>
                  </a:lnTo>
                  <a:lnTo>
                    <a:pt x="18" y="42"/>
                  </a:lnTo>
                  <a:lnTo>
                    <a:pt x="18" y="44"/>
                  </a:lnTo>
                  <a:lnTo>
                    <a:pt x="16" y="44"/>
                  </a:lnTo>
                  <a:lnTo>
                    <a:pt x="12" y="46"/>
                  </a:lnTo>
                  <a:lnTo>
                    <a:pt x="6" y="46"/>
                  </a:lnTo>
                  <a:lnTo>
                    <a:pt x="6" y="32"/>
                  </a:lnTo>
                  <a:lnTo>
                    <a:pt x="6" y="32"/>
                  </a:lnTo>
                  <a:lnTo>
                    <a:pt x="6" y="30"/>
                  </a:lnTo>
                  <a:lnTo>
                    <a:pt x="4" y="26"/>
                  </a:lnTo>
                  <a:lnTo>
                    <a:pt x="2" y="26"/>
                  </a:lnTo>
                  <a:lnTo>
                    <a:pt x="2" y="24"/>
                  </a:lnTo>
                  <a:lnTo>
                    <a:pt x="0" y="22"/>
                  </a:lnTo>
                  <a:lnTo>
                    <a:pt x="0" y="18"/>
                  </a:lnTo>
                  <a:lnTo>
                    <a:pt x="0" y="14"/>
                  </a:lnTo>
                  <a:lnTo>
                    <a:pt x="2" y="12"/>
                  </a:lnTo>
                  <a:lnTo>
                    <a:pt x="2" y="10"/>
                  </a:lnTo>
                  <a:lnTo>
                    <a:pt x="2" y="8"/>
                  </a:lnTo>
                  <a:lnTo>
                    <a:pt x="4" y="4"/>
                  </a:lnTo>
                  <a:lnTo>
                    <a:pt x="4" y="2"/>
                  </a:lnTo>
                  <a:lnTo>
                    <a:pt x="6" y="0"/>
                  </a:lnTo>
                  <a:lnTo>
                    <a:pt x="10" y="0"/>
                  </a:lnTo>
                  <a:lnTo>
                    <a:pt x="18" y="0"/>
                  </a:lnTo>
                  <a:lnTo>
                    <a:pt x="24" y="0"/>
                  </a:lnTo>
                  <a:lnTo>
                    <a:pt x="24" y="0"/>
                  </a:lnTo>
                  <a:lnTo>
                    <a:pt x="26" y="0"/>
                  </a:lnTo>
                  <a:lnTo>
                    <a:pt x="26" y="0"/>
                  </a:lnTo>
                  <a:lnTo>
                    <a:pt x="28" y="2"/>
                  </a:lnTo>
                  <a:lnTo>
                    <a:pt x="30" y="6"/>
                  </a:lnTo>
                  <a:lnTo>
                    <a:pt x="30" y="14"/>
                  </a:lnTo>
                  <a:lnTo>
                    <a:pt x="34" y="28"/>
                  </a:lnTo>
                  <a:lnTo>
                    <a:pt x="36" y="26"/>
                  </a:lnTo>
                  <a:lnTo>
                    <a:pt x="36" y="26"/>
                  </a:lnTo>
                  <a:lnTo>
                    <a:pt x="38" y="24"/>
                  </a:lnTo>
                  <a:lnTo>
                    <a:pt x="40" y="20"/>
                  </a:lnTo>
                  <a:lnTo>
                    <a:pt x="40" y="18"/>
                  </a:lnTo>
                  <a:lnTo>
                    <a:pt x="42" y="14"/>
                  </a:lnTo>
                  <a:lnTo>
                    <a:pt x="44" y="12"/>
                  </a:lnTo>
                  <a:lnTo>
                    <a:pt x="44" y="12"/>
                  </a:lnTo>
                  <a:lnTo>
                    <a:pt x="46" y="12"/>
                  </a:lnTo>
                  <a:lnTo>
                    <a:pt x="48" y="14"/>
                  </a:lnTo>
                  <a:lnTo>
                    <a:pt x="48" y="18"/>
                  </a:lnTo>
                  <a:lnTo>
                    <a:pt x="52" y="34"/>
                  </a:lnTo>
                  <a:lnTo>
                    <a:pt x="54" y="46"/>
                  </a:lnTo>
                  <a:lnTo>
                    <a:pt x="54" y="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 name="Freeform 16"/>
            <p:cNvSpPr>
              <a:spLocks/>
            </p:cNvSpPr>
            <p:nvPr/>
          </p:nvSpPr>
          <p:spPr bwMode="gray">
            <a:xfrm>
              <a:off x="2011" y="2746"/>
              <a:ext cx="100" cy="272"/>
            </a:xfrm>
            <a:custGeom>
              <a:avLst/>
              <a:gdLst/>
              <a:ahLst/>
              <a:cxnLst>
                <a:cxn ang="0">
                  <a:pos x="40" y="170"/>
                </a:cxn>
                <a:cxn ang="0">
                  <a:pos x="26" y="166"/>
                </a:cxn>
                <a:cxn ang="0">
                  <a:pos x="26" y="156"/>
                </a:cxn>
                <a:cxn ang="0">
                  <a:pos x="26" y="142"/>
                </a:cxn>
                <a:cxn ang="0">
                  <a:pos x="24" y="136"/>
                </a:cxn>
                <a:cxn ang="0">
                  <a:pos x="20" y="130"/>
                </a:cxn>
                <a:cxn ang="0">
                  <a:pos x="16" y="120"/>
                </a:cxn>
                <a:cxn ang="0">
                  <a:pos x="10" y="112"/>
                </a:cxn>
                <a:cxn ang="0">
                  <a:pos x="8" y="108"/>
                </a:cxn>
                <a:cxn ang="0">
                  <a:pos x="4" y="102"/>
                </a:cxn>
                <a:cxn ang="0">
                  <a:pos x="2" y="94"/>
                </a:cxn>
                <a:cxn ang="0">
                  <a:pos x="2" y="90"/>
                </a:cxn>
                <a:cxn ang="0">
                  <a:pos x="4" y="82"/>
                </a:cxn>
                <a:cxn ang="0">
                  <a:pos x="2" y="78"/>
                </a:cxn>
                <a:cxn ang="0">
                  <a:pos x="0" y="74"/>
                </a:cxn>
                <a:cxn ang="0">
                  <a:pos x="2" y="70"/>
                </a:cxn>
                <a:cxn ang="0">
                  <a:pos x="4" y="72"/>
                </a:cxn>
                <a:cxn ang="0">
                  <a:pos x="6" y="72"/>
                </a:cxn>
                <a:cxn ang="0">
                  <a:pos x="8" y="74"/>
                </a:cxn>
                <a:cxn ang="0">
                  <a:pos x="10" y="70"/>
                </a:cxn>
                <a:cxn ang="0">
                  <a:pos x="6" y="56"/>
                </a:cxn>
                <a:cxn ang="0">
                  <a:pos x="8" y="56"/>
                </a:cxn>
                <a:cxn ang="0">
                  <a:pos x="10" y="58"/>
                </a:cxn>
                <a:cxn ang="0">
                  <a:pos x="16" y="60"/>
                </a:cxn>
                <a:cxn ang="0">
                  <a:pos x="22" y="58"/>
                </a:cxn>
                <a:cxn ang="0">
                  <a:pos x="22" y="56"/>
                </a:cxn>
                <a:cxn ang="0">
                  <a:pos x="26" y="54"/>
                </a:cxn>
                <a:cxn ang="0">
                  <a:pos x="28" y="48"/>
                </a:cxn>
                <a:cxn ang="0">
                  <a:pos x="32" y="40"/>
                </a:cxn>
                <a:cxn ang="0">
                  <a:pos x="36" y="34"/>
                </a:cxn>
                <a:cxn ang="0">
                  <a:pos x="36" y="30"/>
                </a:cxn>
                <a:cxn ang="0">
                  <a:pos x="40" y="26"/>
                </a:cxn>
                <a:cxn ang="0">
                  <a:pos x="66" y="0"/>
                </a:cxn>
                <a:cxn ang="0">
                  <a:pos x="74" y="8"/>
                </a:cxn>
                <a:cxn ang="0">
                  <a:pos x="84" y="34"/>
                </a:cxn>
                <a:cxn ang="0">
                  <a:pos x="82" y="36"/>
                </a:cxn>
                <a:cxn ang="0">
                  <a:pos x="76" y="52"/>
                </a:cxn>
                <a:cxn ang="0">
                  <a:pos x="72" y="72"/>
                </a:cxn>
                <a:cxn ang="0">
                  <a:pos x="76" y="76"/>
                </a:cxn>
                <a:cxn ang="0">
                  <a:pos x="80" y="80"/>
                </a:cxn>
                <a:cxn ang="0">
                  <a:pos x="90" y="78"/>
                </a:cxn>
                <a:cxn ang="0">
                  <a:pos x="96" y="98"/>
                </a:cxn>
                <a:cxn ang="0">
                  <a:pos x="90" y="102"/>
                </a:cxn>
                <a:cxn ang="0">
                  <a:pos x="82" y="112"/>
                </a:cxn>
                <a:cxn ang="0">
                  <a:pos x="84" y="138"/>
                </a:cxn>
                <a:cxn ang="0">
                  <a:pos x="82" y="138"/>
                </a:cxn>
                <a:cxn ang="0">
                  <a:pos x="80" y="142"/>
                </a:cxn>
                <a:cxn ang="0">
                  <a:pos x="80" y="150"/>
                </a:cxn>
                <a:cxn ang="0">
                  <a:pos x="80" y="158"/>
                </a:cxn>
                <a:cxn ang="0">
                  <a:pos x="80" y="168"/>
                </a:cxn>
                <a:cxn ang="0">
                  <a:pos x="84" y="182"/>
                </a:cxn>
                <a:cxn ang="0">
                  <a:pos x="84" y="210"/>
                </a:cxn>
                <a:cxn ang="0">
                  <a:pos x="84" y="224"/>
                </a:cxn>
                <a:cxn ang="0">
                  <a:pos x="82" y="244"/>
                </a:cxn>
                <a:cxn ang="0">
                  <a:pos x="76" y="272"/>
                </a:cxn>
                <a:cxn ang="0">
                  <a:pos x="72" y="262"/>
                </a:cxn>
                <a:cxn ang="0">
                  <a:pos x="74" y="226"/>
                </a:cxn>
                <a:cxn ang="0">
                  <a:pos x="74" y="206"/>
                </a:cxn>
                <a:cxn ang="0">
                  <a:pos x="70" y="168"/>
                </a:cxn>
              </a:cxnLst>
              <a:rect l="0" t="0" r="r" b="b"/>
              <a:pathLst>
                <a:path w="100" h="272">
                  <a:moveTo>
                    <a:pt x="62" y="154"/>
                  </a:moveTo>
                  <a:lnTo>
                    <a:pt x="40" y="170"/>
                  </a:lnTo>
                  <a:lnTo>
                    <a:pt x="26" y="168"/>
                  </a:lnTo>
                  <a:lnTo>
                    <a:pt x="26" y="166"/>
                  </a:lnTo>
                  <a:lnTo>
                    <a:pt x="26" y="162"/>
                  </a:lnTo>
                  <a:lnTo>
                    <a:pt x="26" y="156"/>
                  </a:lnTo>
                  <a:lnTo>
                    <a:pt x="26" y="148"/>
                  </a:lnTo>
                  <a:lnTo>
                    <a:pt x="26" y="142"/>
                  </a:lnTo>
                  <a:lnTo>
                    <a:pt x="24" y="138"/>
                  </a:lnTo>
                  <a:lnTo>
                    <a:pt x="24" y="136"/>
                  </a:lnTo>
                  <a:lnTo>
                    <a:pt x="22" y="134"/>
                  </a:lnTo>
                  <a:lnTo>
                    <a:pt x="20" y="130"/>
                  </a:lnTo>
                  <a:lnTo>
                    <a:pt x="18" y="126"/>
                  </a:lnTo>
                  <a:lnTo>
                    <a:pt x="16" y="120"/>
                  </a:lnTo>
                  <a:lnTo>
                    <a:pt x="12" y="116"/>
                  </a:lnTo>
                  <a:lnTo>
                    <a:pt x="10" y="112"/>
                  </a:lnTo>
                  <a:lnTo>
                    <a:pt x="10" y="108"/>
                  </a:lnTo>
                  <a:lnTo>
                    <a:pt x="8" y="108"/>
                  </a:lnTo>
                  <a:lnTo>
                    <a:pt x="6" y="106"/>
                  </a:lnTo>
                  <a:lnTo>
                    <a:pt x="4" y="102"/>
                  </a:lnTo>
                  <a:lnTo>
                    <a:pt x="4" y="98"/>
                  </a:lnTo>
                  <a:lnTo>
                    <a:pt x="2" y="94"/>
                  </a:lnTo>
                  <a:lnTo>
                    <a:pt x="2" y="92"/>
                  </a:lnTo>
                  <a:lnTo>
                    <a:pt x="2" y="90"/>
                  </a:lnTo>
                  <a:lnTo>
                    <a:pt x="4" y="86"/>
                  </a:lnTo>
                  <a:lnTo>
                    <a:pt x="4" y="82"/>
                  </a:lnTo>
                  <a:lnTo>
                    <a:pt x="2" y="78"/>
                  </a:lnTo>
                  <a:lnTo>
                    <a:pt x="2" y="78"/>
                  </a:lnTo>
                  <a:lnTo>
                    <a:pt x="2" y="76"/>
                  </a:lnTo>
                  <a:lnTo>
                    <a:pt x="0" y="74"/>
                  </a:lnTo>
                  <a:lnTo>
                    <a:pt x="0" y="72"/>
                  </a:lnTo>
                  <a:lnTo>
                    <a:pt x="2" y="70"/>
                  </a:lnTo>
                  <a:lnTo>
                    <a:pt x="2" y="70"/>
                  </a:lnTo>
                  <a:lnTo>
                    <a:pt x="4" y="72"/>
                  </a:lnTo>
                  <a:lnTo>
                    <a:pt x="6" y="72"/>
                  </a:lnTo>
                  <a:lnTo>
                    <a:pt x="6" y="72"/>
                  </a:lnTo>
                  <a:lnTo>
                    <a:pt x="8" y="74"/>
                  </a:lnTo>
                  <a:lnTo>
                    <a:pt x="8" y="74"/>
                  </a:lnTo>
                  <a:lnTo>
                    <a:pt x="10" y="72"/>
                  </a:lnTo>
                  <a:lnTo>
                    <a:pt x="10" y="70"/>
                  </a:lnTo>
                  <a:lnTo>
                    <a:pt x="8" y="56"/>
                  </a:lnTo>
                  <a:lnTo>
                    <a:pt x="6" y="56"/>
                  </a:lnTo>
                  <a:lnTo>
                    <a:pt x="6" y="56"/>
                  </a:lnTo>
                  <a:lnTo>
                    <a:pt x="8" y="56"/>
                  </a:lnTo>
                  <a:lnTo>
                    <a:pt x="8" y="56"/>
                  </a:lnTo>
                  <a:lnTo>
                    <a:pt x="10" y="58"/>
                  </a:lnTo>
                  <a:lnTo>
                    <a:pt x="14" y="60"/>
                  </a:lnTo>
                  <a:lnTo>
                    <a:pt x="16" y="60"/>
                  </a:lnTo>
                  <a:lnTo>
                    <a:pt x="16" y="60"/>
                  </a:lnTo>
                  <a:lnTo>
                    <a:pt x="22" y="58"/>
                  </a:lnTo>
                  <a:lnTo>
                    <a:pt x="22" y="56"/>
                  </a:lnTo>
                  <a:lnTo>
                    <a:pt x="22" y="56"/>
                  </a:lnTo>
                  <a:lnTo>
                    <a:pt x="24" y="54"/>
                  </a:lnTo>
                  <a:lnTo>
                    <a:pt x="26" y="54"/>
                  </a:lnTo>
                  <a:lnTo>
                    <a:pt x="28" y="50"/>
                  </a:lnTo>
                  <a:lnTo>
                    <a:pt x="28" y="48"/>
                  </a:lnTo>
                  <a:lnTo>
                    <a:pt x="30" y="46"/>
                  </a:lnTo>
                  <a:lnTo>
                    <a:pt x="32" y="40"/>
                  </a:lnTo>
                  <a:lnTo>
                    <a:pt x="34" y="36"/>
                  </a:lnTo>
                  <a:lnTo>
                    <a:pt x="36" y="34"/>
                  </a:lnTo>
                  <a:lnTo>
                    <a:pt x="36" y="32"/>
                  </a:lnTo>
                  <a:lnTo>
                    <a:pt x="36" y="30"/>
                  </a:lnTo>
                  <a:lnTo>
                    <a:pt x="38" y="28"/>
                  </a:lnTo>
                  <a:lnTo>
                    <a:pt x="40" y="26"/>
                  </a:lnTo>
                  <a:lnTo>
                    <a:pt x="54" y="24"/>
                  </a:lnTo>
                  <a:lnTo>
                    <a:pt x="66" y="0"/>
                  </a:lnTo>
                  <a:lnTo>
                    <a:pt x="68" y="2"/>
                  </a:lnTo>
                  <a:lnTo>
                    <a:pt x="74" y="8"/>
                  </a:lnTo>
                  <a:lnTo>
                    <a:pt x="80" y="20"/>
                  </a:lnTo>
                  <a:lnTo>
                    <a:pt x="84" y="34"/>
                  </a:lnTo>
                  <a:lnTo>
                    <a:pt x="84" y="34"/>
                  </a:lnTo>
                  <a:lnTo>
                    <a:pt x="82" y="36"/>
                  </a:lnTo>
                  <a:lnTo>
                    <a:pt x="78" y="40"/>
                  </a:lnTo>
                  <a:lnTo>
                    <a:pt x="76" y="52"/>
                  </a:lnTo>
                  <a:lnTo>
                    <a:pt x="72" y="70"/>
                  </a:lnTo>
                  <a:lnTo>
                    <a:pt x="72" y="72"/>
                  </a:lnTo>
                  <a:lnTo>
                    <a:pt x="74" y="74"/>
                  </a:lnTo>
                  <a:lnTo>
                    <a:pt x="76" y="76"/>
                  </a:lnTo>
                  <a:lnTo>
                    <a:pt x="78" y="78"/>
                  </a:lnTo>
                  <a:lnTo>
                    <a:pt x="80" y="80"/>
                  </a:lnTo>
                  <a:lnTo>
                    <a:pt x="84" y="80"/>
                  </a:lnTo>
                  <a:lnTo>
                    <a:pt x="90" y="78"/>
                  </a:lnTo>
                  <a:lnTo>
                    <a:pt x="100" y="84"/>
                  </a:lnTo>
                  <a:lnTo>
                    <a:pt x="96" y="98"/>
                  </a:lnTo>
                  <a:lnTo>
                    <a:pt x="94" y="100"/>
                  </a:lnTo>
                  <a:lnTo>
                    <a:pt x="90" y="102"/>
                  </a:lnTo>
                  <a:lnTo>
                    <a:pt x="86" y="104"/>
                  </a:lnTo>
                  <a:lnTo>
                    <a:pt x="82" y="112"/>
                  </a:lnTo>
                  <a:lnTo>
                    <a:pt x="80" y="122"/>
                  </a:lnTo>
                  <a:lnTo>
                    <a:pt x="84" y="138"/>
                  </a:lnTo>
                  <a:lnTo>
                    <a:pt x="82" y="138"/>
                  </a:lnTo>
                  <a:lnTo>
                    <a:pt x="82" y="138"/>
                  </a:lnTo>
                  <a:lnTo>
                    <a:pt x="80" y="140"/>
                  </a:lnTo>
                  <a:lnTo>
                    <a:pt x="80" y="142"/>
                  </a:lnTo>
                  <a:lnTo>
                    <a:pt x="78" y="146"/>
                  </a:lnTo>
                  <a:lnTo>
                    <a:pt x="80" y="150"/>
                  </a:lnTo>
                  <a:lnTo>
                    <a:pt x="80" y="156"/>
                  </a:lnTo>
                  <a:lnTo>
                    <a:pt x="80" y="158"/>
                  </a:lnTo>
                  <a:lnTo>
                    <a:pt x="80" y="162"/>
                  </a:lnTo>
                  <a:lnTo>
                    <a:pt x="80" y="168"/>
                  </a:lnTo>
                  <a:lnTo>
                    <a:pt x="82" y="174"/>
                  </a:lnTo>
                  <a:lnTo>
                    <a:pt x="84" y="182"/>
                  </a:lnTo>
                  <a:lnTo>
                    <a:pt x="88" y="188"/>
                  </a:lnTo>
                  <a:lnTo>
                    <a:pt x="84" y="210"/>
                  </a:lnTo>
                  <a:lnTo>
                    <a:pt x="84" y="218"/>
                  </a:lnTo>
                  <a:lnTo>
                    <a:pt x="84" y="224"/>
                  </a:lnTo>
                  <a:lnTo>
                    <a:pt x="84" y="230"/>
                  </a:lnTo>
                  <a:lnTo>
                    <a:pt x="82" y="244"/>
                  </a:lnTo>
                  <a:lnTo>
                    <a:pt x="80" y="260"/>
                  </a:lnTo>
                  <a:lnTo>
                    <a:pt x="76" y="272"/>
                  </a:lnTo>
                  <a:lnTo>
                    <a:pt x="74" y="270"/>
                  </a:lnTo>
                  <a:lnTo>
                    <a:pt x="72" y="262"/>
                  </a:lnTo>
                  <a:lnTo>
                    <a:pt x="72" y="248"/>
                  </a:lnTo>
                  <a:lnTo>
                    <a:pt x="74" y="226"/>
                  </a:lnTo>
                  <a:lnTo>
                    <a:pt x="74" y="220"/>
                  </a:lnTo>
                  <a:lnTo>
                    <a:pt x="74" y="206"/>
                  </a:lnTo>
                  <a:lnTo>
                    <a:pt x="74" y="188"/>
                  </a:lnTo>
                  <a:lnTo>
                    <a:pt x="70" y="168"/>
                  </a:lnTo>
                  <a:lnTo>
                    <a:pt x="62" y="15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 name="Freeform 17"/>
            <p:cNvSpPr>
              <a:spLocks/>
            </p:cNvSpPr>
            <p:nvPr/>
          </p:nvSpPr>
          <p:spPr bwMode="gray">
            <a:xfrm>
              <a:off x="2137" y="2808"/>
              <a:ext cx="90" cy="168"/>
            </a:xfrm>
            <a:custGeom>
              <a:avLst/>
              <a:gdLst/>
              <a:ahLst/>
              <a:cxnLst>
                <a:cxn ang="0">
                  <a:pos x="58" y="124"/>
                </a:cxn>
                <a:cxn ang="0">
                  <a:pos x="62" y="128"/>
                </a:cxn>
                <a:cxn ang="0">
                  <a:pos x="64" y="132"/>
                </a:cxn>
                <a:cxn ang="0">
                  <a:pos x="50" y="154"/>
                </a:cxn>
                <a:cxn ang="0">
                  <a:pos x="42" y="158"/>
                </a:cxn>
                <a:cxn ang="0">
                  <a:pos x="46" y="166"/>
                </a:cxn>
                <a:cxn ang="0">
                  <a:pos x="64" y="164"/>
                </a:cxn>
                <a:cxn ang="0">
                  <a:pos x="78" y="150"/>
                </a:cxn>
                <a:cxn ang="0">
                  <a:pos x="88" y="134"/>
                </a:cxn>
                <a:cxn ang="0">
                  <a:pos x="90" y="126"/>
                </a:cxn>
                <a:cxn ang="0">
                  <a:pos x="84" y="102"/>
                </a:cxn>
                <a:cxn ang="0">
                  <a:pos x="84" y="98"/>
                </a:cxn>
                <a:cxn ang="0">
                  <a:pos x="82" y="90"/>
                </a:cxn>
                <a:cxn ang="0">
                  <a:pos x="76" y="82"/>
                </a:cxn>
                <a:cxn ang="0">
                  <a:pos x="60" y="74"/>
                </a:cxn>
                <a:cxn ang="0">
                  <a:pos x="46" y="46"/>
                </a:cxn>
                <a:cxn ang="0">
                  <a:pos x="48" y="42"/>
                </a:cxn>
                <a:cxn ang="0">
                  <a:pos x="52" y="36"/>
                </a:cxn>
                <a:cxn ang="0">
                  <a:pos x="60" y="32"/>
                </a:cxn>
                <a:cxn ang="0">
                  <a:pos x="64" y="30"/>
                </a:cxn>
                <a:cxn ang="0">
                  <a:pos x="72" y="26"/>
                </a:cxn>
                <a:cxn ang="0">
                  <a:pos x="70" y="22"/>
                </a:cxn>
                <a:cxn ang="0">
                  <a:pos x="68" y="16"/>
                </a:cxn>
                <a:cxn ang="0">
                  <a:pos x="64" y="12"/>
                </a:cxn>
                <a:cxn ang="0">
                  <a:pos x="60" y="6"/>
                </a:cxn>
                <a:cxn ang="0">
                  <a:pos x="50" y="2"/>
                </a:cxn>
                <a:cxn ang="0">
                  <a:pos x="48" y="4"/>
                </a:cxn>
                <a:cxn ang="0">
                  <a:pos x="40" y="4"/>
                </a:cxn>
                <a:cxn ang="0">
                  <a:pos x="28" y="2"/>
                </a:cxn>
                <a:cxn ang="0">
                  <a:pos x="20" y="0"/>
                </a:cxn>
                <a:cxn ang="0">
                  <a:pos x="14" y="2"/>
                </a:cxn>
                <a:cxn ang="0">
                  <a:pos x="8" y="2"/>
                </a:cxn>
                <a:cxn ang="0">
                  <a:pos x="2" y="4"/>
                </a:cxn>
                <a:cxn ang="0">
                  <a:pos x="0" y="10"/>
                </a:cxn>
                <a:cxn ang="0">
                  <a:pos x="4" y="10"/>
                </a:cxn>
                <a:cxn ang="0">
                  <a:pos x="8" y="14"/>
                </a:cxn>
                <a:cxn ang="0">
                  <a:pos x="20" y="30"/>
                </a:cxn>
                <a:cxn ang="0">
                  <a:pos x="24" y="36"/>
                </a:cxn>
                <a:cxn ang="0">
                  <a:pos x="22" y="44"/>
                </a:cxn>
                <a:cxn ang="0">
                  <a:pos x="20" y="48"/>
                </a:cxn>
                <a:cxn ang="0">
                  <a:pos x="18" y="50"/>
                </a:cxn>
                <a:cxn ang="0">
                  <a:pos x="18" y="58"/>
                </a:cxn>
                <a:cxn ang="0">
                  <a:pos x="24" y="64"/>
                </a:cxn>
                <a:cxn ang="0">
                  <a:pos x="30" y="68"/>
                </a:cxn>
                <a:cxn ang="0">
                  <a:pos x="32" y="70"/>
                </a:cxn>
                <a:cxn ang="0">
                  <a:pos x="38" y="76"/>
                </a:cxn>
                <a:cxn ang="0">
                  <a:pos x="46" y="84"/>
                </a:cxn>
                <a:cxn ang="0">
                  <a:pos x="52" y="94"/>
                </a:cxn>
                <a:cxn ang="0">
                  <a:pos x="56" y="106"/>
                </a:cxn>
                <a:cxn ang="0">
                  <a:pos x="56" y="116"/>
                </a:cxn>
                <a:cxn ang="0">
                  <a:pos x="56" y="124"/>
                </a:cxn>
              </a:cxnLst>
              <a:rect l="0" t="0" r="r" b="b"/>
              <a:pathLst>
                <a:path w="90" h="168">
                  <a:moveTo>
                    <a:pt x="56" y="124"/>
                  </a:moveTo>
                  <a:lnTo>
                    <a:pt x="58" y="124"/>
                  </a:lnTo>
                  <a:lnTo>
                    <a:pt x="60" y="126"/>
                  </a:lnTo>
                  <a:lnTo>
                    <a:pt x="62" y="128"/>
                  </a:lnTo>
                  <a:lnTo>
                    <a:pt x="64" y="132"/>
                  </a:lnTo>
                  <a:lnTo>
                    <a:pt x="64" y="132"/>
                  </a:lnTo>
                  <a:lnTo>
                    <a:pt x="60" y="150"/>
                  </a:lnTo>
                  <a:lnTo>
                    <a:pt x="50" y="154"/>
                  </a:lnTo>
                  <a:lnTo>
                    <a:pt x="46" y="158"/>
                  </a:lnTo>
                  <a:lnTo>
                    <a:pt x="42" y="158"/>
                  </a:lnTo>
                  <a:lnTo>
                    <a:pt x="38" y="168"/>
                  </a:lnTo>
                  <a:lnTo>
                    <a:pt x="46" y="166"/>
                  </a:lnTo>
                  <a:lnTo>
                    <a:pt x="62" y="168"/>
                  </a:lnTo>
                  <a:lnTo>
                    <a:pt x="64" y="164"/>
                  </a:lnTo>
                  <a:lnTo>
                    <a:pt x="70" y="158"/>
                  </a:lnTo>
                  <a:lnTo>
                    <a:pt x="78" y="150"/>
                  </a:lnTo>
                  <a:lnTo>
                    <a:pt x="86" y="140"/>
                  </a:lnTo>
                  <a:lnTo>
                    <a:pt x="88" y="134"/>
                  </a:lnTo>
                  <a:lnTo>
                    <a:pt x="90" y="130"/>
                  </a:lnTo>
                  <a:lnTo>
                    <a:pt x="90" y="126"/>
                  </a:lnTo>
                  <a:lnTo>
                    <a:pt x="88" y="124"/>
                  </a:lnTo>
                  <a:lnTo>
                    <a:pt x="84" y="102"/>
                  </a:lnTo>
                  <a:lnTo>
                    <a:pt x="84" y="100"/>
                  </a:lnTo>
                  <a:lnTo>
                    <a:pt x="84" y="98"/>
                  </a:lnTo>
                  <a:lnTo>
                    <a:pt x="84" y="94"/>
                  </a:lnTo>
                  <a:lnTo>
                    <a:pt x="82" y="90"/>
                  </a:lnTo>
                  <a:lnTo>
                    <a:pt x="80" y="86"/>
                  </a:lnTo>
                  <a:lnTo>
                    <a:pt x="76" y="82"/>
                  </a:lnTo>
                  <a:lnTo>
                    <a:pt x="70" y="78"/>
                  </a:lnTo>
                  <a:lnTo>
                    <a:pt x="60" y="74"/>
                  </a:lnTo>
                  <a:lnTo>
                    <a:pt x="46" y="54"/>
                  </a:lnTo>
                  <a:lnTo>
                    <a:pt x="46" y="46"/>
                  </a:lnTo>
                  <a:lnTo>
                    <a:pt x="48" y="44"/>
                  </a:lnTo>
                  <a:lnTo>
                    <a:pt x="48" y="42"/>
                  </a:lnTo>
                  <a:lnTo>
                    <a:pt x="50" y="40"/>
                  </a:lnTo>
                  <a:lnTo>
                    <a:pt x="52" y="36"/>
                  </a:lnTo>
                  <a:lnTo>
                    <a:pt x="56" y="34"/>
                  </a:lnTo>
                  <a:lnTo>
                    <a:pt x="60" y="32"/>
                  </a:lnTo>
                  <a:lnTo>
                    <a:pt x="60" y="32"/>
                  </a:lnTo>
                  <a:lnTo>
                    <a:pt x="64" y="30"/>
                  </a:lnTo>
                  <a:lnTo>
                    <a:pt x="68" y="28"/>
                  </a:lnTo>
                  <a:lnTo>
                    <a:pt x="72" y="26"/>
                  </a:lnTo>
                  <a:lnTo>
                    <a:pt x="70" y="24"/>
                  </a:lnTo>
                  <a:lnTo>
                    <a:pt x="70" y="22"/>
                  </a:lnTo>
                  <a:lnTo>
                    <a:pt x="68" y="18"/>
                  </a:lnTo>
                  <a:lnTo>
                    <a:pt x="68" y="16"/>
                  </a:lnTo>
                  <a:lnTo>
                    <a:pt x="64" y="12"/>
                  </a:lnTo>
                  <a:lnTo>
                    <a:pt x="64" y="12"/>
                  </a:lnTo>
                  <a:lnTo>
                    <a:pt x="62" y="10"/>
                  </a:lnTo>
                  <a:lnTo>
                    <a:pt x="60" y="6"/>
                  </a:lnTo>
                  <a:lnTo>
                    <a:pt x="56" y="4"/>
                  </a:lnTo>
                  <a:lnTo>
                    <a:pt x="50" y="2"/>
                  </a:lnTo>
                  <a:lnTo>
                    <a:pt x="50" y="2"/>
                  </a:lnTo>
                  <a:lnTo>
                    <a:pt x="48" y="4"/>
                  </a:lnTo>
                  <a:lnTo>
                    <a:pt x="46" y="4"/>
                  </a:lnTo>
                  <a:lnTo>
                    <a:pt x="40" y="4"/>
                  </a:lnTo>
                  <a:lnTo>
                    <a:pt x="34" y="4"/>
                  </a:lnTo>
                  <a:lnTo>
                    <a:pt x="28" y="2"/>
                  </a:lnTo>
                  <a:lnTo>
                    <a:pt x="22" y="2"/>
                  </a:lnTo>
                  <a:lnTo>
                    <a:pt x="20" y="0"/>
                  </a:lnTo>
                  <a:lnTo>
                    <a:pt x="16" y="2"/>
                  </a:lnTo>
                  <a:lnTo>
                    <a:pt x="14" y="2"/>
                  </a:lnTo>
                  <a:lnTo>
                    <a:pt x="10" y="2"/>
                  </a:lnTo>
                  <a:lnTo>
                    <a:pt x="8" y="2"/>
                  </a:lnTo>
                  <a:lnTo>
                    <a:pt x="4" y="4"/>
                  </a:lnTo>
                  <a:lnTo>
                    <a:pt x="2" y="4"/>
                  </a:lnTo>
                  <a:lnTo>
                    <a:pt x="0" y="6"/>
                  </a:lnTo>
                  <a:lnTo>
                    <a:pt x="0" y="10"/>
                  </a:lnTo>
                  <a:lnTo>
                    <a:pt x="2" y="10"/>
                  </a:lnTo>
                  <a:lnTo>
                    <a:pt x="4" y="10"/>
                  </a:lnTo>
                  <a:lnTo>
                    <a:pt x="6" y="12"/>
                  </a:lnTo>
                  <a:lnTo>
                    <a:pt x="8" y="14"/>
                  </a:lnTo>
                  <a:lnTo>
                    <a:pt x="10" y="26"/>
                  </a:lnTo>
                  <a:lnTo>
                    <a:pt x="20" y="30"/>
                  </a:lnTo>
                  <a:lnTo>
                    <a:pt x="22" y="34"/>
                  </a:lnTo>
                  <a:lnTo>
                    <a:pt x="24" y="36"/>
                  </a:lnTo>
                  <a:lnTo>
                    <a:pt x="24" y="40"/>
                  </a:lnTo>
                  <a:lnTo>
                    <a:pt x="22" y="44"/>
                  </a:lnTo>
                  <a:lnTo>
                    <a:pt x="22" y="46"/>
                  </a:lnTo>
                  <a:lnTo>
                    <a:pt x="20" y="48"/>
                  </a:lnTo>
                  <a:lnTo>
                    <a:pt x="20" y="48"/>
                  </a:lnTo>
                  <a:lnTo>
                    <a:pt x="18" y="50"/>
                  </a:lnTo>
                  <a:lnTo>
                    <a:pt x="16" y="54"/>
                  </a:lnTo>
                  <a:lnTo>
                    <a:pt x="18" y="58"/>
                  </a:lnTo>
                  <a:lnTo>
                    <a:pt x="22" y="60"/>
                  </a:lnTo>
                  <a:lnTo>
                    <a:pt x="24" y="64"/>
                  </a:lnTo>
                  <a:lnTo>
                    <a:pt x="28" y="66"/>
                  </a:lnTo>
                  <a:lnTo>
                    <a:pt x="30" y="68"/>
                  </a:lnTo>
                  <a:lnTo>
                    <a:pt x="30" y="68"/>
                  </a:lnTo>
                  <a:lnTo>
                    <a:pt x="32" y="70"/>
                  </a:lnTo>
                  <a:lnTo>
                    <a:pt x="34" y="72"/>
                  </a:lnTo>
                  <a:lnTo>
                    <a:pt x="38" y="76"/>
                  </a:lnTo>
                  <a:lnTo>
                    <a:pt x="42" y="80"/>
                  </a:lnTo>
                  <a:lnTo>
                    <a:pt x="46" y="84"/>
                  </a:lnTo>
                  <a:lnTo>
                    <a:pt x="50" y="88"/>
                  </a:lnTo>
                  <a:lnTo>
                    <a:pt x="52" y="94"/>
                  </a:lnTo>
                  <a:lnTo>
                    <a:pt x="54" y="100"/>
                  </a:lnTo>
                  <a:lnTo>
                    <a:pt x="56" y="106"/>
                  </a:lnTo>
                  <a:lnTo>
                    <a:pt x="56" y="112"/>
                  </a:lnTo>
                  <a:lnTo>
                    <a:pt x="56" y="116"/>
                  </a:lnTo>
                  <a:lnTo>
                    <a:pt x="56" y="118"/>
                  </a:lnTo>
                  <a:lnTo>
                    <a:pt x="56"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 name="Freeform 18"/>
            <p:cNvSpPr>
              <a:spLocks/>
            </p:cNvSpPr>
            <p:nvPr/>
          </p:nvSpPr>
          <p:spPr bwMode="gray">
            <a:xfrm>
              <a:off x="2087" y="2844"/>
              <a:ext cx="82" cy="208"/>
            </a:xfrm>
            <a:custGeom>
              <a:avLst/>
              <a:gdLst/>
              <a:ahLst/>
              <a:cxnLst>
                <a:cxn ang="0">
                  <a:pos x="18" y="2"/>
                </a:cxn>
                <a:cxn ang="0">
                  <a:pos x="10" y="6"/>
                </a:cxn>
                <a:cxn ang="0">
                  <a:pos x="4" y="24"/>
                </a:cxn>
                <a:cxn ang="0">
                  <a:pos x="6" y="40"/>
                </a:cxn>
                <a:cxn ang="0">
                  <a:pos x="4" y="42"/>
                </a:cxn>
                <a:cxn ang="0">
                  <a:pos x="2" y="48"/>
                </a:cxn>
                <a:cxn ang="0">
                  <a:pos x="4" y="58"/>
                </a:cxn>
                <a:cxn ang="0">
                  <a:pos x="4" y="64"/>
                </a:cxn>
                <a:cxn ang="0">
                  <a:pos x="6" y="76"/>
                </a:cxn>
                <a:cxn ang="0">
                  <a:pos x="12" y="90"/>
                </a:cxn>
                <a:cxn ang="0">
                  <a:pos x="8" y="120"/>
                </a:cxn>
                <a:cxn ang="0">
                  <a:pos x="8" y="132"/>
                </a:cxn>
                <a:cxn ang="0">
                  <a:pos x="4" y="162"/>
                </a:cxn>
                <a:cxn ang="0">
                  <a:pos x="0" y="174"/>
                </a:cxn>
                <a:cxn ang="0">
                  <a:pos x="0" y="176"/>
                </a:cxn>
                <a:cxn ang="0">
                  <a:pos x="2" y="178"/>
                </a:cxn>
                <a:cxn ang="0">
                  <a:pos x="8" y="186"/>
                </a:cxn>
                <a:cxn ang="0">
                  <a:pos x="24" y="200"/>
                </a:cxn>
                <a:cxn ang="0">
                  <a:pos x="50" y="208"/>
                </a:cxn>
                <a:cxn ang="0">
                  <a:pos x="46" y="192"/>
                </a:cxn>
                <a:cxn ang="0">
                  <a:pos x="20" y="166"/>
                </a:cxn>
                <a:cxn ang="0">
                  <a:pos x="14" y="148"/>
                </a:cxn>
                <a:cxn ang="0">
                  <a:pos x="18" y="128"/>
                </a:cxn>
                <a:cxn ang="0">
                  <a:pos x="22" y="108"/>
                </a:cxn>
                <a:cxn ang="0">
                  <a:pos x="24" y="90"/>
                </a:cxn>
                <a:cxn ang="0">
                  <a:pos x="26" y="86"/>
                </a:cxn>
                <a:cxn ang="0">
                  <a:pos x="28" y="82"/>
                </a:cxn>
                <a:cxn ang="0">
                  <a:pos x="32" y="84"/>
                </a:cxn>
                <a:cxn ang="0">
                  <a:pos x="34" y="90"/>
                </a:cxn>
                <a:cxn ang="0">
                  <a:pos x="42" y="110"/>
                </a:cxn>
                <a:cxn ang="0">
                  <a:pos x="48" y="112"/>
                </a:cxn>
                <a:cxn ang="0">
                  <a:pos x="48" y="92"/>
                </a:cxn>
                <a:cxn ang="0">
                  <a:pos x="56" y="82"/>
                </a:cxn>
                <a:cxn ang="0">
                  <a:pos x="64" y="80"/>
                </a:cxn>
                <a:cxn ang="0">
                  <a:pos x="74" y="82"/>
                </a:cxn>
                <a:cxn ang="0">
                  <a:pos x="82" y="82"/>
                </a:cxn>
                <a:cxn ang="0">
                  <a:pos x="82" y="74"/>
                </a:cxn>
                <a:cxn ang="0">
                  <a:pos x="80" y="62"/>
                </a:cxn>
                <a:cxn ang="0">
                  <a:pos x="80" y="58"/>
                </a:cxn>
                <a:cxn ang="0">
                  <a:pos x="74" y="46"/>
                </a:cxn>
                <a:cxn ang="0">
                  <a:pos x="64" y="34"/>
                </a:cxn>
                <a:cxn ang="0">
                  <a:pos x="60" y="32"/>
                </a:cxn>
                <a:cxn ang="0">
                  <a:pos x="54" y="30"/>
                </a:cxn>
                <a:cxn ang="0">
                  <a:pos x="50" y="32"/>
                </a:cxn>
                <a:cxn ang="0">
                  <a:pos x="44" y="36"/>
                </a:cxn>
                <a:cxn ang="0">
                  <a:pos x="38" y="36"/>
                </a:cxn>
                <a:cxn ang="0">
                  <a:pos x="38" y="34"/>
                </a:cxn>
                <a:cxn ang="0">
                  <a:pos x="40" y="28"/>
                </a:cxn>
                <a:cxn ang="0">
                  <a:pos x="42" y="18"/>
                </a:cxn>
                <a:cxn ang="0">
                  <a:pos x="40" y="10"/>
                </a:cxn>
                <a:cxn ang="0">
                  <a:pos x="30" y="10"/>
                </a:cxn>
                <a:cxn ang="0">
                  <a:pos x="28" y="4"/>
                </a:cxn>
                <a:cxn ang="0">
                  <a:pos x="24" y="0"/>
                </a:cxn>
                <a:cxn ang="0">
                  <a:pos x="20" y="0"/>
                </a:cxn>
              </a:cxnLst>
              <a:rect l="0" t="0" r="r" b="b"/>
              <a:pathLst>
                <a:path w="82" h="208">
                  <a:moveTo>
                    <a:pt x="20" y="0"/>
                  </a:moveTo>
                  <a:lnTo>
                    <a:pt x="18" y="2"/>
                  </a:lnTo>
                  <a:lnTo>
                    <a:pt x="14" y="4"/>
                  </a:lnTo>
                  <a:lnTo>
                    <a:pt x="10" y="6"/>
                  </a:lnTo>
                  <a:lnTo>
                    <a:pt x="6" y="14"/>
                  </a:lnTo>
                  <a:lnTo>
                    <a:pt x="4" y="24"/>
                  </a:lnTo>
                  <a:lnTo>
                    <a:pt x="8" y="40"/>
                  </a:lnTo>
                  <a:lnTo>
                    <a:pt x="6" y="40"/>
                  </a:lnTo>
                  <a:lnTo>
                    <a:pt x="6" y="40"/>
                  </a:lnTo>
                  <a:lnTo>
                    <a:pt x="4" y="42"/>
                  </a:lnTo>
                  <a:lnTo>
                    <a:pt x="4" y="44"/>
                  </a:lnTo>
                  <a:lnTo>
                    <a:pt x="2" y="48"/>
                  </a:lnTo>
                  <a:lnTo>
                    <a:pt x="4" y="52"/>
                  </a:lnTo>
                  <a:lnTo>
                    <a:pt x="4" y="58"/>
                  </a:lnTo>
                  <a:lnTo>
                    <a:pt x="4" y="60"/>
                  </a:lnTo>
                  <a:lnTo>
                    <a:pt x="4" y="64"/>
                  </a:lnTo>
                  <a:lnTo>
                    <a:pt x="4" y="70"/>
                  </a:lnTo>
                  <a:lnTo>
                    <a:pt x="6" y="76"/>
                  </a:lnTo>
                  <a:lnTo>
                    <a:pt x="8" y="84"/>
                  </a:lnTo>
                  <a:lnTo>
                    <a:pt x="12" y="90"/>
                  </a:lnTo>
                  <a:lnTo>
                    <a:pt x="8" y="112"/>
                  </a:lnTo>
                  <a:lnTo>
                    <a:pt x="8" y="120"/>
                  </a:lnTo>
                  <a:lnTo>
                    <a:pt x="8" y="126"/>
                  </a:lnTo>
                  <a:lnTo>
                    <a:pt x="8" y="132"/>
                  </a:lnTo>
                  <a:lnTo>
                    <a:pt x="6" y="146"/>
                  </a:lnTo>
                  <a:lnTo>
                    <a:pt x="4" y="162"/>
                  </a:lnTo>
                  <a:lnTo>
                    <a:pt x="0" y="174"/>
                  </a:lnTo>
                  <a:lnTo>
                    <a:pt x="0" y="174"/>
                  </a:lnTo>
                  <a:lnTo>
                    <a:pt x="0" y="174"/>
                  </a:lnTo>
                  <a:lnTo>
                    <a:pt x="0" y="176"/>
                  </a:lnTo>
                  <a:lnTo>
                    <a:pt x="0" y="176"/>
                  </a:lnTo>
                  <a:lnTo>
                    <a:pt x="2" y="178"/>
                  </a:lnTo>
                  <a:lnTo>
                    <a:pt x="4" y="182"/>
                  </a:lnTo>
                  <a:lnTo>
                    <a:pt x="8" y="186"/>
                  </a:lnTo>
                  <a:lnTo>
                    <a:pt x="12" y="192"/>
                  </a:lnTo>
                  <a:lnTo>
                    <a:pt x="24" y="200"/>
                  </a:lnTo>
                  <a:lnTo>
                    <a:pt x="42" y="198"/>
                  </a:lnTo>
                  <a:lnTo>
                    <a:pt x="50" y="208"/>
                  </a:lnTo>
                  <a:lnTo>
                    <a:pt x="58" y="206"/>
                  </a:lnTo>
                  <a:lnTo>
                    <a:pt x="46" y="192"/>
                  </a:lnTo>
                  <a:lnTo>
                    <a:pt x="22" y="168"/>
                  </a:lnTo>
                  <a:lnTo>
                    <a:pt x="20" y="166"/>
                  </a:lnTo>
                  <a:lnTo>
                    <a:pt x="16" y="158"/>
                  </a:lnTo>
                  <a:lnTo>
                    <a:pt x="14" y="148"/>
                  </a:lnTo>
                  <a:lnTo>
                    <a:pt x="16" y="132"/>
                  </a:lnTo>
                  <a:lnTo>
                    <a:pt x="18" y="128"/>
                  </a:lnTo>
                  <a:lnTo>
                    <a:pt x="20" y="120"/>
                  </a:lnTo>
                  <a:lnTo>
                    <a:pt x="22" y="108"/>
                  </a:lnTo>
                  <a:lnTo>
                    <a:pt x="24" y="98"/>
                  </a:lnTo>
                  <a:lnTo>
                    <a:pt x="24" y="90"/>
                  </a:lnTo>
                  <a:lnTo>
                    <a:pt x="26" y="88"/>
                  </a:lnTo>
                  <a:lnTo>
                    <a:pt x="26" y="86"/>
                  </a:lnTo>
                  <a:lnTo>
                    <a:pt x="26" y="84"/>
                  </a:lnTo>
                  <a:lnTo>
                    <a:pt x="28" y="82"/>
                  </a:lnTo>
                  <a:lnTo>
                    <a:pt x="32" y="82"/>
                  </a:lnTo>
                  <a:lnTo>
                    <a:pt x="32" y="84"/>
                  </a:lnTo>
                  <a:lnTo>
                    <a:pt x="32" y="86"/>
                  </a:lnTo>
                  <a:lnTo>
                    <a:pt x="34" y="90"/>
                  </a:lnTo>
                  <a:lnTo>
                    <a:pt x="34" y="94"/>
                  </a:lnTo>
                  <a:lnTo>
                    <a:pt x="42" y="110"/>
                  </a:lnTo>
                  <a:lnTo>
                    <a:pt x="48" y="116"/>
                  </a:lnTo>
                  <a:lnTo>
                    <a:pt x="48" y="112"/>
                  </a:lnTo>
                  <a:lnTo>
                    <a:pt x="46" y="102"/>
                  </a:lnTo>
                  <a:lnTo>
                    <a:pt x="48" y="92"/>
                  </a:lnTo>
                  <a:lnTo>
                    <a:pt x="56" y="84"/>
                  </a:lnTo>
                  <a:lnTo>
                    <a:pt x="56" y="82"/>
                  </a:lnTo>
                  <a:lnTo>
                    <a:pt x="60" y="82"/>
                  </a:lnTo>
                  <a:lnTo>
                    <a:pt x="64" y="80"/>
                  </a:lnTo>
                  <a:lnTo>
                    <a:pt x="68" y="80"/>
                  </a:lnTo>
                  <a:lnTo>
                    <a:pt x="74" y="82"/>
                  </a:lnTo>
                  <a:lnTo>
                    <a:pt x="80" y="84"/>
                  </a:lnTo>
                  <a:lnTo>
                    <a:pt x="82" y="82"/>
                  </a:lnTo>
                  <a:lnTo>
                    <a:pt x="82" y="78"/>
                  </a:lnTo>
                  <a:lnTo>
                    <a:pt x="82" y="74"/>
                  </a:lnTo>
                  <a:lnTo>
                    <a:pt x="82" y="68"/>
                  </a:lnTo>
                  <a:lnTo>
                    <a:pt x="80" y="62"/>
                  </a:lnTo>
                  <a:lnTo>
                    <a:pt x="80" y="60"/>
                  </a:lnTo>
                  <a:lnTo>
                    <a:pt x="80" y="58"/>
                  </a:lnTo>
                  <a:lnTo>
                    <a:pt x="78" y="52"/>
                  </a:lnTo>
                  <a:lnTo>
                    <a:pt x="74" y="46"/>
                  </a:lnTo>
                  <a:lnTo>
                    <a:pt x="70" y="40"/>
                  </a:lnTo>
                  <a:lnTo>
                    <a:pt x="64" y="34"/>
                  </a:lnTo>
                  <a:lnTo>
                    <a:pt x="62" y="32"/>
                  </a:lnTo>
                  <a:lnTo>
                    <a:pt x="60" y="32"/>
                  </a:lnTo>
                  <a:lnTo>
                    <a:pt x="58" y="30"/>
                  </a:lnTo>
                  <a:lnTo>
                    <a:pt x="54" y="30"/>
                  </a:lnTo>
                  <a:lnTo>
                    <a:pt x="52" y="30"/>
                  </a:lnTo>
                  <a:lnTo>
                    <a:pt x="50" y="32"/>
                  </a:lnTo>
                  <a:lnTo>
                    <a:pt x="46" y="34"/>
                  </a:lnTo>
                  <a:lnTo>
                    <a:pt x="44" y="36"/>
                  </a:lnTo>
                  <a:lnTo>
                    <a:pt x="40" y="36"/>
                  </a:lnTo>
                  <a:lnTo>
                    <a:pt x="38" y="36"/>
                  </a:lnTo>
                  <a:lnTo>
                    <a:pt x="38" y="34"/>
                  </a:lnTo>
                  <a:lnTo>
                    <a:pt x="38" y="34"/>
                  </a:lnTo>
                  <a:lnTo>
                    <a:pt x="40" y="32"/>
                  </a:lnTo>
                  <a:lnTo>
                    <a:pt x="40" y="28"/>
                  </a:lnTo>
                  <a:lnTo>
                    <a:pt x="42" y="22"/>
                  </a:lnTo>
                  <a:lnTo>
                    <a:pt x="42" y="18"/>
                  </a:lnTo>
                  <a:lnTo>
                    <a:pt x="42" y="14"/>
                  </a:lnTo>
                  <a:lnTo>
                    <a:pt x="40" y="10"/>
                  </a:lnTo>
                  <a:lnTo>
                    <a:pt x="30" y="10"/>
                  </a:lnTo>
                  <a:lnTo>
                    <a:pt x="30" y="10"/>
                  </a:lnTo>
                  <a:lnTo>
                    <a:pt x="30" y="6"/>
                  </a:lnTo>
                  <a:lnTo>
                    <a:pt x="28" y="4"/>
                  </a:lnTo>
                  <a:lnTo>
                    <a:pt x="28" y="2"/>
                  </a:lnTo>
                  <a:lnTo>
                    <a:pt x="24" y="0"/>
                  </a:lnTo>
                  <a:lnTo>
                    <a:pt x="22" y="0"/>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9" name="Freeform 19"/>
            <p:cNvSpPr>
              <a:spLocks/>
            </p:cNvSpPr>
            <p:nvPr/>
          </p:nvSpPr>
          <p:spPr bwMode="gray">
            <a:xfrm>
              <a:off x="1957" y="2734"/>
              <a:ext cx="70" cy="38"/>
            </a:xfrm>
            <a:custGeom>
              <a:avLst/>
              <a:gdLst/>
              <a:ahLst/>
              <a:cxnLst>
                <a:cxn ang="0">
                  <a:pos x="58" y="38"/>
                </a:cxn>
                <a:cxn ang="0">
                  <a:pos x="34" y="36"/>
                </a:cxn>
                <a:cxn ang="0">
                  <a:pos x="34" y="36"/>
                </a:cxn>
                <a:cxn ang="0">
                  <a:pos x="30" y="36"/>
                </a:cxn>
                <a:cxn ang="0">
                  <a:pos x="26" y="36"/>
                </a:cxn>
                <a:cxn ang="0">
                  <a:pos x="18" y="36"/>
                </a:cxn>
                <a:cxn ang="0">
                  <a:pos x="10" y="38"/>
                </a:cxn>
                <a:cxn ang="0">
                  <a:pos x="8" y="38"/>
                </a:cxn>
                <a:cxn ang="0">
                  <a:pos x="8" y="38"/>
                </a:cxn>
                <a:cxn ang="0">
                  <a:pos x="4" y="38"/>
                </a:cxn>
                <a:cxn ang="0">
                  <a:pos x="2" y="38"/>
                </a:cxn>
                <a:cxn ang="0">
                  <a:pos x="0" y="36"/>
                </a:cxn>
                <a:cxn ang="0">
                  <a:pos x="0" y="34"/>
                </a:cxn>
                <a:cxn ang="0">
                  <a:pos x="0" y="32"/>
                </a:cxn>
                <a:cxn ang="0">
                  <a:pos x="4" y="16"/>
                </a:cxn>
                <a:cxn ang="0">
                  <a:pos x="4" y="16"/>
                </a:cxn>
                <a:cxn ang="0">
                  <a:pos x="8" y="14"/>
                </a:cxn>
                <a:cxn ang="0">
                  <a:pos x="10" y="10"/>
                </a:cxn>
                <a:cxn ang="0">
                  <a:pos x="16" y="6"/>
                </a:cxn>
                <a:cxn ang="0">
                  <a:pos x="20" y="4"/>
                </a:cxn>
                <a:cxn ang="0">
                  <a:pos x="26" y="2"/>
                </a:cxn>
                <a:cxn ang="0">
                  <a:pos x="32" y="0"/>
                </a:cxn>
                <a:cxn ang="0">
                  <a:pos x="50" y="2"/>
                </a:cxn>
                <a:cxn ang="0">
                  <a:pos x="64" y="4"/>
                </a:cxn>
                <a:cxn ang="0">
                  <a:pos x="70" y="12"/>
                </a:cxn>
                <a:cxn ang="0">
                  <a:pos x="58" y="38"/>
                </a:cxn>
              </a:cxnLst>
              <a:rect l="0" t="0" r="r" b="b"/>
              <a:pathLst>
                <a:path w="70" h="38">
                  <a:moveTo>
                    <a:pt x="58" y="38"/>
                  </a:moveTo>
                  <a:lnTo>
                    <a:pt x="34" y="36"/>
                  </a:lnTo>
                  <a:lnTo>
                    <a:pt x="34" y="36"/>
                  </a:lnTo>
                  <a:lnTo>
                    <a:pt x="30" y="36"/>
                  </a:lnTo>
                  <a:lnTo>
                    <a:pt x="26" y="36"/>
                  </a:lnTo>
                  <a:lnTo>
                    <a:pt x="18" y="36"/>
                  </a:lnTo>
                  <a:lnTo>
                    <a:pt x="10" y="38"/>
                  </a:lnTo>
                  <a:lnTo>
                    <a:pt x="8" y="38"/>
                  </a:lnTo>
                  <a:lnTo>
                    <a:pt x="8" y="38"/>
                  </a:lnTo>
                  <a:lnTo>
                    <a:pt x="4" y="38"/>
                  </a:lnTo>
                  <a:lnTo>
                    <a:pt x="2" y="38"/>
                  </a:lnTo>
                  <a:lnTo>
                    <a:pt x="0" y="36"/>
                  </a:lnTo>
                  <a:lnTo>
                    <a:pt x="0" y="34"/>
                  </a:lnTo>
                  <a:lnTo>
                    <a:pt x="0" y="32"/>
                  </a:lnTo>
                  <a:lnTo>
                    <a:pt x="4" y="16"/>
                  </a:lnTo>
                  <a:lnTo>
                    <a:pt x="4" y="16"/>
                  </a:lnTo>
                  <a:lnTo>
                    <a:pt x="8" y="14"/>
                  </a:lnTo>
                  <a:lnTo>
                    <a:pt x="10" y="10"/>
                  </a:lnTo>
                  <a:lnTo>
                    <a:pt x="16" y="6"/>
                  </a:lnTo>
                  <a:lnTo>
                    <a:pt x="20" y="4"/>
                  </a:lnTo>
                  <a:lnTo>
                    <a:pt x="26" y="2"/>
                  </a:lnTo>
                  <a:lnTo>
                    <a:pt x="32" y="0"/>
                  </a:lnTo>
                  <a:lnTo>
                    <a:pt x="50" y="2"/>
                  </a:lnTo>
                  <a:lnTo>
                    <a:pt x="64" y="4"/>
                  </a:lnTo>
                  <a:lnTo>
                    <a:pt x="70" y="12"/>
                  </a:lnTo>
                  <a:lnTo>
                    <a:pt x="58" y="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0" name="Freeform 20"/>
            <p:cNvSpPr>
              <a:spLocks/>
            </p:cNvSpPr>
            <p:nvPr/>
          </p:nvSpPr>
          <p:spPr bwMode="gray">
            <a:xfrm>
              <a:off x="1855" y="2712"/>
              <a:ext cx="98" cy="52"/>
            </a:xfrm>
            <a:custGeom>
              <a:avLst/>
              <a:gdLst/>
              <a:ahLst/>
              <a:cxnLst>
                <a:cxn ang="0">
                  <a:pos x="8" y="0"/>
                </a:cxn>
                <a:cxn ang="0">
                  <a:pos x="8" y="0"/>
                </a:cxn>
                <a:cxn ang="0">
                  <a:pos x="6" y="2"/>
                </a:cxn>
                <a:cxn ang="0">
                  <a:pos x="4" y="4"/>
                </a:cxn>
                <a:cxn ang="0">
                  <a:pos x="2" y="6"/>
                </a:cxn>
                <a:cxn ang="0">
                  <a:pos x="0" y="10"/>
                </a:cxn>
                <a:cxn ang="0">
                  <a:pos x="0" y="12"/>
                </a:cxn>
                <a:cxn ang="0">
                  <a:pos x="2" y="16"/>
                </a:cxn>
                <a:cxn ang="0">
                  <a:pos x="8" y="20"/>
                </a:cxn>
                <a:cxn ang="0">
                  <a:pos x="8" y="20"/>
                </a:cxn>
                <a:cxn ang="0">
                  <a:pos x="8" y="22"/>
                </a:cxn>
                <a:cxn ang="0">
                  <a:pos x="10" y="22"/>
                </a:cxn>
                <a:cxn ang="0">
                  <a:pos x="10" y="24"/>
                </a:cxn>
                <a:cxn ang="0">
                  <a:pos x="14" y="28"/>
                </a:cxn>
                <a:cxn ang="0">
                  <a:pos x="18" y="32"/>
                </a:cxn>
                <a:cxn ang="0">
                  <a:pos x="26" y="36"/>
                </a:cxn>
                <a:cxn ang="0">
                  <a:pos x="42" y="42"/>
                </a:cxn>
                <a:cxn ang="0">
                  <a:pos x="64" y="48"/>
                </a:cxn>
                <a:cxn ang="0">
                  <a:pos x="96" y="52"/>
                </a:cxn>
                <a:cxn ang="0">
                  <a:pos x="98" y="34"/>
                </a:cxn>
                <a:cxn ang="0">
                  <a:pos x="82" y="32"/>
                </a:cxn>
                <a:cxn ang="0">
                  <a:pos x="36" y="22"/>
                </a:cxn>
                <a:cxn ang="0">
                  <a:pos x="24" y="12"/>
                </a:cxn>
                <a:cxn ang="0">
                  <a:pos x="8" y="0"/>
                </a:cxn>
              </a:cxnLst>
              <a:rect l="0" t="0" r="r" b="b"/>
              <a:pathLst>
                <a:path w="98" h="52">
                  <a:moveTo>
                    <a:pt x="8" y="0"/>
                  </a:moveTo>
                  <a:lnTo>
                    <a:pt x="8" y="0"/>
                  </a:lnTo>
                  <a:lnTo>
                    <a:pt x="6" y="2"/>
                  </a:lnTo>
                  <a:lnTo>
                    <a:pt x="4" y="4"/>
                  </a:lnTo>
                  <a:lnTo>
                    <a:pt x="2" y="6"/>
                  </a:lnTo>
                  <a:lnTo>
                    <a:pt x="0" y="10"/>
                  </a:lnTo>
                  <a:lnTo>
                    <a:pt x="0" y="12"/>
                  </a:lnTo>
                  <a:lnTo>
                    <a:pt x="2" y="16"/>
                  </a:lnTo>
                  <a:lnTo>
                    <a:pt x="8" y="20"/>
                  </a:lnTo>
                  <a:lnTo>
                    <a:pt x="8" y="20"/>
                  </a:lnTo>
                  <a:lnTo>
                    <a:pt x="8" y="22"/>
                  </a:lnTo>
                  <a:lnTo>
                    <a:pt x="10" y="22"/>
                  </a:lnTo>
                  <a:lnTo>
                    <a:pt x="10" y="24"/>
                  </a:lnTo>
                  <a:lnTo>
                    <a:pt x="14" y="28"/>
                  </a:lnTo>
                  <a:lnTo>
                    <a:pt x="18" y="32"/>
                  </a:lnTo>
                  <a:lnTo>
                    <a:pt x="26" y="36"/>
                  </a:lnTo>
                  <a:lnTo>
                    <a:pt x="42" y="42"/>
                  </a:lnTo>
                  <a:lnTo>
                    <a:pt x="64" y="48"/>
                  </a:lnTo>
                  <a:lnTo>
                    <a:pt x="96" y="52"/>
                  </a:lnTo>
                  <a:lnTo>
                    <a:pt x="98" y="34"/>
                  </a:lnTo>
                  <a:lnTo>
                    <a:pt x="82" y="32"/>
                  </a:lnTo>
                  <a:lnTo>
                    <a:pt x="36" y="22"/>
                  </a:lnTo>
                  <a:lnTo>
                    <a:pt x="24" y="1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1" name="Freeform 21"/>
            <p:cNvSpPr>
              <a:spLocks/>
            </p:cNvSpPr>
            <p:nvPr/>
          </p:nvSpPr>
          <p:spPr bwMode="gray">
            <a:xfrm>
              <a:off x="1697" y="2634"/>
              <a:ext cx="378" cy="372"/>
            </a:xfrm>
            <a:custGeom>
              <a:avLst/>
              <a:gdLst/>
              <a:ahLst/>
              <a:cxnLst>
                <a:cxn ang="0">
                  <a:pos x="262" y="126"/>
                </a:cxn>
                <a:cxn ang="0">
                  <a:pos x="264" y="110"/>
                </a:cxn>
                <a:cxn ang="0">
                  <a:pos x="256" y="114"/>
                </a:cxn>
                <a:cxn ang="0">
                  <a:pos x="254" y="130"/>
                </a:cxn>
                <a:cxn ang="0">
                  <a:pos x="192" y="116"/>
                </a:cxn>
                <a:cxn ang="0">
                  <a:pos x="168" y="98"/>
                </a:cxn>
                <a:cxn ang="0">
                  <a:pos x="162" y="82"/>
                </a:cxn>
                <a:cxn ang="0">
                  <a:pos x="160" y="58"/>
                </a:cxn>
                <a:cxn ang="0">
                  <a:pos x="174" y="40"/>
                </a:cxn>
                <a:cxn ang="0">
                  <a:pos x="170" y="6"/>
                </a:cxn>
                <a:cxn ang="0">
                  <a:pos x="152" y="0"/>
                </a:cxn>
                <a:cxn ang="0">
                  <a:pos x="140" y="8"/>
                </a:cxn>
                <a:cxn ang="0">
                  <a:pos x="110" y="18"/>
                </a:cxn>
                <a:cxn ang="0">
                  <a:pos x="112" y="28"/>
                </a:cxn>
                <a:cxn ang="0">
                  <a:pos x="124" y="34"/>
                </a:cxn>
                <a:cxn ang="0">
                  <a:pos x="108" y="36"/>
                </a:cxn>
                <a:cxn ang="0">
                  <a:pos x="96" y="48"/>
                </a:cxn>
                <a:cxn ang="0">
                  <a:pos x="88" y="60"/>
                </a:cxn>
                <a:cxn ang="0">
                  <a:pos x="58" y="84"/>
                </a:cxn>
                <a:cxn ang="0">
                  <a:pos x="48" y="126"/>
                </a:cxn>
                <a:cxn ang="0">
                  <a:pos x="18" y="148"/>
                </a:cxn>
                <a:cxn ang="0">
                  <a:pos x="12" y="170"/>
                </a:cxn>
                <a:cxn ang="0">
                  <a:pos x="32" y="166"/>
                </a:cxn>
                <a:cxn ang="0">
                  <a:pos x="32" y="176"/>
                </a:cxn>
                <a:cxn ang="0">
                  <a:pos x="16" y="192"/>
                </a:cxn>
                <a:cxn ang="0">
                  <a:pos x="38" y="214"/>
                </a:cxn>
                <a:cxn ang="0">
                  <a:pos x="50" y="206"/>
                </a:cxn>
                <a:cxn ang="0">
                  <a:pos x="58" y="194"/>
                </a:cxn>
                <a:cxn ang="0">
                  <a:pos x="56" y="210"/>
                </a:cxn>
                <a:cxn ang="0">
                  <a:pos x="76" y="308"/>
                </a:cxn>
                <a:cxn ang="0">
                  <a:pos x="102" y="352"/>
                </a:cxn>
                <a:cxn ang="0">
                  <a:pos x="114" y="370"/>
                </a:cxn>
                <a:cxn ang="0">
                  <a:pos x="132" y="370"/>
                </a:cxn>
                <a:cxn ang="0">
                  <a:pos x="134" y="362"/>
                </a:cxn>
                <a:cxn ang="0">
                  <a:pos x="146" y="348"/>
                </a:cxn>
                <a:cxn ang="0">
                  <a:pos x="160" y="318"/>
                </a:cxn>
                <a:cxn ang="0">
                  <a:pos x="162" y="280"/>
                </a:cxn>
                <a:cxn ang="0">
                  <a:pos x="182" y="268"/>
                </a:cxn>
                <a:cxn ang="0">
                  <a:pos x="224" y="232"/>
                </a:cxn>
                <a:cxn ang="0">
                  <a:pos x="248" y="202"/>
                </a:cxn>
                <a:cxn ang="0">
                  <a:pos x="262" y="194"/>
                </a:cxn>
                <a:cxn ang="0">
                  <a:pos x="266" y="176"/>
                </a:cxn>
                <a:cxn ang="0">
                  <a:pos x="266" y="160"/>
                </a:cxn>
                <a:cxn ang="0">
                  <a:pos x="282" y="150"/>
                </a:cxn>
                <a:cxn ang="0">
                  <a:pos x="294" y="156"/>
                </a:cxn>
                <a:cxn ang="0">
                  <a:pos x="304" y="170"/>
                </a:cxn>
                <a:cxn ang="0">
                  <a:pos x="312" y="164"/>
                </a:cxn>
                <a:cxn ang="0">
                  <a:pos x="318" y="182"/>
                </a:cxn>
                <a:cxn ang="0">
                  <a:pos x="324" y="184"/>
                </a:cxn>
                <a:cxn ang="0">
                  <a:pos x="322" y="168"/>
                </a:cxn>
                <a:cxn ang="0">
                  <a:pos x="336" y="168"/>
                </a:cxn>
                <a:cxn ang="0">
                  <a:pos x="346" y="152"/>
                </a:cxn>
                <a:cxn ang="0">
                  <a:pos x="370" y="130"/>
                </a:cxn>
                <a:cxn ang="0">
                  <a:pos x="378" y="114"/>
                </a:cxn>
                <a:cxn ang="0">
                  <a:pos x="344" y="114"/>
                </a:cxn>
                <a:cxn ang="0">
                  <a:pos x="322" y="130"/>
                </a:cxn>
                <a:cxn ang="0">
                  <a:pos x="306" y="136"/>
                </a:cxn>
                <a:cxn ang="0">
                  <a:pos x="282" y="136"/>
                </a:cxn>
              </a:cxnLst>
              <a:rect l="0" t="0" r="r" b="b"/>
              <a:pathLst>
                <a:path w="378" h="372">
                  <a:moveTo>
                    <a:pt x="264" y="138"/>
                  </a:moveTo>
                  <a:lnTo>
                    <a:pt x="262" y="136"/>
                  </a:lnTo>
                  <a:lnTo>
                    <a:pt x="260" y="134"/>
                  </a:lnTo>
                  <a:lnTo>
                    <a:pt x="260" y="130"/>
                  </a:lnTo>
                  <a:lnTo>
                    <a:pt x="262" y="128"/>
                  </a:lnTo>
                  <a:lnTo>
                    <a:pt x="262" y="126"/>
                  </a:lnTo>
                  <a:lnTo>
                    <a:pt x="262" y="126"/>
                  </a:lnTo>
                  <a:lnTo>
                    <a:pt x="262" y="122"/>
                  </a:lnTo>
                  <a:lnTo>
                    <a:pt x="264" y="118"/>
                  </a:lnTo>
                  <a:lnTo>
                    <a:pt x="264" y="114"/>
                  </a:lnTo>
                  <a:lnTo>
                    <a:pt x="264" y="114"/>
                  </a:lnTo>
                  <a:lnTo>
                    <a:pt x="264" y="110"/>
                  </a:lnTo>
                  <a:lnTo>
                    <a:pt x="262" y="110"/>
                  </a:lnTo>
                  <a:lnTo>
                    <a:pt x="260" y="110"/>
                  </a:lnTo>
                  <a:lnTo>
                    <a:pt x="258" y="110"/>
                  </a:lnTo>
                  <a:lnTo>
                    <a:pt x="258" y="112"/>
                  </a:lnTo>
                  <a:lnTo>
                    <a:pt x="256" y="112"/>
                  </a:lnTo>
                  <a:lnTo>
                    <a:pt x="256" y="114"/>
                  </a:lnTo>
                  <a:lnTo>
                    <a:pt x="256" y="116"/>
                  </a:lnTo>
                  <a:lnTo>
                    <a:pt x="256" y="120"/>
                  </a:lnTo>
                  <a:lnTo>
                    <a:pt x="254" y="122"/>
                  </a:lnTo>
                  <a:lnTo>
                    <a:pt x="254" y="126"/>
                  </a:lnTo>
                  <a:lnTo>
                    <a:pt x="254" y="128"/>
                  </a:lnTo>
                  <a:lnTo>
                    <a:pt x="254" y="130"/>
                  </a:lnTo>
                  <a:lnTo>
                    <a:pt x="254" y="130"/>
                  </a:lnTo>
                  <a:lnTo>
                    <a:pt x="226" y="126"/>
                  </a:lnTo>
                  <a:lnTo>
                    <a:pt x="218" y="122"/>
                  </a:lnTo>
                  <a:lnTo>
                    <a:pt x="206" y="120"/>
                  </a:lnTo>
                  <a:lnTo>
                    <a:pt x="196" y="118"/>
                  </a:lnTo>
                  <a:lnTo>
                    <a:pt x="192" y="116"/>
                  </a:lnTo>
                  <a:lnTo>
                    <a:pt x="186" y="114"/>
                  </a:lnTo>
                  <a:lnTo>
                    <a:pt x="180" y="112"/>
                  </a:lnTo>
                  <a:lnTo>
                    <a:pt x="176" y="108"/>
                  </a:lnTo>
                  <a:lnTo>
                    <a:pt x="172" y="104"/>
                  </a:lnTo>
                  <a:lnTo>
                    <a:pt x="168" y="102"/>
                  </a:lnTo>
                  <a:lnTo>
                    <a:pt x="168" y="98"/>
                  </a:lnTo>
                  <a:lnTo>
                    <a:pt x="166" y="98"/>
                  </a:lnTo>
                  <a:lnTo>
                    <a:pt x="162" y="94"/>
                  </a:lnTo>
                  <a:lnTo>
                    <a:pt x="160" y="90"/>
                  </a:lnTo>
                  <a:lnTo>
                    <a:pt x="158" y="88"/>
                  </a:lnTo>
                  <a:lnTo>
                    <a:pt x="160" y="84"/>
                  </a:lnTo>
                  <a:lnTo>
                    <a:pt x="162" y="82"/>
                  </a:lnTo>
                  <a:lnTo>
                    <a:pt x="164" y="80"/>
                  </a:lnTo>
                  <a:lnTo>
                    <a:pt x="166" y="78"/>
                  </a:lnTo>
                  <a:lnTo>
                    <a:pt x="166" y="78"/>
                  </a:lnTo>
                  <a:lnTo>
                    <a:pt x="162" y="72"/>
                  </a:lnTo>
                  <a:lnTo>
                    <a:pt x="160" y="64"/>
                  </a:lnTo>
                  <a:lnTo>
                    <a:pt x="160" y="58"/>
                  </a:lnTo>
                  <a:lnTo>
                    <a:pt x="162" y="52"/>
                  </a:lnTo>
                  <a:lnTo>
                    <a:pt x="164" y="48"/>
                  </a:lnTo>
                  <a:lnTo>
                    <a:pt x="166" y="44"/>
                  </a:lnTo>
                  <a:lnTo>
                    <a:pt x="170" y="42"/>
                  </a:lnTo>
                  <a:lnTo>
                    <a:pt x="172" y="40"/>
                  </a:lnTo>
                  <a:lnTo>
                    <a:pt x="174" y="40"/>
                  </a:lnTo>
                  <a:lnTo>
                    <a:pt x="168" y="28"/>
                  </a:lnTo>
                  <a:lnTo>
                    <a:pt x="174" y="22"/>
                  </a:lnTo>
                  <a:lnTo>
                    <a:pt x="172" y="20"/>
                  </a:lnTo>
                  <a:lnTo>
                    <a:pt x="170" y="14"/>
                  </a:lnTo>
                  <a:lnTo>
                    <a:pt x="170" y="10"/>
                  </a:lnTo>
                  <a:lnTo>
                    <a:pt x="170" y="6"/>
                  </a:lnTo>
                  <a:lnTo>
                    <a:pt x="168" y="6"/>
                  </a:lnTo>
                  <a:lnTo>
                    <a:pt x="168" y="2"/>
                  </a:lnTo>
                  <a:lnTo>
                    <a:pt x="164" y="0"/>
                  </a:lnTo>
                  <a:lnTo>
                    <a:pt x="160" y="0"/>
                  </a:lnTo>
                  <a:lnTo>
                    <a:pt x="156" y="0"/>
                  </a:lnTo>
                  <a:lnTo>
                    <a:pt x="152" y="0"/>
                  </a:lnTo>
                  <a:lnTo>
                    <a:pt x="150" y="0"/>
                  </a:lnTo>
                  <a:lnTo>
                    <a:pt x="146" y="2"/>
                  </a:lnTo>
                  <a:lnTo>
                    <a:pt x="146" y="2"/>
                  </a:lnTo>
                  <a:lnTo>
                    <a:pt x="144" y="2"/>
                  </a:lnTo>
                  <a:lnTo>
                    <a:pt x="140" y="6"/>
                  </a:lnTo>
                  <a:lnTo>
                    <a:pt x="140" y="8"/>
                  </a:lnTo>
                  <a:lnTo>
                    <a:pt x="138" y="12"/>
                  </a:lnTo>
                  <a:lnTo>
                    <a:pt x="138" y="12"/>
                  </a:lnTo>
                  <a:lnTo>
                    <a:pt x="126" y="14"/>
                  </a:lnTo>
                  <a:lnTo>
                    <a:pt x="120" y="14"/>
                  </a:lnTo>
                  <a:lnTo>
                    <a:pt x="114" y="16"/>
                  </a:lnTo>
                  <a:lnTo>
                    <a:pt x="110" y="18"/>
                  </a:lnTo>
                  <a:lnTo>
                    <a:pt x="108" y="20"/>
                  </a:lnTo>
                  <a:lnTo>
                    <a:pt x="106" y="22"/>
                  </a:lnTo>
                  <a:lnTo>
                    <a:pt x="106" y="24"/>
                  </a:lnTo>
                  <a:lnTo>
                    <a:pt x="106" y="26"/>
                  </a:lnTo>
                  <a:lnTo>
                    <a:pt x="108" y="26"/>
                  </a:lnTo>
                  <a:lnTo>
                    <a:pt x="112" y="28"/>
                  </a:lnTo>
                  <a:lnTo>
                    <a:pt x="114" y="28"/>
                  </a:lnTo>
                  <a:lnTo>
                    <a:pt x="116" y="28"/>
                  </a:lnTo>
                  <a:lnTo>
                    <a:pt x="118" y="28"/>
                  </a:lnTo>
                  <a:lnTo>
                    <a:pt x="120" y="30"/>
                  </a:lnTo>
                  <a:lnTo>
                    <a:pt x="124" y="32"/>
                  </a:lnTo>
                  <a:lnTo>
                    <a:pt x="124" y="34"/>
                  </a:lnTo>
                  <a:lnTo>
                    <a:pt x="124" y="36"/>
                  </a:lnTo>
                  <a:lnTo>
                    <a:pt x="124" y="38"/>
                  </a:lnTo>
                  <a:lnTo>
                    <a:pt x="122" y="36"/>
                  </a:lnTo>
                  <a:lnTo>
                    <a:pt x="118" y="36"/>
                  </a:lnTo>
                  <a:lnTo>
                    <a:pt x="114" y="36"/>
                  </a:lnTo>
                  <a:lnTo>
                    <a:pt x="108" y="36"/>
                  </a:lnTo>
                  <a:lnTo>
                    <a:pt x="106" y="38"/>
                  </a:lnTo>
                  <a:lnTo>
                    <a:pt x="102" y="38"/>
                  </a:lnTo>
                  <a:lnTo>
                    <a:pt x="102" y="38"/>
                  </a:lnTo>
                  <a:lnTo>
                    <a:pt x="98" y="40"/>
                  </a:lnTo>
                  <a:lnTo>
                    <a:pt x="96" y="44"/>
                  </a:lnTo>
                  <a:lnTo>
                    <a:pt x="96" y="48"/>
                  </a:lnTo>
                  <a:lnTo>
                    <a:pt x="96" y="50"/>
                  </a:lnTo>
                  <a:lnTo>
                    <a:pt x="96" y="52"/>
                  </a:lnTo>
                  <a:lnTo>
                    <a:pt x="96" y="54"/>
                  </a:lnTo>
                  <a:lnTo>
                    <a:pt x="90" y="54"/>
                  </a:lnTo>
                  <a:lnTo>
                    <a:pt x="90" y="58"/>
                  </a:lnTo>
                  <a:lnTo>
                    <a:pt x="88" y="60"/>
                  </a:lnTo>
                  <a:lnTo>
                    <a:pt x="84" y="64"/>
                  </a:lnTo>
                  <a:lnTo>
                    <a:pt x="82" y="68"/>
                  </a:lnTo>
                  <a:lnTo>
                    <a:pt x="78" y="70"/>
                  </a:lnTo>
                  <a:lnTo>
                    <a:pt x="76" y="72"/>
                  </a:lnTo>
                  <a:lnTo>
                    <a:pt x="76" y="74"/>
                  </a:lnTo>
                  <a:lnTo>
                    <a:pt x="58" y="84"/>
                  </a:lnTo>
                  <a:lnTo>
                    <a:pt x="46" y="94"/>
                  </a:lnTo>
                  <a:lnTo>
                    <a:pt x="40" y="104"/>
                  </a:lnTo>
                  <a:lnTo>
                    <a:pt x="38" y="112"/>
                  </a:lnTo>
                  <a:lnTo>
                    <a:pt x="38" y="118"/>
                  </a:lnTo>
                  <a:lnTo>
                    <a:pt x="40" y="122"/>
                  </a:lnTo>
                  <a:lnTo>
                    <a:pt x="48" y="126"/>
                  </a:lnTo>
                  <a:lnTo>
                    <a:pt x="44" y="146"/>
                  </a:lnTo>
                  <a:lnTo>
                    <a:pt x="38" y="146"/>
                  </a:lnTo>
                  <a:lnTo>
                    <a:pt x="24" y="146"/>
                  </a:lnTo>
                  <a:lnTo>
                    <a:pt x="22" y="146"/>
                  </a:lnTo>
                  <a:lnTo>
                    <a:pt x="20" y="146"/>
                  </a:lnTo>
                  <a:lnTo>
                    <a:pt x="18" y="148"/>
                  </a:lnTo>
                  <a:lnTo>
                    <a:pt x="16" y="148"/>
                  </a:lnTo>
                  <a:lnTo>
                    <a:pt x="0" y="166"/>
                  </a:lnTo>
                  <a:lnTo>
                    <a:pt x="2" y="168"/>
                  </a:lnTo>
                  <a:lnTo>
                    <a:pt x="2" y="168"/>
                  </a:lnTo>
                  <a:lnTo>
                    <a:pt x="6" y="170"/>
                  </a:lnTo>
                  <a:lnTo>
                    <a:pt x="12" y="170"/>
                  </a:lnTo>
                  <a:lnTo>
                    <a:pt x="18" y="170"/>
                  </a:lnTo>
                  <a:lnTo>
                    <a:pt x="24" y="168"/>
                  </a:lnTo>
                  <a:lnTo>
                    <a:pt x="26" y="168"/>
                  </a:lnTo>
                  <a:lnTo>
                    <a:pt x="28" y="166"/>
                  </a:lnTo>
                  <a:lnTo>
                    <a:pt x="30" y="166"/>
                  </a:lnTo>
                  <a:lnTo>
                    <a:pt x="32" y="166"/>
                  </a:lnTo>
                  <a:lnTo>
                    <a:pt x="36" y="166"/>
                  </a:lnTo>
                  <a:lnTo>
                    <a:pt x="36" y="166"/>
                  </a:lnTo>
                  <a:lnTo>
                    <a:pt x="36" y="166"/>
                  </a:lnTo>
                  <a:lnTo>
                    <a:pt x="36" y="168"/>
                  </a:lnTo>
                  <a:lnTo>
                    <a:pt x="34" y="170"/>
                  </a:lnTo>
                  <a:lnTo>
                    <a:pt x="32" y="176"/>
                  </a:lnTo>
                  <a:lnTo>
                    <a:pt x="28" y="180"/>
                  </a:lnTo>
                  <a:lnTo>
                    <a:pt x="24" y="184"/>
                  </a:lnTo>
                  <a:lnTo>
                    <a:pt x="20" y="188"/>
                  </a:lnTo>
                  <a:lnTo>
                    <a:pt x="16" y="190"/>
                  </a:lnTo>
                  <a:lnTo>
                    <a:pt x="16" y="190"/>
                  </a:lnTo>
                  <a:lnTo>
                    <a:pt x="16" y="192"/>
                  </a:lnTo>
                  <a:lnTo>
                    <a:pt x="16" y="194"/>
                  </a:lnTo>
                  <a:lnTo>
                    <a:pt x="18" y="198"/>
                  </a:lnTo>
                  <a:lnTo>
                    <a:pt x="20" y="202"/>
                  </a:lnTo>
                  <a:lnTo>
                    <a:pt x="24" y="206"/>
                  </a:lnTo>
                  <a:lnTo>
                    <a:pt x="30" y="210"/>
                  </a:lnTo>
                  <a:lnTo>
                    <a:pt x="38" y="214"/>
                  </a:lnTo>
                  <a:lnTo>
                    <a:pt x="40" y="214"/>
                  </a:lnTo>
                  <a:lnTo>
                    <a:pt x="42" y="214"/>
                  </a:lnTo>
                  <a:lnTo>
                    <a:pt x="44" y="214"/>
                  </a:lnTo>
                  <a:lnTo>
                    <a:pt x="46" y="210"/>
                  </a:lnTo>
                  <a:lnTo>
                    <a:pt x="50" y="206"/>
                  </a:lnTo>
                  <a:lnTo>
                    <a:pt x="50" y="206"/>
                  </a:lnTo>
                  <a:lnTo>
                    <a:pt x="50" y="204"/>
                  </a:lnTo>
                  <a:lnTo>
                    <a:pt x="50" y="200"/>
                  </a:lnTo>
                  <a:lnTo>
                    <a:pt x="52" y="196"/>
                  </a:lnTo>
                  <a:lnTo>
                    <a:pt x="54" y="194"/>
                  </a:lnTo>
                  <a:lnTo>
                    <a:pt x="58" y="192"/>
                  </a:lnTo>
                  <a:lnTo>
                    <a:pt x="58" y="194"/>
                  </a:lnTo>
                  <a:lnTo>
                    <a:pt x="56" y="196"/>
                  </a:lnTo>
                  <a:lnTo>
                    <a:pt x="56" y="200"/>
                  </a:lnTo>
                  <a:lnTo>
                    <a:pt x="56" y="204"/>
                  </a:lnTo>
                  <a:lnTo>
                    <a:pt x="58" y="206"/>
                  </a:lnTo>
                  <a:lnTo>
                    <a:pt x="58" y="208"/>
                  </a:lnTo>
                  <a:lnTo>
                    <a:pt x="56" y="210"/>
                  </a:lnTo>
                  <a:lnTo>
                    <a:pt x="56" y="212"/>
                  </a:lnTo>
                  <a:lnTo>
                    <a:pt x="56" y="216"/>
                  </a:lnTo>
                  <a:lnTo>
                    <a:pt x="56" y="220"/>
                  </a:lnTo>
                  <a:lnTo>
                    <a:pt x="56" y="228"/>
                  </a:lnTo>
                  <a:lnTo>
                    <a:pt x="60" y="258"/>
                  </a:lnTo>
                  <a:lnTo>
                    <a:pt x="76" y="308"/>
                  </a:lnTo>
                  <a:lnTo>
                    <a:pt x="92" y="336"/>
                  </a:lnTo>
                  <a:lnTo>
                    <a:pt x="94" y="336"/>
                  </a:lnTo>
                  <a:lnTo>
                    <a:pt x="96" y="340"/>
                  </a:lnTo>
                  <a:lnTo>
                    <a:pt x="98" y="344"/>
                  </a:lnTo>
                  <a:lnTo>
                    <a:pt x="102" y="352"/>
                  </a:lnTo>
                  <a:lnTo>
                    <a:pt x="102" y="352"/>
                  </a:lnTo>
                  <a:lnTo>
                    <a:pt x="104" y="354"/>
                  </a:lnTo>
                  <a:lnTo>
                    <a:pt x="108" y="358"/>
                  </a:lnTo>
                  <a:lnTo>
                    <a:pt x="110" y="362"/>
                  </a:lnTo>
                  <a:lnTo>
                    <a:pt x="112" y="366"/>
                  </a:lnTo>
                  <a:lnTo>
                    <a:pt x="114" y="370"/>
                  </a:lnTo>
                  <a:lnTo>
                    <a:pt x="114" y="370"/>
                  </a:lnTo>
                  <a:lnTo>
                    <a:pt x="116" y="372"/>
                  </a:lnTo>
                  <a:lnTo>
                    <a:pt x="120" y="372"/>
                  </a:lnTo>
                  <a:lnTo>
                    <a:pt x="126" y="372"/>
                  </a:lnTo>
                  <a:lnTo>
                    <a:pt x="130" y="372"/>
                  </a:lnTo>
                  <a:lnTo>
                    <a:pt x="132" y="372"/>
                  </a:lnTo>
                  <a:lnTo>
                    <a:pt x="132" y="370"/>
                  </a:lnTo>
                  <a:lnTo>
                    <a:pt x="132" y="370"/>
                  </a:lnTo>
                  <a:lnTo>
                    <a:pt x="132" y="368"/>
                  </a:lnTo>
                  <a:lnTo>
                    <a:pt x="132" y="368"/>
                  </a:lnTo>
                  <a:lnTo>
                    <a:pt x="132" y="368"/>
                  </a:lnTo>
                  <a:lnTo>
                    <a:pt x="134" y="364"/>
                  </a:lnTo>
                  <a:lnTo>
                    <a:pt x="134" y="362"/>
                  </a:lnTo>
                  <a:lnTo>
                    <a:pt x="138" y="358"/>
                  </a:lnTo>
                  <a:lnTo>
                    <a:pt x="140" y="356"/>
                  </a:lnTo>
                  <a:lnTo>
                    <a:pt x="144" y="354"/>
                  </a:lnTo>
                  <a:lnTo>
                    <a:pt x="144" y="354"/>
                  </a:lnTo>
                  <a:lnTo>
                    <a:pt x="146" y="352"/>
                  </a:lnTo>
                  <a:lnTo>
                    <a:pt x="146" y="348"/>
                  </a:lnTo>
                  <a:lnTo>
                    <a:pt x="150" y="346"/>
                  </a:lnTo>
                  <a:lnTo>
                    <a:pt x="152" y="344"/>
                  </a:lnTo>
                  <a:lnTo>
                    <a:pt x="154" y="342"/>
                  </a:lnTo>
                  <a:lnTo>
                    <a:pt x="156" y="338"/>
                  </a:lnTo>
                  <a:lnTo>
                    <a:pt x="158" y="330"/>
                  </a:lnTo>
                  <a:lnTo>
                    <a:pt x="160" y="318"/>
                  </a:lnTo>
                  <a:lnTo>
                    <a:pt x="158" y="308"/>
                  </a:lnTo>
                  <a:lnTo>
                    <a:pt x="156" y="302"/>
                  </a:lnTo>
                  <a:lnTo>
                    <a:pt x="156" y="296"/>
                  </a:lnTo>
                  <a:lnTo>
                    <a:pt x="156" y="290"/>
                  </a:lnTo>
                  <a:lnTo>
                    <a:pt x="158" y="284"/>
                  </a:lnTo>
                  <a:lnTo>
                    <a:pt x="162" y="280"/>
                  </a:lnTo>
                  <a:lnTo>
                    <a:pt x="166" y="278"/>
                  </a:lnTo>
                  <a:lnTo>
                    <a:pt x="168" y="276"/>
                  </a:lnTo>
                  <a:lnTo>
                    <a:pt x="170" y="276"/>
                  </a:lnTo>
                  <a:lnTo>
                    <a:pt x="174" y="274"/>
                  </a:lnTo>
                  <a:lnTo>
                    <a:pt x="178" y="270"/>
                  </a:lnTo>
                  <a:lnTo>
                    <a:pt x="182" y="268"/>
                  </a:lnTo>
                  <a:lnTo>
                    <a:pt x="184" y="266"/>
                  </a:lnTo>
                  <a:lnTo>
                    <a:pt x="190" y="260"/>
                  </a:lnTo>
                  <a:lnTo>
                    <a:pt x="198" y="252"/>
                  </a:lnTo>
                  <a:lnTo>
                    <a:pt x="208" y="244"/>
                  </a:lnTo>
                  <a:lnTo>
                    <a:pt x="218" y="236"/>
                  </a:lnTo>
                  <a:lnTo>
                    <a:pt x="224" y="232"/>
                  </a:lnTo>
                  <a:lnTo>
                    <a:pt x="226" y="230"/>
                  </a:lnTo>
                  <a:lnTo>
                    <a:pt x="232" y="228"/>
                  </a:lnTo>
                  <a:lnTo>
                    <a:pt x="236" y="222"/>
                  </a:lnTo>
                  <a:lnTo>
                    <a:pt x="242" y="216"/>
                  </a:lnTo>
                  <a:lnTo>
                    <a:pt x="246" y="210"/>
                  </a:lnTo>
                  <a:lnTo>
                    <a:pt x="248" y="202"/>
                  </a:lnTo>
                  <a:lnTo>
                    <a:pt x="248" y="202"/>
                  </a:lnTo>
                  <a:lnTo>
                    <a:pt x="250" y="200"/>
                  </a:lnTo>
                  <a:lnTo>
                    <a:pt x="250" y="198"/>
                  </a:lnTo>
                  <a:lnTo>
                    <a:pt x="254" y="196"/>
                  </a:lnTo>
                  <a:lnTo>
                    <a:pt x="258" y="194"/>
                  </a:lnTo>
                  <a:lnTo>
                    <a:pt x="262" y="194"/>
                  </a:lnTo>
                  <a:lnTo>
                    <a:pt x="270" y="196"/>
                  </a:lnTo>
                  <a:lnTo>
                    <a:pt x="270" y="182"/>
                  </a:lnTo>
                  <a:lnTo>
                    <a:pt x="270" y="182"/>
                  </a:lnTo>
                  <a:lnTo>
                    <a:pt x="270" y="180"/>
                  </a:lnTo>
                  <a:lnTo>
                    <a:pt x="268" y="176"/>
                  </a:lnTo>
                  <a:lnTo>
                    <a:pt x="266" y="176"/>
                  </a:lnTo>
                  <a:lnTo>
                    <a:pt x="266" y="174"/>
                  </a:lnTo>
                  <a:lnTo>
                    <a:pt x="264" y="172"/>
                  </a:lnTo>
                  <a:lnTo>
                    <a:pt x="264" y="168"/>
                  </a:lnTo>
                  <a:lnTo>
                    <a:pt x="264" y="164"/>
                  </a:lnTo>
                  <a:lnTo>
                    <a:pt x="266" y="162"/>
                  </a:lnTo>
                  <a:lnTo>
                    <a:pt x="266" y="160"/>
                  </a:lnTo>
                  <a:lnTo>
                    <a:pt x="266" y="158"/>
                  </a:lnTo>
                  <a:lnTo>
                    <a:pt x="268" y="154"/>
                  </a:lnTo>
                  <a:lnTo>
                    <a:pt x="268" y="152"/>
                  </a:lnTo>
                  <a:lnTo>
                    <a:pt x="270" y="150"/>
                  </a:lnTo>
                  <a:lnTo>
                    <a:pt x="274" y="150"/>
                  </a:lnTo>
                  <a:lnTo>
                    <a:pt x="282" y="150"/>
                  </a:lnTo>
                  <a:lnTo>
                    <a:pt x="288" y="150"/>
                  </a:lnTo>
                  <a:lnTo>
                    <a:pt x="288" y="150"/>
                  </a:lnTo>
                  <a:lnTo>
                    <a:pt x="290" y="150"/>
                  </a:lnTo>
                  <a:lnTo>
                    <a:pt x="290" y="150"/>
                  </a:lnTo>
                  <a:lnTo>
                    <a:pt x="292" y="152"/>
                  </a:lnTo>
                  <a:lnTo>
                    <a:pt x="294" y="156"/>
                  </a:lnTo>
                  <a:lnTo>
                    <a:pt x="294" y="164"/>
                  </a:lnTo>
                  <a:lnTo>
                    <a:pt x="298" y="178"/>
                  </a:lnTo>
                  <a:lnTo>
                    <a:pt x="300" y="176"/>
                  </a:lnTo>
                  <a:lnTo>
                    <a:pt x="300" y="176"/>
                  </a:lnTo>
                  <a:lnTo>
                    <a:pt x="302" y="174"/>
                  </a:lnTo>
                  <a:lnTo>
                    <a:pt x="304" y="170"/>
                  </a:lnTo>
                  <a:lnTo>
                    <a:pt x="304" y="168"/>
                  </a:lnTo>
                  <a:lnTo>
                    <a:pt x="306" y="164"/>
                  </a:lnTo>
                  <a:lnTo>
                    <a:pt x="308" y="162"/>
                  </a:lnTo>
                  <a:lnTo>
                    <a:pt x="308" y="162"/>
                  </a:lnTo>
                  <a:lnTo>
                    <a:pt x="310" y="162"/>
                  </a:lnTo>
                  <a:lnTo>
                    <a:pt x="312" y="164"/>
                  </a:lnTo>
                  <a:lnTo>
                    <a:pt x="312" y="168"/>
                  </a:lnTo>
                  <a:lnTo>
                    <a:pt x="314" y="176"/>
                  </a:lnTo>
                  <a:lnTo>
                    <a:pt x="316" y="184"/>
                  </a:lnTo>
                  <a:lnTo>
                    <a:pt x="316" y="184"/>
                  </a:lnTo>
                  <a:lnTo>
                    <a:pt x="316" y="182"/>
                  </a:lnTo>
                  <a:lnTo>
                    <a:pt x="318" y="182"/>
                  </a:lnTo>
                  <a:lnTo>
                    <a:pt x="320" y="182"/>
                  </a:lnTo>
                  <a:lnTo>
                    <a:pt x="320" y="184"/>
                  </a:lnTo>
                  <a:lnTo>
                    <a:pt x="320" y="184"/>
                  </a:lnTo>
                  <a:lnTo>
                    <a:pt x="322" y="184"/>
                  </a:lnTo>
                  <a:lnTo>
                    <a:pt x="324" y="184"/>
                  </a:lnTo>
                  <a:lnTo>
                    <a:pt x="324" y="184"/>
                  </a:lnTo>
                  <a:lnTo>
                    <a:pt x="324" y="182"/>
                  </a:lnTo>
                  <a:lnTo>
                    <a:pt x="324" y="178"/>
                  </a:lnTo>
                  <a:lnTo>
                    <a:pt x="322" y="174"/>
                  </a:lnTo>
                  <a:lnTo>
                    <a:pt x="322" y="170"/>
                  </a:lnTo>
                  <a:lnTo>
                    <a:pt x="322" y="168"/>
                  </a:lnTo>
                  <a:lnTo>
                    <a:pt x="322" y="168"/>
                  </a:lnTo>
                  <a:lnTo>
                    <a:pt x="324" y="168"/>
                  </a:lnTo>
                  <a:lnTo>
                    <a:pt x="328" y="170"/>
                  </a:lnTo>
                  <a:lnTo>
                    <a:pt x="330" y="172"/>
                  </a:lnTo>
                  <a:lnTo>
                    <a:pt x="332" y="172"/>
                  </a:lnTo>
                  <a:lnTo>
                    <a:pt x="334" y="170"/>
                  </a:lnTo>
                  <a:lnTo>
                    <a:pt x="336" y="168"/>
                  </a:lnTo>
                  <a:lnTo>
                    <a:pt x="338" y="166"/>
                  </a:lnTo>
                  <a:lnTo>
                    <a:pt x="340" y="164"/>
                  </a:lnTo>
                  <a:lnTo>
                    <a:pt x="342" y="164"/>
                  </a:lnTo>
                  <a:lnTo>
                    <a:pt x="344" y="160"/>
                  </a:lnTo>
                  <a:lnTo>
                    <a:pt x="344" y="156"/>
                  </a:lnTo>
                  <a:lnTo>
                    <a:pt x="346" y="152"/>
                  </a:lnTo>
                  <a:lnTo>
                    <a:pt x="348" y="146"/>
                  </a:lnTo>
                  <a:lnTo>
                    <a:pt x="350" y="142"/>
                  </a:lnTo>
                  <a:lnTo>
                    <a:pt x="354" y="140"/>
                  </a:lnTo>
                  <a:lnTo>
                    <a:pt x="358" y="138"/>
                  </a:lnTo>
                  <a:lnTo>
                    <a:pt x="368" y="134"/>
                  </a:lnTo>
                  <a:lnTo>
                    <a:pt x="370" y="130"/>
                  </a:lnTo>
                  <a:lnTo>
                    <a:pt x="370" y="128"/>
                  </a:lnTo>
                  <a:lnTo>
                    <a:pt x="372" y="126"/>
                  </a:lnTo>
                  <a:lnTo>
                    <a:pt x="374" y="124"/>
                  </a:lnTo>
                  <a:lnTo>
                    <a:pt x="374" y="120"/>
                  </a:lnTo>
                  <a:lnTo>
                    <a:pt x="376" y="116"/>
                  </a:lnTo>
                  <a:lnTo>
                    <a:pt x="378" y="114"/>
                  </a:lnTo>
                  <a:lnTo>
                    <a:pt x="378" y="110"/>
                  </a:lnTo>
                  <a:lnTo>
                    <a:pt x="378" y="108"/>
                  </a:lnTo>
                  <a:lnTo>
                    <a:pt x="376" y="108"/>
                  </a:lnTo>
                  <a:lnTo>
                    <a:pt x="366" y="110"/>
                  </a:lnTo>
                  <a:lnTo>
                    <a:pt x="354" y="112"/>
                  </a:lnTo>
                  <a:lnTo>
                    <a:pt x="344" y="114"/>
                  </a:lnTo>
                  <a:lnTo>
                    <a:pt x="330" y="112"/>
                  </a:lnTo>
                  <a:lnTo>
                    <a:pt x="330" y="112"/>
                  </a:lnTo>
                  <a:lnTo>
                    <a:pt x="328" y="116"/>
                  </a:lnTo>
                  <a:lnTo>
                    <a:pt x="326" y="120"/>
                  </a:lnTo>
                  <a:lnTo>
                    <a:pt x="324" y="124"/>
                  </a:lnTo>
                  <a:lnTo>
                    <a:pt x="322" y="130"/>
                  </a:lnTo>
                  <a:lnTo>
                    <a:pt x="320" y="134"/>
                  </a:lnTo>
                  <a:lnTo>
                    <a:pt x="318" y="136"/>
                  </a:lnTo>
                  <a:lnTo>
                    <a:pt x="316" y="138"/>
                  </a:lnTo>
                  <a:lnTo>
                    <a:pt x="314" y="138"/>
                  </a:lnTo>
                  <a:lnTo>
                    <a:pt x="310" y="138"/>
                  </a:lnTo>
                  <a:lnTo>
                    <a:pt x="306" y="136"/>
                  </a:lnTo>
                  <a:lnTo>
                    <a:pt x="302" y="136"/>
                  </a:lnTo>
                  <a:lnTo>
                    <a:pt x="298" y="136"/>
                  </a:lnTo>
                  <a:lnTo>
                    <a:pt x="294" y="138"/>
                  </a:lnTo>
                  <a:lnTo>
                    <a:pt x="290" y="136"/>
                  </a:lnTo>
                  <a:lnTo>
                    <a:pt x="284" y="136"/>
                  </a:lnTo>
                  <a:lnTo>
                    <a:pt x="282" y="136"/>
                  </a:lnTo>
                  <a:lnTo>
                    <a:pt x="280" y="136"/>
                  </a:lnTo>
                  <a:lnTo>
                    <a:pt x="264" y="1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2" name="Freeform 22"/>
            <p:cNvSpPr>
              <a:spLocks/>
            </p:cNvSpPr>
            <p:nvPr/>
          </p:nvSpPr>
          <p:spPr bwMode="gray">
            <a:xfrm>
              <a:off x="1609" y="2590"/>
              <a:ext cx="196" cy="136"/>
            </a:xfrm>
            <a:custGeom>
              <a:avLst/>
              <a:gdLst/>
              <a:ahLst/>
              <a:cxnLst>
                <a:cxn ang="0">
                  <a:pos x="194" y="36"/>
                </a:cxn>
                <a:cxn ang="0">
                  <a:pos x="184" y="36"/>
                </a:cxn>
                <a:cxn ang="0">
                  <a:pos x="166" y="38"/>
                </a:cxn>
                <a:cxn ang="0">
                  <a:pos x="162" y="40"/>
                </a:cxn>
                <a:cxn ang="0">
                  <a:pos x="156" y="44"/>
                </a:cxn>
                <a:cxn ang="0">
                  <a:pos x="154" y="50"/>
                </a:cxn>
                <a:cxn ang="0">
                  <a:pos x="134" y="66"/>
                </a:cxn>
                <a:cxn ang="0">
                  <a:pos x="132" y="66"/>
                </a:cxn>
                <a:cxn ang="0">
                  <a:pos x="128" y="66"/>
                </a:cxn>
                <a:cxn ang="0">
                  <a:pos x="122" y="72"/>
                </a:cxn>
                <a:cxn ang="0">
                  <a:pos x="122" y="84"/>
                </a:cxn>
                <a:cxn ang="0">
                  <a:pos x="102" y="102"/>
                </a:cxn>
                <a:cxn ang="0">
                  <a:pos x="94" y="102"/>
                </a:cxn>
                <a:cxn ang="0">
                  <a:pos x="84" y="104"/>
                </a:cxn>
                <a:cxn ang="0">
                  <a:pos x="74" y="110"/>
                </a:cxn>
                <a:cxn ang="0">
                  <a:pos x="68" y="118"/>
                </a:cxn>
                <a:cxn ang="0">
                  <a:pos x="60" y="124"/>
                </a:cxn>
                <a:cxn ang="0">
                  <a:pos x="56" y="128"/>
                </a:cxn>
                <a:cxn ang="0">
                  <a:pos x="52" y="130"/>
                </a:cxn>
                <a:cxn ang="0">
                  <a:pos x="32" y="136"/>
                </a:cxn>
                <a:cxn ang="0">
                  <a:pos x="12" y="132"/>
                </a:cxn>
                <a:cxn ang="0">
                  <a:pos x="0" y="80"/>
                </a:cxn>
                <a:cxn ang="0">
                  <a:pos x="12" y="42"/>
                </a:cxn>
                <a:cxn ang="0">
                  <a:pos x="32" y="32"/>
                </a:cxn>
                <a:cxn ang="0">
                  <a:pos x="38" y="30"/>
                </a:cxn>
                <a:cxn ang="0">
                  <a:pos x="48" y="24"/>
                </a:cxn>
                <a:cxn ang="0">
                  <a:pos x="56" y="14"/>
                </a:cxn>
                <a:cxn ang="0">
                  <a:pos x="60" y="8"/>
                </a:cxn>
                <a:cxn ang="0">
                  <a:pos x="66" y="10"/>
                </a:cxn>
                <a:cxn ang="0">
                  <a:pos x="74" y="10"/>
                </a:cxn>
                <a:cxn ang="0">
                  <a:pos x="92" y="12"/>
                </a:cxn>
                <a:cxn ang="0">
                  <a:pos x="122" y="2"/>
                </a:cxn>
                <a:cxn ang="0">
                  <a:pos x="140" y="8"/>
                </a:cxn>
                <a:cxn ang="0">
                  <a:pos x="142" y="12"/>
                </a:cxn>
                <a:cxn ang="0">
                  <a:pos x="150" y="16"/>
                </a:cxn>
                <a:cxn ang="0">
                  <a:pos x="158" y="20"/>
                </a:cxn>
                <a:cxn ang="0">
                  <a:pos x="194" y="20"/>
                </a:cxn>
                <a:cxn ang="0">
                  <a:pos x="194" y="24"/>
                </a:cxn>
                <a:cxn ang="0">
                  <a:pos x="196" y="34"/>
                </a:cxn>
              </a:cxnLst>
              <a:rect l="0" t="0" r="r" b="b"/>
              <a:pathLst>
                <a:path w="196" h="136">
                  <a:moveTo>
                    <a:pt x="196" y="36"/>
                  </a:moveTo>
                  <a:lnTo>
                    <a:pt x="194" y="36"/>
                  </a:lnTo>
                  <a:lnTo>
                    <a:pt x="190" y="36"/>
                  </a:lnTo>
                  <a:lnTo>
                    <a:pt x="184" y="36"/>
                  </a:lnTo>
                  <a:lnTo>
                    <a:pt x="176" y="36"/>
                  </a:lnTo>
                  <a:lnTo>
                    <a:pt x="166" y="38"/>
                  </a:lnTo>
                  <a:lnTo>
                    <a:pt x="166" y="38"/>
                  </a:lnTo>
                  <a:lnTo>
                    <a:pt x="162" y="40"/>
                  </a:lnTo>
                  <a:lnTo>
                    <a:pt x="160" y="42"/>
                  </a:lnTo>
                  <a:lnTo>
                    <a:pt x="156" y="44"/>
                  </a:lnTo>
                  <a:lnTo>
                    <a:pt x="154" y="46"/>
                  </a:lnTo>
                  <a:lnTo>
                    <a:pt x="154" y="50"/>
                  </a:lnTo>
                  <a:lnTo>
                    <a:pt x="138" y="56"/>
                  </a:lnTo>
                  <a:lnTo>
                    <a:pt x="134" y="66"/>
                  </a:lnTo>
                  <a:lnTo>
                    <a:pt x="134" y="66"/>
                  </a:lnTo>
                  <a:lnTo>
                    <a:pt x="132" y="66"/>
                  </a:lnTo>
                  <a:lnTo>
                    <a:pt x="130" y="66"/>
                  </a:lnTo>
                  <a:lnTo>
                    <a:pt x="128" y="66"/>
                  </a:lnTo>
                  <a:lnTo>
                    <a:pt x="124" y="68"/>
                  </a:lnTo>
                  <a:lnTo>
                    <a:pt x="122" y="72"/>
                  </a:lnTo>
                  <a:lnTo>
                    <a:pt x="122" y="76"/>
                  </a:lnTo>
                  <a:lnTo>
                    <a:pt x="122" y="84"/>
                  </a:lnTo>
                  <a:lnTo>
                    <a:pt x="104" y="102"/>
                  </a:lnTo>
                  <a:lnTo>
                    <a:pt x="102" y="102"/>
                  </a:lnTo>
                  <a:lnTo>
                    <a:pt x="98" y="102"/>
                  </a:lnTo>
                  <a:lnTo>
                    <a:pt x="94" y="102"/>
                  </a:lnTo>
                  <a:lnTo>
                    <a:pt x="88" y="104"/>
                  </a:lnTo>
                  <a:lnTo>
                    <a:pt x="84" y="104"/>
                  </a:lnTo>
                  <a:lnTo>
                    <a:pt x="78" y="108"/>
                  </a:lnTo>
                  <a:lnTo>
                    <a:pt x="74" y="110"/>
                  </a:lnTo>
                  <a:lnTo>
                    <a:pt x="72" y="114"/>
                  </a:lnTo>
                  <a:lnTo>
                    <a:pt x="68" y="118"/>
                  </a:lnTo>
                  <a:lnTo>
                    <a:pt x="64" y="122"/>
                  </a:lnTo>
                  <a:lnTo>
                    <a:pt x="60" y="124"/>
                  </a:lnTo>
                  <a:lnTo>
                    <a:pt x="58" y="128"/>
                  </a:lnTo>
                  <a:lnTo>
                    <a:pt x="56" y="128"/>
                  </a:lnTo>
                  <a:lnTo>
                    <a:pt x="54" y="130"/>
                  </a:lnTo>
                  <a:lnTo>
                    <a:pt x="52" y="130"/>
                  </a:lnTo>
                  <a:lnTo>
                    <a:pt x="44" y="134"/>
                  </a:lnTo>
                  <a:lnTo>
                    <a:pt x="32" y="136"/>
                  </a:lnTo>
                  <a:lnTo>
                    <a:pt x="20" y="134"/>
                  </a:lnTo>
                  <a:lnTo>
                    <a:pt x="12" y="132"/>
                  </a:lnTo>
                  <a:lnTo>
                    <a:pt x="2" y="110"/>
                  </a:lnTo>
                  <a:lnTo>
                    <a:pt x="0" y="80"/>
                  </a:lnTo>
                  <a:lnTo>
                    <a:pt x="10" y="64"/>
                  </a:lnTo>
                  <a:lnTo>
                    <a:pt x="12" y="42"/>
                  </a:lnTo>
                  <a:lnTo>
                    <a:pt x="28" y="42"/>
                  </a:lnTo>
                  <a:lnTo>
                    <a:pt x="32" y="32"/>
                  </a:lnTo>
                  <a:lnTo>
                    <a:pt x="34" y="32"/>
                  </a:lnTo>
                  <a:lnTo>
                    <a:pt x="38" y="30"/>
                  </a:lnTo>
                  <a:lnTo>
                    <a:pt x="42" y="28"/>
                  </a:lnTo>
                  <a:lnTo>
                    <a:pt x="48" y="24"/>
                  </a:lnTo>
                  <a:lnTo>
                    <a:pt x="52" y="20"/>
                  </a:lnTo>
                  <a:lnTo>
                    <a:pt x="56" y="14"/>
                  </a:lnTo>
                  <a:lnTo>
                    <a:pt x="58" y="8"/>
                  </a:lnTo>
                  <a:lnTo>
                    <a:pt x="60" y="8"/>
                  </a:lnTo>
                  <a:lnTo>
                    <a:pt x="62" y="10"/>
                  </a:lnTo>
                  <a:lnTo>
                    <a:pt x="66" y="10"/>
                  </a:lnTo>
                  <a:lnTo>
                    <a:pt x="70" y="10"/>
                  </a:lnTo>
                  <a:lnTo>
                    <a:pt x="74" y="10"/>
                  </a:lnTo>
                  <a:lnTo>
                    <a:pt x="80" y="10"/>
                  </a:lnTo>
                  <a:lnTo>
                    <a:pt x="92" y="12"/>
                  </a:lnTo>
                  <a:lnTo>
                    <a:pt x="108" y="10"/>
                  </a:lnTo>
                  <a:lnTo>
                    <a:pt x="122" y="2"/>
                  </a:lnTo>
                  <a:lnTo>
                    <a:pt x="132" y="0"/>
                  </a:lnTo>
                  <a:lnTo>
                    <a:pt x="140" y="8"/>
                  </a:lnTo>
                  <a:lnTo>
                    <a:pt x="140" y="10"/>
                  </a:lnTo>
                  <a:lnTo>
                    <a:pt x="142" y="12"/>
                  </a:lnTo>
                  <a:lnTo>
                    <a:pt x="146" y="14"/>
                  </a:lnTo>
                  <a:lnTo>
                    <a:pt x="150" y="16"/>
                  </a:lnTo>
                  <a:lnTo>
                    <a:pt x="154" y="18"/>
                  </a:lnTo>
                  <a:lnTo>
                    <a:pt x="158" y="20"/>
                  </a:lnTo>
                  <a:lnTo>
                    <a:pt x="162" y="20"/>
                  </a:lnTo>
                  <a:lnTo>
                    <a:pt x="194" y="20"/>
                  </a:lnTo>
                  <a:lnTo>
                    <a:pt x="194" y="22"/>
                  </a:lnTo>
                  <a:lnTo>
                    <a:pt x="194" y="24"/>
                  </a:lnTo>
                  <a:lnTo>
                    <a:pt x="194" y="30"/>
                  </a:lnTo>
                  <a:lnTo>
                    <a:pt x="196" y="34"/>
                  </a:lnTo>
                  <a:lnTo>
                    <a:pt x="196"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3" name="Freeform 23"/>
            <p:cNvSpPr>
              <a:spLocks/>
            </p:cNvSpPr>
            <p:nvPr/>
          </p:nvSpPr>
          <p:spPr bwMode="gray">
            <a:xfrm>
              <a:off x="2401" y="2464"/>
              <a:ext cx="116" cy="172"/>
            </a:xfrm>
            <a:custGeom>
              <a:avLst/>
              <a:gdLst/>
              <a:ahLst/>
              <a:cxnLst>
                <a:cxn ang="0">
                  <a:pos x="112" y="4"/>
                </a:cxn>
                <a:cxn ang="0">
                  <a:pos x="94" y="20"/>
                </a:cxn>
                <a:cxn ang="0">
                  <a:pos x="76" y="34"/>
                </a:cxn>
                <a:cxn ang="0">
                  <a:pos x="66" y="42"/>
                </a:cxn>
                <a:cxn ang="0">
                  <a:pos x="58" y="48"/>
                </a:cxn>
                <a:cxn ang="0">
                  <a:pos x="54" y="50"/>
                </a:cxn>
                <a:cxn ang="0">
                  <a:pos x="18" y="46"/>
                </a:cxn>
                <a:cxn ang="0">
                  <a:pos x="16" y="52"/>
                </a:cxn>
                <a:cxn ang="0">
                  <a:pos x="18" y="60"/>
                </a:cxn>
                <a:cxn ang="0">
                  <a:pos x="18" y="64"/>
                </a:cxn>
                <a:cxn ang="0">
                  <a:pos x="18" y="70"/>
                </a:cxn>
                <a:cxn ang="0">
                  <a:pos x="10" y="72"/>
                </a:cxn>
                <a:cxn ang="0">
                  <a:pos x="4" y="70"/>
                </a:cxn>
                <a:cxn ang="0">
                  <a:pos x="0" y="70"/>
                </a:cxn>
                <a:cxn ang="0">
                  <a:pos x="12" y="90"/>
                </a:cxn>
                <a:cxn ang="0">
                  <a:pos x="16" y="112"/>
                </a:cxn>
                <a:cxn ang="0">
                  <a:pos x="20" y="114"/>
                </a:cxn>
                <a:cxn ang="0">
                  <a:pos x="26" y="120"/>
                </a:cxn>
                <a:cxn ang="0">
                  <a:pos x="34" y="124"/>
                </a:cxn>
                <a:cxn ang="0">
                  <a:pos x="40" y="128"/>
                </a:cxn>
                <a:cxn ang="0">
                  <a:pos x="42" y="132"/>
                </a:cxn>
                <a:cxn ang="0">
                  <a:pos x="42" y="134"/>
                </a:cxn>
                <a:cxn ang="0">
                  <a:pos x="42" y="140"/>
                </a:cxn>
                <a:cxn ang="0">
                  <a:pos x="40" y="156"/>
                </a:cxn>
                <a:cxn ang="0">
                  <a:pos x="42" y="164"/>
                </a:cxn>
                <a:cxn ang="0">
                  <a:pos x="48" y="170"/>
                </a:cxn>
                <a:cxn ang="0">
                  <a:pos x="56" y="172"/>
                </a:cxn>
                <a:cxn ang="0">
                  <a:pos x="64" y="172"/>
                </a:cxn>
                <a:cxn ang="0">
                  <a:pos x="72" y="166"/>
                </a:cxn>
                <a:cxn ang="0">
                  <a:pos x="76" y="160"/>
                </a:cxn>
                <a:cxn ang="0">
                  <a:pos x="78" y="136"/>
                </a:cxn>
                <a:cxn ang="0">
                  <a:pos x="76" y="120"/>
                </a:cxn>
                <a:cxn ang="0">
                  <a:pos x="70" y="112"/>
                </a:cxn>
                <a:cxn ang="0">
                  <a:pos x="66" y="108"/>
                </a:cxn>
                <a:cxn ang="0">
                  <a:pos x="62" y="106"/>
                </a:cxn>
                <a:cxn ang="0">
                  <a:pos x="54" y="96"/>
                </a:cxn>
                <a:cxn ang="0">
                  <a:pos x="54" y="90"/>
                </a:cxn>
                <a:cxn ang="0">
                  <a:pos x="56" y="86"/>
                </a:cxn>
                <a:cxn ang="0">
                  <a:pos x="58" y="84"/>
                </a:cxn>
                <a:cxn ang="0">
                  <a:pos x="60" y="84"/>
                </a:cxn>
                <a:cxn ang="0">
                  <a:pos x="86" y="56"/>
                </a:cxn>
                <a:cxn ang="0">
                  <a:pos x="98" y="42"/>
                </a:cxn>
                <a:cxn ang="0">
                  <a:pos x="110" y="20"/>
                </a:cxn>
                <a:cxn ang="0">
                  <a:pos x="114" y="8"/>
                </a:cxn>
              </a:cxnLst>
              <a:rect l="0" t="0" r="r" b="b"/>
              <a:pathLst>
                <a:path w="116" h="172">
                  <a:moveTo>
                    <a:pt x="116" y="0"/>
                  </a:moveTo>
                  <a:lnTo>
                    <a:pt x="112" y="4"/>
                  </a:lnTo>
                  <a:lnTo>
                    <a:pt x="104" y="10"/>
                  </a:lnTo>
                  <a:lnTo>
                    <a:pt x="94" y="20"/>
                  </a:lnTo>
                  <a:lnTo>
                    <a:pt x="84" y="28"/>
                  </a:lnTo>
                  <a:lnTo>
                    <a:pt x="76" y="34"/>
                  </a:lnTo>
                  <a:lnTo>
                    <a:pt x="70" y="38"/>
                  </a:lnTo>
                  <a:lnTo>
                    <a:pt x="66" y="42"/>
                  </a:lnTo>
                  <a:lnTo>
                    <a:pt x="62" y="46"/>
                  </a:lnTo>
                  <a:lnTo>
                    <a:pt x="58" y="48"/>
                  </a:lnTo>
                  <a:lnTo>
                    <a:pt x="54" y="48"/>
                  </a:lnTo>
                  <a:lnTo>
                    <a:pt x="54" y="50"/>
                  </a:lnTo>
                  <a:lnTo>
                    <a:pt x="22" y="46"/>
                  </a:lnTo>
                  <a:lnTo>
                    <a:pt x="18" y="46"/>
                  </a:lnTo>
                  <a:lnTo>
                    <a:pt x="18" y="48"/>
                  </a:lnTo>
                  <a:lnTo>
                    <a:pt x="16" y="52"/>
                  </a:lnTo>
                  <a:lnTo>
                    <a:pt x="16" y="56"/>
                  </a:lnTo>
                  <a:lnTo>
                    <a:pt x="18" y="60"/>
                  </a:lnTo>
                  <a:lnTo>
                    <a:pt x="18" y="62"/>
                  </a:lnTo>
                  <a:lnTo>
                    <a:pt x="18" y="64"/>
                  </a:lnTo>
                  <a:lnTo>
                    <a:pt x="20" y="66"/>
                  </a:lnTo>
                  <a:lnTo>
                    <a:pt x="18" y="70"/>
                  </a:lnTo>
                  <a:lnTo>
                    <a:pt x="14" y="72"/>
                  </a:lnTo>
                  <a:lnTo>
                    <a:pt x="10" y="72"/>
                  </a:lnTo>
                  <a:lnTo>
                    <a:pt x="8" y="72"/>
                  </a:lnTo>
                  <a:lnTo>
                    <a:pt x="4" y="70"/>
                  </a:lnTo>
                  <a:lnTo>
                    <a:pt x="2" y="70"/>
                  </a:lnTo>
                  <a:lnTo>
                    <a:pt x="0" y="70"/>
                  </a:lnTo>
                  <a:lnTo>
                    <a:pt x="0" y="92"/>
                  </a:lnTo>
                  <a:lnTo>
                    <a:pt x="12" y="90"/>
                  </a:lnTo>
                  <a:lnTo>
                    <a:pt x="22" y="98"/>
                  </a:lnTo>
                  <a:lnTo>
                    <a:pt x="16" y="112"/>
                  </a:lnTo>
                  <a:lnTo>
                    <a:pt x="18" y="112"/>
                  </a:lnTo>
                  <a:lnTo>
                    <a:pt x="20" y="114"/>
                  </a:lnTo>
                  <a:lnTo>
                    <a:pt x="22" y="116"/>
                  </a:lnTo>
                  <a:lnTo>
                    <a:pt x="26" y="120"/>
                  </a:lnTo>
                  <a:lnTo>
                    <a:pt x="30" y="122"/>
                  </a:lnTo>
                  <a:lnTo>
                    <a:pt x="34" y="124"/>
                  </a:lnTo>
                  <a:lnTo>
                    <a:pt x="36" y="126"/>
                  </a:lnTo>
                  <a:lnTo>
                    <a:pt x="40" y="128"/>
                  </a:lnTo>
                  <a:lnTo>
                    <a:pt x="42" y="130"/>
                  </a:lnTo>
                  <a:lnTo>
                    <a:pt x="42" y="132"/>
                  </a:lnTo>
                  <a:lnTo>
                    <a:pt x="42" y="134"/>
                  </a:lnTo>
                  <a:lnTo>
                    <a:pt x="42" y="134"/>
                  </a:lnTo>
                  <a:lnTo>
                    <a:pt x="42" y="136"/>
                  </a:lnTo>
                  <a:lnTo>
                    <a:pt x="42" y="140"/>
                  </a:lnTo>
                  <a:lnTo>
                    <a:pt x="42" y="148"/>
                  </a:lnTo>
                  <a:lnTo>
                    <a:pt x="40" y="156"/>
                  </a:lnTo>
                  <a:lnTo>
                    <a:pt x="40" y="160"/>
                  </a:lnTo>
                  <a:lnTo>
                    <a:pt x="42" y="164"/>
                  </a:lnTo>
                  <a:lnTo>
                    <a:pt x="46" y="168"/>
                  </a:lnTo>
                  <a:lnTo>
                    <a:pt x="48" y="170"/>
                  </a:lnTo>
                  <a:lnTo>
                    <a:pt x="52" y="170"/>
                  </a:lnTo>
                  <a:lnTo>
                    <a:pt x="56" y="172"/>
                  </a:lnTo>
                  <a:lnTo>
                    <a:pt x="60" y="172"/>
                  </a:lnTo>
                  <a:lnTo>
                    <a:pt x="64" y="172"/>
                  </a:lnTo>
                  <a:lnTo>
                    <a:pt x="68" y="168"/>
                  </a:lnTo>
                  <a:lnTo>
                    <a:pt x="72" y="166"/>
                  </a:lnTo>
                  <a:lnTo>
                    <a:pt x="74" y="162"/>
                  </a:lnTo>
                  <a:lnTo>
                    <a:pt x="76" y="160"/>
                  </a:lnTo>
                  <a:lnTo>
                    <a:pt x="76" y="160"/>
                  </a:lnTo>
                  <a:lnTo>
                    <a:pt x="78" y="136"/>
                  </a:lnTo>
                  <a:lnTo>
                    <a:pt x="78" y="128"/>
                  </a:lnTo>
                  <a:lnTo>
                    <a:pt x="76" y="120"/>
                  </a:lnTo>
                  <a:lnTo>
                    <a:pt x="74" y="116"/>
                  </a:lnTo>
                  <a:lnTo>
                    <a:pt x="70" y="112"/>
                  </a:lnTo>
                  <a:lnTo>
                    <a:pt x="68" y="108"/>
                  </a:lnTo>
                  <a:lnTo>
                    <a:pt x="66" y="108"/>
                  </a:lnTo>
                  <a:lnTo>
                    <a:pt x="64" y="106"/>
                  </a:lnTo>
                  <a:lnTo>
                    <a:pt x="62" y="106"/>
                  </a:lnTo>
                  <a:lnTo>
                    <a:pt x="58" y="100"/>
                  </a:lnTo>
                  <a:lnTo>
                    <a:pt x="54" y="96"/>
                  </a:lnTo>
                  <a:lnTo>
                    <a:pt x="54" y="92"/>
                  </a:lnTo>
                  <a:lnTo>
                    <a:pt x="54" y="90"/>
                  </a:lnTo>
                  <a:lnTo>
                    <a:pt x="54" y="88"/>
                  </a:lnTo>
                  <a:lnTo>
                    <a:pt x="56" y="86"/>
                  </a:lnTo>
                  <a:lnTo>
                    <a:pt x="58" y="86"/>
                  </a:lnTo>
                  <a:lnTo>
                    <a:pt x="58" y="84"/>
                  </a:lnTo>
                  <a:lnTo>
                    <a:pt x="60" y="84"/>
                  </a:lnTo>
                  <a:lnTo>
                    <a:pt x="60" y="84"/>
                  </a:lnTo>
                  <a:lnTo>
                    <a:pt x="74" y="70"/>
                  </a:lnTo>
                  <a:lnTo>
                    <a:pt x="86" y="56"/>
                  </a:lnTo>
                  <a:lnTo>
                    <a:pt x="94" y="46"/>
                  </a:lnTo>
                  <a:lnTo>
                    <a:pt x="98" y="42"/>
                  </a:lnTo>
                  <a:lnTo>
                    <a:pt x="104" y="32"/>
                  </a:lnTo>
                  <a:lnTo>
                    <a:pt x="110" y="20"/>
                  </a:lnTo>
                  <a:lnTo>
                    <a:pt x="114" y="12"/>
                  </a:lnTo>
                  <a:lnTo>
                    <a:pt x="114" y="8"/>
                  </a:lnTo>
                  <a:lnTo>
                    <a:pt x="1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4" name="Freeform 24"/>
            <p:cNvSpPr>
              <a:spLocks/>
            </p:cNvSpPr>
            <p:nvPr/>
          </p:nvSpPr>
          <p:spPr bwMode="gray">
            <a:xfrm>
              <a:off x="1967" y="2350"/>
              <a:ext cx="420" cy="174"/>
            </a:xfrm>
            <a:custGeom>
              <a:avLst/>
              <a:gdLst/>
              <a:ahLst/>
              <a:cxnLst>
                <a:cxn ang="0">
                  <a:pos x="26" y="20"/>
                </a:cxn>
                <a:cxn ang="0">
                  <a:pos x="26" y="18"/>
                </a:cxn>
                <a:cxn ang="0">
                  <a:pos x="30" y="14"/>
                </a:cxn>
                <a:cxn ang="0">
                  <a:pos x="36" y="10"/>
                </a:cxn>
                <a:cxn ang="0">
                  <a:pos x="48" y="12"/>
                </a:cxn>
                <a:cxn ang="0">
                  <a:pos x="58" y="14"/>
                </a:cxn>
                <a:cxn ang="0">
                  <a:pos x="78" y="18"/>
                </a:cxn>
                <a:cxn ang="0">
                  <a:pos x="106" y="42"/>
                </a:cxn>
                <a:cxn ang="0">
                  <a:pos x="108" y="40"/>
                </a:cxn>
                <a:cxn ang="0">
                  <a:pos x="114" y="36"/>
                </a:cxn>
                <a:cxn ang="0">
                  <a:pos x="120" y="28"/>
                </a:cxn>
                <a:cxn ang="0">
                  <a:pos x="122" y="20"/>
                </a:cxn>
                <a:cxn ang="0">
                  <a:pos x="128" y="18"/>
                </a:cxn>
                <a:cxn ang="0">
                  <a:pos x="136" y="14"/>
                </a:cxn>
                <a:cxn ang="0">
                  <a:pos x="154" y="0"/>
                </a:cxn>
                <a:cxn ang="0">
                  <a:pos x="178" y="4"/>
                </a:cxn>
                <a:cxn ang="0">
                  <a:pos x="200" y="2"/>
                </a:cxn>
                <a:cxn ang="0">
                  <a:pos x="234" y="12"/>
                </a:cxn>
                <a:cxn ang="0">
                  <a:pos x="256" y="24"/>
                </a:cxn>
                <a:cxn ang="0">
                  <a:pos x="274" y="26"/>
                </a:cxn>
                <a:cxn ang="0">
                  <a:pos x="304" y="18"/>
                </a:cxn>
                <a:cxn ang="0">
                  <a:pos x="318" y="10"/>
                </a:cxn>
                <a:cxn ang="0">
                  <a:pos x="322" y="4"/>
                </a:cxn>
                <a:cxn ang="0">
                  <a:pos x="322" y="2"/>
                </a:cxn>
                <a:cxn ang="0">
                  <a:pos x="342" y="6"/>
                </a:cxn>
                <a:cxn ang="0">
                  <a:pos x="378" y="22"/>
                </a:cxn>
                <a:cxn ang="0">
                  <a:pos x="372" y="60"/>
                </a:cxn>
                <a:cxn ang="0">
                  <a:pos x="382" y="60"/>
                </a:cxn>
                <a:cxn ang="0">
                  <a:pos x="394" y="60"/>
                </a:cxn>
                <a:cxn ang="0">
                  <a:pos x="404" y="60"/>
                </a:cxn>
                <a:cxn ang="0">
                  <a:pos x="412" y="64"/>
                </a:cxn>
                <a:cxn ang="0">
                  <a:pos x="418" y="68"/>
                </a:cxn>
                <a:cxn ang="0">
                  <a:pos x="420" y="74"/>
                </a:cxn>
                <a:cxn ang="0">
                  <a:pos x="414" y="78"/>
                </a:cxn>
                <a:cxn ang="0">
                  <a:pos x="404" y="84"/>
                </a:cxn>
                <a:cxn ang="0">
                  <a:pos x="390" y="88"/>
                </a:cxn>
                <a:cxn ang="0">
                  <a:pos x="374" y="92"/>
                </a:cxn>
                <a:cxn ang="0">
                  <a:pos x="360" y="100"/>
                </a:cxn>
                <a:cxn ang="0">
                  <a:pos x="360" y="104"/>
                </a:cxn>
                <a:cxn ang="0">
                  <a:pos x="358" y="112"/>
                </a:cxn>
                <a:cxn ang="0">
                  <a:pos x="354" y="120"/>
                </a:cxn>
                <a:cxn ang="0">
                  <a:pos x="344" y="128"/>
                </a:cxn>
                <a:cxn ang="0">
                  <a:pos x="322" y="136"/>
                </a:cxn>
                <a:cxn ang="0">
                  <a:pos x="280" y="144"/>
                </a:cxn>
                <a:cxn ang="0">
                  <a:pos x="246" y="152"/>
                </a:cxn>
                <a:cxn ang="0">
                  <a:pos x="232" y="158"/>
                </a:cxn>
                <a:cxn ang="0">
                  <a:pos x="204" y="172"/>
                </a:cxn>
                <a:cxn ang="0">
                  <a:pos x="176" y="172"/>
                </a:cxn>
                <a:cxn ang="0">
                  <a:pos x="162" y="162"/>
                </a:cxn>
                <a:cxn ang="0">
                  <a:pos x="144" y="160"/>
                </a:cxn>
                <a:cxn ang="0">
                  <a:pos x="116" y="162"/>
                </a:cxn>
                <a:cxn ang="0">
                  <a:pos x="88" y="160"/>
                </a:cxn>
                <a:cxn ang="0">
                  <a:pos x="76" y="148"/>
                </a:cxn>
                <a:cxn ang="0">
                  <a:pos x="76" y="134"/>
                </a:cxn>
                <a:cxn ang="0">
                  <a:pos x="66" y="108"/>
                </a:cxn>
                <a:cxn ang="0">
                  <a:pos x="44" y="94"/>
                </a:cxn>
                <a:cxn ang="0">
                  <a:pos x="16" y="78"/>
                </a:cxn>
                <a:cxn ang="0">
                  <a:pos x="0" y="50"/>
                </a:cxn>
              </a:cxnLst>
              <a:rect l="0" t="0" r="r" b="b"/>
              <a:pathLst>
                <a:path w="420" h="174">
                  <a:moveTo>
                    <a:pt x="4" y="32"/>
                  </a:moveTo>
                  <a:lnTo>
                    <a:pt x="26" y="20"/>
                  </a:lnTo>
                  <a:lnTo>
                    <a:pt x="26" y="20"/>
                  </a:lnTo>
                  <a:lnTo>
                    <a:pt x="26" y="18"/>
                  </a:lnTo>
                  <a:lnTo>
                    <a:pt x="28" y="16"/>
                  </a:lnTo>
                  <a:lnTo>
                    <a:pt x="30" y="14"/>
                  </a:lnTo>
                  <a:lnTo>
                    <a:pt x="32" y="12"/>
                  </a:lnTo>
                  <a:lnTo>
                    <a:pt x="36" y="10"/>
                  </a:lnTo>
                  <a:lnTo>
                    <a:pt x="40" y="10"/>
                  </a:lnTo>
                  <a:lnTo>
                    <a:pt x="48" y="12"/>
                  </a:lnTo>
                  <a:lnTo>
                    <a:pt x="56" y="14"/>
                  </a:lnTo>
                  <a:lnTo>
                    <a:pt x="58" y="14"/>
                  </a:lnTo>
                  <a:lnTo>
                    <a:pt x="68" y="14"/>
                  </a:lnTo>
                  <a:lnTo>
                    <a:pt x="78" y="18"/>
                  </a:lnTo>
                  <a:lnTo>
                    <a:pt x="88" y="24"/>
                  </a:lnTo>
                  <a:lnTo>
                    <a:pt x="106" y="42"/>
                  </a:lnTo>
                  <a:lnTo>
                    <a:pt x="106" y="42"/>
                  </a:lnTo>
                  <a:lnTo>
                    <a:pt x="108" y="40"/>
                  </a:lnTo>
                  <a:lnTo>
                    <a:pt x="112" y="40"/>
                  </a:lnTo>
                  <a:lnTo>
                    <a:pt x="114" y="36"/>
                  </a:lnTo>
                  <a:lnTo>
                    <a:pt x="118" y="34"/>
                  </a:lnTo>
                  <a:lnTo>
                    <a:pt x="120" y="28"/>
                  </a:lnTo>
                  <a:lnTo>
                    <a:pt x="120" y="22"/>
                  </a:lnTo>
                  <a:lnTo>
                    <a:pt x="122" y="20"/>
                  </a:lnTo>
                  <a:lnTo>
                    <a:pt x="126" y="18"/>
                  </a:lnTo>
                  <a:lnTo>
                    <a:pt x="128" y="18"/>
                  </a:lnTo>
                  <a:lnTo>
                    <a:pt x="132" y="18"/>
                  </a:lnTo>
                  <a:lnTo>
                    <a:pt x="136" y="14"/>
                  </a:lnTo>
                  <a:lnTo>
                    <a:pt x="144" y="6"/>
                  </a:lnTo>
                  <a:lnTo>
                    <a:pt x="154" y="0"/>
                  </a:lnTo>
                  <a:lnTo>
                    <a:pt x="166" y="0"/>
                  </a:lnTo>
                  <a:lnTo>
                    <a:pt x="178" y="4"/>
                  </a:lnTo>
                  <a:lnTo>
                    <a:pt x="190" y="4"/>
                  </a:lnTo>
                  <a:lnTo>
                    <a:pt x="200" y="2"/>
                  </a:lnTo>
                  <a:lnTo>
                    <a:pt x="216" y="4"/>
                  </a:lnTo>
                  <a:lnTo>
                    <a:pt x="234" y="12"/>
                  </a:lnTo>
                  <a:lnTo>
                    <a:pt x="254" y="24"/>
                  </a:lnTo>
                  <a:lnTo>
                    <a:pt x="256" y="24"/>
                  </a:lnTo>
                  <a:lnTo>
                    <a:pt x="262" y="26"/>
                  </a:lnTo>
                  <a:lnTo>
                    <a:pt x="274" y="26"/>
                  </a:lnTo>
                  <a:lnTo>
                    <a:pt x="292" y="22"/>
                  </a:lnTo>
                  <a:lnTo>
                    <a:pt x="304" y="18"/>
                  </a:lnTo>
                  <a:lnTo>
                    <a:pt x="312" y="14"/>
                  </a:lnTo>
                  <a:lnTo>
                    <a:pt x="318" y="10"/>
                  </a:lnTo>
                  <a:lnTo>
                    <a:pt x="320" y="6"/>
                  </a:lnTo>
                  <a:lnTo>
                    <a:pt x="322" y="4"/>
                  </a:lnTo>
                  <a:lnTo>
                    <a:pt x="322" y="2"/>
                  </a:lnTo>
                  <a:lnTo>
                    <a:pt x="322" y="2"/>
                  </a:lnTo>
                  <a:lnTo>
                    <a:pt x="330" y="2"/>
                  </a:lnTo>
                  <a:lnTo>
                    <a:pt x="342" y="6"/>
                  </a:lnTo>
                  <a:lnTo>
                    <a:pt x="356" y="14"/>
                  </a:lnTo>
                  <a:lnTo>
                    <a:pt x="378" y="22"/>
                  </a:lnTo>
                  <a:lnTo>
                    <a:pt x="372" y="60"/>
                  </a:lnTo>
                  <a:lnTo>
                    <a:pt x="372" y="60"/>
                  </a:lnTo>
                  <a:lnTo>
                    <a:pt x="376" y="60"/>
                  </a:lnTo>
                  <a:lnTo>
                    <a:pt x="382" y="60"/>
                  </a:lnTo>
                  <a:lnTo>
                    <a:pt x="388" y="60"/>
                  </a:lnTo>
                  <a:lnTo>
                    <a:pt x="394" y="60"/>
                  </a:lnTo>
                  <a:lnTo>
                    <a:pt x="398" y="60"/>
                  </a:lnTo>
                  <a:lnTo>
                    <a:pt x="404" y="60"/>
                  </a:lnTo>
                  <a:lnTo>
                    <a:pt x="408" y="62"/>
                  </a:lnTo>
                  <a:lnTo>
                    <a:pt x="412" y="64"/>
                  </a:lnTo>
                  <a:lnTo>
                    <a:pt x="416" y="66"/>
                  </a:lnTo>
                  <a:lnTo>
                    <a:pt x="418" y="68"/>
                  </a:lnTo>
                  <a:lnTo>
                    <a:pt x="420" y="72"/>
                  </a:lnTo>
                  <a:lnTo>
                    <a:pt x="420" y="74"/>
                  </a:lnTo>
                  <a:lnTo>
                    <a:pt x="420" y="76"/>
                  </a:lnTo>
                  <a:lnTo>
                    <a:pt x="414" y="78"/>
                  </a:lnTo>
                  <a:lnTo>
                    <a:pt x="410" y="82"/>
                  </a:lnTo>
                  <a:lnTo>
                    <a:pt x="404" y="84"/>
                  </a:lnTo>
                  <a:lnTo>
                    <a:pt x="398" y="86"/>
                  </a:lnTo>
                  <a:lnTo>
                    <a:pt x="390" y="88"/>
                  </a:lnTo>
                  <a:lnTo>
                    <a:pt x="382" y="88"/>
                  </a:lnTo>
                  <a:lnTo>
                    <a:pt x="374" y="92"/>
                  </a:lnTo>
                  <a:lnTo>
                    <a:pt x="366" y="96"/>
                  </a:lnTo>
                  <a:lnTo>
                    <a:pt x="360" y="100"/>
                  </a:lnTo>
                  <a:lnTo>
                    <a:pt x="360" y="100"/>
                  </a:lnTo>
                  <a:lnTo>
                    <a:pt x="360" y="104"/>
                  </a:lnTo>
                  <a:lnTo>
                    <a:pt x="360" y="106"/>
                  </a:lnTo>
                  <a:lnTo>
                    <a:pt x="358" y="112"/>
                  </a:lnTo>
                  <a:lnTo>
                    <a:pt x="358" y="116"/>
                  </a:lnTo>
                  <a:lnTo>
                    <a:pt x="354" y="120"/>
                  </a:lnTo>
                  <a:lnTo>
                    <a:pt x="350" y="126"/>
                  </a:lnTo>
                  <a:lnTo>
                    <a:pt x="344" y="128"/>
                  </a:lnTo>
                  <a:lnTo>
                    <a:pt x="338" y="132"/>
                  </a:lnTo>
                  <a:lnTo>
                    <a:pt x="322" y="136"/>
                  </a:lnTo>
                  <a:lnTo>
                    <a:pt x="302" y="140"/>
                  </a:lnTo>
                  <a:lnTo>
                    <a:pt x="280" y="144"/>
                  </a:lnTo>
                  <a:lnTo>
                    <a:pt x="262" y="148"/>
                  </a:lnTo>
                  <a:lnTo>
                    <a:pt x="246" y="152"/>
                  </a:lnTo>
                  <a:lnTo>
                    <a:pt x="238" y="154"/>
                  </a:lnTo>
                  <a:lnTo>
                    <a:pt x="232" y="158"/>
                  </a:lnTo>
                  <a:lnTo>
                    <a:pt x="218" y="166"/>
                  </a:lnTo>
                  <a:lnTo>
                    <a:pt x="204" y="172"/>
                  </a:lnTo>
                  <a:lnTo>
                    <a:pt x="186" y="174"/>
                  </a:lnTo>
                  <a:lnTo>
                    <a:pt x="176" y="172"/>
                  </a:lnTo>
                  <a:lnTo>
                    <a:pt x="170" y="166"/>
                  </a:lnTo>
                  <a:lnTo>
                    <a:pt x="162" y="162"/>
                  </a:lnTo>
                  <a:lnTo>
                    <a:pt x="156" y="160"/>
                  </a:lnTo>
                  <a:lnTo>
                    <a:pt x="144" y="160"/>
                  </a:lnTo>
                  <a:lnTo>
                    <a:pt x="132" y="162"/>
                  </a:lnTo>
                  <a:lnTo>
                    <a:pt x="116" y="162"/>
                  </a:lnTo>
                  <a:lnTo>
                    <a:pt x="102" y="162"/>
                  </a:lnTo>
                  <a:lnTo>
                    <a:pt x="88" y="160"/>
                  </a:lnTo>
                  <a:lnTo>
                    <a:pt x="80" y="156"/>
                  </a:lnTo>
                  <a:lnTo>
                    <a:pt x="76" y="148"/>
                  </a:lnTo>
                  <a:lnTo>
                    <a:pt x="76" y="144"/>
                  </a:lnTo>
                  <a:lnTo>
                    <a:pt x="76" y="134"/>
                  </a:lnTo>
                  <a:lnTo>
                    <a:pt x="72" y="120"/>
                  </a:lnTo>
                  <a:lnTo>
                    <a:pt x="66" y="108"/>
                  </a:lnTo>
                  <a:lnTo>
                    <a:pt x="56" y="100"/>
                  </a:lnTo>
                  <a:lnTo>
                    <a:pt x="44" y="94"/>
                  </a:lnTo>
                  <a:lnTo>
                    <a:pt x="30" y="88"/>
                  </a:lnTo>
                  <a:lnTo>
                    <a:pt x="16" y="78"/>
                  </a:lnTo>
                  <a:lnTo>
                    <a:pt x="6" y="66"/>
                  </a:lnTo>
                  <a:lnTo>
                    <a:pt x="0" y="50"/>
                  </a:lnTo>
                  <a:lnTo>
                    <a:pt x="4" y="3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5" name="Freeform 25"/>
            <p:cNvSpPr>
              <a:spLocks/>
            </p:cNvSpPr>
            <p:nvPr/>
          </p:nvSpPr>
          <p:spPr bwMode="gray">
            <a:xfrm>
              <a:off x="1775" y="2296"/>
              <a:ext cx="790" cy="574"/>
            </a:xfrm>
            <a:custGeom>
              <a:avLst/>
              <a:gdLst/>
              <a:ahLst/>
              <a:cxnLst>
                <a:cxn ang="0">
                  <a:pos x="258" y="162"/>
                </a:cxn>
                <a:cxn ang="0">
                  <a:pos x="310" y="218"/>
                </a:cxn>
                <a:cxn ang="0">
                  <a:pos x="396" y="226"/>
                </a:cxn>
                <a:cxn ang="0">
                  <a:pos x="514" y="190"/>
                </a:cxn>
                <a:cxn ang="0">
                  <a:pos x="584" y="142"/>
                </a:cxn>
                <a:cxn ang="0">
                  <a:pos x="606" y="118"/>
                </a:cxn>
                <a:cxn ang="0">
                  <a:pos x="588" y="56"/>
                </a:cxn>
                <a:cxn ang="0">
                  <a:pos x="658" y="8"/>
                </a:cxn>
                <a:cxn ang="0">
                  <a:pos x="678" y="52"/>
                </a:cxn>
                <a:cxn ang="0">
                  <a:pos x="712" y="90"/>
                </a:cxn>
                <a:cxn ang="0">
                  <a:pos x="734" y="108"/>
                </a:cxn>
                <a:cxn ang="0">
                  <a:pos x="762" y="104"/>
                </a:cxn>
                <a:cxn ang="0">
                  <a:pos x="790" y="78"/>
                </a:cxn>
                <a:cxn ang="0">
                  <a:pos x="778" y="120"/>
                </a:cxn>
                <a:cxn ang="0">
                  <a:pos x="698" y="208"/>
                </a:cxn>
                <a:cxn ang="0">
                  <a:pos x="660" y="216"/>
                </a:cxn>
                <a:cxn ang="0">
                  <a:pos x="644" y="224"/>
                </a:cxn>
                <a:cxn ang="0">
                  <a:pos x="636" y="242"/>
                </a:cxn>
                <a:cxn ang="0">
                  <a:pos x="618" y="270"/>
                </a:cxn>
                <a:cxn ang="0">
                  <a:pos x="600" y="268"/>
                </a:cxn>
                <a:cxn ang="0">
                  <a:pos x="596" y="254"/>
                </a:cxn>
                <a:cxn ang="0">
                  <a:pos x="556" y="264"/>
                </a:cxn>
                <a:cxn ang="0">
                  <a:pos x="560" y="282"/>
                </a:cxn>
                <a:cxn ang="0">
                  <a:pos x="590" y="294"/>
                </a:cxn>
                <a:cxn ang="0">
                  <a:pos x="624" y="298"/>
                </a:cxn>
                <a:cxn ang="0">
                  <a:pos x="592" y="316"/>
                </a:cxn>
                <a:cxn ang="0">
                  <a:pos x="582" y="336"/>
                </a:cxn>
                <a:cxn ang="0">
                  <a:pos x="608" y="390"/>
                </a:cxn>
                <a:cxn ang="0">
                  <a:pos x="614" y="422"/>
                </a:cxn>
                <a:cxn ang="0">
                  <a:pos x="560" y="502"/>
                </a:cxn>
                <a:cxn ang="0">
                  <a:pos x="482" y="534"/>
                </a:cxn>
                <a:cxn ang="0">
                  <a:pos x="468" y="546"/>
                </a:cxn>
                <a:cxn ang="0">
                  <a:pos x="454" y="574"/>
                </a:cxn>
                <a:cxn ang="0">
                  <a:pos x="460" y="548"/>
                </a:cxn>
                <a:cxn ang="0">
                  <a:pos x="442" y="532"/>
                </a:cxn>
                <a:cxn ang="0">
                  <a:pos x="408" y="516"/>
                </a:cxn>
                <a:cxn ang="0">
                  <a:pos x="372" y="514"/>
                </a:cxn>
                <a:cxn ang="0">
                  <a:pos x="358" y="524"/>
                </a:cxn>
                <a:cxn ang="0">
                  <a:pos x="356" y="542"/>
                </a:cxn>
                <a:cxn ang="0">
                  <a:pos x="338" y="548"/>
                </a:cxn>
                <a:cxn ang="0">
                  <a:pos x="334" y="534"/>
                </a:cxn>
                <a:cxn ang="0">
                  <a:pos x="308" y="520"/>
                </a:cxn>
                <a:cxn ang="0">
                  <a:pos x="304" y="452"/>
                </a:cxn>
                <a:cxn ang="0">
                  <a:pos x="232" y="440"/>
                </a:cxn>
                <a:cxn ang="0">
                  <a:pos x="186" y="454"/>
                </a:cxn>
                <a:cxn ang="0">
                  <a:pos x="180" y="450"/>
                </a:cxn>
                <a:cxn ang="0">
                  <a:pos x="92" y="380"/>
                </a:cxn>
                <a:cxn ang="0">
                  <a:pos x="90" y="346"/>
                </a:cxn>
                <a:cxn ang="0">
                  <a:pos x="60" y="330"/>
                </a:cxn>
                <a:cxn ang="0">
                  <a:pos x="22" y="308"/>
                </a:cxn>
                <a:cxn ang="0">
                  <a:pos x="10" y="282"/>
                </a:cxn>
                <a:cxn ang="0">
                  <a:pos x="0" y="266"/>
                </a:cxn>
                <a:cxn ang="0">
                  <a:pos x="40" y="246"/>
                </a:cxn>
                <a:cxn ang="0">
                  <a:pos x="60" y="240"/>
                </a:cxn>
                <a:cxn ang="0">
                  <a:pos x="84" y="212"/>
                </a:cxn>
                <a:cxn ang="0">
                  <a:pos x="74" y="188"/>
                </a:cxn>
                <a:cxn ang="0">
                  <a:pos x="90" y="176"/>
                </a:cxn>
                <a:cxn ang="0">
                  <a:pos x="110" y="164"/>
                </a:cxn>
                <a:cxn ang="0">
                  <a:pos x="134" y="130"/>
                </a:cxn>
                <a:cxn ang="0">
                  <a:pos x="164" y="102"/>
                </a:cxn>
                <a:cxn ang="0">
                  <a:pos x="180" y="86"/>
                </a:cxn>
              </a:cxnLst>
              <a:rect l="0" t="0" r="r" b="b"/>
              <a:pathLst>
                <a:path w="790" h="574">
                  <a:moveTo>
                    <a:pt x="194" y="86"/>
                  </a:moveTo>
                  <a:lnTo>
                    <a:pt x="192" y="104"/>
                  </a:lnTo>
                  <a:lnTo>
                    <a:pt x="198" y="120"/>
                  </a:lnTo>
                  <a:lnTo>
                    <a:pt x="208" y="132"/>
                  </a:lnTo>
                  <a:lnTo>
                    <a:pt x="222" y="142"/>
                  </a:lnTo>
                  <a:lnTo>
                    <a:pt x="236" y="148"/>
                  </a:lnTo>
                  <a:lnTo>
                    <a:pt x="248" y="154"/>
                  </a:lnTo>
                  <a:lnTo>
                    <a:pt x="258" y="162"/>
                  </a:lnTo>
                  <a:lnTo>
                    <a:pt x="264" y="174"/>
                  </a:lnTo>
                  <a:lnTo>
                    <a:pt x="268" y="188"/>
                  </a:lnTo>
                  <a:lnTo>
                    <a:pt x="270" y="198"/>
                  </a:lnTo>
                  <a:lnTo>
                    <a:pt x="270" y="202"/>
                  </a:lnTo>
                  <a:lnTo>
                    <a:pt x="272" y="210"/>
                  </a:lnTo>
                  <a:lnTo>
                    <a:pt x="280" y="214"/>
                  </a:lnTo>
                  <a:lnTo>
                    <a:pt x="294" y="216"/>
                  </a:lnTo>
                  <a:lnTo>
                    <a:pt x="310" y="218"/>
                  </a:lnTo>
                  <a:lnTo>
                    <a:pt x="324" y="216"/>
                  </a:lnTo>
                  <a:lnTo>
                    <a:pt x="338" y="214"/>
                  </a:lnTo>
                  <a:lnTo>
                    <a:pt x="348" y="214"/>
                  </a:lnTo>
                  <a:lnTo>
                    <a:pt x="356" y="216"/>
                  </a:lnTo>
                  <a:lnTo>
                    <a:pt x="362" y="222"/>
                  </a:lnTo>
                  <a:lnTo>
                    <a:pt x="368" y="226"/>
                  </a:lnTo>
                  <a:lnTo>
                    <a:pt x="380" y="228"/>
                  </a:lnTo>
                  <a:lnTo>
                    <a:pt x="396" y="226"/>
                  </a:lnTo>
                  <a:lnTo>
                    <a:pt x="412" y="220"/>
                  </a:lnTo>
                  <a:lnTo>
                    <a:pt x="424" y="212"/>
                  </a:lnTo>
                  <a:lnTo>
                    <a:pt x="432" y="208"/>
                  </a:lnTo>
                  <a:lnTo>
                    <a:pt x="440" y="206"/>
                  </a:lnTo>
                  <a:lnTo>
                    <a:pt x="454" y="202"/>
                  </a:lnTo>
                  <a:lnTo>
                    <a:pt x="474" y="198"/>
                  </a:lnTo>
                  <a:lnTo>
                    <a:pt x="494" y="194"/>
                  </a:lnTo>
                  <a:lnTo>
                    <a:pt x="514" y="190"/>
                  </a:lnTo>
                  <a:lnTo>
                    <a:pt x="530" y="186"/>
                  </a:lnTo>
                  <a:lnTo>
                    <a:pt x="542" y="180"/>
                  </a:lnTo>
                  <a:lnTo>
                    <a:pt x="548" y="172"/>
                  </a:lnTo>
                  <a:lnTo>
                    <a:pt x="552" y="164"/>
                  </a:lnTo>
                  <a:lnTo>
                    <a:pt x="552" y="156"/>
                  </a:lnTo>
                  <a:lnTo>
                    <a:pt x="552" y="154"/>
                  </a:lnTo>
                  <a:lnTo>
                    <a:pt x="568" y="146"/>
                  </a:lnTo>
                  <a:lnTo>
                    <a:pt x="584" y="142"/>
                  </a:lnTo>
                  <a:lnTo>
                    <a:pt x="590" y="142"/>
                  </a:lnTo>
                  <a:lnTo>
                    <a:pt x="596" y="140"/>
                  </a:lnTo>
                  <a:lnTo>
                    <a:pt x="604" y="138"/>
                  </a:lnTo>
                  <a:lnTo>
                    <a:pt x="608" y="134"/>
                  </a:lnTo>
                  <a:lnTo>
                    <a:pt x="612" y="130"/>
                  </a:lnTo>
                  <a:lnTo>
                    <a:pt x="612" y="126"/>
                  </a:lnTo>
                  <a:lnTo>
                    <a:pt x="610" y="122"/>
                  </a:lnTo>
                  <a:lnTo>
                    <a:pt x="606" y="118"/>
                  </a:lnTo>
                  <a:lnTo>
                    <a:pt x="600" y="116"/>
                  </a:lnTo>
                  <a:lnTo>
                    <a:pt x="596" y="114"/>
                  </a:lnTo>
                  <a:lnTo>
                    <a:pt x="592" y="114"/>
                  </a:lnTo>
                  <a:lnTo>
                    <a:pt x="590" y="114"/>
                  </a:lnTo>
                  <a:lnTo>
                    <a:pt x="562" y="114"/>
                  </a:lnTo>
                  <a:lnTo>
                    <a:pt x="570" y="76"/>
                  </a:lnTo>
                  <a:lnTo>
                    <a:pt x="588" y="60"/>
                  </a:lnTo>
                  <a:lnTo>
                    <a:pt x="588" y="56"/>
                  </a:lnTo>
                  <a:lnTo>
                    <a:pt x="588" y="46"/>
                  </a:lnTo>
                  <a:lnTo>
                    <a:pt x="590" y="34"/>
                  </a:lnTo>
                  <a:lnTo>
                    <a:pt x="594" y="20"/>
                  </a:lnTo>
                  <a:lnTo>
                    <a:pt x="602" y="8"/>
                  </a:lnTo>
                  <a:lnTo>
                    <a:pt x="614" y="2"/>
                  </a:lnTo>
                  <a:lnTo>
                    <a:pt x="634" y="0"/>
                  </a:lnTo>
                  <a:lnTo>
                    <a:pt x="648" y="2"/>
                  </a:lnTo>
                  <a:lnTo>
                    <a:pt x="658" y="8"/>
                  </a:lnTo>
                  <a:lnTo>
                    <a:pt x="664" y="20"/>
                  </a:lnTo>
                  <a:lnTo>
                    <a:pt x="666" y="22"/>
                  </a:lnTo>
                  <a:lnTo>
                    <a:pt x="666" y="24"/>
                  </a:lnTo>
                  <a:lnTo>
                    <a:pt x="668" y="30"/>
                  </a:lnTo>
                  <a:lnTo>
                    <a:pt x="672" y="36"/>
                  </a:lnTo>
                  <a:lnTo>
                    <a:pt x="674" y="42"/>
                  </a:lnTo>
                  <a:lnTo>
                    <a:pt x="676" y="50"/>
                  </a:lnTo>
                  <a:lnTo>
                    <a:pt x="678" y="52"/>
                  </a:lnTo>
                  <a:lnTo>
                    <a:pt x="686" y="60"/>
                  </a:lnTo>
                  <a:lnTo>
                    <a:pt x="694" y="70"/>
                  </a:lnTo>
                  <a:lnTo>
                    <a:pt x="700" y="80"/>
                  </a:lnTo>
                  <a:lnTo>
                    <a:pt x="702" y="92"/>
                  </a:lnTo>
                  <a:lnTo>
                    <a:pt x="704" y="92"/>
                  </a:lnTo>
                  <a:lnTo>
                    <a:pt x="706" y="92"/>
                  </a:lnTo>
                  <a:lnTo>
                    <a:pt x="708" y="90"/>
                  </a:lnTo>
                  <a:lnTo>
                    <a:pt x="712" y="90"/>
                  </a:lnTo>
                  <a:lnTo>
                    <a:pt x="716" y="90"/>
                  </a:lnTo>
                  <a:lnTo>
                    <a:pt x="722" y="92"/>
                  </a:lnTo>
                  <a:lnTo>
                    <a:pt x="726" y="94"/>
                  </a:lnTo>
                  <a:lnTo>
                    <a:pt x="730" y="98"/>
                  </a:lnTo>
                  <a:lnTo>
                    <a:pt x="732" y="104"/>
                  </a:lnTo>
                  <a:lnTo>
                    <a:pt x="732" y="104"/>
                  </a:lnTo>
                  <a:lnTo>
                    <a:pt x="734" y="106"/>
                  </a:lnTo>
                  <a:lnTo>
                    <a:pt x="734" y="108"/>
                  </a:lnTo>
                  <a:lnTo>
                    <a:pt x="736" y="112"/>
                  </a:lnTo>
                  <a:lnTo>
                    <a:pt x="738" y="114"/>
                  </a:lnTo>
                  <a:lnTo>
                    <a:pt x="742" y="114"/>
                  </a:lnTo>
                  <a:lnTo>
                    <a:pt x="746" y="114"/>
                  </a:lnTo>
                  <a:lnTo>
                    <a:pt x="752" y="112"/>
                  </a:lnTo>
                  <a:lnTo>
                    <a:pt x="758" y="108"/>
                  </a:lnTo>
                  <a:lnTo>
                    <a:pt x="760" y="108"/>
                  </a:lnTo>
                  <a:lnTo>
                    <a:pt x="762" y="104"/>
                  </a:lnTo>
                  <a:lnTo>
                    <a:pt x="764" y="100"/>
                  </a:lnTo>
                  <a:lnTo>
                    <a:pt x="768" y="94"/>
                  </a:lnTo>
                  <a:lnTo>
                    <a:pt x="774" y="90"/>
                  </a:lnTo>
                  <a:lnTo>
                    <a:pt x="778" y="84"/>
                  </a:lnTo>
                  <a:lnTo>
                    <a:pt x="784" y="80"/>
                  </a:lnTo>
                  <a:lnTo>
                    <a:pt x="790" y="78"/>
                  </a:lnTo>
                  <a:lnTo>
                    <a:pt x="790" y="78"/>
                  </a:lnTo>
                  <a:lnTo>
                    <a:pt x="790" y="78"/>
                  </a:lnTo>
                  <a:lnTo>
                    <a:pt x="790" y="80"/>
                  </a:lnTo>
                  <a:lnTo>
                    <a:pt x="790" y="82"/>
                  </a:lnTo>
                  <a:lnTo>
                    <a:pt x="790" y="86"/>
                  </a:lnTo>
                  <a:lnTo>
                    <a:pt x="790" y="90"/>
                  </a:lnTo>
                  <a:lnTo>
                    <a:pt x="788" y="96"/>
                  </a:lnTo>
                  <a:lnTo>
                    <a:pt x="786" y="104"/>
                  </a:lnTo>
                  <a:lnTo>
                    <a:pt x="784" y="108"/>
                  </a:lnTo>
                  <a:lnTo>
                    <a:pt x="778" y="120"/>
                  </a:lnTo>
                  <a:lnTo>
                    <a:pt x="772" y="132"/>
                  </a:lnTo>
                  <a:lnTo>
                    <a:pt x="762" y="144"/>
                  </a:lnTo>
                  <a:lnTo>
                    <a:pt x="752" y="156"/>
                  </a:lnTo>
                  <a:lnTo>
                    <a:pt x="744" y="164"/>
                  </a:lnTo>
                  <a:lnTo>
                    <a:pt x="740" y="174"/>
                  </a:lnTo>
                  <a:lnTo>
                    <a:pt x="720" y="190"/>
                  </a:lnTo>
                  <a:lnTo>
                    <a:pt x="698" y="208"/>
                  </a:lnTo>
                  <a:lnTo>
                    <a:pt x="698" y="208"/>
                  </a:lnTo>
                  <a:lnTo>
                    <a:pt x="696" y="210"/>
                  </a:lnTo>
                  <a:lnTo>
                    <a:pt x="694" y="212"/>
                  </a:lnTo>
                  <a:lnTo>
                    <a:pt x="690" y="214"/>
                  </a:lnTo>
                  <a:lnTo>
                    <a:pt x="686" y="216"/>
                  </a:lnTo>
                  <a:lnTo>
                    <a:pt x="680" y="218"/>
                  </a:lnTo>
                  <a:lnTo>
                    <a:pt x="672" y="218"/>
                  </a:lnTo>
                  <a:lnTo>
                    <a:pt x="666" y="218"/>
                  </a:lnTo>
                  <a:lnTo>
                    <a:pt x="660" y="216"/>
                  </a:lnTo>
                  <a:lnTo>
                    <a:pt x="656" y="216"/>
                  </a:lnTo>
                  <a:lnTo>
                    <a:pt x="654" y="216"/>
                  </a:lnTo>
                  <a:lnTo>
                    <a:pt x="652" y="216"/>
                  </a:lnTo>
                  <a:lnTo>
                    <a:pt x="652" y="216"/>
                  </a:lnTo>
                  <a:lnTo>
                    <a:pt x="648" y="216"/>
                  </a:lnTo>
                  <a:lnTo>
                    <a:pt x="646" y="218"/>
                  </a:lnTo>
                  <a:lnTo>
                    <a:pt x="644" y="220"/>
                  </a:lnTo>
                  <a:lnTo>
                    <a:pt x="644" y="224"/>
                  </a:lnTo>
                  <a:lnTo>
                    <a:pt x="646" y="228"/>
                  </a:lnTo>
                  <a:lnTo>
                    <a:pt x="646" y="232"/>
                  </a:lnTo>
                  <a:lnTo>
                    <a:pt x="646" y="236"/>
                  </a:lnTo>
                  <a:lnTo>
                    <a:pt x="646" y="238"/>
                  </a:lnTo>
                  <a:lnTo>
                    <a:pt x="644" y="240"/>
                  </a:lnTo>
                  <a:lnTo>
                    <a:pt x="642" y="242"/>
                  </a:lnTo>
                  <a:lnTo>
                    <a:pt x="638" y="242"/>
                  </a:lnTo>
                  <a:lnTo>
                    <a:pt x="636" y="242"/>
                  </a:lnTo>
                  <a:lnTo>
                    <a:pt x="632" y="240"/>
                  </a:lnTo>
                  <a:lnTo>
                    <a:pt x="630" y="240"/>
                  </a:lnTo>
                  <a:lnTo>
                    <a:pt x="628" y="240"/>
                  </a:lnTo>
                  <a:lnTo>
                    <a:pt x="628" y="262"/>
                  </a:lnTo>
                  <a:lnTo>
                    <a:pt x="628" y="262"/>
                  </a:lnTo>
                  <a:lnTo>
                    <a:pt x="626" y="264"/>
                  </a:lnTo>
                  <a:lnTo>
                    <a:pt x="622" y="268"/>
                  </a:lnTo>
                  <a:lnTo>
                    <a:pt x="618" y="270"/>
                  </a:lnTo>
                  <a:lnTo>
                    <a:pt x="612" y="274"/>
                  </a:lnTo>
                  <a:lnTo>
                    <a:pt x="608" y="276"/>
                  </a:lnTo>
                  <a:lnTo>
                    <a:pt x="606" y="276"/>
                  </a:lnTo>
                  <a:lnTo>
                    <a:pt x="604" y="276"/>
                  </a:lnTo>
                  <a:lnTo>
                    <a:pt x="602" y="274"/>
                  </a:lnTo>
                  <a:lnTo>
                    <a:pt x="600" y="274"/>
                  </a:lnTo>
                  <a:lnTo>
                    <a:pt x="600" y="272"/>
                  </a:lnTo>
                  <a:lnTo>
                    <a:pt x="600" y="268"/>
                  </a:lnTo>
                  <a:lnTo>
                    <a:pt x="602" y="264"/>
                  </a:lnTo>
                  <a:lnTo>
                    <a:pt x="606" y="262"/>
                  </a:lnTo>
                  <a:lnTo>
                    <a:pt x="608" y="258"/>
                  </a:lnTo>
                  <a:lnTo>
                    <a:pt x="608" y="256"/>
                  </a:lnTo>
                  <a:lnTo>
                    <a:pt x="608" y="254"/>
                  </a:lnTo>
                  <a:lnTo>
                    <a:pt x="604" y="252"/>
                  </a:lnTo>
                  <a:lnTo>
                    <a:pt x="600" y="252"/>
                  </a:lnTo>
                  <a:lnTo>
                    <a:pt x="596" y="254"/>
                  </a:lnTo>
                  <a:lnTo>
                    <a:pt x="592" y="256"/>
                  </a:lnTo>
                  <a:lnTo>
                    <a:pt x="586" y="260"/>
                  </a:lnTo>
                  <a:lnTo>
                    <a:pt x="582" y="264"/>
                  </a:lnTo>
                  <a:lnTo>
                    <a:pt x="574" y="266"/>
                  </a:lnTo>
                  <a:lnTo>
                    <a:pt x="568" y="266"/>
                  </a:lnTo>
                  <a:lnTo>
                    <a:pt x="562" y="266"/>
                  </a:lnTo>
                  <a:lnTo>
                    <a:pt x="558" y="266"/>
                  </a:lnTo>
                  <a:lnTo>
                    <a:pt x="556" y="264"/>
                  </a:lnTo>
                  <a:lnTo>
                    <a:pt x="554" y="264"/>
                  </a:lnTo>
                  <a:lnTo>
                    <a:pt x="554" y="264"/>
                  </a:lnTo>
                  <a:lnTo>
                    <a:pt x="552" y="266"/>
                  </a:lnTo>
                  <a:lnTo>
                    <a:pt x="550" y="268"/>
                  </a:lnTo>
                  <a:lnTo>
                    <a:pt x="550" y="270"/>
                  </a:lnTo>
                  <a:lnTo>
                    <a:pt x="552" y="274"/>
                  </a:lnTo>
                  <a:lnTo>
                    <a:pt x="554" y="278"/>
                  </a:lnTo>
                  <a:lnTo>
                    <a:pt x="560" y="282"/>
                  </a:lnTo>
                  <a:lnTo>
                    <a:pt x="566" y="286"/>
                  </a:lnTo>
                  <a:lnTo>
                    <a:pt x="570" y="290"/>
                  </a:lnTo>
                  <a:lnTo>
                    <a:pt x="574" y="294"/>
                  </a:lnTo>
                  <a:lnTo>
                    <a:pt x="578" y="296"/>
                  </a:lnTo>
                  <a:lnTo>
                    <a:pt x="578" y="296"/>
                  </a:lnTo>
                  <a:lnTo>
                    <a:pt x="580" y="296"/>
                  </a:lnTo>
                  <a:lnTo>
                    <a:pt x="584" y="294"/>
                  </a:lnTo>
                  <a:lnTo>
                    <a:pt x="590" y="294"/>
                  </a:lnTo>
                  <a:lnTo>
                    <a:pt x="594" y="292"/>
                  </a:lnTo>
                  <a:lnTo>
                    <a:pt x="600" y="292"/>
                  </a:lnTo>
                  <a:lnTo>
                    <a:pt x="604" y="290"/>
                  </a:lnTo>
                  <a:lnTo>
                    <a:pt x="610" y="290"/>
                  </a:lnTo>
                  <a:lnTo>
                    <a:pt x="616" y="292"/>
                  </a:lnTo>
                  <a:lnTo>
                    <a:pt x="620" y="294"/>
                  </a:lnTo>
                  <a:lnTo>
                    <a:pt x="622" y="296"/>
                  </a:lnTo>
                  <a:lnTo>
                    <a:pt x="624" y="298"/>
                  </a:lnTo>
                  <a:lnTo>
                    <a:pt x="624" y="300"/>
                  </a:lnTo>
                  <a:lnTo>
                    <a:pt x="620" y="302"/>
                  </a:lnTo>
                  <a:lnTo>
                    <a:pt x="616" y="304"/>
                  </a:lnTo>
                  <a:lnTo>
                    <a:pt x="610" y="306"/>
                  </a:lnTo>
                  <a:lnTo>
                    <a:pt x="604" y="308"/>
                  </a:lnTo>
                  <a:lnTo>
                    <a:pt x="600" y="312"/>
                  </a:lnTo>
                  <a:lnTo>
                    <a:pt x="596" y="314"/>
                  </a:lnTo>
                  <a:lnTo>
                    <a:pt x="592" y="316"/>
                  </a:lnTo>
                  <a:lnTo>
                    <a:pt x="590" y="316"/>
                  </a:lnTo>
                  <a:lnTo>
                    <a:pt x="590" y="316"/>
                  </a:lnTo>
                  <a:lnTo>
                    <a:pt x="588" y="318"/>
                  </a:lnTo>
                  <a:lnTo>
                    <a:pt x="584" y="320"/>
                  </a:lnTo>
                  <a:lnTo>
                    <a:pt x="582" y="324"/>
                  </a:lnTo>
                  <a:lnTo>
                    <a:pt x="580" y="326"/>
                  </a:lnTo>
                  <a:lnTo>
                    <a:pt x="580" y="332"/>
                  </a:lnTo>
                  <a:lnTo>
                    <a:pt x="582" y="336"/>
                  </a:lnTo>
                  <a:lnTo>
                    <a:pt x="586" y="342"/>
                  </a:lnTo>
                  <a:lnTo>
                    <a:pt x="590" y="348"/>
                  </a:lnTo>
                  <a:lnTo>
                    <a:pt x="594" y="352"/>
                  </a:lnTo>
                  <a:lnTo>
                    <a:pt x="596" y="358"/>
                  </a:lnTo>
                  <a:lnTo>
                    <a:pt x="598" y="362"/>
                  </a:lnTo>
                  <a:lnTo>
                    <a:pt x="600" y="364"/>
                  </a:lnTo>
                  <a:lnTo>
                    <a:pt x="600" y="366"/>
                  </a:lnTo>
                  <a:lnTo>
                    <a:pt x="608" y="390"/>
                  </a:lnTo>
                  <a:lnTo>
                    <a:pt x="610" y="390"/>
                  </a:lnTo>
                  <a:lnTo>
                    <a:pt x="610" y="394"/>
                  </a:lnTo>
                  <a:lnTo>
                    <a:pt x="612" y="398"/>
                  </a:lnTo>
                  <a:lnTo>
                    <a:pt x="614" y="402"/>
                  </a:lnTo>
                  <a:lnTo>
                    <a:pt x="614" y="406"/>
                  </a:lnTo>
                  <a:lnTo>
                    <a:pt x="614" y="412"/>
                  </a:lnTo>
                  <a:lnTo>
                    <a:pt x="614" y="416"/>
                  </a:lnTo>
                  <a:lnTo>
                    <a:pt x="614" y="422"/>
                  </a:lnTo>
                  <a:lnTo>
                    <a:pt x="612" y="426"/>
                  </a:lnTo>
                  <a:lnTo>
                    <a:pt x="610" y="430"/>
                  </a:lnTo>
                  <a:lnTo>
                    <a:pt x="606" y="434"/>
                  </a:lnTo>
                  <a:lnTo>
                    <a:pt x="606" y="436"/>
                  </a:lnTo>
                  <a:lnTo>
                    <a:pt x="604" y="438"/>
                  </a:lnTo>
                  <a:lnTo>
                    <a:pt x="592" y="458"/>
                  </a:lnTo>
                  <a:lnTo>
                    <a:pt x="582" y="482"/>
                  </a:lnTo>
                  <a:lnTo>
                    <a:pt x="560" y="502"/>
                  </a:lnTo>
                  <a:lnTo>
                    <a:pt x="544" y="512"/>
                  </a:lnTo>
                  <a:lnTo>
                    <a:pt x="540" y="520"/>
                  </a:lnTo>
                  <a:lnTo>
                    <a:pt x="536" y="520"/>
                  </a:lnTo>
                  <a:lnTo>
                    <a:pt x="526" y="522"/>
                  </a:lnTo>
                  <a:lnTo>
                    <a:pt x="514" y="522"/>
                  </a:lnTo>
                  <a:lnTo>
                    <a:pt x="502" y="520"/>
                  </a:lnTo>
                  <a:lnTo>
                    <a:pt x="494" y="532"/>
                  </a:lnTo>
                  <a:lnTo>
                    <a:pt x="482" y="534"/>
                  </a:lnTo>
                  <a:lnTo>
                    <a:pt x="482" y="534"/>
                  </a:lnTo>
                  <a:lnTo>
                    <a:pt x="480" y="534"/>
                  </a:lnTo>
                  <a:lnTo>
                    <a:pt x="478" y="534"/>
                  </a:lnTo>
                  <a:lnTo>
                    <a:pt x="474" y="536"/>
                  </a:lnTo>
                  <a:lnTo>
                    <a:pt x="472" y="536"/>
                  </a:lnTo>
                  <a:lnTo>
                    <a:pt x="470" y="540"/>
                  </a:lnTo>
                  <a:lnTo>
                    <a:pt x="468" y="542"/>
                  </a:lnTo>
                  <a:lnTo>
                    <a:pt x="468" y="546"/>
                  </a:lnTo>
                  <a:lnTo>
                    <a:pt x="470" y="552"/>
                  </a:lnTo>
                  <a:lnTo>
                    <a:pt x="470" y="558"/>
                  </a:lnTo>
                  <a:lnTo>
                    <a:pt x="470" y="564"/>
                  </a:lnTo>
                  <a:lnTo>
                    <a:pt x="470" y="568"/>
                  </a:lnTo>
                  <a:lnTo>
                    <a:pt x="470" y="570"/>
                  </a:lnTo>
                  <a:lnTo>
                    <a:pt x="468" y="572"/>
                  </a:lnTo>
                  <a:lnTo>
                    <a:pt x="456" y="574"/>
                  </a:lnTo>
                  <a:lnTo>
                    <a:pt x="454" y="574"/>
                  </a:lnTo>
                  <a:lnTo>
                    <a:pt x="452" y="572"/>
                  </a:lnTo>
                  <a:lnTo>
                    <a:pt x="450" y="570"/>
                  </a:lnTo>
                  <a:lnTo>
                    <a:pt x="450" y="566"/>
                  </a:lnTo>
                  <a:lnTo>
                    <a:pt x="450" y="564"/>
                  </a:lnTo>
                  <a:lnTo>
                    <a:pt x="452" y="560"/>
                  </a:lnTo>
                  <a:lnTo>
                    <a:pt x="456" y="556"/>
                  </a:lnTo>
                  <a:lnTo>
                    <a:pt x="458" y="552"/>
                  </a:lnTo>
                  <a:lnTo>
                    <a:pt x="460" y="548"/>
                  </a:lnTo>
                  <a:lnTo>
                    <a:pt x="460" y="544"/>
                  </a:lnTo>
                  <a:lnTo>
                    <a:pt x="458" y="540"/>
                  </a:lnTo>
                  <a:lnTo>
                    <a:pt x="456" y="538"/>
                  </a:lnTo>
                  <a:lnTo>
                    <a:pt x="452" y="536"/>
                  </a:lnTo>
                  <a:lnTo>
                    <a:pt x="448" y="536"/>
                  </a:lnTo>
                  <a:lnTo>
                    <a:pt x="444" y="534"/>
                  </a:lnTo>
                  <a:lnTo>
                    <a:pt x="442" y="532"/>
                  </a:lnTo>
                  <a:lnTo>
                    <a:pt x="442" y="532"/>
                  </a:lnTo>
                  <a:lnTo>
                    <a:pt x="438" y="534"/>
                  </a:lnTo>
                  <a:lnTo>
                    <a:pt x="434" y="536"/>
                  </a:lnTo>
                  <a:lnTo>
                    <a:pt x="434" y="538"/>
                  </a:lnTo>
                  <a:lnTo>
                    <a:pt x="432" y="538"/>
                  </a:lnTo>
                  <a:lnTo>
                    <a:pt x="430" y="528"/>
                  </a:lnTo>
                  <a:lnTo>
                    <a:pt x="418" y="516"/>
                  </a:lnTo>
                  <a:lnTo>
                    <a:pt x="412" y="514"/>
                  </a:lnTo>
                  <a:lnTo>
                    <a:pt x="408" y="516"/>
                  </a:lnTo>
                  <a:lnTo>
                    <a:pt x="402" y="516"/>
                  </a:lnTo>
                  <a:lnTo>
                    <a:pt x="396" y="516"/>
                  </a:lnTo>
                  <a:lnTo>
                    <a:pt x="390" y="516"/>
                  </a:lnTo>
                  <a:lnTo>
                    <a:pt x="386" y="514"/>
                  </a:lnTo>
                  <a:lnTo>
                    <a:pt x="382" y="514"/>
                  </a:lnTo>
                  <a:lnTo>
                    <a:pt x="382" y="514"/>
                  </a:lnTo>
                  <a:lnTo>
                    <a:pt x="378" y="514"/>
                  </a:lnTo>
                  <a:lnTo>
                    <a:pt x="372" y="514"/>
                  </a:lnTo>
                  <a:lnTo>
                    <a:pt x="370" y="516"/>
                  </a:lnTo>
                  <a:lnTo>
                    <a:pt x="368" y="516"/>
                  </a:lnTo>
                  <a:lnTo>
                    <a:pt x="364" y="516"/>
                  </a:lnTo>
                  <a:lnTo>
                    <a:pt x="362" y="518"/>
                  </a:lnTo>
                  <a:lnTo>
                    <a:pt x="362" y="520"/>
                  </a:lnTo>
                  <a:lnTo>
                    <a:pt x="362" y="520"/>
                  </a:lnTo>
                  <a:lnTo>
                    <a:pt x="362" y="522"/>
                  </a:lnTo>
                  <a:lnTo>
                    <a:pt x="358" y="524"/>
                  </a:lnTo>
                  <a:lnTo>
                    <a:pt x="356" y="526"/>
                  </a:lnTo>
                  <a:lnTo>
                    <a:pt x="356" y="526"/>
                  </a:lnTo>
                  <a:lnTo>
                    <a:pt x="356" y="528"/>
                  </a:lnTo>
                  <a:lnTo>
                    <a:pt x="356" y="528"/>
                  </a:lnTo>
                  <a:lnTo>
                    <a:pt x="356" y="528"/>
                  </a:lnTo>
                  <a:lnTo>
                    <a:pt x="356" y="532"/>
                  </a:lnTo>
                  <a:lnTo>
                    <a:pt x="358" y="538"/>
                  </a:lnTo>
                  <a:lnTo>
                    <a:pt x="356" y="542"/>
                  </a:lnTo>
                  <a:lnTo>
                    <a:pt x="356" y="544"/>
                  </a:lnTo>
                  <a:lnTo>
                    <a:pt x="354" y="544"/>
                  </a:lnTo>
                  <a:lnTo>
                    <a:pt x="352" y="544"/>
                  </a:lnTo>
                  <a:lnTo>
                    <a:pt x="352" y="544"/>
                  </a:lnTo>
                  <a:lnTo>
                    <a:pt x="350" y="544"/>
                  </a:lnTo>
                  <a:lnTo>
                    <a:pt x="348" y="544"/>
                  </a:lnTo>
                  <a:lnTo>
                    <a:pt x="342" y="546"/>
                  </a:lnTo>
                  <a:lnTo>
                    <a:pt x="338" y="548"/>
                  </a:lnTo>
                  <a:lnTo>
                    <a:pt x="334" y="548"/>
                  </a:lnTo>
                  <a:lnTo>
                    <a:pt x="332" y="548"/>
                  </a:lnTo>
                  <a:lnTo>
                    <a:pt x="332" y="548"/>
                  </a:lnTo>
                  <a:lnTo>
                    <a:pt x="332" y="546"/>
                  </a:lnTo>
                  <a:lnTo>
                    <a:pt x="332" y="542"/>
                  </a:lnTo>
                  <a:lnTo>
                    <a:pt x="334" y="538"/>
                  </a:lnTo>
                  <a:lnTo>
                    <a:pt x="334" y="536"/>
                  </a:lnTo>
                  <a:lnTo>
                    <a:pt x="334" y="534"/>
                  </a:lnTo>
                  <a:lnTo>
                    <a:pt x="326" y="528"/>
                  </a:lnTo>
                  <a:lnTo>
                    <a:pt x="320" y="530"/>
                  </a:lnTo>
                  <a:lnTo>
                    <a:pt x="316" y="530"/>
                  </a:lnTo>
                  <a:lnTo>
                    <a:pt x="312" y="528"/>
                  </a:lnTo>
                  <a:lnTo>
                    <a:pt x="310" y="526"/>
                  </a:lnTo>
                  <a:lnTo>
                    <a:pt x="308" y="524"/>
                  </a:lnTo>
                  <a:lnTo>
                    <a:pt x="308" y="522"/>
                  </a:lnTo>
                  <a:lnTo>
                    <a:pt x="308" y="520"/>
                  </a:lnTo>
                  <a:lnTo>
                    <a:pt x="308" y="520"/>
                  </a:lnTo>
                  <a:lnTo>
                    <a:pt x="312" y="498"/>
                  </a:lnTo>
                  <a:lnTo>
                    <a:pt x="316" y="488"/>
                  </a:lnTo>
                  <a:lnTo>
                    <a:pt x="320" y="484"/>
                  </a:lnTo>
                  <a:lnTo>
                    <a:pt x="320" y="484"/>
                  </a:lnTo>
                  <a:lnTo>
                    <a:pt x="316" y="470"/>
                  </a:lnTo>
                  <a:lnTo>
                    <a:pt x="310" y="458"/>
                  </a:lnTo>
                  <a:lnTo>
                    <a:pt x="304" y="452"/>
                  </a:lnTo>
                  <a:lnTo>
                    <a:pt x="300" y="450"/>
                  </a:lnTo>
                  <a:lnTo>
                    <a:pt x="300" y="448"/>
                  </a:lnTo>
                  <a:lnTo>
                    <a:pt x="298" y="448"/>
                  </a:lnTo>
                  <a:lnTo>
                    <a:pt x="264" y="452"/>
                  </a:lnTo>
                  <a:lnTo>
                    <a:pt x="252" y="450"/>
                  </a:lnTo>
                  <a:lnTo>
                    <a:pt x="248" y="446"/>
                  </a:lnTo>
                  <a:lnTo>
                    <a:pt x="242" y="442"/>
                  </a:lnTo>
                  <a:lnTo>
                    <a:pt x="232" y="440"/>
                  </a:lnTo>
                  <a:lnTo>
                    <a:pt x="222" y="440"/>
                  </a:lnTo>
                  <a:lnTo>
                    <a:pt x="216" y="438"/>
                  </a:lnTo>
                  <a:lnTo>
                    <a:pt x="208" y="440"/>
                  </a:lnTo>
                  <a:lnTo>
                    <a:pt x="200" y="444"/>
                  </a:lnTo>
                  <a:lnTo>
                    <a:pt x="196" y="446"/>
                  </a:lnTo>
                  <a:lnTo>
                    <a:pt x="192" y="450"/>
                  </a:lnTo>
                  <a:lnTo>
                    <a:pt x="188" y="452"/>
                  </a:lnTo>
                  <a:lnTo>
                    <a:pt x="186" y="454"/>
                  </a:lnTo>
                  <a:lnTo>
                    <a:pt x="186" y="454"/>
                  </a:lnTo>
                  <a:lnTo>
                    <a:pt x="186" y="454"/>
                  </a:lnTo>
                  <a:lnTo>
                    <a:pt x="186" y="452"/>
                  </a:lnTo>
                  <a:lnTo>
                    <a:pt x="186" y="452"/>
                  </a:lnTo>
                  <a:lnTo>
                    <a:pt x="184" y="450"/>
                  </a:lnTo>
                  <a:lnTo>
                    <a:pt x="184" y="448"/>
                  </a:lnTo>
                  <a:lnTo>
                    <a:pt x="182" y="450"/>
                  </a:lnTo>
                  <a:lnTo>
                    <a:pt x="180" y="450"/>
                  </a:lnTo>
                  <a:lnTo>
                    <a:pt x="178" y="450"/>
                  </a:lnTo>
                  <a:lnTo>
                    <a:pt x="178" y="452"/>
                  </a:lnTo>
                  <a:lnTo>
                    <a:pt x="114" y="438"/>
                  </a:lnTo>
                  <a:lnTo>
                    <a:pt x="88" y="416"/>
                  </a:lnTo>
                  <a:lnTo>
                    <a:pt x="82" y="402"/>
                  </a:lnTo>
                  <a:lnTo>
                    <a:pt x="82" y="392"/>
                  </a:lnTo>
                  <a:lnTo>
                    <a:pt x="88" y="384"/>
                  </a:lnTo>
                  <a:lnTo>
                    <a:pt x="92" y="380"/>
                  </a:lnTo>
                  <a:lnTo>
                    <a:pt x="94" y="380"/>
                  </a:lnTo>
                  <a:lnTo>
                    <a:pt x="88" y="366"/>
                  </a:lnTo>
                  <a:lnTo>
                    <a:pt x="96" y="362"/>
                  </a:lnTo>
                  <a:lnTo>
                    <a:pt x="94" y="358"/>
                  </a:lnTo>
                  <a:lnTo>
                    <a:pt x="92" y="354"/>
                  </a:lnTo>
                  <a:lnTo>
                    <a:pt x="92" y="350"/>
                  </a:lnTo>
                  <a:lnTo>
                    <a:pt x="90" y="348"/>
                  </a:lnTo>
                  <a:lnTo>
                    <a:pt x="90" y="346"/>
                  </a:lnTo>
                  <a:lnTo>
                    <a:pt x="88" y="342"/>
                  </a:lnTo>
                  <a:lnTo>
                    <a:pt x="86" y="340"/>
                  </a:lnTo>
                  <a:lnTo>
                    <a:pt x="82" y="338"/>
                  </a:lnTo>
                  <a:lnTo>
                    <a:pt x="76" y="336"/>
                  </a:lnTo>
                  <a:lnTo>
                    <a:pt x="72" y="336"/>
                  </a:lnTo>
                  <a:lnTo>
                    <a:pt x="66" y="334"/>
                  </a:lnTo>
                  <a:lnTo>
                    <a:pt x="62" y="332"/>
                  </a:lnTo>
                  <a:lnTo>
                    <a:pt x="60" y="330"/>
                  </a:lnTo>
                  <a:lnTo>
                    <a:pt x="58" y="328"/>
                  </a:lnTo>
                  <a:lnTo>
                    <a:pt x="50" y="330"/>
                  </a:lnTo>
                  <a:lnTo>
                    <a:pt x="30" y="332"/>
                  </a:lnTo>
                  <a:lnTo>
                    <a:pt x="28" y="314"/>
                  </a:lnTo>
                  <a:lnTo>
                    <a:pt x="26" y="312"/>
                  </a:lnTo>
                  <a:lnTo>
                    <a:pt x="26" y="312"/>
                  </a:lnTo>
                  <a:lnTo>
                    <a:pt x="24" y="310"/>
                  </a:lnTo>
                  <a:lnTo>
                    <a:pt x="22" y="308"/>
                  </a:lnTo>
                  <a:lnTo>
                    <a:pt x="20" y="304"/>
                  </a:lnTo>
                  <a:lnTo>
                    <a:pt x="18" y="300"/>
                  </a:lnTo>
                  <a:lnTo>
                    <a:pt x="16" y="294"/>
                  </a:lnTo>
                  <a:lnTo>
                    <a:pt x="16" y="290"/>
                  </a:lnTo>
                  <a:lnTo>
                    <a:pt x="16" y="290"/>
                  </a:lnTo>
                  <a:lnTo>
                    <a:pt x="14" y="286"/>
                  </a:lnTo>
                  <a:lnTo>
                    <a:pt x="12" y="284"/>
                  </a:lnTo>
                  <a:lnTo>
                    <a:pt x="10" y="282"/>
                  </a:lnTo>
                  <a:lnTo>
                    <a:pt x="6" y="282"/>
                  </a:lnTo>
                  <a:lnTo>
                    <a:pt x="4" y="280"/>
                  </a:lnTo>
                  <a:lnTo>
                    <a:pt x="2" y="280"/>
                  </a:lnTo>
                  <a:lnTo>
                    <a:pt x="0" y="276"/>
                  </a:lnTo>
                  <a:lnTo>
                    <a:pt x="0" y="272"/>
                  </a:lnTo>
                  <a:lnTo>
                    <a:pt x="0" y="272"/>
                  </a:lnTo>
                  <a:lnTo>
                    <a:pt x="0" y="270"/>
                  </a:lnTo>
                  <a:lnTo>
                    <a:pt x="0" y="266"/>
                  </a:lnTo>
                  <a:lnTo>
                    <a:pt x="0" y="264"/>
                  </a:lnTo>
                  <a:lnTo>
                    <a:pt x="2" y="260"/>
                  </a:lnTo>
                  <a:lnTo>
                    <a:pt x="4" y="256"/>
                  </a:lnTo>
                  <a:lnTo>
                    <a:pt x="8" y="254"/>
                  </a:lnTo>
                  <a:lnTo>
                    <a:pt x="12" y="252"/>
                  </a:lnTo>
                  <a:lnTo>
                    <a:pt x="18" y="252"/>
                  </a:lnTo>
                  <a:lnTo>
                    <a:pt x="28" y="254"/>
                  </a:lnTo>
                  <a:lnTo>
                    <a:pt x="40" y="246"/>
                  </a:lnTo>
                  <a:lnTo>
                    <a:pt x="40" y="246"/>
                  </a:lnTo>
                  <a:lnTo>
                    <a:pt x="42" y="244"/>
                  </a:lnTo>
                  <a:lnTo>
                    <a:pt x="44" y="242"/>
                  </a:lnTo>
                  <a:lnTo>
                    <a:pt x="48" y="242"/>
                  </a:lnTo>
                  <a:lnTo>
                    <a:pt x="54" y="240"/>
                  </a:lnTo>
                  <a:lnTo>
                    <a:pt x="54" y="240"/>
                  </a:lnTo>
                  <a:lnTo>
                    <a:pt x="56" y="240"/>
                  </a:lnTo>
                  <a:lnTo>
                    <a:pt x="60" y="240"/>
                  </a:lnTo>
                  <a:lnTo>
                    <a:pt x="64" y="238"/>
                  </a:lnTo>
                  <a:lnTo>
                    <a:pt x="70" y="236"/>
                  </a:lnTo>
                  <a:lnTo>
                    <a:pt x="74" y="232"/>
                  </a:lnTo>
                  <a:lnTo>
                    <a:pt x="78" y="226"/>
                  </a:lnTo>
                  <a:lnTo>
                    <a:pt x="80" y="220"/>
                  </a:lnTo>
                  <a:lnTo>
                    <a:pt x="82" y="218"/>
                  </a:lnTo>
                  <a:lnTo>
                    <a:pt x="82" y="216"/>
                  </a:lnTo>
                  <a:lnTo>
                    <a:pt x="84" y="212"/>
                  </a:lnTo>
                  <a:lnTo>
                    <a:pt x="84" y="208"/>
                  </a:lnTo>
                  <a:lnTo>
                    <a:pt x="84" y="206"/>
                  </a:lnTo>
                  <a:lnTo>
                    <a:pt x="84" y="202"/>
                  </a:lnTo>
                  <a:lnTo>
                    <a:pt x="80" y="202"/>
                  </a:lnTo>
                  <a:lnTo>
                    <a:pt x="78" y="198"/>
                  </a:lnTo>
                  <a:lnTo>
                    <a:pt x="76" y="196"/>
                  </a:lnTo>
                  <a:lnTo>
                    <a:pt x="74" y="192"/>
                  </a:lnTo>
                  <a:lnTo>
                    <a:pt x="74" y="188"/>
                  </a:lnTo>
                  <a:lnTo>
                    <a:pt x="74" y="186"/>
                  </a:lnTo>
                  <a:lnTo>
                    <a:pt x="80" y="184"/>
                  </a:lnTo>
                  <a:lnTo>
                    <a:pt x="84" y="182"/>
                  </a:lnTo>
                  <a:lnTo>
                    <a:pt x="86" y="182"/>
                  </a:lnTo>
                  <a:lnTo>
                    <a:pt x="88" y="180"/>
                  </a:lnTo>
                  <a:lnTo>
                    <a:pt x="88" y="180"/>
                  </a:lnTo>
                  <a:lnTo>
                    <a:pt x="90" y="178"/>
                  </a:lnTo>
                  <a:lnTo>
                    <a:pt x="90" y="176"/>
                  </a:lnTo>
                  <a:lnTo>
                    <a:pt x="90" y="174"/>
                  </a:lnTo>
                  <a:lnTo>
                    <a:pt x="90" y="172"/>
                  </a:lnTo>
                  <a:lnTo>
                    <a:pt x="90" y="172"/>
                  </a:lnTo>
                  <a:lnTo>
                    <a:pt x="94" y="172"/>
                  </a:lnTo>
                  <a:lnTo>
                    <a:pt x="98" y="170"/>
                  </a:lnTo>
                  <a:lnTo>
                    <a:pt x="102" y="170"/>
                  </a:lnTo>
                  <a:lnTo>
                    <a:pt x="106" y="168"/>
                  </a:lnTo>
                  <a:lnTo>
                    <a:pt x="110" y="164"/>
                  </a:lnTo>
                  <a:lnTo>
                    <a:pt x="112" y="158"/>
                  </a:lnTo>
                  <a:lnTo>
                    <a:pt x="116" y="152"/>
                  </a:lnTo>
                  <a:lnTo>
                    <a:pt x="116" y="146"/>
                  </a:lnTo>
                  <a:lnTo>
                    <a:pt x="116" y="142"/>
                  </a:lnTo>
                  <a:lnTo>
                    <a:pt x="120" y="136"/>
                  </a:lnTo>
                  <a:lnTo>
                    <a:pt x="124" y="134"/>
                  </a:lnTo>
                  <a:lnTo>
                    <a:pt x="128" y="132"/>
                  </a:lnTo>
                  <a:lnTo>
                    <a:pt x="134" y="130"/>
                  </a:lnTo>
                  <a:lnTo>
                    <a:pt x="140" y="130"/>
                  </a:lnTo>
                  <a:lnTo>
                    <a:pt x="144" y="128"/>
                  </a:lnTo>
                  <a:lnTo>
                    <a:pt x="146" y="124"/>
                  </a:lnTo>
                  <a:lnTo>
                    <a:pt x="148" y="120"/>
                  </a:lnTo>
                  <a:lnTo>
                    <a:pt x="150" y="114"/>
                  </a:lnTo>
                  <a:lnTo>
                    <a:pt x="154" y="110"/>
                  </a:lnTo>
                  <a:lnTo>
                    <a:pt x="158" y="104"/>
                  </a:lnTo>
                  <a:lnTo>
                    <a:pt x="164" y="102"/>
                  </a:lnTo>
                  <a:lnTo>
                    <a:pt x="172" y="100"/>
                  </a:lnTo>
                  <a:lnTo>
                    <a:pt x="176" y="100"/>
                  </a:lnTo>
                  <a:lnTo>
                    <a:pt x="178" y="98"/>
                  </a:lnTo>
                  <a:lnTo>
                    <a:pt x="180" y="96"/>
                  </a:lnTo>
                  <a:lnTo>
                    <a:pt x="180" y="94"/>
                  </a:lnTo>
                  <a:lnTo>
                    <a:pt x="180" y="92"/>
                  </a:lnTo>
                  <a:lnTo>
                    <a:pt x="180" y="90"/>
                  </a:lnTo>
                  <a:lnTo>
                    <a:pt x="180" y="86"/>
                  </a:lnTo>
                  <a:lnTo>
                    <a:pt x="182" y="82"/>
                  </a:lnTo>
                  <a:lnTo>
                    <a:pt x="186" y="80"/>
                  </a:lnTo>
                  <a:lnTo>
                    <a:pt x="190" y="76"/>
                  </a:lnTo>
                  <a:lnTo>
                    <a:pt x="194" y="74"/>
                  </a:lnTo>
                  <a:lnTo>
                    <a:pt x="216" y="74"/>
                  </a:lnTo>
                  <a:lnTo>
                    <a:pt x="194" y="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6" name="Freeform 26"/>
            <p:cNvSpPr>
              <a:spLocks/>
            </p:cNvSpPr>
            <p:nvPr/>
          </p:nvSpPr>
          <p:spPr bwMode="gray">
            <a:xfrm>
              <a:off x="2133" y="2924"/>
              <a:ext cx="68" cy="56"/>
            </a:xfrm>
            <a:custGeom>
              <a:avLst/>
              <a:gdLst/>
              <a:ahLst/>
              <a:cxnLst>
                <a:cxn ang="0">
                  <a:pos x="2" y="36"/>
                </a:cxn>
                <a:cxn ang="0">
                  <a:pos x="2" y="32"/>
                </a:cxn>
                <a:cxn ang="0">
                  <a:pos x="0" y="22"/>
                </a:cxn>
                <a:cxn ang="0">
                  <a:pos x="2" y="10"/>
                </a:cxn>
                <a:cxn ang="0">
                  <a:pos x="10" y="4"/>
                </a:cxn>
                <a:cxn ang="0">
                  <a:pos x="10" y="2"/>
                </a:cxn>
                <a:cxn ang="0">
                  <a:pos x="12" y="2"/>
                </a:cxn>
                <a:cxn ang="0">
                  <a:pos x="14" y="2"/>
                </a:cxn>
                <a:cxn ang="0">
                  <a:pos x="16" y="0"/>
                </a:cxn>
                <a:cxn ang="0">
                  <a:pos x="22" y="0"/>
                </a:cxn>
                <a:cxn ang="0">
                  <a:pos x="28" y="2"/>
                </a:cxn>
                <a:cxn ang="0">
                  <a:pos x="34" y="4"/>
                </a:cxn>
                <a:cxn ang="0">
                  <a:pos x="42" y="10"/>
                </a:cxn>
                <a:cxn ang="0">
                  <a:pos x="44" y="8"/>
                </a:cxn>
                <a:cxn ang="0">
                  <a:pos x="46" y="8"/>
                </a:cxn>
                <a:cxn ang="0">
                  <a:pos x="50" y="8"/>
                </a:cxn>
                <a:cxn ang="0">
                  <a:pos x="54" y="8"/>
                </a:cxn>
                <a:cxn ang="0">
                  <a:pos x="58" y="8"/>
                </a:cxn>
                <a:cxn ang="0">
                  <a:pos x="60" y="8"/>
                </a:cxn>
                <a:cxn ang="0">
                  <a:pos x="64" y="10"/>
                </a:cxn>
                <a:cxn ang="0">
                  <a:pos x="66" y="12"/>
                </a:cxn>
                <a:cxn ang="0">
                  <a:pos x="68" y="16"/>
                </a:cxn>
                <a:cxn ang="0">
                  <a:pos x="68" y="18"/>
                </a:cxn>
                <a:cxn ang="0">
                  <a:pos x="66" y="22"/>
                </a:cxn>
                <a:cxn ang="0">
                  <a:pos x="66" y="26"/>
                </a:cxn>
                <a:cxn ang="0">
                  <a:pos x="64" y="30"/>
                </a:cxn>
                <a:cxn ang="0">
                  <a:pos x="64" y="32"/>
                </a:cxn>
                <a:cxn ang="0">
                  <a:pos x="64" y="34"/>
                </a:cxn>
                <a:cxn ang="0">
                  <a:pos x="54" y="38"/>
                </a:cxn>
                <a:cxn ang="0">
                  <a:pos x="50" y="42"/>
                </a:cxn>
                <a:cxn ang="0">
                  <a:pos x="46" y="42"/>
                </a:cxn>
                <a:cxn ang="0">
                  <a:pos x="42" y="52"/>
                </a:cxn>
                <a:cxn ang="0">
                  <a:pos x="24" y="56"/>
                </a:cxn>
                <a:cxn ang="0">
                  <a:pos x="2" y="36"/>
                </a:cxn>
              </a:cxnLst>
              <a:rect l="0" t="0" r="r" b="b"/>
              <a:pathLst>
                <a:path w="68" h="56">
                  <a:moveTo>
                    <a:pt x="2" y="36"/>
                  </a:moveTo>
                  <a:lnTo>
                    <a:pt x="2" y="32"/>
                  </a:lnTo>
                  <a:lnTo>
                    <a:pt x="0" y="22"/>
                  </a:lnTo>
                  <a:lnTo>
                    <a:pt x="2" y="10"/>
                  </a:lnTo>
                  <a:lnTo>
                    <a:pt x="10" y="4"/>
                  </a:lnTo>
                  <a:lnTo>
                    <a:pt x="10" y="2"/>
                  </a:lnTo>
                  <a:lnTo>
                    <a:pt x="12" y="2"/>
                  </a:lnTo>
                  <a:lnTo>
                    <a:pt x="14" y="2"/>
                  </a:lnTo>
                  <a:lnTo>
                    <a:pt x="16" y="0"/>
                  </a:lnTo>
                  <a:lnTo>
                    <a:pt x="22" y="0"/>
                  </a:lnTo>
                  <a:lnTo>
                    <a:pt x="28" y="2"/>
                  </a:lnTo>
                  <a:lnTo>
                    <a:pt x="34" y="4"/>
                  </a:lnTo>
                  <a:lnTo>
                    <a:pt x="42" y="10"/>
                  </a:lnTo>
                  <a:lnTo>
                    <a:pt x="44" y="8"/>
                  </a:lnTo>
                  <a:lnTo>
                    <a:pt x="46" y="8"/>
                  </a:lnTo>
                  <a:lnTo>
                    <a:pt x="50" y="8"/>
                  </a:lnTo>
                  <a:lnTo>
                    <a:pt x="54" y="8"/>
                  </a:lnTo>
                  <a:lnTo>
                    <a:pt x="58" y="8"/>
                  </a:lnTo>
                  <a:lnTo>
                    <a:pt x="60" y="8"/>
                  </a:lnTo>
                  <a:lnTo>
                    <a:pt x="64" y="10"/>
                  </a:lnTo>
                  <a:lnTo>
                    <a:pt x="66" y="12"/>
                  </a:lnTo>
                  <a:lnTo>
                    <a:pt x="68" y="16"/>
                  </a:lnTo>
                  <a:lnTo>
                    <a:pt x="68" y="18"/>
                  </a:lnTo>
                  <a:lnTo>
                    <a:pt x="66" y="22"/>
                  </a:lnTo>
                  <a:lnTo>
                    <a:pt x="66" y="26"/>
                  </a:lnTo>
                  <a:lnTo>
                    <a:pt x="64" y="30"/>
                  </a:lnTo>
                  <a:lnTo>
                    <a:pt x="64" y="32"/>
                  </a:lnTo>
                  <a:lnTo>
                    <a:pt x="64" y="34"/>
                  </a:lnTo>
                  <a:lnTo>
                    <a:pt x="54" y="38"/>
                  </a:lnTo>
                  <a:lnTo>
                    <a:pt x="50" y="42"/>
                  </a:lnTo>
                  <a:lnTo>
                    <a:pt x="46" y="42"/>
                  </a:lnTo>
                  <a:lnTo>
                    <a:pt x="42" y="52"/>
                  </a:lnTo>
                  <a:lnTo>
                    <a:pt x="24" y="56"/>
                  </a:lnTo>
                  <a:lnTo>
                    <a:pt x="2"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7" name="Freeform 27"/>
            <p:cNvSpPr>
              <a:spLocks/>
            </p:cNvSpPr>
            <p:nvPr/>
          </p:nvSpPr>
          <p:spPr bwMode="gray">
            <a:xfrm>
              <a:off x="2487" y="2650"/>
              <a:ext cx="36" cy="44"/>
            </a:xfrm>
            <a:custGeom>
              <a:avLst/>
              <a:gdLst/>
              <a:ahLst/>
              <a:cxnLst>
                <a:cxn ang="0">
                  <a:pos x="6" y="0"/>
                </a:cxn>
                <a:cxn ang="0">
                  <a:pos x="6" y="2"/>
                </a:cxn>
                <a:cxn ang="0">
                  <a:pos x="2" y="4"/>
                </a:cxn>
                <a:cxn ang="0">
                  <a:pos x="0" y="6"/>
                </a:cxn>
                <a:cxn ang="0">
                  <a:pos x="0" y="10"/>
                </a:cxn>
                <a:cxn ang="0">
                  <a:pos x="2" y="12"/>
                </a:cxn>
                <a:cxn ang="0">
                  <a:pos x="4" y="16"/>
                </a:cxn>
                <a:cxn ang="0">
                  <a:pos x="8" y="20"/>
                </a:cxn>
                <a:cxn ang="0">
                  <a:pos x="10" y="24"/>
                </a:cxn>
                <a:cxn ang="0">
                  <a:pos x="14" y="28"/>
                </a:cxn>
                <a:cxn ang="0">
                  <a:pos x="16" y="32"/>
                </a:cxn>
                <a:cxn ang="0">
                  <a:pos x="16" y="32"/>
                </a:cxn>
                <a:cxn ang="0">
                  <a:pos x="16" y="34"/>
                </a:cxn>
                <a:cxn ang="0">
                  <a:pos x="16" y="36"/>
                </a:cxn>
                <a:cxn ang="0">
                  <a:pos x="16" y="38"/>
                </a:cxn>
                <a:cxn ang="0">
                  <a:pos x="18" y="40"/>
                </a:cxn>
                <a:cxn ang="0">
                  <a:pos x="18" y="42"/>
                </a:cxn>
                <a:cxn ang="0">
                  <a:pos x="22" y="44"/>
                </a:cxn>
                <a:cxn ang="0">
                  <a:pos x="26" y="44"/>
                </a:cxn>
                <a:cxn ang="0">
                  <a:pos x="30" y="42"/>
                </a:cxn>
                <a:cxn ang="0">
                  <a:pos x="34" y="38"/>
                </a:cxn>
                <a:cxn ang="0">
                  <a:pos x="34" y="34"/>
                </a:cxn>
                <a:cxn ang="0">
                  <a:pos x="34" y="30"/>
                </a:cxn>
                <a:cxn ang="0">
                  <a:pos x="34" y="26"/>
                </a:cxn>
                <a:cxn ang="0">
                  <a:pos x="34" y="22"/>
                </a:cxn>
                <a:cxn ang="0">
                  <a:pos x="34" y="18"/>
                </a:cxn>
                <a:cxn ang="0">
                  <a:pos x="34" y="16"/>
                </a:cxn>
                <a:cxn ang="0">
                  <a:pos x="36" y="14"/>
                </a:cxn>
                <a:cxn ang="0">
                  <a:pos x="34" y="14"/>
                </a:cxn>
                <a:cxn ang="0">
                  <a:pos x="32" y="12"/>
                </a:cxn>
                <a:cxn ang="0">
                  <a:pos x="28" y="10"/>
                </a:cxn>
                <a:cxn ang="0">
                  <a:pos x="24" y="6"/>
                </a:cxn>
                <a:cxn ang="0">
                  <a:pos x="20" y="4"/>
                </a:cxn>
                <a:cxn ang="0">
                  <a:pos x="18" y="4"/>
                </a:cxn>
                <a:cxn ang="0">
                  <a:pos x="12" y="4"/>
                </a:cxn>
                <a:cxn ang="0">
                  <a:pos x="10" y="2"/>
                </a:cxn>
                <a:cxn ang="0">
                  <a:pos x="8" y="2"/>
                </a:cxn>
                <a:cxn ang="0">
                  <a:pos x="6" y="0"/>
                </a:cxn>
              </a:cxnLst>
              <a:rect l="0" t="0" r="r" b="b"/>
              <a:pathLst>
                <a:path w="36" h="44">
                  <a:moveTo>
                    <a:pt x="6" y="0"/>
                  </a:moveTo>
                  <a:lnTo>
                    <a:pt x="6" y="2"/>
                  </a:lnTo>
                  <a:lnTo>
                    <a:pt x="2" y="4"/>
                  </a:lnTo>
                  <a:lnTo>
                    <a:pt x="0" y="6"/>
                  </a:lnTo>
                  <a:lnTo>
                    <a:pt x="0" y="10"/>
                  </a:lnTo>
                  <a:lnTo>
                    <a:pt x="2" y="12"/>
                  </a:lnTo>
                  <a:lnTo>
                    <a:pt x="4" y="16"/>
                  </a:lnTo>
                  <a:lnTo>
                    <a:pt x="8" y="20"/>
                  </a:lnTo>
                  <a:lnTo>
                    <a:pt x="10" y="24"/>
                  </a:lnTo>
                  <a:lnTo>
                    <a:pt x="14" y="28"/>
                  </a:lnTo>
                  <a:lnTo>
                    <a:pt x="16" y="32"/>
                  </a:lnTo>
                  <a:lnTo>
                    <a:pt x="16" y="32"/>
                  </a:lnTo>
                  <a:lnTo>
                    <a:pt x="16" y="34"/>
                  </a:lnTo>
                  <a:lnTo>
                    <a:pt x="16" y="36"/>
                  </a:lnTo>
                  <a:lnTo>
                    <a:pt x="16" y="38"/>
                  </a:lnTo>
                  <a:lnTo>
                    <a:pt x="18" y="40"/>
                  </a:lnTo>
                  <a:lnTo>
                    <a:pt x="18" y="42"/>
                  </a:lnTo>
                  <a:lnTo>
                    <a:pt x="22" y="44"/>
                  </a:lnTo>
                  <a:lnTo>
                    <a:pt x="26" y="44"/>
                  </a:lnTo>
                  <a:lnTo>
                    <a:pt x="30" y="42"/>
                  </a:lnTo>
                  <a:lnTo>
                    <a:pt x="34" y="38"/>
                  </a:lnTo>
                  <a:lnTo>
                    <a:pt x="34" y="34"/>
                  </a:lnTo>
                  <a:lnTo>
                    <a:pt x="34" y="30"/>
                  </a:lnTo>
                  <a:lnTo>
                    <a:pt x="34" y="26"/>
                  </a:lnTo>
                  <a:lnTo>
                    <a:pt x="34" y="22"/>
                  </a:lnTo>
                  <a:lnTo>
                    <a:pt x="34" y="18"/>
                  </a:lnTo>
                  <a:lnTo>
                    <a:pt x="34" y="16"/>
                  </a:lnTo>
                  <a:lnTo>
                    <a:pt x="36" y="14"/>
                  </a:lnTo>
                  <a:lnTo>
                    <a:pt x="34" y="14"/>
                  </a:lnTo>
                  <a:lnTo>
                    <a:pt x="32" y="12"/>
                  </a:lnTo>
                  <a:lnTo>
                    <a:pt x="28" y="10"/>
                  </a:lnTo>
                  <a:lnTo>
                    <a:pt x="24" y="6"/>
                  </a:lnTo>
                  <a:lnTo>
                    <a:pt x="20" y="4"/>
                  </a:lnTo>
                  <a:lnTo>
                    <a:pt x="18" y="4"/>
                  </a:lnTo>
                  <a:lnTo>
                    <a:pt x="12" y="4"/>
                  </a:lnTo>
                  <a:lnTo>
                    <a:pt x="10" y="2"/>
                  </a:lnTo>
                  <a:lnTo>
                    <a:pt x="8" y="2"/>
                  </a:lnTo>
                  <a:lnTo>
                    <a:pt x="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8" name="Freeform 28"/>
            <p:cNvSpPr>
              <a:spLocks/>
            </p:cNvSpPr>
            <p:nvPr/>
          </p:nvSpPr>
          <p:spPr bwMode="gray">
            <a:xfrm>
              <a:off x="2499" y="2528"/>
              <a:ext cx="144" cy="122"/>
            </a:xfrm>
            <a:custGeom>
              <a:avLst/>
              <a:gdLst/>
              <a:ahLst/>
              <a:cxnLst>
                <a:cxn ang="0">
                  <a:pos x="0" y="114"/>
                </a:cxn>
                <a:cxn ang="0">
                  <a:pos x="22" y="114"/>
                </a:cxn>
                <a:cxn ang="0">
                  <a:pos x="58" y="106"/>
                </a:cxn>
                <a:cxn ang="0">
                  <a:pos x="62" y="118"/>
                </a:cxn>
                <a:cxn ang="0">
                  <a:pos x="66" y="120"/>
                </a:cxn>
                <a:cxn ang="0">
                  <a:pos x="74" y="120"/>
                </a:cxn>
                <a:cxn ang="0">
                  <a:pos x="82" y="114"/>
                </a:cxn>
                <a:cxn ang="0">
                  <a:pos x="86" y="110"/>
                </a:cxn>
                <a:cxn ang="0">
                  <a:pos x="102" y="104"/>
                </a:cxn>
                <a:cxn ang="0">
                  <a:pos x="106" y="100"/>
                </a:cxn>
                <a:cxn ang="0">
                  <a:pos x="116" y="94"/>
                </a:cxn>
                <a:cxn ang="0">
                  <a:pos x="124" y="88"/>
                </a:cxn>
                <a:cxn ang="0">
                  <a:pos x="128" y="82"/>
                </a:cxn>
                <a:cxn ang="0">
                  <a:pos x="132" y="76"/>
                </a:cxn>
                <a:cxn ang="0">
                  <a:pos x="136" y="68"/>
                </a:cxn>
                <a:cxn ang="0">
                  <a:pos x="138" y="60"/>
                </a:cxn>
                <a:cxn ang="0">
                  <a:pos x="138" y="52"/>
                </a:cxn>
                <a:cxn ang="0">
                  <a:pos x="136" y="44"/>
                </a:cxn>
                <a:cxn ang="0">
                  <a:pos x="136" y="42"/>
                </a:cxn>
                <a:cxn ang="0">
                  <a:pos x="140" y="38"/>
                </a:cxn>
                <a:cxn ang="0">
                  <a:pos x="144" y="30"/>
                </a:cxn>
                <a:cxn ang="0">
                  <a:pos x="144" y="20"/>
                </a:cxn>
                <a:cxn ang="0">
                  <a:pos x="142" y="8"/>
                </a:cxn>
                <a:cxn ang="0">
                  <a:pos x="140" y="0"/>
                </a:cxn>
                <a:cxn ang="0">
                  <a:pos x="138" y="0"/>
                </a:cxn>
                <a:cxn ang="0">
                  <a:pos x="132" y="2"/>
                </a:cxn>
                <a:cxn ang="0">
                  <a:pos x="122" y="8"/>
                </a:cxn>
                <a:cxn ang="0">
                  <a:pos x="116" y="18"/>
                </a:cxn>
                <a:cxn ang="0">
                  <a:pos x="114" y="32"/>
                </a:cxn>
                <a:cxn ang="0">
                  <a:pos x="112" y="44"/>
                </a:cxn>
                <a:cxn ang="0">
                  <a:pos x="108" y="48"/>
                </a:cxn>
                <a:cxn ang="0">
                  <a:pos x="102" y="58"/>
                </a:cxn>
                <a:cxn ang="0">
                  <a:pos x="94" y="68"/>
                </a:cxn>
                <a:cxn ang="0">
                  <a:pos x="82" y="76"/>
                </a:cxn>
                <a:cxn ang="0">
                  <a:pos x="72" y="84"/>
                </a:cxn>
                <a:cxn ang="0">
                  <a:pos x="64" y="90"/>
                </a:cxn>
                <a:cxn ang="0">
                  <a:pos x="40" y="90"/>
                </a:cxn>
                <a:cxn ang="0">
                  <a:pos x="6" y="106"/>
                </a:cxn>
              </a:cxnLst>
              <a:rect l="0" t="0" r="r" b="b"/>
              <a:pathLst>
                <a:path w="144" h="122">
                  <a:moveTo>
                    <a:pt x="6" y="106"/>
                  </a:moveTo>
                  <a:lnTo>
                    <a:pt x="0" y="114"/>
                  </a:lnTo>
                  <a:lnTo>
                    <a:pt x="14" y="118"/>
                  </a:lnTo>
                  <a:lnTo>
                    <a:pt x="22" y="114"/>
                  </a:lnTo>
                  <a:lnTo>
                    <a:pt x="38" y="110"/>
                  </a:lnTo>
                  <a:lnTo>
                    <a:pt x="58" y="106"/>
                  </a:lnTo>
                  <a:lnTo>
                    <a:pt x="62" y="118"/>
                  </a:lnTo>
                  <a:lnTo>
                    <a:pt x="62" y="118"/>
                  </a:lnTo>
                  <a:lnTo>
                    <a:pt x="62" y="120"/>
                  </a:lnTo>
                  <a:lnTo>
                    <a:pt x="66" y="120"/>
                  </a:lnTo>
                  <a:lnTo>
                    <a:pt x="68" y="122"/>
                  </a:lnTo>
                  <a:lnTo>
                    <a:pt x="74" y="120"/>
                  </a:lnTo>
                  <a:lnTo>
                    <a:pt x="78" y="116"/>
                  </a:lnTo>
                  <a:lnTo>
                    <a:pt x="82" y="114"/>
                  </a:lnTo>
                  <a:lnTo>
                    <a:pt x="84" y="110"/>
                  </a:lnTo>
                  <a:lnTo>
                    <a:pt x="86" y="110"/>
                  </a:lnTo>
                  <a:lnTo>
                    <a:pt x="100" y="106"/>
                  </a:lnTo>
                  <a:lnTo>
                    <a:pt x="102" y="104"/>
                  </a:lnTo>
                  <a:lnTo>
                    <a:pt x="104" y="104"/>
                  </a:lnTo>
                  <a:lnTo>
                    <a:pt x="106" y="100"/>
                  </a:lnTo>
                  <a:lnTo>
                    <a:pt x="112" y="98"/>
                  </a:lnTo>
                  <a:lnTo>
                    <a:pt x="116" y="94"/>
                  </a:lnTo>
                  <a:lnTo>
                    <a:pt x="120" y="90"/>
                  </a:lnTo>
                  <a:lnTo>
                    <a:pt x="124" y="88"/>
                  </a:lnTo>
                  <a:lnTo>
                    <a:pt x="126" y="84"/>
                  </a:lnTo>
                  <a:lnTo>
                    <a:pt x="128" y="82"/>
                  </a:lnTo>
                  <a:lnTo>
                    <a:pt x="130" y="80"/>
                  </a:lnTo>
                  <a:lnTo>
                    <a:pt x="132" y="76"/>
                  </a:lnTo>
                  <a:lnTo>
                    <a:pt x="134" y="72"/>
                  </a:lnTo>
                  <a:lnTo>
                    <a:pt x="136" y="68"/>
                  </a:lnTo>
                  <a:lnTo>
                    <a:pt x="138" y="64"/>
                  </a:lnTo>
                  <a:lnTo>
                    <a:pt x="138" y="60"/>
                  </a:lnTo>
                  <a:lnTo>
                    <a:pt x="138" y="58"/>
                  </a:lnTo>
                  <a:lnTo>
                    <a:pt x="138" y="52"/>
                  </a:lnTo>
                  <a:lnTo>
                    <a:pt x="136" y="48"/>
                  </a:lnTo>
                  <a:lnTo>
                    <a:pt x="136" y="44"/>
                  </a:lnTo>
                  <a:lnTo>
                    <a:pt x="136" y="42"/>
                  </a:lnTo>
                  <a:lnTo>
                    <a:pt x="136" y="42"/>
                  </a:lnTo>
                  <a:lnTo>
                    <a:pt x="138" y="40"/>
                  </a:lnTo>
                  <a:lnTo>
                    <a:pt x="140" y="38"/>
                  </a:lnTo>
                  <a:lnTo>
                    <a:pt x="142" y="34"/>
                  </a:lnTo>
                  <a:lnTo>
                    <a:pt x="144" y="30"/>
                  </a:lnTo>
                  <a:lnTo>
                    <a:pt x="144" y="26"/>
                  </a:lnTo>
                  <a:lnTo>
                    <a:pt x="144" y="20"/>
                  </a:lnTo>
                  <a:lnTo>
                    <a:pt x="142" y="14"/>
                  </a:lnTo>
                  <a:lnTo>
                    <a:pt x="142" y="8"/>
                  </a:lnTo>
                  <a:lnTo>
                    <a:pt x="140" y="4"/>
                  </a:lnTo>
                  <a:lnTo>
                    <a:pt x="140" y="0"/>
                  </a:lnTo>
                  <a:lnTo>
                    <a:pt x="140" y="0"/>
                  </a:lnTo>
                  <a:lnTo>
                    <a:pt x="138" y="0"/>
                  </a:lnTo>
                  <a:lnTo>
                    <a:pt x="136" y="0"/>
                  </a:lnTo>
                  <a:lnTo>
                    <a:pt x="132" y="2"/>
                  </a:lnTo>
                  <a:lnTo>
                    <a:pt x="126" y="4"/>
                  </a:lnTo>
                  <a:lnTo>
                    <a:pt x="122" y="8"/>
                  </a:lnTo>
                  <a:lnTo>
                    <a:pt x="118" y="12"/>
                  </a:lnTo>
                  <a:lnTo>
                    <a:pt x="116" y="18"/>
                  </a:lnTo>
                  <a:lnTo>
                    <a:pt x="114" y="26"/>
                  </a:lnTo>
                  <a:lnTo>
                    <a:pt x="114" y="32"/>
                  </a:lnTo>
                  <a:lnTo>
                    <a:pt x="112" y="38"/>
                  </a:lnTo>
                  <a:lnTo>
                    <a:pt x="112" y="44"/>
                  </a:lnTo>
                  <a:lnTo>
                    <a:pt x="110" y="46"/>
                  </a:lnTo>
                  <a:lnTo>
                    <a:pt x="108" y="48"/>
                  </a:lnTo>
                  <a:lnTo>
                    <a:pt x="106" y="52"/>
                  </a:lnTo>
                  <a:lnTo>
                    <a:pt x="102" y="58"/>
                  </a:lnTo>
                  <a:lnTo>
                    <a:pt x="98" y="62"/>
                  </a:lnTo>
                  <a:lnTo>
                    <a:pt x="94" y="68"/>
                  </a:lnTo>
                  <a:lnTo>
                    <a:pt x="88" y="72"/>
                  </a:lnTo>
                  <a:lnTo>
                    <a:pt x="82" y="76"/>
                  </a:lnTo>
                  <a:lnTo>
                    <a:pt x="76" y="80"/>
                  </a:lnTo>
                  <a:lnTo>
                    <a:pt x="72" y="84"/>
                  </a:lnTo>
                  <a:lnTo>
                    <a:pt x="68" y="88"/>
                  </a:lnTo>
                  <a:lnTo>
                    <a:pt x="64" y="90"/>
                  </a:lnTo>
                  <a:lnTo>
                    <a:pt x="64" y="90"/>
                  </a:lnTo>
                  <a:lnTo>
                    <a:pt x="40" y="90"/>
                  </a:lnTo>
                  <a:lnTo>
                    <a:pt x="22" y="96"/>
                  </a:lnTo>
                  <a:lnTo>
                    <a:pt x="6" y="10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29" name="Freeform 29"/>
            <p:cNvSpPr>
              <a:spLocks/>
            </p:cNvSpPr>
            <p:nvPr/>
          </p:nvSpPr>
          <p:spPr bwMode="gray">
            <a:xfrm>
              <a:off x="2519" y="2644"/>
              <a:ext cx="24" cy="16"/>
            </a:xfrm>
            <a:custGeom>
              <a:avLst/>
              <a:gdLst/>
              <a:ahLst/>
              <a:cxnLst>
                <a:cxn ang="0">
                  <a:pos x="8" y="0"/>
                </a:cxn>
                <a:cxn ang="0">
                  <a:pos x="0" y="10"/>
                </a:cxn>
                <a:cxn ang="0">
                  <a:pos x="8" y="16"/>
                </a:cxn>
                <a:cxn ang="0">
                  <a:pos x="18" y="8"/>
                </a:cxn>
                <a:cxn ang="0">
                  <a:pos x="24" y="2"/>
                </a:cxn>
                <a:cxn ang="0">
                  <a:pos x="8" y="0"/>
                </a:cxn>
              </a:cxnLst>
              <a:rect l="0" t="0" r="r" b="b"/>
              <a:pathLst>
                <a:path w="24" h="16">
                  <a:moveTo>
                    <a:pt x="8" y="0"/>
                  </a:moveTo>
                  <a:lnTo>
                    <a:pt x="0" y="10"/>
                  </a:lnTo>
                  <a:lnTo>
                    <a:pt x="8" y="16"/>
                  </a:lnTo>
                  <a:lnTo>
                    <a:pt x="18" y="8"/>
                  </a:lnTo>
                  <a:lnTo>
                    <a:pt x="24" y="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0" name="Freeform 30"/>
            <p:cNvSpPr>
              <a:spLocks/>
            </p:cNvSpPr>
            <p:nvPr/>
          </p:nvSpPr>
          <p:spPr bwMode="gray">
            <a:xfrm>
              <a:off x="2617" y="2454"/>
              <a:ext cx="78" cy="60"/>
            </a:xfrm>
            <a:custGeom>
              <a:avLst/>
              <a:gdLst/>
              <a:ahLst/>
              <a:cxnLst>
                <a:cxn ang="0">
                  <a:pos x="36" y="6"/>
                </a:cxn>
                <a:cxn ang="0">
                  <a:pos x="36" y="6"/>
                </a:cxn>
                <a:cxn ang="0">
                  <a:pos x="34" y="4"/>
                </a:cxn>
                <a:cxn ang="0">
                  <a:pos x="32" y="2"/>
                </a:cxn>
                <a:cxn ang="0">
                  <a:pos x="30" y="0"/>
                </a:cxn>
                <a:cxn ang="0">
                  <a:pos x="28" y="0"/>
                </a:cxn>
                <a:cxn ang="0">
                  <a:pos x="26" y="2"/>
                </a:cxn>
                <a:cxn ang="0">
                  <a:pos x="24" y="4"/>
                </a:cxn>
                <a:cxn ang="0">
                  <a:pos x="22" y="12"/>
                </a:cxn>
                <a:cxn ang="0">
                  <a:pos x="20" y="18"/>
                </a:cxn>
                <a:cxn ang="0">
                  <a:pos x="20" y="22"/>
                </a:cxn>
                <a:cxn ang="0">
                  <a:pos x="20" y="26"/>
                </a:cxn>
                <a:cxn ang="0">
                  <a:pos x="18" y="28"/>
                </a:cxn>
                <a:cxn ang="0">
                  <a:pos x="16" y="32"/>
                </a:cxn>
                <a:cxn ang="0">
                  <a:pos x="12" y="36"/>
                </a:cxn>
                <a:cxn ang="0">
                  <a:pos x="10" y="42"/>
                </a:cxn>
                <a:cxn ang="0">
                  <a:pos x="6" y="46"/>
                </a:cxn>
                <a:cxn ang="0">
                  <a:pos x="4" y="48"/>
                </a:cxn>
                <a:cxn ang="0">
                  <a:pos x="2" y="50"/>
                </a:cxn>
                <a:cxn ang="0">
                  <a:pos x="0" y="52"/>
                </a:cxn>
                <a:cxn ang="0">
                  <a:pos x="0" y="54"/>
                </a:cxn>
                <a:cxn ang="0">
                  <a:pos x="0" y="56"/>
                </a:cxn>
                <a:cxn ang="0">
                  <a:pos x="4" y="56"/>
                </a:cxn>
                <a:cxn ang="0">
                  <a:pos x="8" y="58"/>
                </a:cxn>
                <a:cxn ang="0">
                  <a:pos x="14" y="58"/>
                </a:cxn>
                <a:cxn ang="0">
                  <a:pos x="20" y="58"/>
                </a:cxn>
                <a:cxn ang="0">
                  <a:pos x="26" y="58"/>
                </a:cxn>
                <a:cxn ang="0">
                  <a:pos x="30" y="56"/>
                </a:cxn>
                <a:cxn ang="0">
                  <a:pos x="32" y="56"/>
                </a:cxn>
                <a:cxn ang="0">
                  <a:pos x="38" y="60"/>
                </a:cxn>
                <a:cxn ang="0">
                  <a:pos x="48" y="58"/>
                </a:cxn>
                <a:cxn ang="0">
                  <a:pos x="48" y="58"/>
                </a:cxn>
                <a:cxn ang="0">
                  <a:pos x="50" y="56"/>
                </a:cxn>
                <a:cxn ang="0">
                  <a:pos x="52" y="52"/>
                </a:cxn>
                <a:cxn ang="0">
                  <a:pos x="54" y="50"/>
                </a:cxn>
                <a:cxn ang="0">
                  <a:pos x="56" y="46"/>
                </a:cxn>
                <a:cxn ang="0">
                  <a:pos x="60" y="44"/>
                </a:cxn>
                <a:cxn ang="0">
                  <a:pos x="62" y="44"/>
                </a:cxn>
                <a:cxn ang="0">
                  <a:pos x="64" y="44"/>
                </a:cxn>
                <a:cxn ang="0">
                  <a:pos x="66" y="42"/>
                </a:cxn>
                <a:cxn ang="0">
                  <a:pos x="70" y="40"/>
                </a:cxn>
                <a:cxn ang="0">
                  <a:pos x="72" y="38"/>
                </a:cxn>
                <a:cxn ang="0">
                  <a:pos x="74" y="36"/>
                </a:cxn>
                <a:cxn ang="0">
                  <a:pos x="76" y="34"/>
                </a:cxn>
                <a:cxn ang="0">
                  <a:pos x="78" y="32"/>
                </a:cxn>
                <a:cxn ang="0">
                  <a:pos x="78" y="32"/>
                </a:cxn>
                <a:cxn ang="0">
                  <a:pos x="78" y="30"/>
                </a:cxn>
                <a:cxn ang="0">
                  <a:pos x="78" y="26"/>
                </a:cxn>
                <a:cxn ang="0">
                  <a:pos x="78" y="24"/>
                </a:cxn>
                <a:cxn ang="0">
                  <a:pos x="76" y="22"/>
                </a:cxn>
                <a:cxn ang="0">
                  <a:pos x="74" y="20"/>
                </a:cxn>
                <a:cxn ang="0">
                  <a:pos x="72" y="22"/>
                </a:cxn>
                <a:cxn ang="0">
                  <a:pos x="70" y="24"/>
                </a:cxn>
                <a:cxn ang="0">
                  <a:pos x="66" y="26"/>
                </a:cxn>
                <a:cxn ang="0">
                  <a:pos x="64" y="26"/>
                </a:cxn>
                <a:cxn ang="0">
                  <a:pos x="62" y="26"/>
                </a:cxn>
                <a:cxn ang="0">
                  <a:pos x="58" y="24"/>
                </a:cxn>
                <a:cxn ang="0">
                  <a:pos x="52" y="22"/>
                </a:cxn>
                <a:cxn ang="0">
                  <a:pos x="46" y="20"/>
                </a:cxn>
                <a:cxn ang="0">
                  <a:pos x="42" y="16"/>
                </a:cxn>
                <a:cxn ang="0">
                  <a:pos x="38" y="12"/>
                </a:cxn>
                <a:cxn ang="0">
                  <a:pos x="36" y="6"/>
                </a:cxn>
              </a:cxnLst>
              <a:rect l="0" t="0" r="r" b="b"/>
              <a:pathLst>
                <a:path w="78" h="60">
                  <a:moveTo>
                    <a:pt x="36" y="6"/>
                  </a:moveTo>
                  <a:lnTo>
                    <a:pt x="36" y="6"/>
                  </a:lnTo>
                  <a:lnTo>
                    <a:pt x="34" y="4"/>
                  </a:lnTo>
                  <a:lnTo>
                    <a:pt x="32" y="2"/>
                  </a:lnTo>
                  <a:lnTo>
                    <a:pt x="30" y="0"/>
                  </a:lnTo>
                  <a:lnTo>
                    <a:pt x="28" y="0"/>
                  </a:lnTo>
                  <a:lnTo>
                    <a:pt x="26" y="2"/>
                  </a:lnTo>
                  <a:lnTo>
                    <a:pt x="24" y="4"/>
                  </a:lnTo>
                  <a:lnTo>
                    <a:pt x="22" y="12"/>
                  </a:lnTo>
                  <a:lnTo>
                    <a:pt x="20" y="18"/>
                  </a:lnTo>
                  <a:lnTo>
                    <a:pt x="20" y="22"/>
                  </a:lnTo>
                  <a:lnTo>
                    <a:pt x="20" y="26"/>
                  </a:lnTo>
                  <a:lnTo>
                    <a:pt x="18" y="28"/>
                  </a:lnTo>
                  <a:lnTo>
                    <a:pt x="16" y="32"/>
                  </a:lnTo>
                  <a:lnTo>
                    <a:pt x="12" y="36"/>
                  </a:lnTo>
                  <a:lnTo>
                    <a:pt x="10" y="42"/>
                  </a:lnTo>
                  <a:lnTo>
                    <a:pt x="6" y="46"/>
                  </a:lnTo>
                  <a:lnTo>
                    <a:pt x="4" y="48"/>
                  </a:lnTo>
                  <a:lnTo>
                    <a:pt x="2" y="50"/>
                  </a:lnTo>
                  <a:lnTo>
                    <a:pt x="0" y="52"/>
                  </a:lnTo>
                  <a:lnTo>
                    <a:pt x="0" y="54"/>
                  </a:lnTo>
                  <a:lnTo>
                    <a:pt x="0" y="56"/>
                  </a:lnTo>
                  <a:lnTo>
                    <a:pt x="4" y="56"/>
                  </a:lnTo>
                  <a:lnTo>
                    <a:pt x="8" y="58"/>
                  </a:lnTo>
                  <a:lnTo>
                    <a:pt x="14" y="58"/>
                  </a:lnTo>
                  <a:lnTo>
                    <a:pt x="20" y="58"/>
                  </a:lnTo>
                  <a:lnTo>
                    <a:pt x="26" y="58"/>
                  </a:lnTo>
                  <a:lnTo>
                    <a:pt x="30" y="56"/>
                  </a:lnTo>
                  <a:lnTo>
                    <a:pt x="32" y="56"/>
                  </a:lnTo>
                  <a:lnTo>
                    <a:pt x="38" y="60"/>
                  </a:lnTo>
                  <a:lnTo>
                    <a:pt x="48" y="58"/>
                  </a:lnTo>
                  <a:lnTo>
                    <a:pt x="48" y="58"/>
                  </a:lnTo>
                  <a:lnTo>
                    <a:pt x="50" y="56"/>
                  </a:lnTo>
                  <a:lnTo>
                    <a:pt x="52" y="52"/>
                  </a:lnTo>
                  <a:lnTo>
                    <a:pt x="54" y="50"/>
                  </a:lnTo>
                  <a:lnTo>
                    <a:pt x="56" y="46"/>
                  </a:lnTo>
                  <a:lnTo>
                    <a:pt x="60" y="44"/>
                  </a:lnTo>
                  <a:lnTo>
                    <a:pt x="62" y="44"/>
                  </a:lnTo>
                  <a:lnTo>
                    <a:pt x="64" y="44"/>
                  </a:lnTo>
                  <a:lnTo>
                    <a:pt x="66" y="42"/>
                  </a:lnTo>
                  <a:lnTo>
                    <a:pt x="70" y="40"/>
                  </a:lnTo>
                  <a:lnTo>
                    <a:pt x="72" y="38"/>
                  </a:lnTo>
                  <a:lnTo>
                    <a:pt x="74" y="36"/>
                  </a:lnTo>
                  <a:lnTo>
                    <a:pt x="76" y="34"/>
                  </a:lnTo>
                  <a:lnTo>
                    <a:pt x="78" y="32"/>
                  </a:lnTo>
                  <a:lnTo>
                    <a:pt x="78" y="32"/>
                  </a:lnTo>
                  <a:lnTo>
                    <a:pt x="78" y="30"/>
                  </a:lnTo>
                  <a:lnTo>
                    <a:pt x="78" y="26"/>
                  </a:lnTo>
                  <a:lnTo>
                    <a:pt x="78" y="24"/>
                  </a:lnTo>
                  <a:lnTo>
                    <a:pt x="76" y="22"/>
                  </a:lnTo>
                  <a:lnTo>
                    <a:pt x="74" y="20"/>
                  </a:lnTo>
                  <a:lnTo>
                    <a:pt x="72" y="22"/>
                  </a:lnTo>
                  <a:lnTo>
                    <a:pt x="70" y="24"/>
                  </a:lnTo>
                  <a:lnTo>
                    <a:pt x="66" y="26"/>
                  </a:lnTo>
                  <a:lnTo>
                    <a:pt x="64" y="26"/>
                  </a:lnTo>
                  <a:lnTo>
                    <a:pt x="62" y="26"/>
                  </a:lnTo>
                  <a:lnTo>
                    <a:pt x="58" y="24"/>
                  </a:lnTo>
                  <a:lnTo>
                    <a:pt x="52" y="22"/>
                  </a:lnTo>
                  <a:lnTo>
                    <a:pt x="46" y="20"/>
                  </a:lnTo>
                  <a:lnTo>
                    <a:pt x="42" y="16"/>
                  </a:lnTo>
                  <a:lnTo>
                    <a:pt x="38" y="12"/>
                  </a:lnTo>
                  <a:lnTo>
                    <a:pt x="36"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1" name="Freeform 31"/>
            <p:cNvSpPr>
              <a:spLocks/>
            </p:cNvSpPr>
            <p:nvPr/>
          </p:nvSpPr>
          <p:spPr bwMode="gray">
            <a:xfrm>
              <a:off x="1777" y="2624"/>
              <a:ext cx="80" cy="34"/>
            </a:xfrm>
            <a:custGeom>
              <a:avLst/>
              <a:gdLst/>
              <a:ahLst/>
              <a:cxnLst>
                <a:cxn ang="0">
                  <a:pos x="58" y="0"/>
                </a:cxn>
                <a:cxn ang="0">
                  <a:pos x="52" y="2"/>
                </a:cxn>
                <a:cxn ang="0">
                  <a:pos x="38" y="2"/>
                </a:cxn>
                <a:cxn ang="0">
                  <a:pos x="24" y="2"/>
                </a:cxn>
                <a:cxn ang="0">
                  <a:pos x="16" y="2"/>
                </a:cxn>
                <a:cxn ang="0">
                  <a:pos x="0" y="16"/>
                </a:cxn>
                <a:cxn ang="0">
                  <a:pos x="0" y="22"/>
                </a:cxn>
                <a:cxn ang="0">
                  <a:pos x="0" y="22"/>
                </a:cxn>
                <a:cxn ang="0">
                  <a:pos x="2" y="24"/>
                </a:cxn>
                <a:cxn ang="0">
                  <a:pos x="2" y="28"/>
                </a:cxn>
                <a:cxn ang="0">
                  <a:pos x="4" y="30"/>
                </a:cxn>
                <a:cxn ang="0">
                  <a:pos x="6" y="30"/>
                </a:cxn>
                <a:cxn ang="0">
                  <a:pos x="8" y="30"/>
                </a:cxn>
                <a:cxn ang="0">
                  <a:pos x="12" y="28"/>
                </a:cxn>
                <a:cxn ang="0">
                  <a:pos x="16" y="28"/>
                </a:cxn>
                <a:cxn ang="0">
                  <a:pos x="20" y="30"/>
                </a:cxn>
                <a:cxn ang="0">
                  <a:pos x="26" y="34"/>
                </a:cxn>
                <a:cxn ang="0">
                  <a:pos x="26" y="32"/>
                </a:cxn>
                <a:cxn ang="0">
                  <a:pos x="30" y="28"/>
                </a:cxn>
                <a:cxn ang="0">
                  <a:pos x="40" y="26"/>
                </a:cxn>
                <a:cxn ang="0">
                  <a:pos x="58" y="24"/>
                </a:cxn>
                <a:cxn ang="0">
                  <a:pos x="58" y="24"/>
                </a:cxn>
                <a:cxn ang="0">
                  <a:pos x="58" y="22"/>
                </a:cxn>
                <a:cxn ang="0">
                  <a:pos x="58" y="20"/>
                </a:cxn>
                <a:cxn ang="0">
                  <a:pos x="60" y="16"/>
                </a:cxn>
                <a:cxn ang="0">
                  <a:pos x="62" y="14"/>
                </a:cxn>
                <a:cxn ang="0">
                  <a:pos x="66" y="12"/>
                </a:cxn>
                <a:cxn ang="0">
                  <a:pos x="72" y="10"/>
                </a:cxn>
                <a:cxn ang="0">
                  <a:pos x="80" y="10"/>
                </a:cxn>
                <a:cxn ang="0">
                  <a:pos x="78" y="8"/>
                </a:cxn>
                <a:cxn ang="0">
                  <a:pos x="76" y="8"/>
                </a:cxn>
                <a:cxn ang="0">
                  <a:pos x="70" y="8"/>
                </a:cxn>
                <a:cxn ang="0">
                  <a:pos x="64" y="6"/>
                </a:cxn>
                <a:cxn ang="0">
                  <a:pos x="60" y="4"/>
                </a:cxn>
                <a:cxn ang="0">
                  <a:pos x="58" y="0"/>
                </a:cxn>
              </a:cxnLst>
              <a:rect l="0" t="0" r="r" b="b"/>
              <a:pathLst>
                <a:path w="80" h="34">
                  <a:moveTo>
                    <a:pt x="58" y="0"/>
                  </a:moveTo>
                  <a:lnTo>
                    <a:pt x="52" y="2"/>
                  </a:lnTo>
                  <a:lnTo>
                    <a:pt x="38" y="2"/>
                  </a:lnTo>
                  <a:lnTo>
                    <a:pt x="24" y="2"/>
                  </a:lnTo>
                  <a:lnTo>
                    <a:pt x="16" y="2"/>
                  </a:lnTo>
                  <a:lnTo>
                    <a:pt x="0" y="16"/>
                  </a:lnTo>
                  <a:lnTo>
                    <a:pt x="0" y="22"/>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4"/>
                  </a:lnTo>
                  <a:lnTo>
                    <a:pt x="58" y="22"/>
                  </a:lnTo>
                  <a:lnTo>
                    <a:pt x="58" y="20"/>
                  </a:lnTo>
                  <a:lnTo>
                    <a:pt x="60" y="16"/>
                  </a:lnTo>
                  <a:lnTo>
                    <a:pt x="62" y="14"/>
                  </a:lnTo>
                  <a:lnTo>
                    <a:pt x="66" y="12"/>
                  </a:lnTo>
                  <a:lnTo>
                    <a:pt x="72" y="10"/>
                  </a:lnTo>
                  <a:lnTo>
                    <a:pt x="80" y="10"/>
                  </a:lnTo>
                  <a:lnTo>
                    <a:pt x="78" y="8"/>
                  </a:lnTo>
                  <a:lnTo>
                    <a:pt x="76" y="8"/>
                  </a:lnTo>
                  <a:lnTo>
                    <a:pt x="70" y="8"/>
                  </a:lnTo>
                  <a:lnTo>
                    <a:pt x="64" y="6"/>
                  </a:lnTo>
                  <a:lnTo>
                    <a:pt x="60" y="4"/>
                  </a:lnTo>
                  <a:lnTo>
                    <a:pt x="5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2" name="Freeform 32"/>
            <p:cNvSpPr>
              <a:spLocks/>
            </p:cNvSpPr>
            <p:nvPr/>
          </p:nvSpPr>
          <p:spPr bwMode="gray">
            <a:xfrm>
              <a:off x="1777" y="2624"/>
              <a:ext cx="80" cy="34"/>
            </a:xfrm>
            <a:custGeom>
              <a:avLst/>
              <a:gdLst/>
              <a:ahLst/>
              <a:cxnLst>
                <a:cxn ang="0">
                  <a:pos x="56" y="0"/>
                </a:cxn>
                <a:cxn ang="0">
                  <a:pos x="50" y="2"/>
                </a:cxn>
                <a:cxn ang="0">
                  <a:pos x="38" y="2"/>
                </a:cxn>
                <a:cxn ang="0">
                  <a:pos x="24" y="2"/>
                </a:cxn>
                <a:cxn ang="0">
                  <a:pos x="16" y="2"/>
                </a:cxn>
                <a:cxn ang="0">
                  <a:pos x="0" y="16"/>
                </a:cxn>
                <a:cxn ang="0">
                  <a:pos x="0" y="22"/>
                </a:cxn>
                <a:cxn ang="0">
                  <a:pos x="0" y="22"/>
                </a:cxn>
                <a:cxn ang="0">
                  <a:pos x="2" y="24"/>
                </a:cxn>
                <a:cxn ang="0">
                  <a:pos x="2" y="28"/>
                </a:cxn>
                <a:cxn ang="0">
                  <a:pos x="4" y="30"/>
                </a:cxn>
                <a:cxn ang="0">
                  <a:pos x="6" y="30"/>
                </a:cxn>
                <a:cxn ang="0">
                  <a:pos x="8" y="30"/>
                </a:cxn>
                <a:cxn ang="0">
                  <a:pos x="12" y="28"/>
                </a:cxn>
                <a:cxn ang="0">
                  <a:pos x="16" y="28"/>
                </a:cxn>
                <a:cxn ang="0">
                  <a:pos x="20" y="30"/>
                </a:cxn>
                <a:cxn ang="0">
                  <a:pos x="26" y="34"/>
                </a:cxn>
                <a:cxn ang="0">
                  <a:pos x="26" y="32"/>
                </a:cxn>
                <a:cxn ang="0">
                  <a:pos x="30" y="28"/>
                </a:cxn>
                <a:cxn ang="0">
                  <a:pos x="40" y="26"/>
                </a:cxn>
                <a:cxn ang="0">
                  <a:pos x="58" y="24"/>
                </a:cxn>
                <a:cxn ang="0">
                  <a:pos x="58" y="24"/>
                </a:cxn>
                <a:cxn ang="0">
                  <a:pos x="58" y="22"/>
                </a:cxn>
                <a:cxn ang="0">
                  <a:pos x="58" y="20"/>
                </a:cxn>
                <a:cxn ang="0">
                  <a:pos x="60" y="16"/>
                </a:cxn>
                <a:cxn ang="0">
                  <a:pos x="62" y="14"/>
                </a:cxn>
                <a:cxn ang="0">
                  <a:pos x="66" y="12"/>
                </a:cxn>
                <a:cxn ang="0">
                  <a:pos x="72" y="10"/>
                </a:cxn>
                <a:cxn ang="0">
                  <a:pos x="80" y="10"/>
                </a:cxn>
                <a:cxn ang="0">
                  <a:pos x="78" y="8"/>
                </a:cxn>
                <a:cxn ang="0">
                  <a:pos x="74" y="8"/>
                </a:cxn>
                <a:cxn ang="0">
                  <a:pos x="70" y="8"/>
                </a:cxn>
                <a:cxn ang="0">
                  <a:pos x="64" y="6"/>
                </a:cxn>
                <a:cxn ang="0">
                  <a:pos x="60" y="4"/>
                </a:cxn>
                <a:cxn ang="0">
                  <a:pos x="56" y="0"/>
                </a:cxn>
              </a:cxnLst>
              <a:rect l="0" t="0" r="r" b="b"/>
              <a:pathLst>
                <a:path w="80" h="34">
                  <a:moveTo>
                    <a:pt x="56" y="0"/>
                  </a:moveTo>
                  <a:lnTo>
                    <a:pt x="50" y="2"/>
                  </a:lnTo>
                  <a:lnTo>
                    <a:pt x="38" y="2"/>
                  </a:lnTo>
                  <a:lnTo>
                    <a:pt x="24" y="2"/>
                  </a:lnTo>
                  <a:lnTo>
                    <a:pt x="16" y="2"/>
                  </a:lnTo>
                  <a:lnTo>
                    <a:pt x="0" y="16"/>
                  </a:lnTo>
                  <a:lnTo>
                    <a:pt x="0" y="22"/>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4"/>
                  </a:lnTo>
                  <a:lnTo>
                    <a:pt x="58" y="22"/>
                  </a:lnTo>
                  <a:lnTo>
                    <a:pt x="58" y="20"/>
                  </a:lnTo>
                  <a:lnTo>
                    <a:pt x="60" y="16"/>
                  </a:lnTo>
                  <a:lnTo>
                    <a:pt x="62" y="14"/>
                  </a:lnTo>
                  <a:lnTo>
                    <a:pt x="66" y="12"/>
                  </a:lnTo>
                  <a:lnTo>
                    <a:pt x="72" y="10"/>
                  </a:lnTo>
                  <a:lnTo>
                    <a:pt x="80" y="10"/>
                  </a:lnTo>
                  <a:lnTo>
                    <a:pt x="78" y="8"/>
                  </a:lnTo>
                  <a:lnTo>
                    <a:pt x="74" y="8"/>
                  </a:lnTo>
                  <a:lnTo>
                    <a:pt x="70" y="8"/>
                  </a:lnTo>
                  <a:lnTo>
                    <a:pt x="64" y="6"/>
                  </a:lnTo>
                  <a:lnTo>
                    <a:pt x="60" y="4"/>
                  </a:lnTo>
                  <a:lnTo>
                    <a:pt x="5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3" name="Freeform 33"/>
            <p:cNvSpPr>
              <a:spLocks/>
            </p:cNvSpPr>
            <p:nvPr/>
          </p:nvSpPr>
          <p:spPr bwMode="gray">
            <a:xfrm>
              <a:off x="925" y="1780"/>
              <a:ext cx="336" cy="412"/>
            </a:xfrm>
            <a:custGeom>
              <a:avLst/>
              <a:gdLst/>
              <a:ahLst/>
              <a:cxnLst>
                <a:cxn ang="0">
                  <a:pos x="302" y="44"/>
                </a:cxn>
                <a:cxn ang="0">
                  <a:pos x="314" y="42"/>
                </a:cxn>
                <a:cxn ang="0">
                  <a:pos x="312" y="42"/>
                </a:cxn>
                <a:cxn ang="0">
                  <a:pos x="326" y="38"/>
                </a:cxn>
                <a:cxn ang="0">
                  <a:pos x="330" y="22"/>
                </a:cxn>
                <a:cxn ang="0">
                  <a:pos x="302" y="4"/>
                </a:cxn>
                <a:cxn ang="0">
                  <a:pos x="250" y="8"/>
                </a:cxn>
                <a:cxn ang="0">
                  <a:pos x="230" y="14"/>
                </a:cxn>
                <a:cxn ang="0">
                  <a:pos x="218" y="20"/>
                </a:cxn>
                <a:cxn ang="0">
                  <a:pos x="214" y="26"/>
                </a:cxn>
                <a:cxn ang="0">
                  <a:pos x="204" y="36"/>
                </a:cxn>
                <a:cxn ang="0">
                  <a:pos x="194" y="34"/>
                </a:cxn>
                <a:cxn ang="0">
                  <a:pos x="186" y="34"/>
                </a:cxn>
                <a:cxn ang="0">
                  <a:pos x="176" y="48"/>
                </a:cxn>
                <a:cxn ang="0">
                  <a:pos x="158" y="58"/>
                </a:cxn>
                <a:cxn ang="0">
                  <a:pos x="148" y="76"/>
                </a:cxn>
                <a:cxn ang="0">
                  <a:pos x="136" y="114"/>
                </a:cxn>
                <a:cxn ang="0">
                  <a:pos x="106" y="170"/>
                </a:cxn>
                <a:cxn ang="0">
                  <a:pos x="94" y="200"/>
                </a:cxn>
                <a:cxn ang="0">
                  <a:pos x="72" y="230"/>
                </a:cxn>
                <a:cxn ang="0">
                  <a:pos x="26" y="278"/>
                </a:cxn>
                <a:cxn ang="0">
                  <a:pos x="16" y="284"/>
                </a:cxn>
                <a:cxn ang="0">
                  <a:pos x="8" y="300"/>
                </a:cxn>
                <a:cxn ang="0">
                  <a:pos x="4" y="334"/>
                </a:cxn>
                <a:cxn ang="0">
                  <a:pos x="10" y="344"/>
                </a:cxn>
                <a:cxn ang="0">
                  <a:pos x="6" y="352"/>
                </a:cxn>
                <a:cxn ang="0">
                  <a:pos x="2" y="364"/>
                </a:cxn>
                <a:cxn ang="0">
                  <a:pos x="4" y="384"/>
                </a:cxn>
                <a:cxn ang="0">
                  <a:pos x="10" y="400"/>
                </a:cxn>
                <a:cxn ang="0">
                  <a:pos x="28" y="412"/>
                </a:cxn>
                <a:cxn ang="0">
                  <a:pos x="46" y="402"/>
                </a:cxn>
                <a:cxn ang="0">
                  <a:pos x="54" y="390"/>
                </a:cxn>
                <a:cxn ang="0">
                  <a:pos x="58" y="376"/>
                </a:cxn>
                <a:cxn ang="0">
                  <a:pos x="68" y="370"/>
                </a:cxn>
                <a:cxn ang="0">
                  <a:pos x="76" y="358"/>
                </a:cxn>
                <a:cxn ang="0">
                  <a:pos x="80" y="342"/>
                </a:cxn>
                <a:cxn ang="0">
                  <a:pos x="92" y="354"/>
                </a:cxn>
                <a:cxn ang="0">
                  <a:pos x="100" y="318"/>
                </a:cxn>
                <a:cxn ang="0">
                  <a:pos x="102" y="260"/>
                </a:cxn>
                <a:cxn ang="0">
                  <a:pos x="132" y="198"/>
                </a:cxn>
                <a:cxn ang="0">
                  <a:pos x="140" y="178"/>
                </a:cxn>
                <a:cxn ang="0">
                  <a:pos x="154" y="162"/>
                </a:cxn>
                <a:cxn ang="0">
                  <a:pos x="162" y="134"/>
                </a:cxn>
                <a:cxn ang="0">
                  <a:pos x="170" y="112"/>
                </a:cxn>
                <a:cxn ang="0">
                  <a:pos x="224" y="64"/>
                </a:cxn>
                <a:cxn ang="0">
                  <a:pos x="238" y="66"/>
                </a:cxn>
                <a:cxn ang="0">
                  <a:pos x="264" y="70"/>
                </a:cxn>
                <a:cxn ang="0">
                  <a:pos x="276" y="64"/>
                </a:cxn>
                <a:cxn ang="0">
                  <a:pos x="278" y="56"/>
                </a:cxn>
                <a:cxn ang="0">
                  <a:pos x="294" y="50"/>
                </a:cxn>
                <a:cxn ang="0">
                  <a:pos x="328" y="64"/>
                </a:cxn>
                <a:cxn ang="0">
                  <a:pos x="326" y="52"/>
                </a:cxn>
              </a:cxnLst>
              <a:rect l="0" t="0" r="r" b="b"/>
              <a:pathLst>
                <a:path w="336" h="412">
                  <a:moveTo>
                    <a:pt x="326" y="52"/>
                  </a:moveTo>
                  <a:lnTo>
                    <a:pt x="314" y="48"/>
                  </a:lnTo>
                  <a:lnTo>
                    <a:pt x="308" y="46"/>
                  </a:lnTo>
                  <a:lnTo>
                    <a:pt x="302" y="44"/>
                  </a:lnTo>
                  <a:lnTo>
                    <a:pt x="300" y="44"/>
                  </a:lnTo>
                  <a:lnTo>
                    <a:pt x="298" y="44"/>
                  </a:lnTo>
                  <a:lnTo>
                    <a:pt x="314" y="42"/>
                  </a:lnTo>
                  <a:lnTo>
                    <a:pt x="314" y="42"/>
                  </a:lnTo>
                  <a:lnTo>
                    <a:pt x="314" y="42"/>
                  </a:lnTo>
                  <a:lnTo>
                    <a:pt x="312" y="42"/>
                  </a:lnTo>
                  <a:lnTo>
                    <a:pt x="312" y="42"/>
                  </a:lnTo>
                  <a:lnTo>
                    <a:pt x="312" y="42"/>
                  </a:lnTo>
                  <a:lnTo>
                    <a:pt x="314" y="42"/>
                  </a:lnTo>
                  <a:lnTo>
                    <a:pt x="318" y="42"/>
                  </a:lnTo>
                  <a:lnTo>
                    <a:pt x="322" y="40"/>
                  </a:lnTo>
                  <a:lnTo>
                    <a:pt x="326" y="38"/>
                  </a:lnTo>
                  <a:lnTo>
                    <a:pt x="328" y="34"/>
                  </a:lnTo>
                  <a:lnTo>
                    <a:pt x="328" y="30"/>
                  </a:lnTo>
                  <a:lnTo>
                    <a:pt x="330" y="26"/>
                  </a:lnTo>
                  <a:lnTo>
                    <a:pt x="330" y="22"/>
                  </a:lnTo>
                  <a:lnTo>
                    <a:pt x="330" y="22"/>
                  </a:lnTo>
                  <a:lnTo>
                    <a:pt x="314" y="20"/>
                  </a:lnTo>
                  <a:lnTo>
                    <a:pt x="310" y="10"/>
                  </a:lnTo>
                  <a:lnTo>
                    <a:pt x="302" y="4"/>
                  </a:lnTo>
                  <a:lnTo>
                    <a:pt x="282" y="6"/>
                  </a:lnTo>
                  <a:lnTo>
                    <a:pt x="258" y="0"/>
                  </a:lnTo>
                  <a:lnTo>
                    <a:pt x="256" y="4"/>
                  </a:lnTo>
                  <a:lnTo>
                    <a:pt x="250" y="8"/>
                  </a:lnTo>
                  <a:lnTo>
                    <a:pt x="246" y="12"/>
                  </a:lnTo>
                  <a:lnTo>
                    <a:pt x="240" y="12"/>
                  </a:lnTo>
                  <a:lnTo>
                    <a:pt x="234" y="14"/>
                  </a:lnTo>
                  <a:lnTo>
                    <a:pt x="230" y="14"/>
                  </a:lnTo>
                  <a:lnTo>
                    <a:pt x="230" y="14"/>
                  </a:lnTo>
                  <a:lnTo>
                    <a:pt x="224" y="16"/>
                  </a:lnTo>
                  <a:lnTo>
                    <a:pt x="220" y="18"/>
                  </a:lnTo>
                  <a:lnTo>
                    <a:pt x="218" y="20"/>
                  </a:lnTo>
                  <a:lnTo>
                    <a:pt x="216" y="22"/>
                  </a:lnTo>
                  <a:lnTo>
                    <a:pt x="216" y="22"/>
                  </a:lnTo>
                  <a:lnTo>
                    <a:pt x="216" y="22"/>
                  </a:lnTo>
                  <a:lnTo>
                    <a:pt x="214" y="26"/>
                  </a:lnTo>
                  <a:lnTo>
                    <a:pt x="214" y="28"/>
                  </a:lnTo>
                  <a:lnTo>
                    <a:pt x="212" y="32"/>
                  </a:lnTo>
                  <a:lnTo>
                    <a:pt x="208" y="36"/>
                  </a:lnTo>
                  <a:lnTo>
                    <a:pt x="204" y="36"/>
                  </a:lnTo>
                  <a:lnTo>
                    <a:pt x="200" y="36"/>
                  </a:lnTo>
                  <a:lnTo>
                    <a:pt x="196" y="36"/>
                  </a:lnTo>
                  <a:lnTo>
                    <a:pt x="196" y="34"/>
                  </a:lnTo>
                  <a:lnTo>
                    <a:pt x="194" y="34"/>
                  </a:lnTo>
                  <a:lnTo>
                    <a:pt x="194" y="32"/>
                  </a:lnTo>
                  <a:lnTo>
                    <a:pt x="194" y="32"/>
                  </a:lnTo>
                  <a:lnTo>
                    <a:pt x="190" y="32"/>
                  </a:lnTo>
                  <a:lnTo>
                    <a:pt x="186" y="34"/>
                  </a:lnTo>
                  <a:lnTo>
                    <a:pt x="182" y="38"/>
                  </a:lnTo>
                  <a:lnTo>
                    <a:pt x="178" y="42"/>
                  </a:lnTo>
                  <a:lnTo>
                    <a:pt x="176" y="46"/>
                  </a:lnTo>
                  <a:lnTo>
                    <a:pt x="176" y="48"/>
                  </a:lnTo>
                  <a:lnTo>
                    <a:pt x="174" y="48"/>
                  </a:lnTo>
                  <a:lnTo>
                    <a:pt x="168" y="54"/>
                  </a:lnTo>
                  <a:lnTo>
                    <a:pt x="162" y="56"/>
                  </a:lnTo>
                  <a:lnTo>
                    <a:pt x="158" y="58"/>
                  </a:lnTo>
                  <a:lnTo>
                    <a:pt x="154" y="62"/>
                  </a:lnTo>
                  <a:lnTo>
                    <a:pt x="152" y="66"/>
                  </a:lnTo>
                  <a:lnTo>
                    <a:pt x="150" y="70"/>
                  </a:lnTo>
                  <a:lnTo>
                    <a:pt x="148" y="76"/>
                  </a:lnTo>
                  <a:lnTo>
                    <a:pt x="148" y="80"/>
                  </a:lnTo>
                  <a:lnTo>
                    <a:pt x="148" y="82"/>
                  </a:lnTo>
                  <a:lnTo>
                    <a:pt x="148" y="82"/>
                  </a:lnTo>
                  <a:lnTo>
                    <a:pt x="136" y="114"/>
                  </a:lnTo>
                  <a:lnTo>
                    <a:pt x="116" y="150"/>
                  </a:lnTo>
                  <a:lnTo>
                    <a:pt x="114" y="152"/>
                  </a:lnTo>
                  <a:lnTo>
                    <a:pt x="110" y="160"/>
                  </a:lnTo>
                  <a:lnTo>
                    <a:pt x="106" y="170"/>
                  </a:lnTo>
                  <a:lnTo>
                    <a:pt x="102" y="180"/>
                  </a:lnTo>
                  <a:lnTo>
                    <a:pt x="100" y="184"/>
                  </a:lnTo>
                  <a:lnTo>
                    <a:pt x="98" y="190"/>
                  </a:lnTo>
                  <a:lnTo>
                    <a:pt x="94" y="200"/>
                  </a:lnTo>
                  <a:lnTo>
                    <a:pt x="88" y="212"/>
                  </a:lnTo>
                  <a:lnTo>
                    <a:pt x="84" y="220"/>
                  </a:lnTo>
                  <a:lnTo>
                    <a:pt x="82" y="224"/>
                  </a:lnTo>
                  <a:lnTo>
                    <a:pt x="72" y="230"/>
                  </a:lnTo>
                  <a:lnTo>
                    <a:pt x="54" y="254"/>
                  </a:lnTo>
                  <a:lnTo>
                    <a:pt x="32" y="268"/>
                  </a:lnTo>
                  <a:lnTo>
                    <a:pt x="30" y="274"/>
                  </a:lnTo>
                  <a:lnTo>
                    <a:pt x="26" y="278"/>
                  </a:lnTo>
                  <a:lnTo>
                    <a:pt x="22" y="280"/>
                  </a:lnTo>
                  <a:lnTo>
                    <a:pt x="20" y="282"/>
                  </a:lnTo>
                  <a:lnTo>
                    <a:pt x="16" y="284"/>
                  </a:lnTo>
                  <a:lnTo>
                    <a:pt x="16" y="284"/>
                  </a:lnTo>
                  <a:lnTo>
                    <a:pt x="14" y="290"/>
                  </a:lnTo>
                  <a:lnTo>
                    <a:pt x="12" y="294"/>
                  </a:lnTo>
                  <a:lnTo>
                    <a:pt x="10" y="298"/>
                  </a:lnTo>
                  <a:lnTo>
                    <a:pt x="8" y="300"/>
                  </a:lnTo>
                  <a:lnTo>
                    <a:pt x="8" y="300"/>
                  </a:lnTo>
                  <a:lnTo>
                    <a:pt x="2" y="312"/>
                  </a:lnTo>
                  <a:lnTo>
                    <a:pt x="0" y="324"/>
                  </a:lnTo>
                  <a:lnTo>
                    <a:pt x="4" y="334"/>
                  </a:lnTo>
                  <a:lnTo>
                    <a:pt x="8" y="338"/>
                  </a:lnTo>
                  <a:lnTo>
                    <a:pt x="10" y="340"/>
                  </a:lnTo>
                  <a:lnTo>
                    <a:pt x="10" y="342"/>
                  </a:lnTo>
                  <a:lnTo>
                    <a:pt x="10" y="344"/>
                  </a:lnTo>
                  <a:lnTo>
                    <a:pt x="8" y="344"/>
                  </a:lnTo>
                  <a:lnTo>
                    <a:pt x="8" y="346"/>
                  </a:lnTo>
                  <a:lnTo>
                    <a:pt x="6" y="348"/>
                  </a:lnTo>
                  <a:lnTo>
                    <a:pt x="6" y="352"/>
                  </a:lnTo>
                  <a:lnTo>
                    <a:pt x="6" y="356"/>
                  </a:lnTo>
                  <a:lnTo>
                    <a:pt x="6" y="358"/>
                  </a:lnTo>
                  <a:lnTo>
                    <a:pt x="6" y="358"/>
                  </a:lnTo>
                  <a:lnTo>
                    <a:pt x="2" y="364"/>
                  </a:lnTo>
                  <a:lnTo>
                    <a:pt x="2" y="370"/>
                  </a:lnTo>
                  <a:lnTo>
                    <a:pt x="2" y="376"/>
                  </a:lnTo>
                  <a:lnTo>
                    <a:pt x="2" y="380"/>
                  </a:lnTo>
                  <a:lnTo>
                    <a:pt x="4" y="384"/>
                  </a:lnTo>
                  <a:lnTo>
                    <a:pt x="4" y="386"/>
                  </a:lnTo>
                  <a:lnTo>
                    <a:pt x="4" y="388"/>
                  </a:lnTo>
                  <a:lnTo>
                    <a:pt x="8" y="394"/>
                  </a:lnTo>
                  <a:lnTo>
                    <a:pt x="10" y="400"/>
                  </a:lnTo>
                  <a:lnTo>
                    <a:pt x="16" y="404"/>
                  </a:lnTo>
                  <a:lnTo>
                    <a:pt x="20" y="408"/>
                  </a:lnTo>
                  <a:lnTo>
                    <a:pt x="24" y="410"/>
                  </a:lnTo>
                  <a:lnTo>
                    <a:pt x="28" y="412"/>
                  </a:lnTo>
                  <a:lnTo>
                    <a:pt x="30" y="412"/>
                  </a:lnTo>
                  <a:lnTo>
                    <a:pt x="36" y="410"/>
                  </a:lnTo>
                  <a:lnTo>
                    <a:pt x="42" y="406"/>
                  </a:lnTo>
                  <a:lnTo>
                    <a:pt x="46" y="402"/>
                  </a:lnTo>
                  <a:lnTo>
                    <a:pt x="50" y="398"/>
                  </a:lnTo>
                  <a:lnTo>
                    <a:pt x="52" y="394"/>
                  </a:lnTo>
                  <a:lnTo>
                    <a:pt x="54" y="392"/>
                  </a:lnTo>
                  <a:lnTo>
                    <a:pt x="54" y="390"/>
                  </a:lnTo>
                  <a:lnTo>
                    <a:pt x="54" y="384"/>
                  </a:lnTo>
                  <a:lnTo>
                    <a:pt x="56" y="380"/>
                  </a:lnTo>
                  <a:lnTo>
                    <a:pt x="56" y="376"/>
                  </a:lnTo>
                  <a:lnTo>
                    <a:pt x="58" y="376"/>
                  </a:lnTo>
                  <a:lnTo>
                    <a:pt x="58" y="374"/>
                  </a:lnTo>
                  <a:lnTo>
                    <a:pt x="62" y="374"/>
                  </a:lnTo>
                  <a:lnTo>
                    <a:pt x="64" y="372"/>
                  </a:lnTo>
                  <a:lnTo>
                    <a:pt x="68" y="370"/>
                  </a:lnTo>
                  <a:lnTo>
                    <a:pt x="70" y="368"/>
                  </a:lnTo>
                  <a:lnTo>
                    <a:pt x="70" y="366"/>
                  </a:lnTo>
                  <a:lnTo>
                    <a:pt x="72" y="364"/>
                  </a:lnTo>
                  <a:lnTo>
                    <a:pt x="76" y="358"/>
                  </a:lnTo>
                  <a:lnTo>
                    <a:pt x="78" y="352"/>
                  </a:lnTo>
                  <a:lnTo>
                    <a:pt x="80" y="346"/>
                  </a:lnTo>
                  <a:lnTo>
                    <a:pt x="80" y="344"/>
                  </a:lnTo>
                  <a:lnTo>
                    <a:pt x="80" y="342"/>
                  </a:lnTo>
                  <a:lnTo>
                    <a:pt x="80" y="340"/>
                  </a:lnTo>
                  <a:lnTo>
                    <a:pt x="86" y="356"/>
                  </a:lnTo>
                  <a:lnTo>
                    <a:pt x="88" y="356"/>
                  </a:lnTo>
                  <a:lnTo>
                    <a:pt x="92" y="354"/>
                  </a:lnTo>
                  <a:lnTo>
                    <a:pt x="96" y="350"/>
                  </a:lnTo>
                  <a:lnTo>
                    <a:pt x="100" y="340"/>
                  </a:lnTo>
                  <a:lnTo>
                    <a:pt x="100" y="324"/>
                  </a:lnTo>
                  <a:lnTo>
                    <a:pt x="100" y="318"/>
                  </a:lnTo>
                  <a:lnTo>
                    <a:pt x="100" y="306"/>
                  </a:lnTo>
                  <a:lnTo>
                    <a:pt x="102" y="290"/>
                  </a:lnTo>
                  <a:lnTo>
                    <a:pt x="102" y="274"/>
                  </a:lnTo>
                  <a:lnTo>
                    <a:pt x="102" y="260"/>
                  </a:lnTo>
                  <a:lnTo>
                    <a:pt x="98" y="254"/>
                  </a:lnTo>
                  <a:lnTo>
                    <a:pt x="120" y="240"/>
                  </a:lnTo>
                  <a:lnTo>
                    <a:pt x="122" y="216"/>
                  </a:lnTo>
                  <a:lnTo>
                    <a:pt x="132" y="198"/>
                  </a:lnTo>
                  <a:lnTo>
                    <a:pt x="134" y="182"/>
                  </a:lnTo>
                  <a:lnTo>
                    <a:pt x="136" y="182"/>
                  </a:lnTo>
                  <a:lnTo>
                    <a:pt x="138" y="182"/>
                  </a:lnTo>
                  <a:lnTo>
                    <a:pt x="140" y="178"/>
                  </a:lnTo>
                  <a:lnTo>
                    <a:pt x="144" y="174"/>
                  </a:lnTo>
                  <a:lnTo>
                    <a:pt x="148" y="170"/>
                  </a:lnTo>
                  <a:lnTo>
                    <a:pt x="152" y="166"/>
                  </a:lnTo>
                  <a:lnTo>
                    <a:pt x="154" y="162"/>
                  </a:lnTo>
                  <a:lnTo>
                    <a:pt x="158" y="158"/>
                  </a:lnTo>
                  <a:lnTo>
                    <a:pt x="158" y="136"/>
                  </a:lnTo>
                  <a:lnTo>
                    <a:pt x="160" y="134"/>
                  </a:lnTo>
                  <a:lnTo>
                    <a:pt x="162" y="134"/>
                  </a:lnTo>
                  <a:lnTo>
                    <a:pt x="164" y="130"/>
                  </a:lnTo>
                  <a:lnTo>
                    <a:pt x="166" y="124"/>
                  </a:lnTo>
                  <a:lnTo>
                    <a:pt x="166" y="122"/>
                  </a:lnTo>
                  <a:lnTo>
                    <a:pt x="170" y="112"/>
                  </a:lnTo>
                  <a:lnTo>
                    <a:pt x="178" y="98"/>
                  </a:lnTo>
                  <a:lnTo>
                    <a:pt x="196" y="82"/>
                  </a:lnTo>
                  <a:lnTo>
                    <a:pt x="224" y="64"/>
                  </a:lnTo>
                  <a:lnTo>
                    <a:pt x="224" y="64"/>
                  </a:lnTo>
                  <a:lnTo>
                    <a:pt x="226" y="64"/>
                  </a:lnTo>
                  <a:lnTo>
                    <a:pt x="230" y="64"/>
                  </a:lnTo>
                  <a:lnTo>
                    <a:pt x="234" y="64"/>
                  </a:lnTo>
                  <a:lnTo>
                    <a:pt x="238" y="66"/>
                  </a:lnTo>
                  <a:lnTo>
                    <a:pt x="242" y="70"/>
                  </a:lnTo>
                  <a:lnTo>
                    <a:pt x="260" y="72"/>
                  </a:lnTo>
                  <a:lnTo>
                    <a:pt x="260" y="72"/>
                  </a:lnTo>
                  <a:lnTo>
                    <a:pt x="264" y="70"/>
                  </a:lnTo>
                  <a:lnTo>
                    <a:pt x="266" y="70"/>
                  </a:lnTo>
                  <a:lnTo>
                    <a:pt x="270" y="68"/>
                  </a:lnTo>
                  <a:lnTo>
                    <a:pt x="272" y="66"/>
                  </a:lnTo>
                  <a:lnTo>
                    <a:pt x="276" y="64"/>
                  </a:lnTo>
                  <a:lnTo>
                    <a:pt x="276" y="60"/>
                  </a:lnTo>
                  <a:lnTo>
                    <a:pt x="276" y="60"/>
                  </a:lnTo>
                  <a:lnTo>
                    <a:pt x="276" y="58"/>
                  </a:lnTo>
                  <a:lnTo>
                    <a:pt x="278" y="56"/>
                  </a:lnTo>
                  <a:lnTo>
                    <a:pt x="280" y="52"/>
                  </a:lnTo>
                  <a:lnTo>
                    <a:pt x="284" y="50"/>
                  </a:lnTo>
                  <a:lnTo>
                    <a:pt x="288" y="50"/>
                  </a:lnTo>
                  <a:lnTo>
                    <a:pt x="294" y="50"/>
                  </a:lnTo>
                  <a:lnTo>
                    <a:pt x="326" y="66"/>
                  </a:lnTo>
                  <a:lnTo>
                    <a:pt x="326" y="66"/>
                  </a:lnTo>
                  <a:lnTo>
                    <a:pt x="326" y="66"/>
                  </a:lnTo>
                  <a:lnTo>
                    <a:pt x="328" y="64"/>
                  </a:lnTo>
                  <a:lnTo>
                    <a:pt x="328" y="62"/>
                  </a:lnTo>
                  <a:lnTo>
                    <a:pt x="328" y="56"/>
                  </a:lnTo>
                  <a:lnTo>
                    <a:pt x="336" y="56"/>
                  </a:lnTo>
                  <a:lnTo>
                    <a:pt x="326" y="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4" name="Freeform 34"/>
            <p:cNvSpPr>
              <a:spLocks/>
            </p:cNvSpPr>
            <p:nvPr/>
          </p:nvSpPr>
          <p:spPr bwMode="gray">
            <a:xfrm>
              <a:off x="739" y="2478"/>
              <a:ext cx="158" cy="132"/>
            </a:xfrm>
            <a:custGeom>
              <a:avLst/>
              <a:gdLst/>
              <a:ahLst/>
              <a:cxnLst>
                <a:cxn ang="0">
                  <a:pos x="154" y="46"/>
                </a:cxn>
                <a:cxn ang="0">
                  <a:pos x="146" y="46"/>
                </a:cxn>
                <a:cxn ang="0">
                  <a:pos x="136" y="48"/>
                </a:cxn>
                <a:cxn ang="0">
                  <a:pos x="132" y="54"/>
                </a:cxn>
                <a:cxn ang="0">
                  <a:pos x="126" y="58"/>
                </a:cxn>
                <a:cxn ang="0">
                  <a:pos x="120" y="66"/>
                </a:cxn>
                <a:cxn ang="0">
                  <a:pos x="120" y="74"/>
                </a:cxn>
                <a:cxn ang="0">
                  <a:pos x="120" y="78"/>
                </a:cxn>
                <a:cxn ang="0">
                  <a:pos x="116" y="84"/>
                </a:cxn>
                <a:cxn ang="0">
                  <a:pos x="110" y="92"/>
                </a:cxn>
                <a:cxn ang="0">
                  <a:pos x="96" y="118"/>
                </a:cxn>
                <a:cxn ang="0">
                  <a:pos x="92" y="118"/>
                </a:cxn>
                <a:cxn ang="0">
                  <a:pos x="78" y="118"/>
                </a:cxn>
                <a:cxn ang="0">
                  <a:pos x="68" y="116"/>
                </a:cxn>
                <a:cxn ang="0">
                  <a:pos x="60" y="118"/>
                </a:cxn>
                <a:cxn ang="0">
                  <a:pos x="52" y="120"/>
                </a:cxn>
                <a:cxn ang="0">
                  <a:pos x="50" y="122"/>
                </a:cxn>
                <a:cxn ang="0">
                  <a:pos x="44" y="120"/>
                </a:cxn>
                <a:cxn ang="0">
                  <a:pos x="38" y="120"/>
                </a:cxn>
                <a:cxn ang="0">
                  <a:pos x="32" y="124"/>
                </a:cxn>
                <a:cxn ang="0">
                  <a:pos x="30" y="132"/>
                </a:cxn>
                <a:cxn ang="0">
                  <a:pos x="26" y="132"/>
                </a:cxn>
                <a:cxn ang="0">
                  <a:pos x="20" y="128"/>
                </a:cxn>
                <a:cxn ang="0">
                  <a:pos x="18" y="122"/>
                </a:cxn>
                <a:cxn ang="0">
                  <a:pos x="16" y="120"/>
                </a:cxn>
                <a:cxn ang="0">
                  <a:pos x="16" y="118"/>
                </a:cxn>
                <a:cxn ang="0">
                  <a:pos x="16" y="118"/>
                </a:cxn>
                <a:cxn ang="0">
                  <a:pos x="16" y="114"/>
                </a:cxn>
                <a:cxn ang="0">
                  <a:pos x="20" y="104"/>
                </a:cxn>
                <a:cxn ang="0">
                  <a:pos x="24" y="102"/>
                </a:cxn>
                <a:cxn ang="0">
                  <a:pos x="30" y="98"/>
                </a:cxn>
                <a:cxn ang="0">
                  <a:pos x="28" y="88"/>
                </a:cxn>
                <a:cxn ang="0">
                  <a:pos x="30" y="70"/>
                </a:cxn>
                <a:cxn ang="0">
                  <a:pos x="30" y="50"/>
                </a:cxn>
                <a:cxn ang="0">
                  <a:pos x="32" y="42"/>
                </a:cxn>
                <a:cxn ang="0">
                  <a:pos x="38" y="38"/>
                </a:cxn>
                <a:cxn ang="0">
                  <a:pos x="38" y="34"/>
                </a:cxn>
                <a:cxn ang="0">
                  <a:pos x="36" y="32"/>
                </a:cxn>
                <a:cxn ang="0">
                  <a:pos x="28" y="28"/>
                </a:cxn>
                <a:cxn ang="0">
                  <a:pos x="26" y="28"/>
                </a:cxn>
                <a:cxn ang="0">
                  <a:pos x="24" y="28"/>
                </a:cxn>
                <a:cxn ang="0">
                  <a:pos x="10" y="30"/>
                </a:cxn>
                <a:cxn ang="0">
                  <a:pos x="4" y="24"/>
                </a:cxn>
                <a:cxn ang="0">
                  <a:pos x="4" y="20"/>
                </a:cxn>
                <a:cxn ang="0">
                  <a:pos x="0" y="14"/>
                </a:cxn>
                <a:cxn ang="0">
                  <a:pos x="2" y="12"/>
                </a:cxn>
                <a:cxn ang="0">
                  <a:pos x="4" y="10"/>
                </a:cxn>
                <a:cxn ang="0">
                  <a:pos x="18" y="0"/>
                </a:cxn>
                <a:cxn ang="0">
                  <a:pos x="22" y="0"/>
                </a:cxn>
                <a:cxn ang="0">
                  <a:pos x="26" y="2"/>
                </a:cxn>
                <a:cxn ang="0">
                  <a:pos x="58" y="6"/>
                </a:cxn>
                <a:cxn ang="0">
                  <a:pos x="84" y="8"/>
                </a:cxn>
                <a:cxn ang="0">
                  <a:pos x="98" y="6"/>
                </a:cxn>
                <a:cxn ang="0">
                  <a:pos x="102" y="8"/>
                </a:cxn>
                <a:cxn ang="0">
                  <a:pos x="102" y="12"/>
                </a:cxn>
                <a:cxn ang="0">
                  <a:pos x="106" y="14"/>
                </a:cxn>
                <a:cxn ang="0">
                  <a:pos x="112" y="18"/>
                </a:cxn>
                <a:cxn ang="0">
                  <a:pos x="114" y="18"/>
                </a:cxn>
                <a:cxn ang="0">
                  <a:pos x="120" y="22"/>
                </a:cxn>
                <a:cxn ang="0">
                  <a:pos x="126" y="28"/>
                </a:cxn>
                <a:cxn ang="0">
                  <a:pos x="134" y="36"/>
                </a:cxn>
                <a:cxn ang="0">
                  <a:pos x="152" y="42"/>
                </a:cxn>
                <a:cxn ang="0">
                  <a:pos x="154" y="46"/>
                </a:cxn>
              </a:cxnLst>
              <a:rect l="0" t="0" r="r" b="b"/>
              <a:pathLst>
                <a:path w="158" h="132">
                  <a:moveTo>
                    <a:pt x="154" y="46"/>
                  </a:moveTo>
                  <a:lnTo>
                    <a:pt x="154" y="46"/>
                  </a:lnTo>
                  <a:lnTo>
                    <a:pt x="150" y="46"/>
                  </a:lnTo>
                  <a:lnTo>
                    <a:pt x="146" y="46"/>
                  </a:lnTo>
                  <a:lnTo>
                    <a:pt x="142" y="46"/>
                  </a:lnTo>
                  <a:lnTo>
                    <a:pt x="136" y="48"/>
                  </a:lnTo>
                  <a:lnTo>
                    <a:pt x="132" y="52"/>
                  </a:lnTo>
                  <a:lnTo>
                    <a:pt x="132" y="54"/>
                  </a:lnTo>
                  <a:lnTo>
                    <a:pt x="130" y="54"/>
                  </a:lnTo>
                  <a:lnTo>
                    <a:pt x="126" y="58"/>
                  </a:lnTo>
                  <a:lnTo>
                    <a:pt x="122" y="62"/>
                  </a:lnTo>
                  <a:lnTo>
                    <a:pt x="120" y="66"/>
                  </a:lnTo>
                  <a:lnTo>
                    <a:pt x="118" y="70"/>
                  </a:lnTo>
                  <a:lnTo>
                    <a:pt x="120" y="74"/>
                  </a:lnTo>
                  <a:lnTo>
                    <a:pt x="122" y="78"/>
                  </a:lnTo>
                  <a:lnTo>
                    <a:pt x="120" y="78"/>
                  </a:lnTo>
                  <a:lnTo>
                    <a:pt x="118" y="80"/>
                  </a:lnTo>
                  <a:lnTo>
                    <a:pt x="116" y="84"/>
                  </a:lnTo>
                  <a:lnTo>
                    <a:pt x="112" y="88"/>
                  </a:lnTo>
                  <a:lnTo>
                    <a:pt x="110" y="92"/>
                  </a:lnTo>
                  <a:lnTo>
                    <a:pt x="106" y="96"/>
                  </a:lnTo>
                  <a:lnTo>
                    <a:pt x="96" y="118"/>
                  </a:lnTo>
                  <a:lnTo>
                    <a:pt x="94" y="118"/>
                  </a:lnTo>
                  <a:lnTo>
                    <a:pt x="92" y="118"/>
                  </a:lnTo>
                  <a:lnTo>
                    <a:pt x="86" y="118"/>
                  </a:lnTo>
                  <a:lnTo>
                    <a:pt x="78" y="118"/>
                  </a:lnTo>
                  <a:lnTo>
                    <a:pt x="68" y="116"/>
                  </a:lnTo>
                  <a:lnTo>
                    <a:pt x="68" y="116"/>
                  </a:lnTo>
                  <a:lnTo>
                    <a:pt x="64" y="116"/>
                  </a:lnTo>
                  <a:lnTo>
                    <a:pt x="60" y="118"/>
                  </a:lnTo>
                  <a:lnTo>
                    <a:pt x="56" y="118"/>
                  </a:lnTo>
                  <a:lnTo>
                    <a:pt x="52" y="120"/>
                  </a:lnTo>
                  <a:lnTo>
                    <a:pt x="50" y="122"/>
                  </a:lnTo>
                  <a:lnTo>
                    <a:pt x="50" y="122"/>
                  </a:lnTo>
                  <a:lnTo>
                    <a:pt x="48" y="120"/>
                  </a:lnTo>
                  <a:lnTo>
                    <a:pt x="44" y="120"/>
                  </a:lnTo>
                  <a:lnTo>
                    <a:pt x="40" y="120"/>
                  </a:lnTo>
                  <a:lnTo>
                    <a:pt x="38" y="120"/>
                  </a:lnTo>
                  <a:lnTo>
                    <a:pt x="34" y="122"/>
                  </a:lnTo>
                  <a:lnTo>
                    <a:pt x="32" y="124"/>
                  </a:lnTo>
                  <a:lnTo>
                    <a:pt x="30" y="128"/>
                  </a:lnTo>
                  <a:lnTo>
                    <a:pt x="30" y="132"/>
                  </a:lnTo>
                  <a:lnTo>
                    <a:pt x="28" y="132"/>
                  </a:lnTo>
                  <a:lnTo>
                    <a:pt x="26" y="132"/>
                  </a:lnTo>
                  <a:lnTo>
                    <a:pt x="24" y="130"/>
                  </a:lnTo>
                  <a:lnTo>
                    <a:pt x="20" y="128"/>
                  </a:lnTo>
                  <a:lnTo>
                    <a:pt x="18" y="126"/>
                  </a:lnTo>
                  <a:lnTo>
                    <a:pt x="18" y="122"/>
                  </a:lnTo>
                  <a:lnTo>
                    <a:pt x="16" y="122"/>
                  </a:lnTo>
                  <a:lnTo>
                    <a:pt x="16" y="120"/>
                  </a:lnTo>
                  <a:lnTo>
                    <a:pt x="16" y="118"/>
                  </a:lnTo>
                  <a:lnTo>
                    <a:pt x="16" y="118"/>
                  </a:lnTo>
                  <a:lnTo>
                    <a:pt x="16" y="118"/>
                  </a:lnTo>
                  <a:lnTo>
                    <a:pt x="16" y="118"/>
                  </a:lnTo>
                  <a:lnTo>
                    <a:pt x="16" y="116"/>
                  </a:lnTo>
                  <a:lnTo>
                    <a:pt x="16" y="114"/>
                  </a:lnTo>
                  <a:lnTo>
                    <a:pt x="18" y="108"/>
                  </a:lnTo>
                  <a:lnTo>
                    <a:pt x="20" y="104"/>
                  </a:lnTo>
                  <a:lnTo>
                    <a:pt x="22" y="102"/>
                  </a:lnTo>
                  <a:lnTo>
                    <a:pt x="24" y="102"/>
                  </a:lnTo>
                  <a:lnTo>
                    <a:pt x="26" y="102"/>
                  </a:lnTo>
                  <a:lnTo>
                    <a:pt x="30" y="98"/>
                  </a:lnTo>
                  <a:lnTo>
                    <a:pt x="24" y="92"/>
                  </a:lnTo>
                  <a:lnTo>
                    <a:pt x="28" y="88"/>
                  </a:lnTo>
                  <a:lnTo>
                    <a:pt x="30" y="80"/>
                  </a:lnTo>
                  <a:lnTo>
                    <a:pt x="30" y="70"/>
                  </a:lnTo>
                  <a:lnTo>
                    <a:pt x="26" y="60"/>
                  </a:lnTo>
                  <a:lnTo>
                    <a:pt x="30" y="50"/>
                  </a:lnTo>
                  <a:lnTo>
                    <a:pt x="32" y="42"/>
                  </a:lnTo>
                  <a:lnTo>
                    <a:pt x="32" y="42"/>
                  </a:lnTo>
                  <a:lnTo>
                    <a:pt x="36" y="40"/>
                  </a:lnTo>
                  <a:lnTo>
                    <a:pt x="38" y="38"/>
                  </a:lnTo>
                  <a:lnTo>
                    <a:pt x="38" y="36"/>
                  </a:lnTo>
                  <a:lnTo>
                    <a:pt x="38" y="34"/>
                  </a:lnTo>
                  <a:lnTo>
                    <a:pt x="38" y="34"/>
                  </a:lnTo>
                  <a:lnTo>
                    <a:pt x="36" y="32"/>
                  </a:lnTo>
                  <a:lnTo>
                    <a:pt x="28" y="28"/>
                  </a:lnTo>
                  <a:lnTo>
                    <a:pt x="28" y="28"/>
                  </a:lnTo>
                  <a:lnTo>
                    <a:pt x="26" y="28"/>
                  </a:lnTo>
                  <a:lnTo>
                    <a:pt x="26" y="28"/>
                  </a:lnTo>
                  <a:lnTo>
                    <a:pt x="24" y="28"/>
                  </a:lnTo>
                  <a:lnTo>
                    <a:pt x="24" y="28"/>
                  </a:lnTo>
                  <a:lnTo>
                    <a:pt x="26" y="28"/>
                  </a:lnTo>
                  <a:lnTo>
                    <a:pt x="10" y="30"/>
                  </a:lnTo>
                  <a:lnTo>
                    <a:pt x="4" y="28"/>
                  </a:lnTo>
                  <a:lnTo>
                    <a:pt x="4" y="24"/>
                  </a:lnTo>
                  <a:lnTo>
                    <a:pt x="4" y="22"/>
                  </a:lnTo>
                  <a:lnTo>
                    <a:pt x="4" y="20"/>
                  </a:lnTo>
                  <a:lnTo>
                    <a:pt x="2" y="16"/>
                  </a:lnTo>
                  <a:lnTo>
                    <a:pt x="0" y="14"/>
                  </a:lnTo>
                  <a:lnTo>
                    <a:pt x="2" y="14"/>
                  </a:lnTo>
                  <a:lnTo>
                    <a:pt x="2" y="12"/>
                  </a:lnTo>
                  <a:lnTo>
                    <a:pt x="2" y="10"/>
                  </a:lnTo>
                  <a:lnTo>
                    <a:pt x="4" y="10"/>
                  </a:lnTo>
                  <a:lnTo>
                    <a:pt x="8" y="10"/>
                  </a:lnTo>
                  <a:lnTo>
                    <a:pt x="18" y="0"/>
                  </a:lnTo>
                  <a:lnTo>
                    <a:pt x="20" y="0"/>
                  </a:lnTo>
                  <a:lnTo>
                    <a:pt x="22" y="0"/>
                  </a:lnTo>
                  <a:lnTo>
                    <a:pt x="24" y="0"/>
                  </a:lnTo>
                  <a:lnTo>
                    <a:pt x="26" y="2"/>
                  </a:lnTo>
                  <a:lnTo>
                    <a:pt x="54" y="6"/>
                  </a:lnTo>
                  <a:lnTo>
                    <a:pt x="58" y="6"/>
                  </a:lnTo>
                  <a:lnTo>
                    <a:pt x="72" y="6"/>
                  </a:lnTo>
                  <a:lnTo>
                    <a:pt x="84" y="8"/>
                  </a:lnTo>
                  <a:lnTo>
                    <a:pt x="98" y="4"/>
                  </a:lnTo>
                  <a:lnTo>
                    <a:pt x="98" y="6"/>
                  </a:lnTo>
                  <a:lnTo>
                    <a:pt x="100" y="6"/>
                  </a:lnTo>
                  <a:lnTo>
                    <a:pt x="102" y="8"/>
                  </a:lnTo>
                  <a:lnTo>
                    <a:pt x="102" y="10"/>
                  </a:lnTo>
                  <a:lnTo>
                    <a:pt x="102" y="12"/>
                  </a:lnTo>
                  <a:lnTo>
                    <a:pt x="104" y="12"/>
                  </a:lnTo>
                  <a:lnTo>
                    <a:pt x="106" y="14"/>
                  </a:lnTo>
                  <a:lnTo>
                    <a:pt x="108" y="16"/>
                  </a:lnTo>
                  <a:lnTo>
                    <a:pt x="112" y="18"/>
                  </a:lnTo>
                  <a:lnTo>
                    <a:pt x="114" y="18"/>
                  </a:lnTo>
                  <a:lnTo>
                    <a:pt x="114" y="18"/>
                  </a:lnTo>
                  <a:lnTo>
                    <a:pt x="116" y="20"/>
                  </a:lnTo>
                  <a:lnTo>
                    <a:pt x="120" y="22"/>
                  </a:lnTo>
                  <a:lnTo>
                    <a:pt x="122" y="24"/>
                  </a:lnTo>
                  <a:lnTo>
                    <a:pt x="126" y="28"/>
                  </a:lnTo>
                  <a:lnTo>
                    <a:pt x="126" y="26"/>
                  </a:lnTo>
                  <a:lnTo>
                    <a:pt x="134" y="36"/>
                  </a:lnTo>
                  <a:lnTo>
                    <a:pt x="134" y="36"/>
                  </a:lnTo>
                  <a:lnTo>
                    <a:pt x="152" y="42"/>
                  </a:lnTo>
                  <a:lnTo>
                    <a:pt x="158" y="44"/>
                  </a:lnTo>
                  <a:lnTo>
                    <a:pt x="154"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5" name="Freeform 35"/>
            <p:cNvSpPr>
              <a:spLocks/>
            </p:cNvSpPr>
            <p:nvPr/>
          </p:nvSpPr>
          <p:spPr bwMode="gray">
            <a:xfrm>
              <a:off x="939" y="2440"/>
              <a:ext cx="156" cy="146"/>
            </a:xfrm>
            <a:custGeom>
              <a:avLst/>
              <a:gdLst/>
              <a:ahLst/>
              <a:cxnLst>
                <a:cxn ang="0">
                  <a:pos x="94" y="14"/>
                </a:cxn>
                <a:cxn ang="0">
                  <a:pos x="92" y="16"/>
                </a:cxn>
                <a:cxn ang="0">
                  <a:pos x="92" y="16"/>
                </a:cxn>
                <a:cxn ang="0">
                  <a:pos x="94" y="18"/>
                </a:cxn>
                <a:cxn ang="0">
                  <a:pos x="94" y="20"/>
                </a:cxn>
                <a:cxn ang="0">
                  <a:pos x="76" y="28"/>
                </a:cxn>
                <a:cxn ang="0">
                  <a:pos x="78" y="32"/>
                </a:cxn>
                <a:cxn ang="0">
                  <a:pos x="84" y="38"/>
                </a:cxn>
                <a:cxn ang="0">
                  <a:pos x="94" y="46"/>
                </a:cxn>
                <a:cxn ang="0">
                  <a:pos x="104" y="52"/>
                </a:cxn>
                <a:cxn ang="0">
                  <a:pos x="102" y="56"/>
                </a:cxn>
                <a:cxn ang="0">
                  <a:pos x="104" y="62"/>
                </a:cxn>
                <a:cxn ang="0">
                  <a:pos x="138" y="90"/>
                </a:cxn>
                <a:cxn ang="0">
                  <a:pos x="156" y="120"/>
                </a:cxn>
                <a:cxn ang="0">
                  <a:pos x="144" y="118"/>
                </a:cxn>
                <a:cxn ang="0">
                  <a:pos x="134" y="122"/>
                </a:cxn>
                <a:cxn ang="0">
                  <a:pos x="130" y="134"/>
                </a:cxn>
                <a:cxn ang="0">
                  <a:pos x="124" y="146"/>
                </a:cxn>
                <a:cxn ang="0">
                  <a:pos x="120" y="134"/>
                </a:cxn>
                <a:cxn ang="0">
                  <a:pos x="118" y="132"/>
                </a:cxn>
                <a:cxn ang="0">
                  <a:pos x="116" y="130"/>
                </a:cxn>
                <a:cxn ang="0">
                  <a:pos x="118" y="128"/>
                </a:cxn>
                <a:cxn ang="0">
                  <a:pos x="122" y="112"/>
                </a:cxn>
                <a:cxn ang="0">
                  <a:pos x="110" y="106"/>
                </a:cxn>
                <a:cxn ang="0">
                  <a:pos x="80" y="84"/>
                </a:cxn>
                <a:cxn ang="0">
                  <a:pos x="50" y="54"/>
                </a:cxn>
                <a:cxn ang="0">
                  <a:pos x="50" y="50"/>
                </a:cxn>
                <a:cxn ang="0">
                  <a:pos x="48" y="44"/>
                </a:cxn>
                <a:cxn ang="0">
                  <a:pos x="44" y="40"/>
                </a:cxn>
                <a:cxn ang="0">
                  <a:pos x="18" y="48"/>
                </a:cxn>
                <a:cxn ang="0">
                  <a:pos x="12" y="48"/>
                </a:cxn>
                <a:cxn ang="0">
                  <a:pos x="4" y="34"/>
                </a:cxn>
                <a:cxn ang="0">
                  <a:pos x="2" y="32"/>
                </a:cxn>
                <a:cxn ang="0">
                  <a:pos x="0" y="22"/>
                </a:cxn>
                <a:cxn ang="0">
                  <a:pos x="12" y="22"/>
                </a:cxn>
                <a:cxn ang="0">
                  <a:pos x="16" y="24"/>
                </a:cxn>
                <a:cxn ang="0">
                  <a:pos x="24" y="12"/>
                </a:cxn>
                <a:cxn ang="0">
                  <a:pos x="30" y="10"/>
                </a:cxn>
                <a:cxn ang="0">
                  <a:pos x="30" y="14"/>
                </a:cxn>
                <a:cxn ang="0">
                  <a:pos x="32" y="16"/>
                </a:cxn>
                <a:cxn ang="0">
                  <a:pos x="36" y="14"/>
                </a:cxn>
                <a:cxn ang="0">
                  <a:pos x="40" y="12"/>
                </a:cxn>
                <a:cxn ang="0">
                  <a:pos x="42" y="10"/>
                </a:cxn>
                <a:cxn ang="0">
                  <a:pos x="44" y="8"/>
                </a:cxn>
                <a:cxn ang="0">
                  <a:pos x="44" y="10"/>
                </a:cxn>
                <a:cxn ang="0">
                  <a:pos x="46" y="12"/>
                </a:cxn>
                <a:cxn ang="0">
                  <a:pos x="48" y="10"/>
                </a:cxn>
                <a:cxn ang="0">
                  <a:pos x="48" y="8"/>
                </a:cxn>
                <a:cxn ang="0">
                  <a:pos x="46" y="4"/>
                </a:cxn>
                <a:cxn ang="0">
                  <a:pos x="48" y="4"/>
                </a:cxn>
                <a:cxn ang="0">
                  <a:pos x="50" y="2"/>
                </a:cxn>
                <a:cxn ang="0">
                  <a:pos x="54" y="0"/>
                </a:cxn>
                <a:cxn ang="0">
                  <a:pos x="58" y="0"/>
                </a:cxn>
                <a:cxn ang="0">
                  <a:pos x="62" y="0"/>
                </a:cxn>
                <a:cxn ang="0">
                  <a:pos x="66" y="0"/>
                </a:cxn>
                <a:cxn ang="0">
                  <a:pos x="72" y="0"/>
                </a:cxn>
                <a:cxn ang="0">
                  <a:pos x="74" y="4"/>
                </a:cxn>
                <a:cxn ang="0">
                  <a:pos x="80" y="8"/>
                </a:cxn>
                <a:cxn ang="0">
                  <a:pos x="88" y="12"/>
                </a:cxn>
                <a:cxn ang="0">
                  <a:pos x="94" y="14"/>
                </a:cxn>
              </a:cxnLst>
              <a:rect l="0" t="0" r="r" b="b"/>
              <a:pathLst>
                <a:path w="156" h="146">
                  <a:moveTo>
                    <a:pt x="94" y="14"/>
                  </a:moveTo>
                  <a:lnTo>
                    <a:pt x="94" y="14"/>
                  </a:lnTo>
                  <a:lnTo>
                    <a:pt x="92" y="16"/>
                  </a:lnTo>
                  <a:lnTo>
                    <a:pt x="92" y="16"/>
                  </a:lnTo>
                  <a:lnTo>
                    <a:pt x="92" y="16"/>
                  </a:lnTo>
                  <a:lnTo>
                    <a:pt x="92" y="16"/>
                  </a:lnTo>
                  <a:lnTo>
                    <a:pt x="94" y="18"/>
                  </a:lnTo>
                  <a:lnTo>
                    <a:pt x="94" y="18"/>
                  </a:lnTo>
                  <a:lnTo>
                    <a:pt x="94" y="20"/>
                  </a:lnTo>
                  <a:lnTo>
                    <a:pt x="94" y="20"/>
                  </a:lnTo>
                  <a:lnTo>
                    <a:pt x="84" y="24"/>
                  </a:lnTo>
                  <a:lnTo>
                    <a:pt x="76" y="28"/>
                  </a:lnTo>
                  <a:lnTo>
                    <a:pt x="76" y="28"/>
                  </a:lnTo>
                  <a:lnTo>
                    <a:pt x="78" y="32"/>
                  </a:lnTo>
                  <a:lnTo>
                    <a:pt x="82" y="34"/>
                  </a:lnTo>
                  <a:lnTo>
                    <a:pt x="84" y="38"/>
                  </a:lnTo>
                  <a:lnTo>
                    <a:pt x="88" y="42"/>
                  </a:lnTo>
                  <a:lnTo>
                    <a:pt x="94" y="46"/>
                  </a:lnTo>
                  <a:lnTo>
                    <a:pt x="98" y="50"/>
                  </a:lnTo>
                  <a:lnTo>
                    <a:pt x="104" y="52"/>
                  </a:lnTo>
                  <a:lnTo>
                    <a:pt x="104" y="52"/>
                  </a:lnTo>
                  <a:lnTo>
                    <a:pt x="102" y="56"/>
                  </a:lnTo>
                  <a:lnTo>
                    <a:pt x="104" y="58"/>
                  </a:lnTo>
                  <a:lnTo>
                    <a:pt x="104" y="62"/>
                  </a:lnTo>
                  <a:lnTo>
                    <a:pt x="108" y="64"/>
                  </a:lnTo>
                  <a:lnTo>
                    <a:pt x="138" y="90"/>
                  </a:lnTo>
                  <a:lnTo>
                    <a:pt x="148" y="102"/>
                  </a:lnTo>
                  <a:lnTo>
                    <a:pt x="156" y="120"/>
                  </a:lnTo>
                  <a:lnTo>
                    <a:pt x="152" y="126"/>
                  </a:lnTo>
                  <a:lnTo>
                    <a:pt x="144" y="118"/>
                  </a:lnTo>
                  <a:lnTo>
                    <a:pt x="138" y="118"/>
                  </a:lnTo>
                  <a:lnTo>
                    <a:pt x="134" y="122"/>
                  </a:lnTo>
                  <a:lnTo>
                    <a:pt x="138" y="132"/>
                  </a:lnTo>
                  <a:lnTo>
                    <a:pt x="130" y="134"/>
                  </a:lnTo>
                  <a:lnTo>
                    <a:pt x="130" y="142"/>
                  </a:lnTo>
                  <a:lnTo>
                    <a:pt x="124" y="146"/>
                  </a:lnTo>
                  <a:lnTo>
                    <a:pt x="118" y="142"/>
                  </a:lnTo>
                  <a:lnTo>
                    <a:pt x="120" y="134"/>
                  </a:lnTo>
                  <a:lnTo>
                    <a:pt x="120" y="134"/>
                  </a:lnTo>
                  <a:lnTo>
                    <a:pt x="118" y="132"/>
                  </a:lnTo>
                  <a:lnTo>
                    <a:pt x="118" y="132"/>
                  </a:lnTo>
                  <a:lnTo>
                    <a:pt x="116" y="130"/>
                  </a:lnTo>
                  <a:lnTo>
                    <a:pt x="116" y="128"/>
                  </a:lnTo>
                  <a:lnTo>
                    <a:pt x="118" y="128"/>
                  </a:lnTo>
                  <a:lnTo>
                    <a:pt x="122" y="128"/>
                  </a:lnTo>
                  <a:lnTo>
                    <a:pt x="122" y="112"/>
                  </a:lnTo>
                  <a:lnTo>
                    <a:pt x="114" y="110"/>
                  </a:lnTo>
                  <a:lnTo>
                    <a:pt x="110" y="106"/>
                  </a:lnTo>
                  <a:lnTo>
                    <a:pt x="88" y="92"/>
                  </a:lnTo>
                  <a:lnTo>
                    <a:pt x="80" y="84"/>
                  </a:lnTo>
                  <a:lnTo>
                    <a:pt x="74" y="74"/>
                  </a:lnTo>
                  <a:lnTo>
                    <a:pt x="50" y="54"/>
                  </a:lnTo>
                  <a:lnTo>
                    <a:pt x="50" y="52"/>
                  </a:lnTo>
                  <a:lnTo>
                    <a:pt x="50" y="50"/>
                  </a:lnTo>
                  <a:lnTo>
                    <a:pt x="50" y="48"/>
                  </a:lnTo>
                  <a:lnTo>
                    <a:pt x="48" y="44"/>
                  </a:lnTo>
                  <a:lnTo>
                    <a:pt x="46" y="42"/>
                  </a:lnTo>
                  <a:lnTo>
                    <a:pt x="44" y="40"/>
                  </a:lnTo>
                  <a:lnTo>
                    <a:pt x="38" y="38"/>
                  </a:lnTo>
                  <a:lnTo>
                    <a:pt x="18" y="48"/>
                  </a:lnTo>
                  <a:lnTo>
                    <a:pt x="12" y="48"/>
                  </a:lnTo>
                  <a:lnTo>
                    <a:pt x="12" y="48"/>
                  </a:lnTo>
                  <a:lnTo>
                    <a:pt x="12" y="42"/>
                  </a:lnTo>
                  <a:lnTo>
                    <a:pt x="4" y="34"/>
                  </a:lnTo>
                  <a:lnTo>
                    <a:pt x="4" y="34"/>
                  </a:lnTo>
                  <a:lnTo>
                    <a:pt x="2" y="32"/>
                  </a:lnTo>
                  <a:lnTo>
                    <a:pt x="0" y="28"/>
                  </a:lnTo>
                  <a:lnTo>
                    <a:pt x="0" y="22"/>
                  </a:lnTo>
                  <a:lnTo>
                    <a:pt x="10" y="22"/>
                  </a:lnTo>
                  <a:lnTo>
                    <a:pt x="12" y="22"/>
                  </a:lnTo>
                  <a:lnTo>
                    <a:pt x="14" y="24"/>
                  </a:lnTo>
                  <a:lnTo>
                    <a:pt x="16" y="24"/>
                  </a:lnTo>
                  <a:lnTo>
                    <a:pt x="28" y="16"/>
                  </a:lnTo>
                  <a:lnTo>
                    <a:pt x="24" y="12"/>
                  </a:lnTo>
                  <a:lnTo>
                    <a:pt x="30" y="10"/>
                  </a:lnTo>
                  <a:lnTo>
                    <a:pt x="30" y="10"/>
                  </a:lnTo>
                  <a:lnTo>
                    <a:pt x="30" y="12"/>
                  </a:lnTo>
                  <a:lnTo>
                    <a:pt x="30" y="14"/>
                  </a:lnTo>
                  <a:lnTo>
                    <a:pt x="30" y="14"/>
                  </a:lnTo>
                  <a:lnTo>
                    <a:pt x="32" y="16"/>
                  </a:lnTo>
                  <a:lnTo>
                    <a:pt x="34" y="14"/>
                  </a:lnTo>
                  <a:lnTo>
                    <a:pt x="36" y="14"/>
                  </a:lnTo>
                  <a:lnTo>
                    <a:pt x="40" y="12"/>
                  </a:lnTo>
                  <a:lnTo>
                    <a:pt x="40" y="12"/>
                  </a:lnTo>
                  <a:lnTo>
                    <a:pt x="40" y="10"/>
                  </a:lnTo>
                  <a:lnTo>
                    <a:pt x="42" y="10"/>
                  </a:lnTo>
                  <a:lnTo>
                    <a:pt x="46" y="6"/>
                  </a:lnTo>
                  <a:lnTo>
                    <a:pt x="44" y="8"/>
                  </a:lnTo>
                  <a:lnTo>
                    <a:pt x="44" y="8"/>
                  </a:lnTo>
                  <a:lnTo>
                    <a:pt x="44" y="10"/>
                  </a:lnTo>
                  <a:lnTo>
                    <a:pt x="46" y="12"/>
                  </a:lnTo>
                  <a:lnTo>
                    <a:pt x="46" y="12"/>
                  </a:lnTo>
                  <a:lnTo>
                    <a:pt x="48" y="12"/>
                  </a:lnTo>
                  <a:lnTo>
                    <a:pt x="48" y="10"/>
                  </a:lnTo>
                  <a:lnTo>
                    <a:pt x="48" y="8"/>
                  </a:lnTo>
                  <a:lnTo>
                    <a:pt x="48" y="8"/>
                  </a:lnTo>
                  <a:lnTo>
                    <a:pt x="48" y="6"/>
                  </a:lnTo>
                  <a:lnTo>
                    <a:pt x="46" y="4"/>
                  </a:lnTo>
                  <a:lnTo>
                    <a:pt x="46" y="4"/>
                  </a:lnTo>
                  <a:lnTo>
                    <a:pt x="48" y="4"/>
                  </a:lnTo>
                  <a:lnTo>
                    <a:pt x="50" y="4"/>
                  </a:lnTo>
                  <a:lnTo>
                    <a:pt x="50" y="2"/>
                  </a:lnTo>
                  <a:lnTo>
                    <a:pt x="52" y="2"/>
                  </a:lnTo>
                  <a:lnTo>
                    <a:pt x="54" y="0"/>
                  </a:lnTo>
                  <a:lnTo>
                    <a:pt x="54" y="0"/>
                  </a:lnTo>
                  <a:lnTo>
                    <a:pt x="58" y="0"/>
                  </a:lnTo>
                  <a:lnTo>
                    <a:pt x="62" y="0"/>
                  </a:lnTo>
                  <a:lnTo>
                    <a:pt x="62" y="0"/>
                  </a:lnTo>
                  <a:lnTo>
                    <a:pt x="64" y="0"/>
                  </a:lnTo>
                  <a:lnTo>
                    <a:pt x="66" y="0"/>
                  </a:lnTo>
                  <a:lnTo>
                    <a:pt x="70" y="0"/>
                  </a:lnTo>
                  <a:lnTo>
                    <a:pt x="72" y="0"/>
                  </a:lnTo>
                  <a:lnTo>
                    <a:pt x="74" y="4"/>
                  </a:lnTo>
                  <a:lnTo>
                    <a:pt x="74" y="4"/>
                  </a:lnTo>
                  <a:lnTo>
                    <a:pt x="76" y="6"/>
                  </a:lnTo>
                  <a:lnTo>
                    <a:pt x="80" y="8"/>
                  </a:lnTo>
                  <a:lnTo>
                    <a:pt x="84" y="10"/>
                  </a:lnTo>
                  <a:lnTo>
                    <a:pt x="88" y="12"/>
                  </a:lnTo>
                  <a:lnTo>
                    <a:pt x="92" y="12"/>
                  </a:lnTo>
                  <a:lnTo>
                    <a:pt x="94" y="1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6" name="Freeform 36"/>
            <p:cNvSpPr>
              <a:spLocks/>
            </p:cNvSpPr>
            <p:nvPr/>
          </p:nvSpPr>
          <p:spPr bwMode="gray">
            <a:xfrm>
              <a:off x="1013" y="2576"/>
              <a:ext cx="42" cy="24"/>
            </a:xfrm>
            <a:custGeom>
              <a:avLst/>
              <a:gdLst/>
              <a:ahLst/>
              <a:cxnLst>
                <a:cxn ang="0">
                  <a:pos x="6" y="4"/>
                </a:cxn>
                <a:cxn ang="0">
                  <a:pos x="0" y="6"/>
                </a:cxn>
                <a:cxn ang="0">
                  <a:pos x="0" y="6"/>
                </a:cxn>
                <a:cxn ang="0">
                  <a:pos x="0" y="6"/>
                </a:cxn>
                <a:cxn ang="0">
                  <a:pos x="0" y="8"/>
                </a:cxn>
                <a:cxn ang="0">
                  <a:pos x="2" y="10"/>
                </a:cxn>
                <a:cxn ang="0">
                  <a:pos x="22" y="16"/>
                </a:cxn>
                <a:cxn ang="0">
                  <a:pos x="22" y="16"/>
                </a:cxn>
                <a:cxn ang="0">
                  <a:pos x="24" y="20"/>
                </a:cxn>
                <a:cxn ang="0">
                  <a:pos x="26" y="22"/>
                </a:cxn>
                <a:cxn ang="0">
                  <a:pos x="28" y="24"/>
                </a:cxn>
                <a:cxn ang="0">
                  <a:pos x="30" y="22"/>
                </a:cxn>
                <a:cxn ang="0">
                  <a:pos x="34" y="20"/>
                </a:cxn>
                <a:cxn ang="0">
                  <a:pos x="38" y="18"/>
                </a:cxn>
                <a:cxn ang="0">
                  <a:pos x="38" y="18"/>
                </a:cxn>
                <a:cxn ang="0">
                  <a:pos x="38" y="16"/>
                </a:cxn>
                <a:cxn ang="0">
                  <a:pos x="38" y="14"/>
                </a:cxn>
                <a:cxn ang="0">
                  <a:pos x="38" y="12"/>
                </a:cxn>
                <a:cxn ang="0">
                  <a:pos x="36" y="12"/>
                </a:cxn>
                <a:cxn ang="0">
                  <a:pos x="40" y="4"/>
                </a:cxn>
                <a:cxn ang="0">
                  <a:pos x="40" y="4"/>
                </a:cxn>
                <a:cxn ang="0">
                  <a:pos x="42" y="2"/>
                </a:cxn>
                <a:cxn ang="0">
                  <a:pos x="42" y="2"/>
                </a:cxn>
                <a:cxn ang="0">
                  <a:pos x="40" y="0"/>
                </a:cxn>
                <a:cxn ang="0">
                  <a:pos x="38" y="0"/>
                </a:cxn>
                <a:cxn ang="0">
                  <a:pos x="36" y="0"/>
                </a:cxn>
                <a:cxn ang="0">
                  <a:pos x="34" y="2"/>
                </a:cxn>
                <a:cxn ang="0">
                  <a:pos x="32" y="2"/>
                </a:cxn>
                <a:cxn ang="0">
                  <a:pos x="28" y="4"/>
                </a:cxn>
                <a:cxn ang="0">
                  <a:pos x="26" y="4"/>
                </a:cxn>
                <a:cxn ang="0">
                  <a:pos x="22" y="4"/>
                </a:cxn>
                <a:cxn ang="0">
                  <a:pos x="18" y="4"/>
                </a:cxn>
                <a:cxn ang="0">
                  <a:pos x="12" y="4"/>
                </a:cxn>
                <a:cxn ang="0">
                  <a:pos x="8" y="4"/>
                </a:cxn>
                <a:cxn ang="0">
                  <a:pos x="6" y="4"/>
                </a:cxn>
              </a:cxnLst>
              <a:rect l="0" t="0" r="r" b="b"/>
              <a:pathLst>
                <a:path w="42" h="24">
                  <a:moveTo>
                    <a:pt x="6" y="4"/>
                  </a:moveTo>
                  <a:lnTo>
                    <a:pt x="0" y="6"/>
                  </a:lnTo>
                  <a:lnTo>
                    <a:pt x="0" y="6"/>
                  </a:lnTo>
                  <a:lnTo>
                    <a:pt x="0" y="6"/>
                  </a:lnTo>
                  <a:lnTo>
                    <a:pt x="0" y="8"/>
                  </a:lnTo>
                  <a:lnTo>
                    <a:pt x="2" y="10"/>
                  </a:lnTo>
                  <a:lnTo>
                    <a:pt x="22" y="16"/>
                  </a:lnTo>
                  <a:lnTo>
                    <a:pt x="22" y="16"/>
                  </a:lnTo>
                  <a:lnTo>
                    <a:pt x="24" y="20"/>
                  </a:lnTo>
                  <a:lnTo>
                    <a:pt x="26" y="22"/>
                  </a:lnTo>
                  <a:lnTo>
                    <a:pt x="28" y="24"/>
                  </a:lnTo>
                  <a:lnTo>
                    <a:pt x="30" y="22"/>
                  </a:lnTo>
                  <a:lnTo>
                    <a:pt x="34" y="20"/>
                  </a:lnTo>
                  <a:lnTo>
                    <a:pt x="38" y="18"/>
                  </a:lnTo>
                  <a:lnTo>
                    <a:pt x="38" y="18"/>
                  </a:lnTo>
                  <a:lnTo>
                    <a:pt x="38" y="16"/>
                  </a:lnTo>
                  <a:lnTo>
                    <a:pt x="38" y="14"/>
                  </a:lnTo>
                  <a:lnTo>
                    <a:pt x="38" y="12"/>
                  </a:lnTo>
                  <a:lnTo>
                    <a:pt x="36" y="12"/>
                  </a:lnTo>
                  <a:lnTo>
                    <a:pt x="40" y="4"/>
                  </a:lnTo>
                  <a:lnTo>
                    <a:pt x="40" y="4"/>
                  </a:lnTo>
                  <a:lnTo>
                    <a:pt x="42" y="2"/>
                  </a:lnTo>
                  <a:lnTo>
                    <a:pt x="42" y="2"/>
                  </a:lnTo>
                  <a:lnTo>
                    <a:pt x="40" y="0"/>
                  </a:lnTo>
                  <a:lnTo>
                    <a:pt x="38" y="0"/>
                  </a:lnTo>
                  <a:lnTo>
                    <a:pt x="36" y="0"/>
                  </a:lnTo>
                  <a:lnTo>
                    <a:pt x="34" y="2"/>
                  </a:lnTo>
                  <a:lnTo>
                    <a:pt x="32" y="2"/>
                  </a:lnTo>
                  <a:lnTo>
                    <a:pt x="28" y="4"/>
                  </a:lnTo>
                  <a:lnTo>
                    <a:pt x="26" y="4"/>
                  </a:lnTo>
                  <a:lnTo>
                    <a:pt x="22" y="4"/>
                  </a:lnTo>
                  <a:lnTo>
                    <a:pt x="18" y="4"/>
                  </a:lnTo>
                  <a:lnTo>
                    <a:pt x="12" y="4"/>
                  </a:lnTo>
                  <a:lnTo>
                    <a:pt x="8" y="4"/>
                  </a:lnTo>
                  <a:lnTo>
                    <a:pt x="6"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7" name="Freeform 37"/>
            <p:cNvSpPr>
              <a:spLocks/>
            </p:cNvSpPr>
            <p:nvPr/>
          </p:nvSpPr>
          <p:spPr bwMode="gray">
            <a:xfrm>
              <a:off x="963" y="2524"/>
              <a:ext cx="20" cy="42"/>
            </a:xfrm>
            <a:custGeom>
              <a:avLst/>
              <a:gdLst/>
              <a:ahLst/>
              <a:cxnLst>
                <a:cxn ang="0">
                  <a:pos x="14" y="0"/>
                </a:cxn>
                <a:cxn ang="0">
                  <a:pos x="14" y="2"/>
                </a:cxn>
                <a:cxn ang="0">
                  <a:pos x="12" y="2"/>
                </a:cxn>
                <a:cxn ang="0">
                  <a:pos x="10" y="4"/>
                </a:cxn>
                <a:cxn ang="0">
                  <a:pos x="8" y="6"/>
                </a:cxn>
                <a:cxn ang="0">
                  <a:pos x="4" y="6"/>
                </a:cxn>
                <a:cxn ang="0">
                  <a:pos x="2" y="6"/>
                </a:cxn>
                <a:cxn ang="0">
                  <a:pos x="2" y="4"/>
                </a:cxn>
                <a:cxn ang="0">
                  <a:pos x="0" y="4"/>
                </a:cxn>
                <a:cxn ang="0">
                  <a:pos x="0" y="4"/>
                </a:cxn>
                <a:cxn ang="0">
                  <a:pos x="2" y="8"/>
                </a:cxn>
                <a:cxn ang="0">
                  <a:pos x="2" y="12"/>
                </a:cxn>
                <a:cxn ang="0">
                  <a:pos x="2" y="16"/>
                </a:cxn>
                <a:cxn ang="0">
                  <a:pos x="0" y="20"/>
                </a:cxn>
                <a:cxn ang="0">
                  <a:pos x="0" y="38"/>
                </a:cxn>
                <a:cxn ang="0">
                  <a:pos x="0" y="38"/>
                </a:cxn>
                <a:cxn ang="0">
                  <a:pos x="4" y="40"/>
                </a:cxn>
                <a:cxn ang="0">
                  <a:pos x="8" y="40"/>
                </a:cxn>
                <a:cxn ang="0">
                  <a:pos x="12" y="42"/>
                </a:cxn>
                <a:cxn ang="0">
                  <a:pos x="12" y="38"/>
                </a:cxn>
                <a:cxn ang="0">
                  <a:pos x="12" y="36"/>
                </a:cxn>
                <a:cxn ang="0">
                  <a:pos x="14" y="36"/>
                </a:cxn>
                <a:cxn ang="0">
                  <a:pos x="16" y="34"/>
                </a:cxn>
                <a:cxn ang="0">
                  <a:pos x="18" y="34"/>
                </a:cxn>
                <a:cxn ang="0">
                  <a:pos x="18" y="20"/>
                </a:cxn>
                <a:cxn ang="0">
                  <a:pos x="18" y="18"/>
                </a:cxn>
                <a:cxn ang="0">
                  <a:pos x="20" y="16"/>
                </a:cxn>
                <a:cxn ang="0">
                  <a:pos x="20" y="16"/>
                </a:cxn>
                <a:cxn ang="0">
                  <a:pos x="20" y="14"/>
                </a:cxn>
                <a:cxn ang="0">
                  <a:pos x="20" y="10"/>
                </a:cxn>
                <a:cxn ang="0">
                  <a:pos x="20" y="6"/>
                </a:cxn>
                <a:cxn ang="0">
                  <a:pos x="18" y="4"/>
                </a:cxn>
                <a:cxn ang="0">
                  <a:pos x="14" y="0"/>
                </a:cxn>
              </a:cxnLst>
              <a:rect l="0" t="0" r="r" b="b"/>
              <a:pathLst>
                <a:path w="20" h="42">
                  <a:moveTo>
                    <a:pt x="14" y="0"/>
                  </a:moveTo>
                  <a:lnTo>
                    <a:pt x="14" y="2"/>
                  </a:lnTo>
                  <a:lnTo>
                    <a:pt x="12" y="2"/>
                  </a:lnTo>
                  <a:lnTo>
                    <a:pt x="10" y="4"/>
                  </a:lnTo>
                  <a:lnTo>
                    <a:pt x="8" y="6"/>
                  </a:lnTo>
                  <a:lnTo>
                    <a:pt x="4" y="6"/>
                  </a:lnTo>
                  <a:lnTo>
                    <a:pt x="2" y="6"/>
                  </a:lnTo>
                  <a:lnTo>
                    <a:pt x="2" y="4"/>
                  </a:lnTo>
                  <a:lnTo>
                    <a:pt x="0" y="4"/>
                  </a:lnTo>
                  <a:lnTo>
                    <a:pt x="0" y="4"/>
                  </a:lnTo>
                  <a:lnTo>
                    <a:pt x="2" y="8"/>
                  </a:lnTo>
                  <a:lnTo>
                    <a:pt x="2" y="12"/>
                  </a:lnTo>
                  <a:lnTo>
                    <a:pt x="2" y="16"/>
                  </a:lnTo>
                  <a:lnTo>
                    <a:pt x="0" y="20"/>
                  </a:lnTo>
                  <a:lnTo>
                    <a:pt x="0" y="38"/>
                  </a:lnTo>
                  <a:lnTo>
                    <a:pt x="0" y="38"/>
                  </a:lnTo>
                  <a:lnTo>
                    <a:pt x="4" y="40"/>
                  </a:lnTo>
                  <a:lnTo>
                    <a:pt x="8" y="40"/>
                  </a:lnTo>
                  <a:lnTo>
                    <a:pt x="12" y="42"/>
                  </a:lnTo>
                  <a:lnTo>
                    <a:pt x="12" y="38"/>
                  </a:lnTo>
                  <a:lnTo>
                    <a:pt x="12" y="36"/>
                  </a:lnTo>
                  <a:lnTo>
                    <a:pt x="14" y="36"/>
                  </a:lnTo>
                  <a:lnTo>
                    <a:pt x="16" y="34"/>
                  </a:lnTo>
                  <a:lnTo>
                    <a:pt x="18" y="34"/>
                  </a:lnTo>
                  <a:lnTo>
                    <a:pt x="18" y="20"/>
                  </a:lnTo>
                  <a:lnTo>
                    <a:pt x="18" y="18"/>
                  </a:lnTo>
                  <a:lnTo>
                    <a:pt x="20" y="16"/>
                  </a:lnTo>
                  <a:lnTo>
                    <a:pt x="20" y="16"/>
                  </a:lnTo>
                  <a:lnTo>
                    <a:pt x="20" y="14"/>
                  </a:lnTo>
                  <a:lnTo>
                    <a:pt x="20" y="10"/>
                  </a:lnTo>
                  <a:lnTo>
                    <a:pt x="20" y="6"/>
                  </a:lnTo>
                  <a:lnTo>
                    <a:pt x="18" y="4"/>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8" name="Freeform 38"/>
            <p:cNvSpPr>
              <a:spLocks/>
            </p:cNvSpPr>
            <p:nvPr/>
          </p:nvSpPr>
          <p:spPr bwMode="gray">
            <a:xfrm>
              <a:off x="967" y="2492"/>
              <a:ext cx="18" cy="28"/>
            </a:xfrm>
            <a:custGeom>
              <a:avLst/>
              <a:gdLst/>
              <a:ahLst/>
              <a:cxnLst>
                <a:cxn ang="0">
                  <a:pos x="8" y="4"/>
                </a:cxn>
                <a:cxn ang="0">
                  <a:pos x="6" y="4"/>
                </a:cxn>
                <a:cxn ang="0">
                  <a:pos x="6" y="4"/>
                </a:cxn>
                <a:cxn ang="0">
                  <a:pos x="4" y="4"/>
                </a:cxn>
                <a:cxn ang="0">
                  <a:pos x="2" y="6"/>
                </a:cxn>
                <a:cxn ang="0">
                  <a:pos x="0" y="8"/>
                </a:cxn>
                <a:cxn ang="0">
                  <a:pos x="2" y="10"/>
                </a:cxn>
                <a:cxn ang="0">
                  <a:pos x="2" y="12"/>
                </a:cxn>
                <a:cxn ang="0">
                  <a:pos x="2" y="16"/>
                </a:cxn>
                <a:cxn ang="0">
                  <a:pos x="4" y="20"/>
                </a:cxn>
                <a:cxn ang="0">
                  <a:pos x="6" y="22"/>
                </a:cxn>
                <a:cxn ang="0">
                  <a:pos x="12" y="28"/>
                </a:cxn>
                <a:cxn ang="0">
                  <a:pos x="12" y="28"/>
                </a:cxn>
                <a:cxn ang="0">
                  <a:pos x="14" y="24"/>
                </a:cxn>
                <a:cxn ang="0">
                  <a:pos x="14" y="22"/>
                </a:cxn>
                <a:cxn ang="0">
                  <a:pos x="16" y="18"/>
                </a:cxn>
                <a:cxn ang="0">
                  <a:pos x="18" y="18"/>
                </a:cxn>
                <a:cxn ang="0">
                  <a:pos x="18" y="16"/>
                </a:cxn>
                <a:cxn ang="0">
                  <a:pos x="18" y="14"/>
                </a:cxn>
                <a:cxn ang="0">
                  <a:pos x="16" y="10"/>
                </a:cxn>
                <a:cxn ang="0">
                  <a:pos x="16" y="6"/>
                </a:cxn>
                <a:cxn ang="0">
                  <a:pos x="14" y="4"/>
                </a:cxn>
                <a:cxn ang="0">
                  <a:pos x="10" y="0"/>
                </a:cxn>
                <a:cxn ang="0">
                  <a:pos x="8" y="4"/>
                </a:cxn>
              </a:cxnLst>
              <a:rect l="0" t="0" r="r" b="b"/>
              <a:pathLst>
                <a:path w="18" h="28">
                  <a:moveTo>
                    <a:pt x="8" y="4"/>
                  </a:moveTo>
                  <a:lnTo>
                    <a:pt x="6" y="4"/>
                  </a:lnTo>
                  <a:lnTo>
                    <a:pt x="6" y="4"/>
                  </a:lnTo>
                  <a:lnTo>
                    <a:pt x="4" y="4"/>
                  </a:lnTo>
                  <a:lnTo>
                    <a:pt x="2" y="6"/>
                  </a:lnTo>
                  <a:lnTo>
                    <a:pt x="0" y="8"/>
                  </a:lnTo>
                  <a:lnTo>
                    <a:pt x="2" y="10"/>
                  </a:lnTo>
                  <a:lnTo>
                    <a:pt x="2" y="12"/>
                  </a:lnTo>
                  <a:lnTo>
                    <a:pt x="2" y="16"/>
                  </a:lnTo>
                  <a:lnTo>
                    <a:pt x="4" y="20"/>
                  </a:lnTo>
                  <a:lnTo>
                    <a:pt x="6" y="22"/>
                  </a:lnTo>
                  <a:lnTo>
                    <a:pt x="12" y="28"/>
                  </a:lnTo>
                  <a:lnTo>
                    <a:pt x="12" y="28"/>
                  </a:lnTo>
                  <a:lnTo>
                    <a:pt x="14" y="24"/>
                  </a:lnTo>
                  <a:lnTo>
                    <a:pt x="14" y="22"/>
                  </a:lnTo>
                  <a:lnTo>
                    <a:pt x="16" y="18"/>
                  </a:lnTo>
                  <a:lnTo>
                    <a:pt x="18" y="18"/>
                  </a:lnTo>
                  <a:lnTo>
                    <a:pt x="18" y="16"/>
                  </a:lnTo>
                  <a:lnTo>
                    <a:pt x="18" y="14"/>
                  </a:lnTo>
                  <a:lnTo>
                    <a:pt x="16" y="10"/>
                  </a:lnTo>
                  <a:lnTo>
                    <a:pt x="16" y="6"/>
                  </a:lnTo>
                  <a:lnTo>
                    <a:pt x="14" y="4"/>
                  </a:lnTo>
                  <a:lnTo>
                    <a:pt x="10" y="0"/>
                  </a:lnTo>
                  <a:lnTo>
                    <a:pt x="8"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39" name="Freeform 39"/>
            <p:cNvSpPr>
              <a:spLocks/>
            </p:cNvSpPr>
            <p:nvPr/>
          </p:nvSpPr>
          <p:spPr bwMode="gray">
            <a:xfrm>
              <a:off x="977" y="2384"/>
              <a:ext cx="102" cy="60"/>
            </a:xfrm>
            <a:custGeom>
              <a:avLst/>
              <a:gdLst/>
              <a:ahLst/>
              <a:cxnLst>
                <a:cxn ang="0">
                  <a:pos x="34" y="58"/>
                </a:cxn>
                <a:cxn ang="0">
                  <a:pos x="32" y="56"/>
                </a:cxn>
                <a:cxn ang="0">
                  <a:pos x="28" y="56"/>
                </a:cxn>
                <a:cxn ang="0">
                  <a:pos x="20" y="56"/>
                </a:cxn>
                <a:cxn ang="0">
                  <a:pos x="16" y="56"/>
                </a:cxn>
                <a:cxn ang="0">
                  <a:pos x="12" y="58"/>
                </a:cxn>
                <a:cxn ang="0">
                  <a:pos x="10" y="60"/>
                </a:cxn>
                <a:cxn ang="0">
                  <a:pos x="10" y="56"/>
                </a:cxn>
                <a:cxn ang="0">
                  <a:pos x="8" y="56"/>
                </a:cxn>
                <a:cxn ang="0">
                  <a:pos x="8" y="52"/>
                </a:cxn>
                <a:cxn ang="0">
                  <a:pos x="8" y="38"/>
                </a:cxn>
                <a:cxn ang="0">
                  <a:pos x="28" y="34"/>
                </a:cxn>
                <a:cxn ang="0">
                  <a:pos x="28" y="26"/>
                </a:cxn>
                <a:cxn ang="0">
                  <a:pos x="38" y="12"/>
                </a:cxn>
                <a:cxn ang="0">
                  <a:pos x="50" y="4"/>
                </a:cxn>
                <a:cxn ang="0">
                  <a:pos x="52" y="0"/>
                </a:cxn>
                <a:cxn ang="0">
                  <a:pos x="54" y="0"/>
                </a:cxn>
                <a:cxn ang="0">
                  <a:pos x="58" y="4"/>
                </a:cxn>
                <a:cxn ang="0">
                  <a:pos x="60" y="4"/>
                </a:cxn>
                <a:cxn ang="0">
                  <a:pos x="68" y="4"/>
                </a:cxn>
                <a:cxn ang="0">
                  <a:pos x="72" y="0"/>
                </a:cxn>
                <a:cxn ang="0">
                  <a:pos x="80" y="2"/>
                </a:cxn>
                <a:cxn ang="0">
                  <a:pos x="80" y="4"/>
                </a:cxn>
                <a:cxn ang="0">
                  <a:pos x="86" y="8"/>
                </a:cxn>
                <a:cxn ang="0">
                  <a:pos x="92" y="8"/>
                </a:cxn>
                <a:cxn ang="0">
                  <a:pos x="96" y="8"/>
                </a:cxn>
                <a:cxn ang="0">
                  <a:pos x="102" y="18"/>
                </a:cxn>
                <a:cxn ang="0">
                  <a:pos x="98" y="20"/>
                </a:cxn>
                <a:cxn ang="0">
                  <a:pos x="96" y="28"/>
                </a:cxn>
                <a:cxn ang="0">
                  <a:pos x="96" y="34"/>
                </a:cxn>
                <a:cxn ang="0">
                  <a:pos x="92" y="38"/>
                </a:cxn>
                <a:cxn ang="0">
                  <a:pos x="92" y="44"/>
                </a:cxn>
                <a:cxn ang="0">
                  <a:pos x="44" y="56"/>
                </a:cxn>
                <a:cxn ang="0">
                  <a:pos x="36" y="60"/>
                </a:cxn>
              </a:cxnLst>
              <a:rect l="0" t="0" r="r" b="b"/>
              <a:pathLst>
                <a:path w="102" h="60">
                  <a:moveTo>
                    <a:pt x="36" y="60"/>
                  </a:moveTo>
                  <a:lnTo>
                    <a:pt x="34" y="58"/>
                  </a:lnTo>
                  <a:lnTo>
                    <a:pt x="34" y="56"/>
                  </a:lnTo>
                  <a:lnTo>
                    <a:pt x="32" y="56"/>
                  </a:lnTo>
                  <a:lnTo>
                    <a:pt x="32" y="56"/>
                  </a:lnTo>
                  <a:lnTo>
                    <a:pt x="28" y="56"/>
                  </a:lnTo>
                  <a:lnTo>
                    <a:pt x="24" y="56"/>
                  </a:lnTo>
                  <a:lnTo>
                    <a:pt x="20" y="56"/>
                  </a:lnTo>
                  <a:lnTo>
                    <a:pt x="16" y="56"/>
                  </a:lnTo>
                  <a:lnTo>
                    <a:pt x="16" y="56"/>
                  </a:lnTo>
                  <a:lnTo>
                    <a:pt x="14" y="58"/>
                  </a:lnTo>
                  <a:lnTo>
                    <a:pt x="12" y="58"/>
                  </a:lnTo>
                  <a:lnTo>
                    <a:pt x="12" y="60"/>
                  </a:lnTo>
                  <a:lnTo>
                    <a:pt x="10" y="60"/>
                  </a:lnTo>
                  <a:lnTo>
                    <a:pt x="10" y="58"/>
                  </a:lnTo>
                  <a:lnTo>
                    <a:pt x="10" y="56"/>
                  </a:lnTo>
                  <a:lnTo>
                    <a:pt x="8" y="56"/>
                  </a:lnTo>
                  <a:lnTo>
                    <a:pt x="8" y="56"/>
                  </a:lnTo>
                  <a:lnTo>
                    <a:pt x="6" y="56"/>
                  </a:lnTo>
                  <a:lnTo>
                    <a:pt x="8" y="52"/>
                  </a:lnTo>
                  <a:lnTo>
                    <a:pt x="0" y="38"/>
                  </a:lnTo>
                  <a:lnTo>
                    <a:pt x="8" y="38"/>
                  </a:lnTo>
                  <a:lnTo>
                    <a:pt x="20" y="30"/>
                  </a:lnTo>
                  <a:lnTo>
                    <a:pt x="28" y="34"/>
                  </a:lnTo>
                  <a:lnTo>
                    <a:pt x="30" y="30"/>
                  </a:lnTo>
                  <a:lnTo>
                    <a:pt x="28" y="26"/>
                  </a:lnTo>
                  <a:lnTo>
                    <a:pt x="28" y="16"/>
                  </a:lnTo>
                  <a:lnTo>
                    <a:pt x="38" y="12"/>
                  </a:lnTo>
                  <a:lnTo>
                    <a:pt x="44" y="8"/>
                  </a:lnTo>
                  <a:lnTo>
                    <a:pt x="50" y="4"/>
                  </a:lnTo>
                  <a:lnTo>
                    <a:pt x="52" y="2"/>
                  </a:lnTo>
                  <a:lnTo>
                    <a:pt x="52" y="0"/>
                  </a:lnTo>
                  <a:lnTo>
                    <a:pt x="54" y="0"/>
                  </a:lnTo>
                  <a:lnTo>
                    <a:pt x="54" y="0"/>
                  </a:lnTo>
                  <a:lnTo>
                    <a:pt x="56" y="0"/>
                  </a:lnTo>
                  <a:lnTo>
                    <a:pt x="58" y="4"/>
                  </a:lnTo>
                  <a:lnTo>
                    <a:pt x="58" y="4"/>
                  </a:lnTo>
                  <a:lnTo>
                    <a:pt x="60" y="4"/>
                  </a:lnTo>
                  <a:lnTo>
                    <a:pt x="64" y="4"/>
                  </a:lnTo>
                  <a:lnTo>
                    <a:pt x="68" y="4"/>
                  </a:lnTo>
                  <a:lnTo>
                    <a:pt x="70" y="4"/>
                  </a:lnTo>
                  <a:lnTo>
                    <a:pt x="72" y="0"/>
                  </a:lnTo>
                  <a:lnTo>
                    <a:pt x="80" y="0"/>
                  </a:lnTo>
                  <a:lnTo>
                    <a:pt x="80" y="2"/>
                  </a:lnTo>
                  <a:lnTo>
                    <a:pt x="80" y="2"/>
                  </a:lnTo>
                  <a:lnTo>
                    <a:pt x="80" y="4"/>
                  </a:lnTo>
                  <a:lnTo>
                    <a:pt x="82" y="6"/>
                  </a:lnTo>
                  <a:lnTo>
                    <a:pt x="86" y="8"/>
                  </a:lnTo>
                  <a:lnTo>
                    <a:pt x="88" y="8"/>
                  </a:lnTo>
                  <a:lnTo>
                    <a:pt x="92" y="8"/>
                  </a:lnTo>
                  <a:lnTo>
                    <a:pt x="96" y="8"/>
                  </a:lnTo>
                  <a:lnTo>
                    <a:pt x="96" y="8"/>
                  </a:lnTo>
                  <a:lnTo>
                    <a:pt x="102" y="16"/>
                  </a:lnTo>
                  <a:lnTo>
                    <a:pt x="102" y="18"/>
                  </a:lnTo>
                  <a:lnTo>
                    <a:pt x="100" y="18"/>
                  </a:lnTo>
                  <a:lnTo>
                    <a:pt x="98" y="20"/>
                  </a:lnTo>
                  <a:lnTo>
                    <a:pt x="96" y="24"/>
                  </a:lnTo>
                  <a:lnTo>
                    <a:pt x="96" y="28"/>
                  </a:lnTo>
                  <a:lnTo>
                    <a:pt x="96" y="32"/>
                  </a:lnTo>
                  <a:lnTo>
                    <a:pt x="96" y="34"/>
                  </a:lnTo>
                  <a:lnTo>
                    <a:pt x="94" y="36"/>
                  </a:lnTo>
                  <a:lnTo>
                    <a:pt x="92" y="38"/>
                  </a:lnTo>
                  <a:lnTo>
                    <a:pt x="90" y="40"/>
                  </a:lnTo>
                  <a:lnTo>
                    <a:pt x="92" y="44"/>
                  </a:lnTo>
                  <a:lnTo>
                    <a:pt x="68" y="46"/>
                  </a:lnTo>
                  <a:lnTo>
                    <a:pt x="44" y="56"/>
                  </a:lnTo>
                  <a:lnTo>
                    <a:pt x="40" y="58"/>
                  </a:lnTo>
                  <a:lnTo>
                    <a:pt x="36" y="6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0" name="Freeform 40"/>
            <p:cNvSpPr>
              <a:spLocks/>
            </p:cNvSpPr>
            <p:nvPr/>
          </p:nvSpPr>
          <p:spPr bwMode="gray">
            <a:xfrm>
              <a:off x="933" y="2422"/>
              <a:ext cx="54" cy="42"/>
            </a:xfrm>
            <a:custGeom>
              <a:avLst/>
              <a:gdLst/>
              <a:ahLst/>
              <a:cxnLst>
                <a:cxn ang="0">
                  <a:pos x="30" y="6"/>
                </a:cxn>
                <a:cxn ang="0">
                  <a:pos x="20" y="8"/>
                </a:cxn>
                <a:cxn ang="0">
                  <a:pos x="8" y="16"/>
                </a:cxn>
                <a:cxn ang="0">
                  <a:pos x="0" y="30"/>
                </a:cxn>
                <a:cxn ang="0">
                  <a:pos x="2" y="30"/>
                </a:cxn>
                <a:cxn ang="0">
                  <a:pos x="2" y="28"/>
                </a:cxn>
                <a:cxn ang="0">
                  <a:pos x="4" y="28"/>
                </a:cxn>
                <a:cxn ang="0">
                  <a:pos x="6" y="28"/>
                </a:cxn>
                <a:cxn ang="0">
                  <a:pos x="6" y="28"/>
                </a:cxn>
                <a:cxn ang="0">
                  <a:pos x="8" y="30"/>
                </a:cxn>
                <a:cxn ang="0">
                  <a:pos x="8" y="34"/>
                </a:cxn>
                <a:cxn ang="0">
                  <a:pos x="6" y="40"/>
                </a:cxn>
                <a:cxn ang="0">
                  <a:pos x="8" y="40"/>
                </a:cxn>
                <a:cxn ang="0">
                  <a:pos x="12" y="40"/>
                </a:cxn>
                <a:cxn ang="0">
                  <a:pos x="16" y="40"/>
                </a:cxn>
                <a:cxn ang="0">
                  <a:pos x="20" y="42"/>
                </a:cxn>
                <a:cxn ang="0">
                  <a:pos x="22" y="42"/>
                </a:cxn>
                <a:cxn ang="0">
                  <a:pos x="34" y="34"/>
                </a:cxn>
                <a:cxn ang="0">
                  <a:pos x="30" y="30"/>
                </a:cxn>
                <a:cxn ang="0">
                  <a:pos x="36" y="28"/>
                </a:cxn>
                <a:cxn ang="0">
                  <a:pos x="36" y="28"/>
                </a:cxn>
                <a:cxn ang="0">
                  <a:pos x="36" y="30"/>
                </a:cxn>
                <a:cxn ang="0">
                  <a:pos x="36" y="32"/>
                </a:cxn>
                <a:cxn ang="0">
                  <a:pos x="36" y="32"/>
                </a:cxn>
                <a:cxn ang="0">
                  <a:pos x="38" y="34"/>
                </a:cxn>
                <a:cxn ang="0">
                  <a:pos x="40" y="32"/>
                </a:cxn>
                <a:cxn ang="0">
                  <a:pos x="42" y="32"/>
                </a:cxn>
                <a:cxn ang="0">
                  <a:pos x="44" y="32"/>
                </a:cxn>
                <a:cxn ang="0">
                  <a:pos x="46" y="30"/>
                </a:cxn>
                <a:cxn ang="0">
                  <a:pos x="48" y="28"/>
                </a:cxn>
                <a:cxn ang="0">
                  <a:pos x="52" y="24"/>
                </a:cxn>
                <a:cxn ang="0">
                  <a:pos x="50" y="26"/>
                </a:cxn>
                <a:cxn ang="0">
                  <a:pos x="50" y="26"/>
                </a:cxn>
                <a:cxn ang="0">
                  <a:pos x="50" y="28"/>
                </a:cxn>
                <a:cxn ang="0">
                  <a:pos x="52" y="30"/>
                </a:cxn>
                <a:cxn ang="0">
                  <a:pos x="52" y="30"/>
                </a:cxn>
                <a:cxn ang="0">
                  <a:pos x="54" y="30"/>
                </a:cxn>
                <a:cxn ang="0">
                  <a:pos x="54" y="26"/>
                </a:cxn>
                <a:cxn ang="0">
                  <a:pos x="54" y="26"/>
                </a:cxn>
                <a:cxn ang="0">
                  <a:pos x="54" y="24"/>
                </a:cxn>
                <a:cxn ang="0">
                  <a:pos x="52" y="24"/>
                </a:cxn>
                <a:cxn ang="0">
                  <a:pos x="54" y="22"/>
                </a:cxn>
                <a:cxn ang="0">
                  <a:pos x="54" y="22"/>
                </a:cxn>
                <a:cxn ang="0">
                  <a:pos x="54" y="20"/>
                </a:cxn>
                <a:cxn ang="0">
                  <a:pos x="54" y="20"/>
                </a:cxn>
                <a:cxn ang="0">
                  <a:pos x="54" y="18"/>
                </a:cxn>
                <a:cxn ang="0">
                  <a:pos x="52" y="18"/>
                </a:cxn>
                <a:cxn ang="0">
                  <a:pos x="50" y="18"/>
                </a:cxn>
                <a:cxn ang="0">
                  <a:pos x="50" y="18"/>
                </a:cxn>
                <a:cxn ang="0">
                  <a:pos x="50" y="18"/>
                </a:cxn>
                <a:cxn ang="0">
                  <a:pos x="50" y="18"/>
                </a:cxn>
                <a:cxn ang="0">
                  <a:pos x="52" y="14"/>
                </a:cxn>
                <a:cxn ang="0">
                  <a:pos x="44" y="0"/>
                </a:cxn>
                <a:cxn ang="0">
                  <a:pos x="38" y="4"/>
                </a:cxn>
                <a:cxn ang="0">
                  <a:pos x="30" y="6"/>
                </a:cxn>
              </a:cxnLst>
              <a:rect l="0" t="0" r="r" b="b"/>
              <a:pathLst>
                <a:path w="54" h="42">
                  <a:moveTo>
                    <a:pt x="30" y="6"/>
                  </a:moveTo>
                  <a:lnTo>
                    <a:pt x="20" y="8"/>
                  </a:lnTo>
                  <a:lnTo>
                    <a:pt x="8" y="16"/>
                  </a:lnTo>
                  <a:lnTo>
                    <a:pt x="0" y="30"/>
                  </a:lnTo>
                  <a:lnTo>
                    <a:pt x="2" y="30"/>
                  </a:lnTo>
                  <a:lnTo>
                    <a:pt x="2" y="28"/>
                  </a:lnTo>
                  <a:lnTo>
                    <a:pt x="4" y="28"/>
                  </a:lnTo>
                  <a:lnTo>
                    <a:pt x="6" y="28"/>
                  </a:lnTo>
                  <a:lnTo>
                    <a:pt x="6" y="28"/>
                  </a:lnTo>
                  <a:lnTo>
                    <a:pt x="8" y="30"/>
                  </a:lnTo>
                  <a:lnTo>
                    <a:pt x="8" y="34"/>
                  </a:lnTo>
                  <a:lnTo>
                    <a:pt x="6" y="40"/>
                  </a:lnTo>
                  <a:lnTo>
                    <a:pt x="8" y="40"/>
                  </a:lnTo>
                  <a:lnTo>
                    <a:pt x="12" y="40"/>
                  </a:lnTo>
                  <a:lnTo>
                    <a:pt x="16" y="40"/>
                  </a:lnTo>
                  <a:lnTo>
                    <a:pt x="20" y="42"/>
                  </a:lnTo>
                  <a:lnTo>
                    <a:pt x="22" y="42"/>
                  </a:lnTo>
                  <a:lnTo>
                    <a:pt x="34" y="34"/>
                  </a:lnTo>
                  <a:lnTo>
                    <a:pt x="30" y="30"/>
                  </a:lnTo>
                  <a:lnTo>
                    <a:pt x="36" y="28"/>
                  </a:lnTo>
                  <a:lnTo>
                    <a:pt x="36" y="28"/>
                  </a:lnTo>
                  <a:lnTo>
                    <a:pt x="36" y="30"/>
                  </a:lnTo>
                  <a:lnTo>
                    <a:pt x="36" y="32"/>
                  </a:lnTo>
                  <a:lnTo>
                    <a:pt x="36" y="32"/>
                  </a:lnTo>
                  <a:lnTo>
                    <a:pt x="38" y="34"/>
                  </a:lnTo>
                  <a:lnTo>
                    <a:pt x="40" y="32"/>
                  </a:lnTo>
                  <a:lnTo>
                    <a:pt x="42" y="32"/>
                  </a:lnTo>
                  <a:lnTo>
                    <a:pt x="44" y="32"/>
                  </a:lnTo>
                  <a:lnTo>
                    <a:pt x="46" y="30"/>
                  </a:lnTo>
                  <a:lnTo>
                    <a:pt x="48" y="28"/>
                  </a:lnTo>
                  <a:lnTo>
                    <a:pt x="52" y="24"/>
                  </a:lnTo>
                  <a:lnTo>
                    <a:pt x="50" y="26"/>
                  </a:lnTo>
                  <a:lnTo>
                    <a:pt x="50" y="26"/>
                  </a:lnTo>
                  <a:lnTo>
                    <a:pt x="50" y="28"/>
                  </a:lnTo>
                  <a:lnTo>
                    <a:pt x="52" y="30"/>
                  </a:lnTo>
                  <a:lnTo>
                    <a:pt x="52" y="30"/>
                  </a:lnTo>
                  <a:lnTo>
                    <a:pt x="54" y="30"/>
                  </a:lnTo>
                  <a:lnTo>
                    <a:pt x="54" y="26"/>
                  </a:lnTo>
                  <a:lnTo>
                    <a:pt x="54" y="26"/>
                  </a:lnTo>
                  <a:lnTo>
                    <a:pt x="54" y="24"/>
                  </a:lnTo>
                  <a:lnTo>
                    <a:pt x="52" y="24"/>
                  </a:lnTo>
                  <a:lnTo>
                    <a:pt x="54" y="22"/>
                  </a:lnTo>
                  <a:lnTo>
                    <a:pt x="54" y="22"/>
                  </a:lnTo>
                  <a:lnTo>
                    <a:pt x="54" y="20"/>
                  </a:lnTo>
                  <a:lnTo>
                    <a:pt x="54" y="20"/>
                  </a:lnTo>
                  <a:lnTo>
                    <a:pt x="54" y="18"/>
                  </a:lnTo>
                  <a:lnTo>
                    <a:pt x="52" y="18"/>
                  </a:lnTo>
                  <a:lnTo>
                    <a:pt x="50" y="18"/>
                  </a:lnTo>
                  <a:lnTo>
                    <a:pt x="50" y="18"/>
                  </a:lnTo>
                  <a:lnTo>
                    <a:pt x="50" y="18"/>
                  </a:lnTo>
                  <a:lnTo>
                    <a:pt x="50" y="18"/>
                  </a:lnTo>
                  <a:lnTo>
                    <a:pt x="52" y="14"/>
                  </a:lnTo>
                  <a:lnTo>
                    <a:pt x="44" y="0"/>
                  </a:lnTo>
                  <a:lnTo>
                    <a:pt x="38" y="4"/>
                  </a:lnTo>
                  <a:lnTo>
                    <a:pt x="3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1" name="Freeform 41"/>
            <p:cNvSpPr>
              <a:spLocks/>
            </p:cNvSpPr>
            <p:nvPr/>
          </p:nvSpPr>
          <p:spPr bwMode="gray">
            <a:xfrm>
              <a:off x="801" y="2340"/>
              <a:ext cx="158" cy="182"/>
            </a:xfrm>
            <a:custGeom>
              <a:avLst/>
              <a:gdLst/>
              <a:ahLst/>
              <a:cxnLst>
                <a:cxn ang="0">
                  <a:pos x="138" y="120"/>
                </a:cxn>
                <a:cxn ang="0">
                  <a:pos x="140" y="130"/>
                </a:cxn>
                <a:cxn ang="0">
                  <a:pos x="150" y="144"/>
                </a:cxn>
                <a:cxn ang="0">
                  <a:pos x="138" y="156"/>
                </a:cxn>
                <a:cxn ang="0">
                  <a:pos x="122" y="156"/>
                </a:cxn>
                <a:cxn ang="0">
                  <a:pos x="102" y="158"/>
                </a:cxn>
                <a:cxn ang="0">
                  <a:pos x="100" y="170"/>
                </a:cxn>
                <a:cxn ang="0">
                  <a:pos x="90" y="180"/>
                </a:cxn>
                <a:cxn ang="0">
                  <a:pos x="64" y="164"/>
                </a:cxn>
                <a:cxn ang="0">
                  <a:pos x="58" y="160"/>
                </a:cxn>
                <a:cxn ang="0">
                  <a:pos x="52" y="158"/>
                </a:cxn>
                <a:cxn ang="0">
                  <a:pos x="44" y="152"/>
                </a:cxn>
                <a:cxn ang="0">
                  <a:pos x="40" y="148"/>
                </a:cxn>
                <a:cxn ang="0">
                  <a:pos x="36" y="144"/>
                </a:cxn>
                <a:cxn ang="0">
                  <a:pos x="40" y="94"/>
                </a:cxn>
                <a:cxn ang="0">
                  <a:pos x="38" y="86"/>
                </a:cxn>
                <a:cxn ang="0">
                  <a:pos x="32" y="78"/>
                </a:cxn>
                <a:cxn ang="0">
                  <a:pos x="2" y="60"/>
                </a:cxn>
                <a:cxn ang="0">
                  <a:pos x="0" y="56"/>
                </a:cxn>
                <a:cxn ang="0">
                  <a:pos x="4" y="48"/>
                </a:cxn>
                <a:cxn ang="0">
                  <a:pos x="22" y="36"/>
                </a:cxn>
                <a:cxn ang="0">
                  <a:pos x="30" y="36"/>
                </a:cxn>
                <a:cxn ang="0">
                  <a:pos x="44" y="32"/>
                </a:cxn>
                <a:cxn ang="0">
                  <a:pos x="54" y="28"/>
                </a:cxn>
                <a:cxn ang="0">
                  <a:pos x="70" y="16"/>
                </a:cxn>
                <a:cxn ang="0">
                  <a:pos x="80" y="12"/>
                </a:cxn>
                <a:cxn ang="0">
                  <a:pos x="92" y="4"/>
                </a:cxn>
                <a:cxn ang="0">
                  <a:pos x="98" y="4"/>
                </a:cxn>
                <a:cxn ang="0">
                  <a:pos x="106" y="14"/>
                </a:cxn>
                <a:cxn ang="0">
                  <a:pos x="110" y="18"/>
                </a:cxn>
                <a:cxn ang="0">
                  <a:pos x="110" y="26"/>
                </a:cxn>
                <a:cxn ang="0">
                  <a:pos x="118" y="32"/>
                </a:cxn>
                <a:cxn ang="0">
                  <a:pos x="122" y="40"/>
                </a:cxn>
                <a:cxn ang="0">
                  <a:pos x="126" y="46"/>
                </a:cxn>
                <a:cxn ang="0">
                  <a:pos x="134" y="52"/>
                </a:cxn>
                <a:cxn ang="0">
                  <a:pos x="142" y="56"/>
                </a:cxn>
                <a:cxn ang="0">
                  <a:pos x="156" y="62"/>
                </a:cxn>
                <a:cxn ang="0">
                  <a:pos x="158" y="64"/>
                </a:cxn>
                <a:cxn ang="0">
                  <a:pos x="154" y="78"/>
                </a:cxn>
                <a:cxn ang="0">
                  <a:pos x="140" y="100"/>
                </a:cxn>
                <a:cxn ang="0">
                  <a:pos x="134" y="112"/>
                </a:cxn>
                <a:cxn ang="0">
                  <a:pos x="138" y="110"/>
                </a:cxn>
              </a:cxnLst>
              <a:rect l="0" t="0" r="r" b="b"/>
              <a:pathLst>
                <a:path w="158" h="182">
                  <a:moveTo>
                    <a:pt x="140" y="116"/>
                  </a:moveTo>
                  <a:lnTo>
                    <a:pt x="138" y="118"/>
                  </a:lnTo>
                  <a:lnTo>
                    <a:pt x="138" y="120"/>
                  </a:lnTo>
                  <a:lnTo>
                    <a:pt x="138" y="124"/>
                  </a:lnTo>
                  <a:lnTo>
                    <a:pt x="138" y="130"/>
                  </a:lnTo>
                  <a:lnTo>
                    <a:pt x="140" y="130"/>
                  </a:lnTo>
                  <a:lnTo>
                    <a:pt x="140" y="134"/>
                  </a:lnTo>
                  <a:lnTo>
                    <a:pt x="142" y="136"/>
                  </a:lnTo>
                  <a:lnTo>
                    <a:pt x="150" y="144"/>
                  </a:lnTo>
                  <a:lnTo>
                    <a:pt x="150" y="150"/>
                  </a:lnTo>
                  <a:lnTo>
                    <a:pt x="140" y="156"/>
                  </a:lnTo>
                  <a:lnTo>
                    <a:pt x="138" y="156"/>
                  </a:lnTo>
                  <a:lnTo>
                    <a:pt x="134" y="156"/>
                  </a:lnTo>
                  <a:lnTo>
                    <a:pt x="128" y="156"/>
                  </a:lnTo>
                  <a:lnTo>
                    <a:pt x="122" y="156"/>
                  </a:lnTo>
                  <a:lnTo>
                    <a:pt x="114" y="154"/>
                  </a:lnTo>
                  <a:lnTo>
                    <a:pt x="110" y="154"/>
                  </a:lnTo>
                  <a:lnTo>
                    <a:pt x="102" y="158"/>
                  </a:lnTo>
                  <a:lnTo>
                    <a:pt x="100" y="166"/>
                  </a:lnTo>
                  <a:lnTo>
                    <a:pt x="100" y="168"/>
                  </a:lnTo>
                  <a:lnTo>
                    <a:pt x="100" y="170"/>
                  </a:lnTo>
                  <a:lnTo>
                    <a:pt x="102" y="174"/>
                  </a:lnTo>
                  <a:lnTo>
                    <a:pt x="96" y="182"/>
                  </a:lnTo>
                  <a:lnTo>
                    <a:pt x="90" y="180"/>
                  </a:lnTo>
                  <a:lnTo>
                    <a:pt x="72" y="174"/>
                  </a:lnTo>
                  <a:lnTo>
                    <a:pt x="72" y="174"/>
                  </a:lnTo>
                  <a:lnTo>
                    <a:pt x="64" y="164"/>
                  </a:lnTo>
                  <a:lnTo>
                    <a:pt x="64" y="166"/>
                  </a:lnTo>
                  <a:lnTo>
                    <a:pt x="60" y="162"/>
                  </a:lnTo>
                  <a:lnTo>
                    <a:pt x="58" y="160"/>
                  </a:lnTo>
                  <a:lnTo>
                    <a:pt x="54" y="158"/>
                  </a:lnTo>
                  <a:lnTo>
                    <a:pt x="52" y="158"/>
                  </a:lnTo>
                  <a:lnTo>
                    <a:pt x="52" y="158"/>
                  </a:lnTo>
                  <a:lnTo>
                    <a:pt x="50" y="156"/>
                  </a:lnTo>
                  <a:lnTo>
                    <a:pt x="46" y="154"/>
                  </a:lnTo>
                  <a:lnTo>
                    <a:pt x="44" y="152"/>
                  </a:lnTo>
                  <a:lnTo>
                    <a:pt x="42" y="150"/>
                  </a:lnTo>
                  <a:lnTo>
                    <a:pt x="40" y="150"/>
                  </a:lnTo>
                  <a:lnTo>
                    <a:pt x="40" y="148"/>
                  </a:lnTo>
                  <a:lnTo>
                    <a:pt x="40" y="146"/>
                  </a:lnTo>
                  <a:lnTo>
                    <a:pt x="38" y="144"/>
                  </a:lnTo>
                  <a:lnTo>
                    <a:pt x="36" y="144"/>
                  </a:lnTo>
                  <a:lnTo>
                    <a:pt x="36" y="144"/>
                  </a:lnTo>
                  <a:lnTo>
                    <a:pt x="40" y="140"/>
                  </a:lnTo>
                  <a:lnTo>
                    <a:pt x="40" y="94"/>
                  </a:lnTo>
                  <a:lnTo>
                    <a:pt x="40" y="92"/>
                  </a:lnTo>
                  <a:lnTo>
                    <a:pt x="38" y="90"/>
                  </a:lnTo>
                  <a:lnTo>
                    <a:pt x="38" y="86"/>
                  </a:lnTo>
                  <a:lnTo>
                    <a:pt x="36" y="82"/>
                  </a:lnTo>
                  <a:lnTo>
                    <a:pt x="34" y="80"/>
                  </a:lnTo>
                  <a:lnTo>
                    <a:pt x="32" y="78"/>
                  </a:lnTo>
                  <a:lnTo>
                    <a:pt x="22" y="72"/>
                  </a:lnTo>
                  <a:lnTo>
                    <a:pt x="22" y="68"/>
                  </a:lnTo>
                  <a:lnTo>
                    <a:pt x="2" y="60"/>
                  </a:lnTo>
                  <a:lnTo>
                    <a:pt x="2" y="58"/>
                  </a:lnTo>
                  <a:lnTo>
                    <a:pt x="2" y="58"/>
                  </a:lnTo>
                  <a:lnTo>
                    <a:pt x="0" y="56"/>
                  </a:lnTo>
                  <a:lnTo>
                    <a:pt x="0" y="54"/>
                  </a:lnTo>
                  <a:lnTo>
                    <a:pt x="2" y="50"/>
                  </a:lnTo>
                  <a:lnTo>
                    <a:pt x="4" y="48"/>
                  </a:lnTo>
                  <a:lnTo>
                    <a:pt x="14" y="50"/>
                  </a:lnTo>
                  <a:lnTo>
                    <a:pt x="14" y="38"/>
                  </a:lnTo>
                  <a:lnTo>
                    <a:pt x="22" y="36"/>
                  </a:lnTo>
                  <a:lnTo>
                    <a:pt x="22" y="36"/>
                  </a:lnTo>
                  <a:lnTo>
                    <a:pt x="26" y="36"/>
                  </a:lnTo>
                  <a:lnTo>
                    <a:pt x="30" y="36"/>
                  </a:lnTo>
                  <a:lnTo>
                    <a:pt x="36" y="34"/>
                  </a:lnTo>
                  <a:lnTo>
                    <a:pt x="44" y="32"/>
                  </a:lnTo>
                  <a:lnTo>
                    <a:pt x="44" y="32"/>
                  </a:lnTo>
                  <a:lnTo>
                    <a:pt x="46" y="30"/>
                  </a:lnTo>
                  <a:lnTo>
                    <a:pt x="50" y="28"/>
                  </a:lnTo>
                  <a:lnTo>
                    <a:pt x="54" y="28"/>
                  </a:lnTo>
                  <a:lnTo>
                    <a:pt x="58" y="26"/>
                  </a:lnTo>
                  <a:lnTo>
                    <a:pt x="64" y="28"/>
                  </a:lnTo>
                  <a:lnTo>
                    <a:pt x="70" y="16"/>
                  </a:lnTo>
                  <a:lnTo>
                    <a:pt x="78" y="14"/>
                  </a:lnTo>
                  <a:lnTo>
                    <a:pt x="78" y="12"/>
                  </a:lnTo>
                  <a:lnTo>
                    <a:pt x="80" y="12"/>
                  </a:lnTo>
                  <a:lnTo>
                    <a:pt x="84" y="8"/>
                  </a:lnTo>
                  <a:lnTo>
                    <a:pt x="88" y="6"/>
                  </a:lnTo>
                  <a:lnTo>
                    <a:pt x="92" y="4"/>
                  </a:lnTo>
                  <a:lnTo>
                    <a:pt x="94" y="0"/>
                  </a:lnTo>
                  <a:lnTo>
                    <a:pt x="96" y="2"/>
                  </a:lnTo>
                  <a:lnTo>
                    <a:pt x="98" y="4"/>
                  </a:lnTo>
                  <a:lnTo>
                    <a:pt x="100" y="8"/>
                  </a:lnTo>
                  <a:lnTo>
                    <a:pt x="104" y="10"/>
                  </a:lnTo>
                  <a:lnTo>
                    <a:pt x="106" y="14"/>
                  </a:lnTo>
                  <a:lnTo>
                    <a:pt x="108" y="16"/>
                  </a:lnTo>
                  <a:lnTo>
                    <a:pt x="110" y="16"/>
                  </a:lnTo>
                  <a:lnTo>
                    <a:pt x="110" y="18"/>
                  </a:lnTo>
                  <a:lnTo>
                    <a:pt x="108" y="20"/>
                  </a:lnTo>
                  <a:lnTo>
                    <a:pt x="108" y="24"/>
                  </a:lnTo>
                  <a:lnTo>
                    <a:pt x="110" y="26"/>
                  </a:lnTo>
                  <a:lnTo>
                    <a:pt x="110" y="30"/>
                  </a:lnTo>
                  <a:lnTo>
                    <a:pt x="114" y="32"/>
                  </a:lnTo>
                  <a:lnTo>
                    <a:pt x="118" y="32"/>
                  </a:lnTo>
                  <a:lnTo>
                    <a:pt x="120" y="34"/>
                  </a:lnTo>
                  <a:lnTo>
                    <a:pt x="122" y="38"/>
                  </a:lnTo>
                  <a:lnTo>
                    <a:pt x="122" y="40"/>
                  </a:lnTo>
                  <a:lnTo>
                    <a:pt x="124" y="44"/>
                  </a:lnTo>
                  <a:lnTo>
                    <a:pt x="124" y="44"/>
                  </a:lnTo>
                  <a:lnTo>
                    <a:pt x="126" y="46"/>
                  </a:lnTo>
                  <a:lnTo>
                    <a:pt x="128" y="50"/>
                  </a:lnTo>
                  <a:lnTo>
                    <a:pt x="132" y="52"/>
                  </a:lnTo>
                  <a:lnTo>
                    <a:pt x="134" y="52"/>
                  </a:lnTo>
                  <a:lnTo>
                    <a:pt x="136" y="54"/>
                  </a:lnTo>
                  <a:lnTo>
                    <a:pt x="138" y="54"/>
                  </a:lnTo>
                  <a:lnTo>
                    <a:pt x="142" y="56"/>
                  </a:lnTo>
                  <a:lnTo>
                    <a:pt x="146" y="58"/>
                  </a:lnTo>
                  <a:lnTo>
                    <a:pt x="152" y="60"/>
                  </a:lnTo>
                  <a:lnTo>
                    <a:pt x="156" y="62"/>
                  </a:lnTo>
                  <a:lnTo>
                    <a:pt x="158" y="62"/>
                  </a:lnTo>
                  <a:lnTo>
                    <a:pt x="158" y="62"/>
                  </a:lnTo>
                  <a:lnTo>
                    <a:pt x="158" y="64"/>
                  </a:lnTo>
                  <a:lnTo>
                    <a:pt x="156" y="68"/>
                  </a:lnTo>
                  <a:lnTo>
                    <a:pt x="156" y="72"/>
                  </a:lnTo>
                  <a:lnTo>
                    <a:pt x="154" y="78"/>
                  </a:lnTo>
                  <a:lnTo>
                    <a:pt x="152" y="90"/>
                  </a:lnTo>
                  <a:lnTo>
                    <a:pt x="152" y="90"/>
                  </a:lnTo>
                  <a:lnTo>
                    <a:pt x="140" y="100"/>
                  </a:lnTo>
                  <a:lnTo>
                    <a:pt x="132" y="112"/>
                  </a:lnTo>
                  <a:lnTo>
                    <a:pt x="134" y="112"/>
                  </a:lnTo>
                  <a:lnTo>
                    <a:pt x="134" y="112"/>
                  </a:lnTo>
                  <a:lnTo>
                    <a:pt x="136" y="110"/>
                  </a:lnTo>
                  <a:lnTo>
                    <a:pt x="138" y="110"/>
                  </a:lnTo>
                  <a:lnTo>
                    <a:pt x="138" y="110"/>
                  </a:lnTo>
                  <a:lnTo>
                    <a:pt x="140" y="112"/>
                  </a:lnTo>
                  <a:lnTo>
                    <a:pt x="140" y="11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2" name="Freeform 42"/>
            <p:cNvSpPr>
              <a:spLocks/>
            </p:cNvSpPr>
            <p:nvPr/>
          </p:nvSpPr>
          <p:spPr bwMode="gray">
            <a:xfrm>
              <a:off x="737" y="2506"/>
              <a:ext cx="40" cy="90"/>
            </a:xfrm>
            <a:custGeom>
              <a:avLst/>
              <a:gdLst/>
              <a:ahLst/>
              <a:cxnLst>
                <a:cxn ang="0">
                  <a:pos x="6" y="0"/>
                </a:cxn>
                <a:cxn ang="0">
                  <a:pos x="6" y="32"/>
                </a:cxn>
                <a:cxn ang="0">
                  <a:pos x="4" y="40"/>
                </a:cxn>
                <a:cxn ang="0">
                  <a:pos x="4" y="46"/>
                </a:cxn>
                <a:cxn ang="0">
                  <a:pos x="2" y="52"/>
                </a:cxn>
                <a:cxn ang="0">
                  <a:pos x="0" y="54"/>
                </a:cxn>
                <a:cxn ang="0">
                  <a:pos x="0" y="56"/>
                </a:cxn>
                <a:cxn ang="0">
                  <a:pos x="0" y="60"/>
                </a:cxn>
                <a:cxn ang="0">
                  <a:pos x="0" y="64"/>
                </a:cxn>
                <a:cxn ang="0">
                  <a:pos x="2" y="66"/>
                </a:cxn>
                <a:cxn ang="0">
                  <a:pos x="4" y="68"/>
                </a:cxn>
                <a:cxn ang="0">
                  <a:pos x="4" y="68"/>
                </a:cxn>
                <a:cxn ang="0">
                  <a:pos x="4" y="84"/>
                </a:cxn>
                <a:cxn ang="0">
                  <a:pos x="10" y="88"/>
                </a:cxn>
                <a:cxn ang="0">
                  <a:pos x="12" y="88"/>
                </a:cxn>
                <a:cxn ang="0">
                  <a:pos x="14" y="86"/>
                </a:cxn>
                <a:cxn ang="0">
                  <a:pos x="14" y="86"/>
                </a:cxn>
                <a:cxn ang="0">
                  <a:pos x="16" y="86"/>
                </a:cxn>
                <a:cxn ang="0">
                  <a:pos x="16" y="88"/>
                </a:cxn>
                <a:cxn ang="0">
                  <a:pos x="18" y="90"/>
                </a:cxn>
                <a:cxn ang="0">
                  <a:pos x="18" y="88"/>
                </a:cxn>
                <a:cxn ang="0">
                  <a:pos x="18" y="86"/>
                </a:cxn>
                <a:cxn ang="0">
                  <a:pos x="20" y="82"/>
                </a:cxn>
                <a:cxn ang="0">
                  <a:pos x="22" y="78"/>
                </a:cxn>
                <a:cxn ang="0">
                  <a:pos x="24" y="74"/>
                </a:cxn>
                <a:cxn ang="0">
                  <a:pos x="28" y="74"/>
                </a:cxn>
                <a:cxn ang="0">
                  <a:pos x="32" y="70"/>
                </a:cxn>
                <a:cxn ang="0">
                  <a:pos x="26" y="64"/>
                </a:cxn>
                <a:cxn ang="0">
                  <a:pos x="30" y="60"/>
                </a:cxn>
                <a:cxn ang="0">
                  <a:pos x="32" y="52"/>
                </a:cxn>
                <a:cxn ang="0">
                  <a:pos x="32" y="42"/>
                </a:cxn>
                <a:cxn ang="0">
                  <a:pos x="28" y="32"/>
                </a:cxn>
                <a:cxn ang="0">
                  <a:pos x="32" y="22"/>
                </a:cxn>
                <a:cxn ang="0">
                  <a:pos x="34" y="14"/>
                </a:cxn>
                <a:cxn ang="0">
                  <a:pos x="34" y="14"/>
                </a:cxn>
                <a:cxn ang="0">
                  <a:pos x="36" y="12"/>
                </a:cxn>
                <a:cxn ang="0">
                  <a:pos x="38" y="10"/>
                </a:cxn>
                <a:cxn ang="0">
                  <a:pos x="40" y="8"/>
                </a:cxn>
                <a:cxn ang="0">
                  <a:pos x="40" y="6"/>
                </a:cxn>
                <a:cxn ang="0">
                  <a:pos x="40" y="4"/>
                </a:cxn>
                <a:cxn ang="0">
                  <a:pos x="34" y="2"/>
                </a:cxn>
                <a:cxn ang="0">
                  <a:pos x="30" y="0"/>
                </a:cxn>
                <a:cxn ang="0">
                  <a:pos x="28" y="0"/>
                </a:cxn>
                <a:cxn ang="0">
                  <a:pos x="12" y="2"/>
                </a:cxn>
                <a:cxn ang="0">
                  <a:pos x="6" y="0"/>
                </a:cxn>
              </a:cxnLst>
              <a:rect l="0" t="0" r="r" b="b"/>
              <a:pathLst>
                <a:path w="40" h="90">
                  <a:moveTo>
                    <a:pt x="6" y="0"/>
                  </a:moveTo>
                  <a:lnTo>
                    <a:pt x="6" y="32"/>
                  </a:lnTo>
                  <a:lnTo>
                    <a:pt x="4" y="40"/>
                  </a:lnTo>
                  <a:lnTo>
                    <a:pt x="4" y="46"/>
                  </a:lnTo>
                  <a:lnTo>
                    <a:pt x="2" y="52"/>
                  </a:lnTo>
                  <a:lnTo>
                    <a:pt x="0" y="54"/>
                  </a:lnTo>
                  <a:lnTo>
                    <a:pt x="0" y="56"/>
                  </a:lnTo>
                  <a:lnTo>
                    <a:pt x="0" y="60"/>
                  </a:lnTo>
                  <a:lnTo>
                    <a:pt x="0" y="64"/>
                  </a:lnTo>
                  <a:lnTo>
                    <a:pt x="2" y="66"/>
                  </a:lnTo>
                  <a:lnTo>
                    <a:pt x="4" y="68"/>
                  </a:lnTo>
                  <a:lnTo>
                    <a:pt x="4" y="68"/>
                  </a:lnTo>
                  <a:lnTo>
                    <a:pt x="4" y="84"/>
                  </a:lnTo>
                  <a:lnTo>
                    <a:pt x="10" y="88"/>
                  </a:lnTo>
                  <a:lnTo>
                    <a:pt x="12" y="88"/>
                  </a:lnTo>
                  <a:lnTo>
                    <a:pt x="14" y="86"/>
                  </a:lnTo>
                  <a:lnTo>
                    <a:pt x="14" y="86"/>
                  </a:lnTo>
                  <a:lnTo>
                    <a:pt x="16" y="86"/>
                  </a:lnTo>
                  <a:lnTo>
                    <a:pt x="16" y="88"/>
                  </a:lnTo>
                  <a:lnTo>
                    <a:pt x="18" y="90"/>
                  </a:lnTo>
                  <a:lnTo>
                    <a:pt x="18" y="88"/>
                  </a:lnTo>
                  <a:lnTo>
                    <a:pt x="18" y="86"/>
                  </a:lnTo>
                  <a:lnTo>
                    <a:pt x="20" y="82"/>
                  </a:lnTo>
                  <a:lnTo>
                    <a:pt x="22" y="78"/>
                  </a:lnTo>
                  <a:lnTo>
                    <a:pt x="24" y="74"/>
                  </a:lnTo>
                  <a:lnTo>
                    <a:pt x="28" y="74"/>
                  </a:lnTo>
                  <a:lnTo>
                    <a:pt x="32" y="70"/>
                  </a:lnTo>
                  <a:lnTo>
                    <a:pt x="26" y="64"/>
                  </a:lnTo>
                  <a:lnTo>
                    <a:pt x="30" y="60"/>
                  </a:lnTo>
                  <a:lnTo>
                    <a:pt x="32" y="52"/>
                  </a:lnTo>
                  <a:lnTo>
                    <a:pt x="32" y="42"/>
                  </a:lnTo>
                  <a:lnTo>
                    <a:pt x="28" y="32"/>
                  </a:lnTo>
                  <a:lnTo>
                    <a:pt x="32" y="22"/>
                  </a:lnTo>
                  <a:lnTo>
                    <a:pt x="34" y="14"/>
                  </a:lnTo>
                  <a:lnTo>
                    <a:pt x="34" y="14"/>
                  </a:lnTo>
                  <a:lnTo>
                    <a:pt x="36" y="12"/>
                  </a:lnTo>
                  <a:lnTo>
                    <a:pt x="38" y="10"/>
                  </a:lnTo>
                  <a:lnTo>
                    <a:pt x="40" y="8"/>
                  </a:lnTo>
                  <a:lnTo>
                    <a:pt x="40" y="6"/>
                  </a:lnTo>
                  <a:lnTo>
                    <a:pt x="40" y="4"/>
                  </a:lnTo>
                  <a:lnTo>
                    <a:pt x="34" y="2"/>
                  </a:lnTo>
                  <a:lnTo>
                    <a:pt x="30" y="0"/>
                  </a:lnTo>
                  <a:lnTo>
                    <a:pt x="28" y="0"/>
                  </a:lnTo>
                  <a:lnTo>
                    <a:pt x="12" y="2"/>
                  </a:lnTo>
                  <a:lnTo>
                    <a:pt x="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3" name="Freeform 43"/>
            <p:cNvSpPr>
              <a:spLocks/>
            </p:cNvSpPr>
            <p:nvPr/>
          </p:nvSpPr>
          <p:spPr bwMode="gray">
            <a:xfrm>
              <a:off x="927" y="2252"/>
              <a:ext cx="104" cy="178"/>
            </a:xfrm>
            <a:custGeom>
              <a:avLst/>
              <a:gdLst/>
              <a:ahLst/>
              <a:cxnLst>
                <a:cxn ang="0">
                  <a:pos x="28" y="148"/>
                </a:cxn>
                <a:cxn ang="0">
                  <a:pos x="16" y="144"/>
                </a:cxn>
                <a:cxn ang="0">
                  <a:pos x="6" y="116"/>
                </a:cxn>
                <a:cxn ang="0">
                  <a:pos x="6" y="112"/>
                </a:cxn>
                <a:cxn ang="0">
                  <a:pos x="2" y="106"/>
                </a:cxn>
                <a:cxn ang="0">
                  <a:pos x="10" y="88"/>
                </a:cxn>
                <a:cxn ang="0">
                  <a:pos x="6" y="86"/>
                </a:cxn>
                <a:cxn ang="0">
                  <a:pos x="12" y="76"/>
                </a:cxn>
                <a:cxn ang="0">
                  <a:pos x="18" y="74"/>
                </a:cxn>
                <a:cxn ang="0">
                  <a:pos x="18" y="66"/>
                </a:cxn>
                <a:cxn ang="0">
                  <a:pos x="16" y="60"/>
                </a:cxn>
                <a:cxn ang="0">
                  <a:pos x="18" y="58"/>
                </a:cxn>
                <a:cxn ang="0">
                  <a:pos x="20" y="54"/>
                </a:cxn>
                <a:cxn ang="0">
                  <a:pos x="20" y="44"/>
                </a:cxn>
                <a:cxn ang="0">
                  <a:pos x="30" y="32"/>
                </a:cxn>
                <a:cxn ang="0">
                  <a:pos x="44" y="26"/>
                </a:cxn>
                <a:cxn ang="0">
                  <a:pos x="62" y="6"/>
                </a:cxn>
                <a:cxn ang="0">
                  <a:pos x="76" y="20"/>
                </a:cxn>
                <a:cxn ang="0">
                  <a:pos x="72" y="24"/>
                </a:cxn>
                <a:cxn ang="0">
                  <a:pos x="72" y="30"/>
                </a:cxn>
                <a:cxn ang="0">
                  <a:pos x="72" y="40"/>
                </a:cxn>
                <a:cxn ang="0">
                  <a:pos x="78" y="40"/>
                </a:cxn>
                <a:cxn ang="0">
                  <a:pos x="82" y="42"/>
                </a:cxn>
                <a:cxn ang="0">
                  <a:pos x="74" y="42"/>
                </a:cxn>
                <a:cxn ang="0">
                  <a:pos x="78" y="50"/>
                </a:cxn>
                <a:cxn ang="0">
                  <a:pos x="76" y="56"/>
                </a:cxn>
                <a:cxn ang="0">
                  <a:pos x="72" y="60"/>
                </a:cxn>
                <a:cxn ang="0">
                  <a:pos x="72" y="66"/>
                </a:cxn>
                <a:cxn ang="0">
                  <a:pos x="72" y="70"/>
                </a:cxn>
                <a:cxn ang="0">
                  <a:pos x="66" y="78"/>
                </a:cxn>
                <a:cxn ang="0">
                  <a:pos x="64" y="88"/>
                </a:cxn>
                <a:cxn ang="0">
                  <a:pos x="64" y="94"/>
                </a:cxn>
                <a:cxn ang="0">
                  <a:pos x="80" y="94"/>
                </a:cxn>
                <a:cxn ang="0">
                  <a:pos x="96" y="110"/>
                </a:cxn>
                <a:cxn ang="0">
                  <a:pos x="102" y="132"/>
                </a:cxn>
                <a:cxn ang="0">
                  <a:pos x="96" y="138"/>
                </a:cxn>
                <a:cxn ang="0">
                  <a:pos x="78" y="158"/>
                </a:cxn>
                <a:cxn ang="0">
                  <a:pos x="80" y="160"/>
                </a:cxn>
                <a:cxn ang="0">
                  <a:pos x="78" y="164"/>
                </a:cxn>
                <a:cxn ang="0">
                  <a:pos x="58" y="170"/>
                </a:cxn>
                <a:cxn ang="0">
                  <a:pos x="26" y="178"/>
                </a:cxn>
                <a:cxn ang="0">
                  <a:pos x="28" y="168"/>
                </a:cxn>
                <a:cxn ang="0">
                  <a:pos x="32" y="150"/>
                </a:cxn>
              </a:cxnLst>
              <a:rect l="0" t="0" r="r" b="b"/>
              <a:pathLst>
                <a:path w="104" h="178">
                  <a:moveTo>
                    <a:pt x="32" y="150"/>
                  </a:moveTo>
                  <a:lnTo>
                    <a:pt x="30" y="150"/>
                  </a:lnTo>
                  <a:lnTo>
                    <a:pt x="28" y="148"/>
                  </a:lnTo>
                  <a:lnTo>
                    <a:pt x="24" y="148"/>
                  </a:lnTo>
                  <a:lnTo>
                    <a:pt x="20" y="146"/>
                  </a:lnTo>
                  <a:lnTo>
                    <a:pt x="16" y="144"/>
                  </a:lnTo>
                  <a:lnTo>
                    <a:pt x="12" y="144"/>
                  </a:lnTo>
                  <a:lnTo>
                    <a:pt x="12" y="142"/>
                  </a:lnTo>
                  <a:lnTo>
                    <a:pt x="6" y="116"/>
                  </a:lnTo>
                  <a:lnTo>
                    <a:pt x="6" y="116"/>
                  </a:lnTo>
                  <a:lnTo>
                    <a:pt x="8" y="114"/>
                  </a:lnTo>
                  <a:lnTo>
                    <a:pt x="6" y="112"/>
                  </a:lnTo>
                  <a:lnTo>
                    <a:pt x="6" y="112"/>
                  </a:lnTo>
                  <a:lnTo>
                    <a:pt x="4" y="108"/>
                  </a:lnTo>
                  <a:lnTo>
                    <a:pt x="2" y="106"/>
                  </a:lnTo>
                  <a:lnTo>
                    <a:pt x="0" y="102"/>
                  </a:lnTo>
                  <a:lnTo>
                    <a:pt x="0" y="98"/>
                  </a:lnTo>
                  <a:lnTo>
                    <a:pt x="10" y="88"/>
                  </a:lnTo>
                  <a:lnTo>
                    <a:pt x="8" y="88"/>
                  </a:lnTo>
                  <a:lnTo>
                    <a:pt x="8" y="86"/>
                  </a:lnTo>
                  <a:lnTo>
                    <a:pt x="6" y="86"/>
                  </a:lnTo>
                  <a:lnTo>
                    <a:pt x="6" y="84"/>
                  </a:lnTo>
                  <a:lnTo>
                    <a:pt x="12" y="76"/>
                  </a:lnTo>
                  <a:lnTo>
                    <a:pt x="12" y="76"/>
                  </a:lnTo>
                  <a:lnTo>
                    <a:pt x="16" y="76"/>
                  </a:lnTo>
                  <a:lnTo>
                    <a:pt x="18" y="76"/>
                  </a:lnTo>
                  <a:lnTo>
                    <a:pt x="18" y="74"/>
                  </a:lnTo>
                  <a:lnTo>
                    <a:pt x="18" y="74"/>
                  </a:lnTo>
                  <a:lnTo>
                    <a:pt x="18" y="70"/>
                  </a:lnTo>
                  <a:lnTo>
                    <a:pt x="18" y="66"/>
                  </a:lnTo>
                  <a:lnTo>
                    <a:pt x="18" y="62"/>
                  </a:lnTo>
                  <a:lnTo>
                    <a:pt x="16" y="62"/>
                  </a:lnTo>
                  <a:lnTo>
                    <a:pt x="16" y="60"/>
                  </a:lnTo>
                  <a:lnTo>
                    <a:pt x="16" y="60"/>
                  </a:lnTo>
                  <a:lnTo>
                    <a:pt x="16" y="58"/>
                  </a:lnTo>
                  <a:lnTo>
                    <a:pt x="18" y="58"/>
                  </a:lnTo>
                  <a:lnTo>
                    <a:pt x="18" y="56"/>
                  </a:lnTo>
                  <a:lnTo>
                    <a:pt x="20" y="56"/>
                  </a:lnTo>
                  <a:lnTo>
                    <a:pt x="20" y="54"/>
                  </a:lnTo>
                  <a:lnTo>
                    <a:pt x="22" y="52"/>
                  </a:lnTo>
                  <a:lnTo>
                    <a:pt x="22" y="48"/>
                  </a:lnTo>
                  <a:lnTo>
                    <a:pt x="20" y="44"/>
                  </a:lnTo>
                  <a:lnTo>
                    <a:pt x="18" y="38"/>
                  </a:lnTo>
                  <a:lnTo>
                    <a:pt x="24" y="34"/>
                  </a:lnTo>
                  <a:lnTo>
                    <a:pt x="30" y="32"/>
                  </a:lnTo>
                  <a:lnTo>
                    <a:pt x="36" y="28"/>
                  </a:lnTo>
                  <a:lnTo>
                    <a:pt x="40" y="32"/>
                  </a:lnTo>
                  <a:lnTo>
                    <a:pt x="44" y="26"/>
                  </a:lnTo>
                  <a:lnTo>
                    <a:pt x="44" y="4"/>
                  </a:lnTo>
                  <a:lnTo>
                    <a:pt x="64" y="0"/>
                  </a:lnTo>
                  <a:lnTo>
                    <a:pt x="62" y="6"/>
                  </a:lnTo>
                  <a:lnTo>
                    <a:pt x="66" y="12"/>
                  </a:lnTo>
                  <a:lnTo>
                    <a:pt x="74" y="14"/>
                  </a:lnTo>
                  <a:lnTo>
                    <a:pt x="76" y="20"/>
                  </a:lnTo>
                  <a:lnTo>
                    <a:pt x="76" y="20"/>
                  </a:lnTo>
                  <a:lnTo>
                    <a:pt x="74" y="22"/>
                  </a:lnTo>
                  <a:lnTo>
                    <a:pt x="72" y="24"/>
                  </a:lnTo>
                  <a:lnTo>
                    <a:pt x="72" y="26"/>
                  </a:lnTo>
                  <a:lnTo>
                    <a:pt x="72" y="28"/>
                  </a:lnTo>
                  <a:lnTo>
                    <a:pt x="72" y="30"/>
                  </a:lnTo>
                  <a:lnTo>
                    <a:pt x="72" y="32"/>
                  </a:lnTo>
                  <a:lnTo>
                    <a:pt x="72" y="36"/>
                  </a:lnTo>
                  <a:lnTo>
                    <a:pt x="72" y="40"/>
                  </a:lnTo>
                  <a:lnTo>
                    <a:pt x="74" y="40"/>
                  </a:lnTo>
                  <a:lnTo>
                    <a:pt x="76" y="40"/>
                  </a:lnTo>
                  <a:lnTo>
                    <a:pt x="78" y="40"/>
                  </a:lnTo>
                  <a:lnTo>
                    <a:pt x="82" y="42"/>
                  </a:lnTo>
                  <a:lnTo>
                    <a:pt x="84" y="42"/>
                  </a:lnTo>
                  <a:lnTo>
                    <a:pt x="82" y="42"/>
                  </a:lnTo>
                  <a:lnTo>
                    <a:pt x="80" y="42"/>
                  </a:lnTo>
                  <a:lnTo>
                    <a:pt x="78" y="42"/>
                  </a:lnTo>
                  <a:lnTo>
                    <a:pt x="74" y="42"/>
                  </a:lnTo>
                  <a:lnTo>
                    <a:pt x="74" y="44"/>
                  </a:lnTo>
                  <a:lnTo>
                    <a:pt x="78" y="50"/>
                  </a:lnTo>
                  <a:lnTo>
                    <a:pt x="78" y="50"/>
                  </a:lnTo>
                  <a:lnTo>
                    <a:pt x="78" y="52"/>
                  </a:lnTo>
                  <a:lnTo>
                    <a:pt x="78" y="54"/>
                  </a:lnTo>
                  <a:lnTo>
                    <a:pt x="76" y="56"/>
                  </a:lnTo>
                  <a:lnTo>
                    <a:pt x="74" y="58"/>
                  </a:lnTo>
                  <a:lnTo>
                    <a:pt x="72" y="58"/>
                  </a:lnTo>
                  <a:lnTo>
                    <a:pt x="72" y="60"/>
                  </a:lnTo>
                  <a:lnTo>
                    <a:pt x="72" y="60"/>
                  </a:lnTo>
                  <a:lnTo>
                    <a:pt x="72" y="62"/>
                  </a:lnTo>
                  <a:lnTo>
                    <a:pt x="72" y="66"/>
                  </a:lnTo>
                  <a:lnTo>
                    <a:pt x="76" y="68"/>
                  </a:lnTo>
                  <a:lnTo>
                    <a:pt x="74" y="68"/>
                  </a:lnTo>
                  <a:lnTo>
                    <a:pt x="72" y="70"/>
                  </a:lnTo>
                  <a:lnTo>
                    <a:pt x="70" y="72"/>
                  </a:lnTo>
                  <a:lnTo>
                    <a:pt x="66" y="76"/>
                  </a:lnTo>
                  <a:lnTo>
                    <a:pt x="66" y="78"/>
                  </a:lnTo>
                  <a:lnTo>
                    <a:pt x="66" y="86"/>
                  </a:lnTo>
                  <a:lnTo>
                    <a:pt x="66" y="86"/>
                  </a:lnTo>
                  <a:lnTo>
                    <a:pt x="64" y="88"/>
                  </a:lnTo>
                  <a:lnTo>
                    <a:pt x="64" y="90"/>
                  </a:lnTo>
                  <a:lnTo>
                    <a:pt x="62" y="92"/>
                  </a:lnTo>
                  <a:lnTo>
                    <a:pt x="64" y="94"/>
                  </a:lnTo>
                  <a:lnTo>
                    <a:pt x="66" y="96"/>
                  </a:lnTo>
                  <a:lnTo>
                    <a:pt x="74" y="94"/>
                  </a:lnTo>
                  <a:lnTo>
                    <a:pt x="80" y="94"/>
                  </a:lnTo>
                  <a:lnTo>
                    <a:pt x="88" y="98"/>
                  </a:lnTo>
                  <a:lnTo>
                    <a:pt x="88" y="108"/>
                  </a:lnTo>
                  <a:lnTo>
                    <a:pt x="96" y="110"/>
                  </a:lnTo>
                  <a:lnTo>
                    <a:pt x="100" y="116"/>
                  </a:lnTo>
                  <a:lnTo>
                    <a:pt x="104" y="132"/>
                  </a:lnTo>
                  <a:lnTo>
                    <a:pt x="102" y="132"/>
                  </a:lnTo>
                  <a:lnTo>
                    <a:pt x="102" y="134"/>
                  </a:lnTo>
                  <a:lnTo>
                    <a:pt x="100" y="138"/>
                  </a:lnTo>
                  <a:lnTo>
                    <a:pt x="96" y="138"/>
                  </a:lnTo>
                  <a:lnTo>
                    <a:pt x="88" y="144"/>
                  </a:lnTo>
                  <a:lnTo>
                    <a:pt x="78" y="148"/>
                  </a:lnTo>
                  <a:lnTo>
                    <a:pt x="78" y="158"/>
                  </a:lnTo>
                  <a:lnTo>
                    <a:pt x="80" y="158"/>
                  </a:lnTo>
                  <a:lnTo>
                    <a:pt x="80" y="160"/>
                  </a:lnTo>
                  <a:lnTo>
                    <a:pt x="80" y="160"/>
                  </a:lnTo>
                  <a:lnTo>
                    <a:pt x="80" y="162"/>
                  </a:lnTo>
                  <a:lnTo>
                    <a:pt x="80" y="164"/>
                  </a:lnTo>
                  <a:lnTo>
                    <a:pt x="78" y="164"/>
                  </a:lnTo>
                  <a:lnTo>
                    <a:pt x="76" y="164"/>
                  </a:lnTo>
                  <a:lnTo>
                    <a:pt x="70" y="162"/>
                  </a:lnTo>
                  <a:lnTo>
                    <a:pt x="58" y="170"/>
                  </a:lnTo>
                  <a:lnTo>
                    <a:pt x="48" y="172"/>
                  </a:lnTo>
                  <a:lnTo>
                    <a:pt x="36" y="176"/>
                  </a:lnTo>
                  <a:lnTo>
                    <a:pt x="26" y="178"/>
                  </a:lnTo>
                  <a:lnTo>
                    <a:pt x="26" y="176"/>
                  </a:lnTo>
                  <a:lnTo>
                    <a:pt x="26" y="174"/>
                  </a:lnTo>
                  <a:lnTo>
                    <a:pt x="28" y="168"/>
                  </a:lnTo>
                  <a:lnTo>
                    <a:pt x="30" y="162"/>
                  </a:lnTo>
                  <a:lnTo>
                    <a:pt x="30" y="156"/>
                  </a:lnTo>
                  <a:lnTo>
                    <a:pt x="32" y="1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4" name="Freeform 44"/>
            <p:cNvSpPr>
              <a:spLocks/>
            </p:cNvSpPr>
            <p:nvPr/>
          </p:nvSpPr>
          <p:spPr bwMode="gray">
            <a:xfrm>
              <a:off x="903" y="2288"/>
              <a:ext cx="46" cy="62"/>
            </a:xfrm>
            <a:custGeom>
              <a:avLst/>
              <a:gdLst/>
              <a:ahLst/>
              <a:cxnLst>
                <a:cxn ang="0">
                  <a:pos x="24" y="62"/>
                </a:cxn>
                <a:cxn ang="0">
                  <a:pos x="22" y="60"/>
                </a:cxn>
                <a:cxn ang="0">
                  <a:pos x="20" y="60"/>
                </a:cxn>
                <a:cxn ang="0">
                  <a:pos x="16" y="58"/>
                </a:cxn>
                <a:cxn ang="0">
                  <a:pos x="14" y="56"/>
                </a:cxn>
                <a:cxn ang="0">
                  <a:pos x="14" y="54"/>
                </a:cxn>
                <a:cxn ang="0">
                  <a:pos x="0" y="46"/>
                </a:cxn>
                <a:cxn ang="0">
                  <a:pos x="6" y="40"/>
                </a:cxn>
                <a:cxn ang="0">
                  <a:pos x="6" y="38"/>
                </a:cxn>
                <a:cxn ang="0">
                  <a:pos x="8" y="36"/>
                </a:cxn>
                <a:cxn ang="0">
                  <a:pos x="8" y="34"/>
                </a:cxn>
                <a:cxn ang="0">
                  <a:pos x="10" y="30"/>
                </a:cxn>
                <a:cxn ang="0">
                  <a:pos x="12" y="28"/>
                </a:cxn>
                <a:cxn ang="0">
                  <a:pos x="12" y="24"/>
                </a:cxn>
                <a:cxn ang="0">
                  <a:pos x="12" y="22"/>
                </a:cxn>
                <a:cxn ang="0">
                  <a:pos x="14" y="20"/>
                </a:cxn>
                <a:cxn ang="0">
                  <a:pos x="16" y="16"/>
                </a:cxn>
                <a:cxn ang="0">
                  <a:pos x="20" y="10"/>
                </a:cxn>
                <a:cxn ang="0">
                  <a:pos x="22" y="6"/>
                </a:cxn>
                <a:cxn ang="0">
                  <a:pos x="28" y="2"/>
                </a:cxn>
                <a:cxn ang="0">
                  <a:pos x="32" y="0"/>
                </a:cxn>
                <a:cxn ang="0">
                  <a:pos x="34" y="0"/>
                </a:cxn>
                <a:cxn ang="0">
                  <a:pos x="36" y="0"/>
                </a:cxn>
                <a:cxn ang="0">
                  <a:pos x="40" y="0"/>
                </a:cxn>
                <a:cxn ang="0">
                  <a:pos x="42" y="2"/>
                </a:cxn>
                <a:cxn ang="0">
                  <a:pos x="42" y="2"/>
                </a:cxn>
                <a:cxn ang="0">
                  <a:pos x="44" y="6"/>
                </a:cxn>
                <a:cxn ang="0">
                  <a:pos x="44" y="8"/>
                </a:cxn>
                <a:cxn ang="0">
                  <a:pos x="46" y="12"/>
                </a:cxn>
                <a:cxn ang="0">
                  <a:pos x="44" y="18"/>
                </a:cxn>
                <a:cxn ang="0">
                  <a:pos x="42" y="22"/>
                </a:cxn>
                <a:cxn ang="0">
                  <a:pos x="42" y="22"/>
                </a:cxn>
                <a:cxn ang="0">
                  <a:pos x="40" y="22"/>
                </a:cxn>
                <a:cxn ang="0">
                  <a:pos x="40" y="24"/>
                </a:cxn>
                <a:cxn ang="0">
                  <a:pos x="40" y="24"/>
                </a:cxn>
                <a:cxn ang="0">
                  <a:pos x="42" y="26"/>
                </a:cxn>
                <a:cxn ang="0">
                  <a:pos x="42" y="28"/>
                </a:cxn>
                <a:cxn ang="0">
                  <a:pos x="42" y="30"/>
                </a:cxn>
                <a:cxn ang="0">
                  <a:pos x="42" y="34"/>
                </a:cxn>
                <a:cxn ang="0">
                  <a:pos x="42" y="38"/>
                </a:cxn>
                <a:cxn ang="0">
                  <a:pos x="42" y="40"/>
                </a:cxn>
                <a:cxn ang="0">
                  <a:pos x="36" y="40"/>
                </a:cxn>
                <a:cxn ang="0">
                  <a:pos x="32" y="46"/>
                </a:cxn>
                <a:cxn ang="0">
                  <a:pos x="32" y="46"/>
                </a:cxn>
                <a:cxn ang="0">
                  <a:pos x="30" y="48"/>
                </a:cxn>
                <a:cxn ang="0">
                  <a:pos x="30" y="50"/>
                </a:cxn>
                <a:cxn ang="0">
                  <a:pos x="34" y="52"/>
                </a:cxn>
                <a:cxn ang="0">
                  <a:pos x="24" y="62"/>
                </a:cxn>
              </a:cxnLst>
              <a:rect l="0" t="0" r="r" b="b"/>
              <a:pathLst>
                <a:path w="46" h="62">
                  <a:moveTo>
                    <a:pt x="24" y="62"/>
                  </a:moveTo>
                  <a:lnTo>
                    <a:pt x="22" y="60"/>
                  </a:lnTo>
                  <a:lnTo>
                    <a:pt x="20" y="60"/>
                  </a:lnTo>
                  <a:lnTo>
                    <a:pt x="16" y="58"/>
                  </a:lnTo>
                  <a:lnTo>
                    <a:pt x="14" y="56"/>
                  </a:lnTo>
                  <a:lnTo>
                    <a:pt x="14" y="54"/>
                  </a:lnTo>
                  <a:lnTo>
                    <a:pt x="0" y="46"/>
                  </a:lnTo>
                  <a:lnTo>
                    <a:pt x="6" y="40"/>
                  </a:lnTo>
                  <a:lnTo>
                    <a:pt x="6" y="38"/>
                  </a:lnTo>
                  <a:lnTo>
                    <a:pt x="8" y="36"/>
                  </a:lnTo>
                  <a:lnTo>
                    <a:pt x="8" y="34"/>
                  </a:lnTo>
                  <a:lnTo>
                    <a:pt x="10" y="30"/>
                  </a:lnTo>
                  <a:lnTo>
                    <a:pt x="12" y="28"/>
                  </a:lnTo>
                  <a:lnTo>
                    <a:pt x="12" y="24"/>
                  </a:lnTo>
                  <a:lnTo>
                    <a:pt x="12" y="22"/>
                  </a:lnTo>
                  <a:lnTo>
                    <a:pt x="14" y="20"/>
                  </a:lnTo>
                  <a:lnTo>
                    <a:pt x="16" y="16"/>
                  </a:lnTo>
                  <a:lnTo>
                    <a:pt x="20" y="10"/>
                  </a:lnTo>
                  <a:lnTo>
                    <a:pt x="22" y="6"/>
                  </a:lnTo>
                  <a:lnTo>
                    <a:pt x="28" y="2"/>
                  </a:lnTo>
                  <a:lnTo>
                    <a:pt x="32" y="0"/>
                  </a:lnTo>
                  <a:lnTo>
                    <a:pt x="34" y="0"/>
                  </a:lnTo>
                  <a:lnTo>
                    <a:pt x="36" y="0"/>
                  </a:lnTo>
                  <a:lnTo>
                    <a:pt x="40" y="0"/>
                  </a:lnTo>
                  <a:lnTo>
                    <a:pt x="42" y="2"/>
                  </a:lnTo>
                  <a:lnTo>
                    <a:pt x="42" y="2"/>
                  </a:lnTo>
                  <a:lnTo>
                    <a:pt x="44" y="6"/>
                  </a:lnTo>
                  <a:lnTo>
                    <a:pt x="44" y="8"/>
                  </a:lnTo>
                  <a:lnTo>
                    <a:pt x="46" y="12"/>
                  </a:lnTo>
                  <a:lnTo>
                    <a:pt x="44" y="18"/>
                  </a:lnTo>
                  <a:lnTo>
                    <a:pt x="42" y="22"/>
                  </a:lnTo>
                  <a:lnTo>
                    <a:pt x="42" y="22"/>
                  </a:lnTo>
                  <a:lnTo>
                    <a:pt x="40" y="22"/>
                  </a:lnTo>
                  <a:lnTo>
                    <a:pt x="40" y="24"/>
                  </a:lnTo>
                  <a:lnTo>
                    <a:pt x="40" y="24"/>
                  </a:lnTo>
                  <a:lnTo>
                    <a:pt x="42" y="26"/>
                  </a:lnTo>
                  <a:lnTo>
                    <a:pt x="42" y="28"/>
                  </a:lnTo>
                  <a:lnTo>
                    <a:pt x="42" y="30"/>
                  </a:lnTo>
                  <a:lnTo>
                    <a:pt x="42" y="34"/>
                  </a:lnTo>
                  <a:lnTo>
                    <a:pt x="42" y="38"/>
                  </a:lnTo>
                  <a:lnTo>
                    <a:pt x="42" y="40"/>
                  </a:lnTo>
                  <a:lnTo>
                    <a:pt x="36" y="40"/>
                  </a:lnTo>
                  <a:lnTo>
                    <a:pt x="32" y="46"/>
                  </a:lnTo>
                  <a:lnTo>
                    <a:pt x="32" y="46"/>
                  </a:lnTo>
                  <a:lnTo>
                    <a:pt x="30" y="48"/>
                  </a:lnTo>
                  <a:lnTo>
                    <a:pt x="30" y="50"/>
                  </a:lnTo>
                  <a:lnTo>
                    <a:pt x="34" y="52"/>
                  </a:lnTo>
                  <a:lnTo>
                    <a:pt x="24" y="6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5" name="Freeform 45"/>
            <p:cNvSpPr>
              <a:spLocks/>
            </p:cNvSpPr>
            <p:nvPr/>
          </p:nvSpPr>
          <p:spPr bwMode="gray">
            <a:xfrm>
              <a:off x="895" y="2334"/>
              <a:ext cx="40" cy="46"/>
            </a:xfrm>
            <a:custGeom>
              <a:avLst/>
              <a:gdLst/>
              <a:ahLst/>
              <a:cxnLst>
                <a:cxn ang="0">
                  <a:pos x="8" y="0"/>
                </a:cxn>
                <a:cxn ang="0">
                  <a:pos x="22" y="8"/>
                </a:cxn>
                <a:cxn ang="0">
                  <a:pos x="22" y="10"/>
                </a:cxn>
                <a:cxn ang="0">
                  <a:pos x="24" y="12"/>
                </a:cxn>
                <a:cxn ang="0">
                  <a:pos x="28" y="14"/>
                </a:cxn>
                <a:cxn ang="0">
                  <a:pos x="30" y="14"/>
                </a:cxn>
                <a:cxn ang="0">
                  <a:pos x="32" y="16"/>
                </a:cxn>
                <a:cxn ang="0">
                  <a:pos x="32" y="18"/>
                </a:cxn>
                <a:cxn ang="0">
                  <a:pos x="32" y="22"/>
                </a:cxn>
                <a:cxn ang="0">
                  <a:pos x="34" y="24"/>
                </a:cxn>
                <a:cxn ang="0">
                  <a:pos x="36" y="28"/>
                </a:cxn>
                <a:cxn ang="0">
                  <a:pos x="38" y="30"/>
                </a:cxn>
                <a:cxn ang="0">
                  <a:pos x="38" y="30"/>
                </a:cxn>
                <a:cxn ang="0">
                  <a:pos x="40" y="32"/>
                </a:cxn>
                <a:cxn ang="0">
                  <a:pos x="38" y="34"/>
                </a:cxn>
                <a:cxn ang="0">
                  <a:pos x="38" y="34"/>
                </a:cxn>
                <a:cxn ang="0">
                  <a:pos x="36" y="36"/>
                </a:cxn>
                <a:cxn ang="0">
                  <a:pos x="36" y="36"/>
                </a:cxn>
                <a:cxn ang="0">
                  <a:pos x="32" y="38"/>
                </a:cxn>
                <a:cxn ang="0">
                  <a:pos x="30" y="40"/>
                </a:cxn>
                <a:cxn ang="0">
                  <a:pos x="30" y="42"/>
                </a:cxn>
                <a:cxn ang="0">
                  <a:pos x="28" y="44"/>
                </a:cxn>
                <a:cxn ang="0">
                  <a:pos x="28" y="46"/>
                </a:cxn>
                <a:cxn ang="0">
                  <a:pos x="26" y="42"/>
                </a:cxn>
                <a:cxn ang="0">
                  <a:pos x="24" y="38"/>
                </a:cxn>
                <a:cxn ang="0">
                  <a:pos x="22" y="38"/>
                </a:cxn>
                <a:cxn ang="0">
                  <a:pos x="20" y="38"/>
                </a:cxn>
                <a:cxn ang="0">
                  <a:pos x="20" y="36"/>
                </a:cxn>
                <a:cxn ang="0">
                  <a:pos x="18" y="36"/>
                </a:cxn>
                <a:cxn ang="0">
                  <a:pos x="16" y="32"/>
                </a:cxn>
                <a:cxn ang="0">
                  <a:pos x="14" y="28"/>
                </a:cxn>
                <a:cxn ang="0">
                  <a:pos x="14" y="26"/>
                </a:cxn>
                <a:cxn ang="0">
                  <a:pos x="16" y="24"/>
                </a:cxn>
                <a:cxn ang="0">
                  <a:pos x="16" y="22"/>
                </a:cxn>
                <a:cxn ang="0">
                  <a:pos x="0" y="6"/>
                </a:cxn>
                <a:cxn ang="0">
                  <a:pos x="2" y="6"/>
                </a:cxn>
                <a:cxn ang="0">
                  <a:pos x="4" y="4"/>
                </a:cxn>
                <a:cxn ang="0">
                  <a:pos x="6" y="2"/>
                </a:cxn>
                <a:cxn ang="0">
                  <a:pos x="8" y="0"/>
                </a:cxn>
              </a:cxnLst>
              <a:rect l="0" t="0" r="r" b="b"/>
              <a:pathLst>
                <a:path w="40" h="46">
                  <a:moveTo>
                    <a:pt x="8" y="0"/>
                  </a:moveTo>
                  <a:lnTo>
                    <a:pt x="22" y="8"/>
                  </a:lnTo>
                  <a:lnTo>
                    <a:pt x="22" y="10"/>
                  </a:lnTo>
                  <a:lnTo>
                    <a:pt x="24" y="12"/>
                  </a:lnTo>
                  <a:lnTo>
                    <a:pt x="28" y="14"/>
                  </a:lnTo>
                  <a:lnTo>
                    <a:pt x="30" y="14"/>
                  </a:lnTo>
                  <a:lnTo>
                    <a:pt x="32" y="16"/>
                  </a:lnTo>
                  <a:lnTo>
                    <a:pt x="32" y="18"/>
                  </a:lnTo>
                  <a:lnTo>
                    <a:pt x="32" y="22"/>
                  </a:lnTo>
                  <a:lnTo>
                    <a:pt x="34" y="24"/>
                  </a:lnTo>
                  <a:lnTo>
                    <a:pt x="36" y="28"/>
                  </a:lnTo>
                  <a:lnTo>
                    <a:pt x="38" y="30"/>
                  </a:lnTo>
                  <a:lnTo>
                    <a:pt x="38" y="30"/>
                  </a:lnTo>
                  <a:lnTo>
                    <a:pt x="40" y="32"/>
                  </a:lnTo>
                  <a:lnTo>
                    <a:pt x="38" y="34"/>
                  </a:lnTo>
                  <a:lnTo>
                    <a:pt x="38" y="34"/>
                  </a:lnTo>
                  <a:lnTo>
                    <a:pt x="36" y="36"/>
                  </a:lnTo>
                  <a:lnTo>
                    <a:pt x="36" y="36"/>
                  </a:lnTo>
                  <a:lnTo>
                    <a:pt x="32" y="38"/>
                  </a:lnTo>
                  <a:lnTo>
                    <a:pt x="30" y="40"/>
                  </a:lnTo>
                  <a:lnTo>
                    <a:pt x="30" y="42"/>
                  </a:lnTo>
                  <a:lnTo>
                    <a:pt x="28" y="44"/>
                  </a:lnTo>
                  <a:lnTo>
                    <a:pt x="28" y="46"/>
                  </a:lnTo>
                  <a:lnTo>
                    <a:pt x="26" y="42"/>
                  </a:lnTo>
                  <a:lnTo>
                    <a:pt x="24" y="38"/>
                  </a:lnTo>
                  <a:lnTo>
                    <a:pt x="22" y="38"/>
                  </a:lnTo>
                  <a:lnTo>
                    <a:pt x="20" y="38"/>
                  </a:lnTo>
                  <a:lnTo>
                    <a:pt x="20" y="36"/>
                  </a:lnTo>
                  <a:lnTo>
                    <a:pt x="18" y="36"/>
                  </a:lnTo>
                  <a:lnTo>
                    <a:pt x="16" y="32"/>
                  </a:lnTo>
                  <a:lnTo>
                    <a:pt x="14" y="28"/>
                  </a:lnTo>
                  <a:lnTo>
                    <a:pt x="14" y="26"/>
                  </a:lnTo>
                  <a:lnTo>
                    <a:pt x="16" y="24"/>
                  </a:lnTo>
                  <a:lnTo>
                    <a:pt x="16" y="22"/>
                  </a:lnTo>
                  <a:lnTo>
                    <a:pt x="0" y="6"/>
                  </a:lnTo>
                  <a:lnTo>
                    <a:pt x="2" y="6"/>
                  </a:lnTo>
                  <a:lnTo>
                    <a:pt x="4" y="4"/>
                  </a:lnTo>
                  <a:lnTo>
                    <a:pt x="6" y="2"/>
                  </a:lnTo>
                  <a:lnTo>
                    <a:pt x="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6" name="Freeform 46"/>
            <p:cNvSpPr>
              <a:spLocks/>
            </p:cNvSpPr>
            <p:nvPr/>
          </p:nvSpPr>
          <p:spPr bwMode="gray">
            <a:xfrm>
              <a:off x="923" y="2368"/>
              <a:ext cx="16" cy="26"/>
            </a:xfrm>
            <a:custGeom>
              <a:avLst/>
              <a:gdLst/>
              <a:ahLst/>
              <a:cxnLst>
                <a:cxn ang="0">
                  <a:pos x="10" y="0"/>
                </a:cxn>
                <a:cxn ang="0">
                  <a:pos x="10" y="0"/>
                </a:cxn>
                <a:cxn ang="0">
                  <a:pos x="8" y="0"/>
                </a:cxn>
                <a:cxn ang="0">
                  <a:pos x="6" y="2"/>
                </a:cxn>
                <a:cxn ang="0">
                  <a:pos x="4" y="4"/>
                </a:cxn>
                <a:cxn ang="0">
                  <a:pos x="2" y="6"/>
                </a:cxn>
                <a:cxn ang="0">
                  <a:pos x="0" y="12"/>
                </a:cxn>
                <a:cxn ang="0">
                  <a:pos x="0" y="12"/>
                </a:cxn>
                <a:cxn ang="0">
                  <a:pos x="2" y="14"/>
                </a:cxn>
                <a:cxn ang="0">
                  <a:pos x="2" y="16"/>
                </a:cxn>
                <a:cxn ang="0">
                  <a:pos x="6" y="20"/>
                </a:cxn>
                <a:cxn ang="0">
                  <a:pos x="10" y="24"/>
                </a:cxn>
                <a:cxn ang="0">
                  <a:pos x="16" y="26"/>
                </a:cxn>
                <a:cxn ang="0">
                  <a:pos x="10" y="0"/>
                </a:cxn>
              </a:cxnLst>
              <a:rect l="0" t="0" r="r" b="b"/>
              <a:pathLst>
                <a:path w="16" h="26">
                  <a:moveTo>
                    <a:pt x="10" y="0"/>
                  </a:moveTo>
                  <a:lnTo>
                    <a:pt x="10" y="0"/>
                  </a:lnTo>
                  <a:lnTo>
                    <a:pt x="8" y="0"/>
                  </a:lnTo>
                  <a:lnTo>
                    <a:pt x="6" y="2"/>
                  </a:lnTo>
                  <a:lnTo>
                    <a:pt x="4" y="4"/>
                  </a:lnTo>
                  <a:lnTo>
                    <a:pt x="2" y="6"/>
                  </a:lnTo>
                  <a:lnTo>
                    <a:pt x="0" y="12"/>
                  </a:lnTo>
                  <a:lnTo>
                    <a:pt x="0" y="12"/>
                  </a:lnTo>
                  <a:lnTo>
                    <a:pt x="2" y="14"/>
                  </a:lnTo>
                  <a:lnTo>
                    <a:pt x="2" y="16"/>
                  </a:lnTo>
                  <a:lnTo>
                    <a:pt x="6" y="20"/>
                  </a:lnTo>
                  <a:lnTo>
                    <a:pt x="10" y="24"/>
                  </a:lnTo>
                  <a:lnTo>
                    <a:pt x="16" y="26"/>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7" name="Freeform 47"/>
            <p:cNvSpPr>
              <a:spLocks/>
            </p:cNvSpPr>
            <p:nvPr/>
          </p:nvSpPr>
          <p:spPr bwMode="gray">
            <a:xfrm>
              <a:off x="719" y="2246"/>
              <a:ext cx="70" cy="84"/>
            </a:xfrm>
            <a:custGeom>
              <a:avLst/>
              <a:gdLst/>
              <a:ahLst/>
              <a:cxnLst>
                <a:cxn ang="0">
                  <a:pos x="58" y="30"/>
                </a:cxn>
                <a:cxn ang="0">
                  <a:pos x="54" y="26"/>
                </a:cxn>
                <a:cxn ang="0">
                  <a:pos x="54" y="20"/>
                </a:cxn>
                <a:cxn ang="0">
                  <a:pos x="52" y="18"/>
                </a:cxn>
                <a:cxn ang="0">
                  <a:pos x="50" y="20"/>
                </a:cxn>
                <a:cxn ang="0">
                  <a:pos x="46" y="22"/>
                </a:cxn>
                <a:cxn ang="0">
                  <a:pos x="42" y="18"/>
                </a:cxn>
                <a:cxn ang="0">
                  <a:pos x="38" y="14"/>
                </a:cxn>
                <a:cxn ang="0">
                  <a:pos x="40" y="8"/>
                </a:cxn>
                <a:cxn ang="0">
                  <a:pos x="38" y="0"/>
                </a:cxn>
                <a:cxn ang="0">
                  <a:pos x="30" y="14"/>
                </a:cxn>
                <a:cxn ang="0">
                  <a:pos x="32" y="16"/>
                </a:cxn>
                <a:cxn ang="0">
                  <a:pos x="28" y="22"/>
                </a:cxn>
                <a:cxn ang="0">
                  <a:pos x="20" y="26"/>
                </a:cxn>
                <a:cxn ang="0">
                  <a:pos x="2" y="24"/>
                </a:cxn>
                <a:cxn ang="0">
                  <a:pos x="0" y="26"/>
                </a:cxn>
                <a:cxn ang="0">
                  <a:pos x="0" y="32"/>
                </a:cxn>
                <a:cxn ang="0">
                  <a:pos x="4" y="36"/>
                </a:cxn>
                <a:cxn ang="0">
                  <a:pos x="6" y="36"/>
                </a:cxn>
                <a:cxn ang="0">
                  <a:pos x="12" y="42"/>
                </a:cxn>
                <a:cxn ang="0">
                  <a:pos x="16" y="54"/>
                </a:cxn>
                <a:cxn ang="0">
                  <a:pos x="16" y="58"/>
                </a:cxn>
                <a:cxn ang="0">
                  <a:pos x="16" y="66"/>
                </a:cxn>
                <a:cxn ang="0">
                  <a:pos x="16" y="72"/>
                </a:cxn>
                <a:cxn ang="0">
                  <a:pos x="14" y="74"/>
                </a:cxn>
                <a:cxn ang="0">
                  <a:pos x="14" y="78"/>
                </a:cxn>
                <a:cxn ang="0">
                  <a:pos x="16" y="82"/>
                </a:cxn>
                <a:cxn ang="0">
                  <a:pos x="26" y="84"/>
                </a:cxn>
                <a:cxn ang="0">
                  <a:pos x="42" y="78"/>
                </a:cxn>
                <a:cxn ang="0">
                  <a:pos x="62" y="66"/>
                </a:cxn>
                <a:cxn ang="0">
                  <a:pos x="68" y="56"/>
                </a:cxn>
                <a:cxn ang="0">
                  <a:pos x="70" y="50"/>
                </a:cxn>
                <a:cxn ang="0">
                  <a:pos x="68" y="46"/>
                </a:cxn>
                <a:cxn ang="0">
                  <a:pos x="64" y="38"/>
                </a:cxn>
                <a:cxn ang="0">
                  <a:pos x="62" y="32"/>
                </a:cxn>
              </a:cxnLst>
              <a:rect l="0" t="0" r="r" b="b"/>
              <a:pathLst>
                <a:path w="70" h="84">
                  <a:moveTo>
                    <a:pt x="62" y="30"/>
                  </a:moveTo>
                  <a:lnTo>
                    <a:pt x="58" y="30"/>
                  </a:lnTo>
                  <a:lnTo>
                    <a:pt x="56" y="28"/>
                  </a:lnTo>
                  <a:lnTo>
                    <a:pt x="54" y="26"/>
                  </a:lnTo>
                  <a:lnTo>
                    <a:pt x="54" y="24"/>
                  </a:lnTo>
                  <a:lnTo>
                    <a:pt x="54" y="20"/>
                  </a:lnTo>
                  <a:lnTo>
                    <a:pt x="52" y="18"/>
                  </a:lnTo>
                  <a:lnTo>
                    <a:pt x="52" y="18"/>
                  </a:lnTo>
                  <a:lnTo>
                    <a:pt x="52" y="18"/>
                  </a:lnTo>
                  <a:lnTo>
                    <a:pt x="50" y="20"/>
                  </a:lnTo>
                  <a:lnTo>
                    <a:pt x="48" y="22"/>
                  </a:lnTo>
                  <a:lnTo>
                    <a:pt x="46" y="22"/>
                  </a:lnTo>
                  <a:lnTo>
                    <a:pt x="44" y="20"/>
                  </a:lnTo>
                  <a:lnTo>
                    <a:pt x="42" y="18"/>
                  </a:lnTo>
                  <a:lnTo>
                    <a:pt x="40" y="18"/>
                  </a:lnTo>
                  <a:lnTo>
                    <a:pt x="38" y="14"/>
                  </a:lnTo>
                  <a:lnTo>
                    <a:pt x="38" y="12"/>
                  </a:lnTo>
                  <a:lnTo>
                    <a:pt x="40" y="8"/>
                  </a:lnTo>
                  <a:lnTo>
                    <a:pt x="50" y="2"/>
                  </a:lnTo>
                  <a:lnTo>
                    <a:pt x="38" y="0"/>
                  </a:lnTo>
                  <a:lnTo>
                    <a:pt x="30" y="6"/>
                  </a:lnTo>
                  <a:lnTo>
                    <a:pt x="30" y="14"/>
                  </a:lnTo>
                  <a:lnTo>
                    <a:pt x="32" y="14"/>
                  </a:lnTo>
                  <a:lnTo>
                    <a:pt x="32" y="16"/>
                  </a:lnTo>
                  <a:lnTo>
                    <a:pt x="30" y="18"/>
                  </a:lnTo>
                  <a:lnTo>
                    <a:pt x="28" y="22"/>
                  </a:lnTo>
                  <a:lnTo>
                    <a:pt x="24" y="24"/>
                  </a:lnTo>
                  <a:lnTo>
                    <a:pt x="20" y="26"/>
                  </a:lnTo>
                  <a:lnTo>
                    <a:pt x="8" y="22"/>
                  </a:lnTo>
                  <a:lnTo>
                    <a:pt x="2" y="24"/>
                  </a:lnTo>
                  <a:lnTo>
                    <a:pt x="2" y="24"/>
                  </a:lnTo>
                  <a:lnTo>
                    <a:pt x="0" y="26"/>
                  </a:lnTo>
                  <a:lnTo>
                    <a:pt x="0" y="30"/>
                  </a:lnTo>
                  <a:lnTo>
                    <a:pt x="0" y="32"/>
                  </a:lnTo>
                  <a:lnTo>
                    <a:pt x="2" y="36"/>
                  </a:lnTo>
                  <a:lnTo>
                    <a:pt x="4" y="36"/>
                  </a:lnTo>
                  <a:lnTo>
                    <a:pt x="4" y="36"/>
                  </a:lnTo>
                  <a:lnTo>
                    <a:pt x="6" y="36"/>
                  </a:lnTo>
                  <a:lnTo>
                    <a:pt x="10" y="38"/>
                  </a:lnTo>
                  <a:lnTo>
                    <a:pt x="12" y="42"/>
                  </a:lnTo>
                  <a:lnTo>
                    <a:pt x="14" y="46"/>
                  </a:lnTo>
                  <a:lnTo>
                    <a:pt x="16" y="54"/>
                  </a:lnTo>
                  <a:lnTo>
                    <a:pt x="16" y="54"/>
                  </a:lnTo>
                  <a:lnTo>
                    <a:pt x="16" y="58"/>
                  </a:lnTo>
                  <a:lnTo>
                    <a:pt x="16" y="62"/>
                  </a:lnTo>
                  <a:lnTo>
                    <a:pt x="16" y="66"/>
                  </a:lnTo>
                  <a:lnTo>
                    <a:pt x="16" y="70"/>
                  </a:lnTo>
                  <a:lnTo>
                    <a:pt x="16" y="72"/>
                  </a:lnTo>
                  <a:lnTo>
                    <a:pt x="14" y="74"/>
                  </a:lnTo>
                  <a:lnTo>
                    <a:pt x="14" y="74"/>
                  </a:lnTo>
                  <a:lnTo>
                    <a:pt x="14" y="76"/>
                  </a:lnTo>
                  <a:lnTo>
                    <a:pt x="14" y="78"/>
                  </a:lnTo>
                  <a:lnTo>
                    <a:pt x="14" y="80"/>
                  </a:lnTo>
                  <a:lnTo>
                    <a:pt x="16" y="82"/>
                  </a:lnTo>
                  <a:lnTo>
                    <a:pt x="20" y="84"/>
                  </a:lnTo>
                  <a:lnTo>
                    <a:pt x="26" y="84"/>
                  </a:lnTo>
                  <a:lnTo>
                    <a:pt x="30" y="82"/>
                  </a:lnTo>
                  <a:lnTo>
                    <a:pt x="42" y="78"/>
                  </a:lnTo>
                  <a:lnTo>
                    <a:pt x="54" y="72"/>
                  </a:lnTo>
                  <a:lnTo>
                    <a:pt x="62" y="66"/>
                  </a:lnTo>
                  <a:lnTo>
                    <a:pt x="66" y="62"/>
                  </a:lnTo>
                  <a:lnTo>
                    <a:pt x="68" y="56"/>
                  </a:lnTo>
                  <a:lnTo>
                    <a:pt x="70" y="52"/>
                  </a:lnTo>
                  <a:lnTo>
                    <a:pt x="70" y="50"/>
                  </a:lnTo>
                  <a:lnTo>
                    <a:pt x="68" y="48"/>
                  </a:lnTo>
                  <a:lnTo>
                    <a:pt x="68" y="46"/>
                  </a:lnTo>
                  <a:lnTo>
                    <a:pt x="66" y="42"/>
                  </a:lnTo>
                  <a:lnTo>
                    <a:pt x="64" y="38"/>
                  </a:lnTo>
                  <a:lnTo>
                    <a:pt x="64" y="34"/>
                  </a:lnTo>
                  <a:lnTo>
                    <a:pt x="62" y="32"/>
                  </a:lnTo>
                  <a:lnTo>
                    <a:pt x="62"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8" name="Freeform 48"/>
            <p:cNvSpPr>
              <a:spLocks/>
            </p:cNvSpPr>
            <p:nvPr/>
          </p:nvSpPr>
          <p:spPr bwMode="gray">
            <a:xfrm>
              <a:off x="779" y="2164"/>
              <a:ext cx="108" cy="200"/>
            </a:xfrm>
            <a:custGeom>
              <a:avLst/>
              <a:gdLst/>
              <a:ahLst/>
              <a:cxnLst>
                <a:cxn ang="0">
                  <a:pos x="38" y="2"/>
                </a:cxn>
                <a:cxn ang="0">
                  <a:pos x="32" y="0"/>
                </a:cxn>
                <a:cxn ang="0">
                  <a:pos x="24" y="2"/>
                </a:cxn>
                <a:cxn ang="0">
                  <a:pos x="14" y="16"/>
                </a:cxn>
                <a:cxn ang="0">
                  <a:pos x="16" y="22"/>
                </a:cxn>
                <a:cxn ang="0">
                  <a:pos x="14" y="32"/>
                </a:cxn>
                <a:cxn ang="0">
                  <a:pos x="10" y="36"/>
                </a:cxn>
                <a:cxn ang="0">
                  <a:pos x="6" y="44"/>
                </a:cxn>
                <a:cxn ang="0">
                  <a:pos x="4" y="52"/>
                </a:cxn>
                <a:cxn ang="0">
                  <a:pos x="14" y="54"/>
                </a:cxn>
                <a:cxn ang="0">
                  <a:pos x="12" y="58"/>
                </a:cxn>
                <a:cxn ang="0">
                  <a:pos x="12" y="64"/>
                </a:cxn>
                <a:cxn ang="0">
                  <a:pos x="14" y="70"/>
                </a:cxn>
                <a:cxn ang="0">
                  <a:pos x="24" y="76"/>
                </a:cxn>
                <a:cxn ang="0">
                  <a:pos x="24" y="82"/>
                </a:cxn>
                <a:cxn ang="0">
                  <a:pos x="22" y="86"/>
                </a:cxn>
                <a:cxn ang="0">
                  <a:pos x="18" y="94"/>
                </a:cxn>
                <a:cxn ang="0">
                  <a:pos x="20" y="98"/>
                </a:cxn>
                <a:cxn ang="0">
                  <a:pos x="32" y="92"/>
                </a:cxn>
                <a:cxn ang="0">
                  <a:pos x="36" y="102"/>
                </a:cxn>
                <a:cxn ang="0">
                  <a:pos x="40" y="114"/>
                </a:cxn>
                <a:cxn ang="0">
                  <a:pos x="22" y="128"/>
                </a:cxn>
                <a:cxn ang="0">
                  <a:pos x="28" y="140"/>
                </a:cxn>
                <a:cxn ang="0">
                  <a:pos x="20" y="154"/>
                </a:cxn>
                <a:cxn ang="0">
                  <a:pos x="18" y="156"/>
                </a:cxn>
                <a:cxn ang="0">
                  <a:pos x="18" y="160"/>
                </a:cxn>
                <a:cxn ang="0">
                  <a:pos x="38" y="164"/>
                </a:cxn>
                <a:cxn ang="0">
                  <a:pos x="52" y="158"/>
                </a:cxn>
                <a:cxn ang="0">
                  <a:pos x="52" y="162"/>
                </a:cxn>
                <a:cxn ang="0">
                  <a:pos x="44" y="166"/>
                </a:cxn>
                <a:cxn ang="0">
                  <a:pos x="0" y="196"/>
                </a:cxn>
                <a:cxn ang="0">
                  <a:pos x="28" y="190"/>
                </a:cxn>
                <a:cxn ang="0">
                  <a:pos x="58" y="188"/>
                </a:cxn>
                <a:cxn ang="0">
                  <a:pos x="108" y="174"/>
                </a:cxn>
                <a:cxn ang="0">
                  <a:pos x="98" y="164"/>
                </a:cxn>
                <a:cxn ang="0">
                  <a:pos x="102" y="158"/>
                </a:cxn>
                <a:cxn ang="0">
                  <a:pos x="102" y="150"/>
                </a:cxn>
                <a:cxn ang="0">
                  <a:pos x="100" y="146"/>
                </a:cxn>
                <a:cxn ang="0">
                  <a:pos x="94" y="140"/>
                </a:cxn>
                <a:cxn ang="0">
                  <a:pos x="88" y="136"/>
                </a:cxn>
                <a:cxn ang="0">
                  <a:pos x="84" y="120"/>
                </a:cxn>
                <a:cxn ang="0">
                  <a:pos x="66" y="100"/>
                </a:cxn>
                <a:cxn ang="0">
                  <a:pos x="64" y="84"/>
                </a:cxn>
                <a:cxn ang="0">
                  <a:pos x="56" y="68"/>
                </a:cxn>
                <a:cxn ang="0">
                  <a:pos x="56" y="44"/>
                </a:cxn>
                <a:cxn ang="0">
                  <a:pos x="56" y="42"/>
                </a:cxn>
                <a:cxn ang="0">
                  <a:pos x="52" y="36"/>
                </a:cxn>
                <a:cxn ang="0">
                  <a:pos x="48" y="34"/>
                </a:cxn>
                <a:cxn ang="0">
                  <a:pos x="44" y="32"/>
                </a:cxn>
                <a:cxn ang="0">
                  <a:pos x="36" y="28"/>
                </a:cxn>
                <a:cxn ang="0">
                  <a:pos x="34" y="26"/>
                </a:cxn>
                <a:cxn ang="0">
                  <a:pos x="34" y="20"/>
                </a:cxn>
                <a:cxn ang="0">
                  <a:pos x="38" y="14"/>
                </a:cxn>
                <a:cxn ang="0">
                  <a:pos x="40" y="8"/>
                </a:cxn>
                <a:cxn ang="0">
                  <a:pos x="40" y="4"/>
                </a:cxn>
              </a:cxnLst>
              <a:rect l="0" t="0" r="r" b="b"/>
              <a:pathLst>
                <a:path w="108" h="200">
                  <a:moveTo>
                    <a:pt x="40" y="2"/>
                  </a:moveTo>
                  <a:lnTo>
                    <a:pt x="38" y="2"/>
                  </a:lnTo>
                  <a:lnTo>
                    <a:pt x="36" y="2"/>
                  </a:lnTo>
                  <a:lnTo>
                    <a:pt x="32" y="0"/>
                  </a:lnTo>
                  <a:lnTo>
                    <a:pt x="28" y="0"/>
                  </a:lnTo>
                  <a:lnTo>
                    <a:pt x="24" y="2"/>
                  </a:lnTo>
                  <a:lnTo>
                    <a:pt x="14" y="16"/>
                  </a:lnTo>
                  <a:lnTo>
                    <a:pt x="14" y="16"/>
                  </a:lnTo>
                  <a:lnTo>
                    <a:pt x="16" y="18"/>
                  </a:lnTo>
                  <a:lnTo>
                    <a:pt x="16" y="22"/>
                  </a:lnTo>
                  <a:lnTo>
                    <a:pt x="16" y="26"/>
                  </a:lnTo>
                  <a:lnTo>
                    <a:pt x="14" y="32"/>
                  </a:lnTo>
                  <a:lnTo>
                    <a:pt x="14" y="32"/>
                  </a:lnTo>
                  <a:lnTo>
                    <a:pt x="10" y="36"/>
                  </a:lnTo>
                  <a:lnTo>
                    <a:pt x="8" y="38"/>
                  </a:lnTo>
                  <a:lnTo>
                    <a:pt x="6" y="44"/>
                  </a:lnTo>
                  <a:lnTo>
                    <a:pt x="4" y="48"/>
                  </a:lnTo>
                  <a:lnTo>
                    <a:pt x="4" y="52"/>
                  </a:lnTo>
                  <a:lnTo>
                    <a:pt x="6" y="56"/>
                  </a:lnTo>
                  <a:lnTo>
                    <a:pt x="14" y="54"/>
                  </a:lnTo>
                  <a:lnTo>
                    <a:pt x="14" y="56"/>
                  </a:lnTo>
                  <a:lnTo>
                    <a:pt x="12" y="58"/>
                  </a:lnTo>
                  <a:lnTo>
                    <a:pt x="12" y="60"/>
                  </a:lnTo>
                  <a:lnTo>
                    <a:pt x="12" y="64"/>
                  </a:lnTo>
                  <a:lnTo>
                    <a:pt x="12" y="66"/>
                  </a:lnTo>
                  <a:lnTo>
                    <a:pt x="14" y="70"/>
                  </a:lnTo>
                  <a:lnTo>
                    <a:pt x="16" y="72"/>
                  </a:lnTo>
                  <a:lnTo>
                    <a:pt x="24" y="76"/>
                  </a:lnTo>
                  <a:lnTo>
                    <a:pt x="24" y="80"/>
                  </a:lnTo>
                  <a:lnTo>
                    <a:pt x="24" y="82"/>
                  </a:lnTo>
                  <a:lnTo>
                    <a:pt x="22" y="84"/>
                  </a:lnTo>
                  <a:lnTo>
                    <a:pt x="22" y="86"/>
                  </a:lnTo>
                  <a:lnTo>
                    <a:pt x="20" y="90"/>
                  </a:lnTo>
                  <a:lnTo>
                    <a:pt x="18" y="94"/>
                  </a:lnTo>
                  <a:lnTo>
                    <a:pt x="18" y="96"/>
                  </a:lnTo>
                  <a:lnTo>
                    <a:pt x="20" y="98"/>
                  </a:lnTo>
                  <a:lnTo>
                    <a:pt x="22" y="100"/>
                  </a:lnTo>
                  <a:lnTo>
                    <a:pt x="32" y="92"/>
                  </a:lnTo>
                  <a:lnTo>
                    <a:pt x="44" y="94"/>
                  </a:lnTo>
                  <a:lnTo>
                    <a:pt x="36" y="102"/>
                  </a:lnTo>
                  <a:lnTo>
                    <a:pt x="34" y="114"/>
                  </a:lnTo>
                  <a:lnTo>
                    <a:pt x="40" y="114"/>
                  </a:lnTo>
                  <a:lnTo>
                    <a:pt x="40" y="128"/>
                  </a:lnTo>
                  <a:lnTo>
                    <a:pt x="22" y="128"/>
                  </a:lnTo>
                  <a:lnTo>
                    <a:pt x="22" y="138"/>
                  </a:lnTo>
                  <a:lnTo>
                    <a:pt x="28" y="140"/>
                  </a:lnTo>
                  <a:lnTo>
                    <a:pt x="20" y="152"/>
                  </a:lnTo>
                  <a:lnTo>
                    <a:pt x="20" y="154"/>
                  </a:lnTo>
                  <a:lnTo>
                    <a:pt x="18" y="154"/>
                  </a:lnTo>
                  <a:lnTo>
                    <a:pt x="18" y="156"/>
                  </a:lnTo>
                  <a:lnTo>
                    <a:pt x="18" y="158"/>
                  </a:lnTo>
                  <a:lnTo>
                    <a:pt x="18" y="160"/>
                  </a:lnTo>
                  <a:lnTo>
                    <a:pt x="20" y="160"/>
                  </a:lnTo>
                  <a:lnTo>
                    <a:pt x="38" y="164"/>
                  </a:lnTo>
                  <a:lnTo>
                    <a:pt x="48" y="160"/>
                  </a:lnTo>
                  <a:lnTo>
                    <a:pt x="52" y="158"/>
                  </a:lnTo>
                  <a:lnTo>
                    <a:pt x="52" y="160"/>
                  </a:lnTo>
                  <a:lnTo>
                    <a:pt x="52" y="162"/>
                  </a:lnTo>
                  <a:lnTo>
                    <a:pt x="48" y="164"/>
                  </a:lnTo>
                  <a:lnTo>
                    <a:pt x="44" y="166"/>
                  </a:lnTo>
                  <a:lnTo>
                    <a:pt x="20" y="176"/>
                  </a:lnTo>
                  <a:lnTo>
                    <a:pt x="0" y="196"/>
                  </a:lnTo>
                  <a:lnTo>
                    <a:pt x="10" y="200"/>
                  </a:lnTo>
                  <a:lnTo>
                    <a:pt x="28" y="190"/>
                  </a:lnTo>
                  <a:lnTo>
                    <a:pt x="36" y="188"/>
                  </a:lnTo>
                  <a:lnTo>
                    <a:pt x="58" y="188"/>
                  </a:lnTo>
                  <a:lnTo>
                    <a:pt x="84" y="182"/>
                  </a:lnTo>
                  <a:lnTo>
                    <a:pt x="108" y="174"/>
                  </a:lnTo>
                  <a:lnTo>
                    <a:pt x="96" y="164"/>
                  </a:lnTo>
                  <a:lnTo>
                    <a:pt x="98" y="164"/>
                  </a:lnTo>
                  <a:lnTo>
                    <a:pt x="100" y="162"/>
                  </a:lnTo>
                  <a:lnTo>
                    <a:pt x="102" y="158"/>
                  </a:lnTo>
                  <a:lnTo>
                    <a:pt x="102" y="154"/>
                  </a:lnTo>
                  <a:lnTo>
                    <a:pt x="102" y="150"/>
                  </a:lnTo>
                  <a:lnTo>
                    <a:pt x="102" y="148"/>
                  </a:lnTo>
                  <a:lnTo>
                    <a:pt x="100" y="146"/>
                  </a:lnTo>
                  <a:lnTo>
                    <a:pt x="98" y="142"/>
                  </a:lnTo>
                  <a:lnTo>
                    <a:pt x="94" y="140"/>
                  </a:lnTo>
                  <a:lnTo>
                    <a:pt x="90" y="138"/>
                  </a:lnTo>
                  <a:lnTo>
                    <a:pt x="88" y="136"/>
                  </a:lnTo>
                  <a:lnTo>
                    <a:pt x="86" y="132"/>
                  </a:lnTo>
                  <a:lnTo>
                    <a:pt x="84" y="120"/>
                  </a:lnTo>
                  <a:lnTo>
                    <a:pt x="78" y="108"/>
                  </a:lnTo>
                  <a:lnTo>
                    <a:pt x="66" y="100"/>
                  </a:lnTo>
                  <a:lnTo>
                    <a:pt x="66" y="94"/>
                  </a:lnTo>
                  <a:lnTo>
                    <a:pt x="64" y="84"/>
                  </a:lnTo>
                  <a:lnTo>
                    <a:pt x="60" y="72"/>
                  </a:lnTo>
                  <a:lnTo>
                    <a:pt x="56" y="68"/>
                  </a:lnTo>
                  <a:lnTo>
                    <a:pt x="48" y="62"/>
                  </a:lnTo>
                  <a:lnTo>
                    <a:pt x="56" y="44"/>
                  </a:lnTo>
                  <a:lnTo>
                    <a:pt x="56" y="44"/>
                  </a:lnTo>
                  <a:lnTo>
                    <a:pt x="56" y="42"/>
                  </a:lnTo>
                  <a:lnTo>
                    <a:pt x="54" y="38"/>
                  </a:lnTo>
                  <a:lnTo>
                    <a:pt x="52" y="36"/>
                  </a:lnTo>
                  <a:lnTo>
                    <a:pt x="52" y="34"/>
                  </a:lnTo>
                  <a:lnTo>
                    <a:pt x="48" y="34"/>
                  </a:lnTo>
                  <a:lnTo>
                    <a:pt x="46" y="32"/>
                  </a:lnTo>
                  <a:lnTo>
                    <a:pt x="44" y="32"/>
                  </a:lnTo>
                  <a:lnTo>
                    <a:pt x="44" y="30"/>
                  </a:lnTo>
                  <a:lnTo>
                    <a:pt x="36" y="28"/>
                  </a:lnTo>
                  <a:lnTo>
                    <a:pt x="34" y="28"/>
                  </a:lnTo>
                  <a:lnTo>
                    <a:pt x="34" y="26"/>
                  </a:lnTo>
                  <a:lnTo>
                    <a:pt x="34" y="22"/>
                  </a:lnTo>
                  <a:lnTo>
                    <a:pt x="34" y="20"/>
                  </a:lnTo>
                  <a:lnTo>
                    <a:pt x="36" y="16"/>
                  </a:lnTo>
                  <a:lnTo>
                    <a:pt x="38" y="14"/>
                  </a:lnTo>
                  <a:lnTo>
                    <a:pt x="40" y="12"/>
                  </a:lnTo>
                  <a:lnTo>
                    <a:pt x="40" y="8"/>
                  </a:lnTo>
                  <a:lnTo>
                    <a:pt x="42" y="6"/>
                  </a:lnTo>
                  <a:lnTo>
                    <a:pt x="40" y="4"/>
                  </a:lnTo>
                  <a:lnTo>
                    <a:pt x="4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49" name="Freeform 49"/>
            <p:cNvSpPr>
              <a:spLocks/>
            </p:cNvSpPr>
            <p:nvPr/>
          </p:nvSpPr>
          <p:spPr bwMode="gray">
            <a:xfrm>
              <a:off x="757" y="2246"/>
              <a:ext cx="36" cy="32"/>
            </a:xfrm>
            <a:custGeom>
              <a:avLst/>
              <a:gdLst/>
              <a:ahLst/>
              <a:cxnLst>
                <a:cxn ang="0">
                  <a:pos x="16" y="0"/>
                </a:cxn>
                <a:cxn ang="0">
                  <a:pos x="16" y="0"/>
                </a:cxn>
                <a:cxn ang="0">
                  <a:pos x="18" y="0"/>
                </a:cxn>
                <a:cxn ang="0">
                  <a:pos x="20" y="0"/>
                </a:cxn>
                <a:cxn ang="0">
                  <a:pos x="24" y="0"/>
                </a:cxn>
                <a:cxn ang="0">
                  <a:pos x="28" y="0"/>
                </a:cxn>
                <a:cxn ang="0">
                  <a:pos x="30" y="2"/>
                </a:cxn>
                <a:cxn ang="0">
                  <a:pos x="32" y="6"/>
                </a:cxn>
                <a:cxn ang="0">
                  <a:pos x="32" y="6"/>
                </a:cxn>
                <a:cxn ang="0">
                  <a:pos x="34" y="8"/>
                </a:cxn>
                <a:cxn ang="0">
                  <a:pos x="36" y="12"/>
                </a:cxn>
                <a:cxn ang="0">
                  <a:pos x="36" y="16"/>
                </a:cxn>
                <a:cxn ang="0">
                  <a:pos x="36" y="22"/>
                </a:cxn>
                <a:cxn ang="0">
                  <a:pos x="32" y="28"/>
                </a:cxn>
                <a:cxn ang="0">
                  <a:pos x="32" y="28"/>
                </a:cxn>
                <a:cxn ang="0">
                  <a:pos x="30" y="30"/>
                </a:cxn>
                <a:cxn ang="0">
                  <a:pos x="28" y="32"/>
                </a:cxn>
                <a:cxn ang="0">
                  <a:pos x="26" y="30"/>
                </a:cxn>
                <a:cxn ang="0">
                  <a:pos x="24" y="30"/>
                </a:cxn>
                <a:cxn ang="0">
                  <a:pos x="20" y="30"/>
                </a:cxn>
                <a:cxn ang="0">
                  <a:pos x="18" y="28"/>
                </a:cxn>
                <a:cxn ang="0">
                  <a:pos x="16" y="26"/>
                </a:cxn>
                <a:cxn ang="0">
                  <a:pos x="16" y="24"/>
                </a:cxn>
                <a:cxn ang="0">
                  <a:pos x="16" y="20"/>
                </a:cxn>
                <a:cxn ang="0">
                  <a:pos x="14" y="18"/>
                </a:cxn>
                <a:cxn ang="0">
                  <a:pos x="14" y="18"/>
                </a:cxn>
                <a:cxn ang="0">
                  <a:pos x="14" y="18"/>
                </a:cxn>
                <a:cxn ang="0">
                  <a:pos x="12" y="20"/>
                </a:cxn>
                <a:cxn ang="0">
                  <a:pos x="10" y="22"/>
                </a:cxn>
                <a:cxn ang="0">
                  <a:pos x="8" y="22"/>
                </a:cxn>
                <a:cxn ang="0">
                  <a:pos x="6" y="20"/>
                </a:cxn>
                <a:cxn ang="0">
                  <a:pos x="4" y="18"/>
                </a:cxn>
                <a:cxn ang="0">
                  <a:pos x="2" y="18"/>
                </a:cxn>
                <a:cxn ang="0">
                  <a:pos x="0" y="14"/>
                </a:cxn>
                <a:cxn ang="0">
                  <a:pos x="0" y="12"/>
                </a:cxn>
                <a:cxn ang="0">
                  <a:pos x="2" y="8"/>
                </a:cxn>
                <a:cxn ang="0">
                  <a:pos x="16" y="0"/>
                </a:cxn>
              </a:cxnLst>
              <a:rect l="0" t="0" r="r" b="b"/>
              <a:pathLst>
                <a:path w="36" h="32">
                  <a:moveTo>
                    <a:pt x="16" y="0"/>
                  </a:moveTo>
                  <a:lnTo>
                    <a:pt x="16" y="0"/>
                  </a:lnTo>
                  <a:lnTo>
                    <a:pt x="18" y="0"/>
                  </a:lnTo>
                  <a:lnTo>
                    <a:pt x="20" y="0"/>
                  </a:lnTo>
                  <a:lnTo>
                    <a:pt x="24" y="0"/>
                  </a:lnTo>
                  <a:lnTo>
                    <a:pt x="28" y="0"/>
                  </a:lnTo>
                  <a:lnTo>
                    <a:pt x="30" y="2"/>
                  </a:lnTo>
                  <a:lnTo>
                    <a:pt x="32" y="6"/>
                  </a:lnTo>
                  <a:lnTo>
                    <a:pt x="32" y="6"/>
                  </a:lnTo>
                  <a:lnTo>
                    <a:pt x="34" y="8"/>
                  </a:lnTo>
                  <a:lnTo>
                    <a:pt x="36" y="12"/>
                  </a:lnTo>
                  <a:lnTo>
                    <a:pt x="36" y="16"/>
                  </a:lnTo>
                  <a:lnTo>
                    <a:pt x="36" y="22"/>
                  </a:lnTo>
                  <a:lnTo>
                    <a:pt x="32" y="28"/>
                  </a:lnTo>
                  <a:lnTo>
                    <a:pt x="32" y="28"/>
                  </a:lnTo>
                  <a:lnTo>
                    <a:pt x="30" y="30"/>
                  </a:lnTo>
                  <a:lnTo>
                    <a:pt x="28" y="32"/>
                  </a:lnTo>
                  <a:lnTo>
                    <a:pt x="26" y="30"/>
                  </a:lnTo>
                  <a:lnTo>
                    <a:pt x="24" y="30"/>
                  </a:lnTo>
                  <a:lnTo>
                    <a:pt x="20" y="30"/>
                  </a:lnTo>
                  <a:lnTo>
                    <a:pt x="18" y="28"/>
                  </a:lnTo>
                  <a:lnTo>
                    <a:pt x="16" y="26"/>
                  </a:lnTo>
                  <a:lnTo>
                    <a:pt x="16" y="24"/>
                  </a:lnTo>
                  <a:lnTo>
                    <a:pt x="16" y="20"/>
                  </a:lnTo>
                  <a:lnTo>
                    <a:pt x="14" y="18"/>
                  </a:lnTo>
                  <a:lnTo>
                    <a:pt x="14" y="18"/>
                  </a:lnTo>
                  <a:lnTo>
                    <a:pt x="14" y="18"/>
                  </a:lnTo>
                  <a:lnTo>
                    <a:pt x="12" y="20"/>
                  </a:lnTo>
                  <a:lnTo>
                    <a:pt x="10" y="22"/>
                  </a:lnTo>
                  <a:lnTo>
                    <a:pt x="8" y="22"/>
                  </a:lnTo>
                  <a:lnTo>
                    <a:pt x="6" y="20"/>
                  </a:lnTo>
                  <a:lnTo>
                    <a:pt x="4" y="18"/>
                  </a:lnTo>
                  <a:lnTo>
                    <a:pt x="2" y="18"/>
                  </a:lnTo>
                  <a:lnTo>
                    <a:pt x="0" y="14"/>
                  </a:lnTo>
                  <a:lnTo>
                    <a:pt x="0" y="12"/>
                  </a:lnTo>
                  <a:lnTo>
                    <a:pt x="2" y="8"/>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0" name="Freeform 50"/>
            <p:cNvSpPr>
              <a:spLocks/>
            </p:cNvSpPr>
            <p:nvPr/>
          </p:nvSpPr>
          <p:spPr bwMode="gray">
            <a:xfrm>
              <a:off x="961" y="2194"/>
              <a:ext cx="36" cy="62"/>
            </a:xfrm>
            <a:custGeom>
              <a:avLst/>
              <a:gdLst/>
              <a:ahLst/>
              <a:cxnLst>
                <a:cxn ang="0">
                  <a:pos x="30" y="58"/>
                </a:cxn>
                <a:cxn ang="0">
                  <a:pos x="30" y="46"/>
                </a:cxn>
                <a:cxn ang="0">
                  <a:pos x="30" y="44"/>
                </a:cxn>
                <a:cxn ang="0">
                  <a:pos x="30" y="42"/>
                </a:cxn>
                <a:cxn ang="0">
                  <a:pos x="28" y="38"/>
                </a:cxn>
                <a:cxn ang="0">
                  <a:pos x="30" y="36"/>
                </a:cxn>
                <a:cxn ang="0">
                  <a:pos x="30" y="32"/>
                </a:cxn>
                <a:cxn ang="0">
                  <a:pos x="32" y="30"/>
                </a:cxn>
                <a:cxn ang="0">
                  <a:pos x="36" y="28"/>
                </a:cxn>
                <a:cxn ang="0">
                  <a:pos x="36" y="28"/>
                </a:cxn>
                <a:cxn ang="0">
                  <a:pos x="36" y="24"/>
                </a:cxn>
                <a:cxn ang="0">
                  <a:pos x="34" y="22"/>
                </a:cxn>
                <a:cxn ang="0">
                  <a:pos x="34" y="18"/>
                </a:cxn>
                <a:cxn ang="0">
                  <a:pos x="32" y="16"/>
                </a:cxn>
                <a:cxn ang="0">
                  <a:pos x="32" y="16"/>
                </a:cxn>
                <a:cxn ang="0">
                  <a:pos x="30" y="12"/>
                </a:cxn>
                <a:cxn ang="0">
                  <a:pos x="30" y="8"/>
                </a:cxn>
                <a:cxn ang="0">
                  <a:pos x="30" y="4"/>
                </a:cxn>
                <a:cxn ang="0">
                  <a:pos x="28" y="0"/>
                </a:cxn>
                <a:cxn ang="0">
                  <a:pos x="28" y="0"/>
                </a:cxn>
                <a:cxn ang="0">
                  <a:pos x="24" y="0"/>
                </a:cxn>
                <a:cxn ang="0">
                  <a:pos x="2" y="20"/>
                </a:cxn>
                <a:cxn ang="0">
                  <a:pos x="2" y="22"/>
                </a:cxn>
                <a:cxn ang="0">
                  <a:pos x="0" y="26"/>
                </a:cxn>
                <a:cxn ang="0">
                  <a:pos x="0" y="32"/>
                </a:cxn>
                <a:cxn ang="0">
                  <a:pos x="0" y="36"/>
                </a:cxn>
                <a:cxn ang="0">
                  <a:pos x="2" y="40"/>
                </a:cxn>
                <a:cxn ang="0">
                  <a:pos x="2" y="44"/>
                </a:cxn>
                <a:cxn ang="0">
                  <a:pos x="2" y="46"/>
                </a:cxn>
                <a:cxn ang="0">
                  <a:pos x="10" y="54"/>
                </a:cxn>
                <a:cxn ang="0">
                  <a:pos x="10" y="62"/>
                </a:cxn>
                <a:cxn ang="0">
                  <a:pos x="30" y="58"/>
                </a:cxn>
              </a:cxnLst>
              <a:rect l="0" t="0" r="r" b="b"/>
              <a:pathLst>
                <a:path w="36" h="62">
                  <a:moveTo>
                    <a:pt x="30" y="58"/>
                  </a:moveTo>
                  <a:lnTo>
                    <a:pt x="30" y="46"/>
                  </a:lnTo>
                  <a:lnTo>
                    <a:pt x="30" y="44"/>
                  </a:lnTo>
                  <a:lnTo>
                    <a:pt x="30" y="42"/>
                  </a:lnTo>
                  <a:lnTo>
                    <a:pt x="28" y="38"/>
                  </a:lnTo>
                  <a:lnTo>
                    <a:pt x="30" y="36"/>
                  </a:lnTo>
                  <a:lnTo>
                    <a:pt x="30" y="32"/>
                  </a:lnTo>
                  <a:lnTo>
                    <a:pt x="32" y="30"/>
                  </a:lnTo>
                  <a:lnTo>
                    <a:pt x="36" y="28"/>
                  </a:lnTo>
                  <a:lnTo>
                    <a:pt x="36" y="28"/>
                  </a:lnTo>
                  <a:lnTo>
                    <a:pt x="36" y="24"/>
                  </a:lnTo>
                  <a:lnTo>
                    <a:pt x="34" y="22"/>
                  </a:lnTo>
                  <a:lnTo>
                    <a:pt x="34" y="18"/>
                  </a:lnTo>
                  <a:lnTo>
                    <a:pt x="32" y="16"/>
                  </a:lnTo>
                  <a:lnTo>
                    <a:pt x="32" y="16"/>
                  </a:lnTo>
                  <a:lnTo>
                    <a:pt x="30" y="12"/>
                  </a:lnTo>
                  <a:lnTo>
                    <a:pt x="30" y="8"/>
                  </a:lnTo>
                  <a:lnTo>
                    <a:pt x="30" y="4"/>
                  </a:lnTo>
                  <a:lnTo>
                    <a:pt x="28" y="0"/>
                  </a:lnTo>
                  <a:lnTo>
                    <a:pt x="28" y="0"/>
                  </a:lnTo>
                  <a:lnTo>
                    <a:pt x="24" y="0"/>
                  </a:lnTo>
                  <a:lnTo>
                    <a:pt x="2" y="20"/>
                  </a:lnTo>
                  <a:lnTo>
                    <a:pt x="2" y="22"/>
                  </a:lnTo>
                  <a:lnTo>
                    <a:pt x="0" y="26"/>
                  </a:lnTo>
                  <a:lnTo>
                    <a:pt x="0" y="32"/>
                  </a:lnTo>
                  <a:lnTo>
                    <a:pt x="0" y="36"/>
                  </a:lnTo>
                  <a:lnTo>
                    <a:pt x="2" y="40"/>
                  </a:lnTo>
                  <a:lnTo>
                    <a:pt x="2" y="44"/>
                  </a:lnTo>
                  <a:lnTo>
                    <a:pt x="2" y="46"/>
                  </a:lnTo>
                  <a:lnTo>
                    <a:pt x="10" y="54"/>
                  </a:lnTo>
                  <a:lnTo>
                    <a:pt x="10" y="62"/>
                  </a:lnTo>
                  <a:lnTo>
                    <a:pt x="30" y="5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1" name="Freeform 51"/>
            <p:cNvSpPr>
              <a:spLocks/>
            </p:cNvSpPr>
            <p:nvPr/>
          </p:nvSpPr>
          <p:spPr bwMode="gray">
            <a:xfrm>
              <a:off x="1011" y="1856"/>
              <a:ext cx="168" cy="390"/>
            </a:xfrm>
            <a:custGeom>
              <a:avLst/>
              <a:gdLst/>
              <a:ahLst/>
              <a:cxnLst>
                <a:cxn ang="0">
                  <a:pos x="0" y="286"/>
                </a:cxn>
                <a:cxn ang="0">
                  <a:pos x="0" y="300"/>
                </a:cxn>
                <a:cxn ang="0">
                  <a:pos x="0" y="312"/>
                </a:cxn>
                <a:cxn ang="0">
                  <a:pos x="0" y="322"/>
                </a:cxn>
                <a:cxn ang="0">
                  <a:pos x="16" y="388"/>
                </a:cxn>
                <a:cxn ang="0">
                  <a:pos x="38" y="382"/>
                </a:cxn>
                <a:cxn ang="0">
                  <a:pos x="50" y="372"/>
                </a:cxn>
                <a:cxn ang="0">
                  <a:pos x="60" y="360"/>
                </a:cxn>
                <a:cxn ang="0">
                  <a:pos x="66" y="328"/>
                </a:cxn>
                <a:cxn ang="0">
                  <a:pos x="88" y="296"/>
                </a:cxn>
                <a:cxn ang="0">
                  <a:pos x="94" y="282"/>
                </a:cxn>
                <a:cxn ang="0">
                  <a:pos x="92" y="272"/>
                </a:cxn>
                <a:cxn ang="0">
                  <a:pos x="82" y="264"/>
                </a:cxn>
                <a:cxn ang="0">
                  <a:pos x="76" y="262"/>
                </a:cxn>
                <a:cxn ang="0">
                  <a:pos x="78" y="230"/>
                </a:cxn>
                <a:cxn ang="0">
                  <a:pos x="78" y="232"/>
                </a:cxn>
                <a:cxn ang="0">
                  <a:pos x="80" y="218"/>
                </a:cxn>
                <a:cxn ang="0">
                  <a:pos x="86" y="204"/>
                </a:cxn>
                <a:cxn ang="0">
                  <a:pos x="94" y="194"/>
                </a:cxn>
                <a:cxn ang="0">
                  <a:pos x="106" y="184"/>
                </a:cxn>
                <a:cxn ang="0">
                  <a:pos x="116" y="176"/>
                </a:cxn>
                <a:cxn ang="0">
                  <a:pos x="122" y="158"/>
                </a:cxn>
                <a:cxn ang="0">
                  <a:pos x="122" y="140"/>
                </a:cxn>
                <a:cxn ang="0">
                  <a:pos x="156" y="118"/>
                </a:cxn>
                <a:cxn ang="0">
                  <a:pos x="168" y="118"/>
                </a:cxn>
                <a:cxn ang="0">
                  <a:pos x="162" y="106"/>
                </a:cxn>
                <a:cxn ang="0">
                  <a:pos x="152" y="80"/>
                </a:cxn>
                <a:cxn ang="0">
                  <a:pos x="152" y="72"/>
                </a:cxn>
                <a:cxn ang="0">
                  <a:pos x="156" y="68"/>
                </a:cxn>
                <a:cxn ang="0">
                  <a:pos x="156" y="56"/>
                </a:cxn>
                <a:cxn ang="0">
                  <a:pos x="140" y="38"/>
                </a:cxn>
                <a:cxn ang="0">
                  <a:pos x="130" y="24"/>
                </a:cxn>
                <a:cxn ang="0">
                  <a:pos x="122" y="20"/>
                </a:cxn>
                <a:cxn ang="0">
                  <a:pos x="114" y="4"/>
                </a:cxn>
                <a:cxn ang="0">
                  <a:pos x="102" y="14"/>
                </a:cxn>
                <a:cxn ang="0">
                  <a:pos x="92" y="24"/>
                </a:cxn>
                <a:cxn ang="0">
                  <a:pos x="86" y="32"/>
                </a:cxn>
                <a:cxn ang="0">
                  <a:pos x="80" y="44"/>
                </a:cxn>
                <a:cxn ang="0">
                  <a:pos x="76" y="56"/>
                </a:cxn>
                <a:cxn ang="0">
                  <a:pos x="70" y="82"/>
                </a:cxn>
                <a:cxn ang="0">
                  <a:pos x="64" y="92"/>
                </a:cxn>
                <a:cxn ang="0">
                  <a:pos x="54" y="104"/>
                </a:cxn>
                <a:cxn ang="0">
                  <a:pos x="46" y="122"/>
                </a:cxn>
                <a:cxn ang="0">
                  <a:pos x="12" y="178"/>
                </a:cxn>
                <a:cxn ang="0">
                  <a:pos x="14" y="260"/>
                </a:cxn>
                <a:cxn ang="0">
                  <a:pos x="14" y="266"/>
                </a:cxn>
                <a:cxn ang="0">
                  <a:pos x="8" y="278"/>
                </a:cxn>
              </a:cxnLst>
              <a:rect l="0" t="0" r="r" b="b"/>
              <a:pathLst>
                <a:path w="168" h="390">
                  <a:moveTo>
                    <a:pt x="0" y="280"/>
                  </a:moveTo>
                  <a:lnTo>
                    <a:pt x="0" y="282"/>
                  </a:lnTo>
                  <a:lnTo>
                    <a:pt x="0" y="286"/>
                  </a:lnTo>
                  <a:lnTo>
                    <a:pt x="0" y="292"/>
                  </a:lnTo>
                  <a:lnTo>
                    <a:pt x="0" y="296"/>
                  </a:lnTo>
                  <a:lnTo>
                    <a:pt x="0" y="300"/>
                  </a:lnTo>
                  <a:lnTo>
                    <a:pt x="0" y="302"/>
                  </a:lnTo>
                  <a:lnTo>
                    <a:pt x="0" y="308"/>
                  </a:lnTo>
                  <a:lnTo>
                    <a:pt x="0" y="312"/>
                  </a:lnTo>
                  <a:lnTo>
                    <a:pt x="0" y="318"/>
                  </a:lnTo>
                  <a:lnTo>
                    <a:pt x="0" y="322"/>
                  </a:lnTo>
                  <a:lnTo>
                    <a:pt x="0" y="322"/>
                  </a:lnTo>
                  <a:lnTo>
                    <a:pt x="0" y="350"/>
                  </a:lnTo>
                  <a:lnTo>
                    <a:pt x="12" y="368"/>
                  </a:lnTo>
                  <a:lnTo>
                    <a:pt x="16" y="388"/>
                  </a:lnTo>
                  <a:lnTo>
                    <a:pt x="24" y="390"/>
                  </a:lnTo>
                  <a:lnTo>
                    <a:pt x="36" y="386"/>
                  </a:lnTo>
                  <a:lnTo>
                    <a:pt x="38" y="382"/>
                  </a:lnTo>
                  <a:lnTo>
                    <a:pt x="42" y="378"/>
                  </a:lnTo>
                  <a:lnTo>
                    <a:pt x="46" y="374"/>
                  </a:lnTo>
                  <a:lnTo>
                    <a:pt x="50" y="372"/>
                  </a:lnTo>
                  <a:lnTo>
                    <a:pt x="54" y="372"/>
                  </a:lnTo>
                  <a:lnTo>
                    <a:pt x="54" y="370"/>
                  </a:lnTo>
                  <a:lnTo>
                    <a:pt x="60" y="360"/>
                  </a:lnTo>
                  <a:lnTo>
                    <a:pt x="64" y="346"/>
                  </a:lnTo>
                  <a:lnTo>
                    <a:pt x="66" y="334"/>
                  </a:lnTo>
                  <a:lnTo>
                    <a:pt x="66" y="328"/>
                  </a:lnTo>
                  <a:lnTo>
                    <a:pt x="66" y="320"/>
                  </a:lnTo>
                  <a:lnTo>
                    <a:pt x="84" y="300"/>
                  </a:lnTo>
                  <a:lnTo>
                    <a:pt x="88" y="296"/>
                  </a:lnTo>
                  <a:lnTo>
                    <a:pt x="92" y="290"/>
                  </a:lnTo>
                  <a:lnTo>
                    <a:pt x="92" y="286"/>
                  </a:lnTo>
                  <a:lnTo>
                    <a:pt x="94" y="282"/>
                  </a:lnTo>
                  <a:lnTo>
                    <a:pt x="94" y="278"/>
                  </a:lnTo>
                  <a:lnTo>
                    <a:pt x="92" y="278"/>
                  </a:lnTo>
                  <a:lnTo>
                    <a:pt x="92" y="272"/>
                  </a:lnTo>
                  <a:lnTo>
                    <a:pt x="90" y="268"/>
                  </a:lnTo>
                  <a:lnTo>
                    <a:pt x="86" y="266"/>
                  </a:lnTo>
                  <a:lnTo>
                    <a:pt x="82" y="264"/>
                  </a:lnTo>
                  <a:lnTo>
                    <a:pt x="80" y="264"/>
                  </a:lnTo>
                  <a:lnTo>
                    <a:pt x="78" y="262"/>
                  </a:lnTo>
                  <a:lnTo>
                    <a:pt x="76" y="262"/>
                  </a:lnTo>
                  <a:lnTo>
                    <a:pt x="78" y="228"/>
                  </a:lnTo>
                  <a:lnTo>
                    <a:pt x="78" y="230"/>
                  </a:lnTo>
                  <a:lnTo>
                    <a:pt x="78" y="230"/>
                  </a:lnTo>
                  <a:lnTo>
                    <a:pt x="78" y="232"/>
                  </a:lnTo>
                  <a:lnTo>
                    <a:pt x="78" y="232"/>
                  </a:lnTo>
                  <a:lnTo>
                    <a:pt x="78" y="232"/>
                  </a:lnTo>
                  <a:lnTo>
                    <a:pt x="78" y="230"/>
                  </a:lnTo>
                  <a:lnTo>
                    <a:pt x="80" y="226"/>
                  </a:lnTo>
                  <a:lnTo>
                    <a:pt x="80" y="218"/>
                  </a:lnTo>
                  <a:lnTo>
                    <a:pt x="82" y="212"/>
                  </a:lnTo>
                  <a:lnTo>
                    <a:pt x="84" y="208"/>
                  </a:lnTo>
                  <a:lnTo>
                    <a:pt x="86" y="204"/>
                  </a:lnTo>
                  <a:lnTo>
                    <a:pt x="88" y="200"/>
                  </a:lnTo>
                  <a:lnTo>
                    <a:pt x="90" y="196"/>
                  </a:lnTo>
                  <a:lnTo>
                    <a:pt x="94" y="194"/>
                  </a:lnTo>
                  <a:lnTo>
                    <a:pt x="98" y="190"/>
                  </a:lnTo>
                  <a:lnTo>
                    <a:pt x="104" y="188"/>
                  </a:lnTo>
                  <a:lnTo>
                    <a:pt x="106" y="184"/>
                  </a:lnTo>
                  <a:lnTo>
                    <a:pt x="110" y="184"/>
                  </a:lnTo>
                  <a:lnTo>
                    <a:pt x="110" y="182"/>
                  </a:lnTo>
                  <a:lnTo>
                    <a:pt x="116" y="176"/>
                  </a:lnTo>
                  <a:lnTo>
                    <a:pt x="120" y="170"/>
                  </a:lnTo>
                  <a:lnTo>
                    <a:pt x="122" y="164"/>
                  </a:lnTo>
                  <a:lnTo>
                    <a:pt x="122" y="158"/>
                  </a:lnTo>
                  <a:lnTo>
                    <a:pt x="122" y="156"/>
                  </a:lnTo>
                  <a:lnTo>
                    <a:pt x="122" y="154"/>
                  </a:lnTo>
                  <a:lnTo>
                    <a:pt x="122" y="140"/>
                  </a:lnTo>
                  <a:lnTo>
                    <a:pt x="134" y="130"/>
                  </a:lnTo>
                  <a:lnTo>
                    <a:pt x="144" y="120"/>
                  </a:lnTo>
                  <a:lnTo>
                    <a:pt x="156" y="118"/>
                  </a:lnTo>
                  <a:lnTo>
                    <a:pt x="166" y="120"/>
                  </a:lnTo>
                  <a:lnTo>
                    <a:pt x="166" y="120"/>
                  </a:lnTo>
                  <a:lnTo>
                    <a:pt x="168" y="118"/>
                  </a:lnTo>
                  <a:lnTo>
                    <a:pt x="168" y="116"/>
                  </a:lnTo>
                  <a:lnTo>
                    <a:pt x="166" y="114"/>
                  </a:lnTo>
                  <a:lnTo>
                    <a:pt x="162" y="106"/>
                  </a:lnTo>
                  <a:lnTo>
                    <a:pt x="158" y="96"/>
                  </a:lnTo>
                  <a:lnTo>
                    <a:pt x="154" y="86"/>
                  </a:lnTo>
                  <a:lnTo>
                    <a:pt x="152" y="80"/>
                  </a:lnTo>
                  <a:lnTo>
                    <a:pt x="152" y="78"/>
                  </a:lnTo>
                  <a:lnTo>
                    <a:pt x="152" y="76"/>
                  </a:lnTo>
                  <a:lnTo>
                    <a:pt x="152" y="72"/>
                  </a:lnTo>
                  <a:lnTo>
                    <a:pt x="152" y="72"/>
                  </a:lnTo>
                  <a:lnTo>
                    <a:pt x="154" y="70"/>
                  </a:lnTo>
                  <a:lnTo>
                    <a:pt x="156" y="68"/>
                  </a:lnTo>
                  <a:lnTo>
                    <a:pt x="158" y="64"/>
                  </a:lnTo>
                  <a:lnTo>
                    <a:pt x="158" y="60"/>
                  </a:lnTo>
                  <a:lnTo>
                    <a:pt x="156" y="56"/>
                  </a:lnTo>
                  <a:lnTo>
                    <a:pt x="152" y="50"/>
                  </a:lnTo>
                  <a:lnTo>
                    <a:pt x="142" y="42"/>
                  </a:lnTo>
                  <a:lnTo>
                    <a:pt x="140" y="38"/>
                  </a:lnTo>
                  <a:lnTo>
                    <a:pt x="136" y="32"/>
                  </a:lnTo>
                  <a:lnTo>
                    <a:pt x="132" y="28"/>
                  </a:lnTo>
                  <a:lnTo>
                    <a:pt x="130" y="24"/>
                  </a:lnTo>
                  <a:lnTo>
                    <a:pt x="126" y="22"/>
                  </a:lnTo>
                  <a:lnTo>
                    <a:pt x="124" y="20"/>
                  </a:lnTo>
                  <a:lnTo>
                    <a:pt x="122" y="20"/>
                  </a:lnTo>
                  <a:lnTo>
                    <a:pt x="118" y="0"/>
                  </a:lnTo>
                  <a:lnTo>
                    <a:pt x="116" y="2"/>
                  </a:lnTo>
                  <a:lnTo>
                    <a:pt x="114" y="4"/>
                  </a:lnTo>
                  <a:lnTo>
                    <a:pt x="110" y="6"/>
                  </a:lnTo>
                  <a:lnTo>
                    <a:pt x="106" y="10"/>
                  </a:lnTo>
                  <a:lnTo>
                    <a:pt x="102" y="14"/>
                  </a:lnTo>
                  <a:lnTo>
                    <a:pt x="98" y="18"/>
                  </a:lnTo>
                  <a:lnTo>
                    <a:pt x="94" y="22"/>
                  </a:lnTo>
                  <a:lnTo>
                    <a:pt x="92" y="24"/>
                  </a:lnTo>
                  <a:lnTo>
                    <a:pt x="90" y="26"/>
                  </a:lnTo>
                  <a:lnTo>
                    <a:pt x="88" y="28"/>
                  </a:lnTo>
                  <a:lnTo>
                    <a:pt x="86" y="32"/>
                  </a:lnTo>
                  <a:lnTo>
                    <a:pt x="84" y="36"/>
                  </a:lnTo>
                  <a:lnTo>
                    <a:pt x="82" y="40"/>
                  </a:lnTo>
                  <a:lnTo>
                    <a:pt x="80" y="44"/>
                  </a:lnTo>
                  <a:lnTo>
                    <a:pt x="78" y="48"/>
                  </a:lnTo>
                  <a:lnTo>
                    <a:pt x="78" y="52"/>
                  </a:lnTo>
                  <a:lnTo>
                    <a:pt x="76" y="56"/>
                  </a:lnTo>
                  <a:lnTo>
                    <a:pt x="72" y="60"/>
                  </a:lnTo>
                  <a:lnTo>
                    <a:pt x="72" y="82"/>
                  </a:lnTo>
                  <a:lnTo>
                    <a:pt x="70" y="82"/>
                  </a:lnTo>
                  <a:lnTo>
                    <a:pt x="70" y="84"/>
                  </a:lnTo>
                  <a:lnTo>
                    <a:pt x="66" y="88"/>
                  </a:lnTo>
                  <a:lnTo>
                    <a:pt x="64" y="92"/>
                  </a:lnTo>
                  <a:lnTo>
                    <a:pt x="60" y="96"/>
                  </a:lnTo>
                  <a:lnTo>
                    <a:pt x="56" y="100"/>
                  </a:lnTo>
                  <a:lnTo>
                    <a:pt x="54" y="104"/>
                  </a:lnTo>
                  <a:lnTo>
                    <a:pt x="50" y="106"/>
                  </a:lnTo>
                  <a:lnTo>
                    <a:pt x="48" y="106"/>
                  </a:lnTo>
                  <a:lnTo>
                    <a:pt x="46" y="122"/>
                  </a:lnTo>
                  <a:lnTo>
                    <a:pt x="36" y="140"/>
                  </a:lnTo>
                  <a:lnTo>
                    <a:pt x="34" y="164"/>
                  </a:lnTo>
                  <a:lnTo>
                    <a:pt x="12" y="178"/>
                  </a:lnTo>
                  <a:lnTo>
                    <a:pt x="16" y="184"/>
                  </a:lnTo>
                  <a:lnTo>
                    <a:pt x="16" y="234"/>
                  </a:lnTo>
                  <a:lnTo>
                    <a:pt x="14" y="260"/>
                  </a:lnTo>
                  <a:lnTo>
                    <a:pt x="14" y="262"/>
                  </a:lnTo>
                  <a:lnTo>
                    <a:pt x="14" y="264"/>
                  </a:lnTo>
                  <a:lnTo>
                    <a:pt x="14" y="266"/>
                  </a:lnTo>
                  <a:lnTo>
                    <a:pt x="12" y="270"/>
                  </a:lnTo>
                  <a:lnTo>
                    <a:pt x="12" y="274"/>
                  </a:lnTo>
                  <a:lnTo>
                    <a:pt x="8" y="278"/>
                  </a:lnTo>
                  <a:lnTo>
                    <a:pt x="4" y="280"/>
                  </a:lnTo>
                  <a:lnTo>
                    <a:pt x="0" y="2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2" name="Freeform 52"/>
            <p:cNvSpPr>
              <a:spLocks/>
            </p:cNvSpPr>
            <p:nvPr/>
          </p:nvSpPr>
          <p:spPr bwMode="gray">
            <a:xfrm>
              <a:off x="1129" y="1828"/>
              <a:ext cx="124" cy="310"/>
            </a:xfrm>
            <a:custGeom>
              <a:avLst/>
              <a:gdLst/>
              <a:ahLst/>
              <a:cxnLst>
                <a:cxn ang="0">
                  <a:pos x="102" y="62"/>
                </a:cxn>
                <a:cxn ang="0">
                  <a:pos x="122" y="112"/>
                </a:cxn>
                <a:cxn ang="0">
                  <a:pos x="112" y="128"/>
                </a:cxn>
                <a:cxn ang="0">
                  <a:pos x="114" y="134"/>
                </a:cxn>
                <a:cxn ang="0">
                  <a:pos x="118" y="144"/>
                </a:cxn>
                <a:cxn ang="0">
                  <a:pos x="118" y="152"/>
                </a:cxn>
                <a:cxn ang="0">
                  <a:pos x="114" y="182"/>
                </a:cxn>
                <a:cxn ang="0">
                  <a:pos x="114" y="212"/>
                </a:cxn>
                <a:cxn ang="0">
                  <a:pos x="122" y="222"/>
                </a:cxn>
                <a:cxn ang="0">
                  <a:pos x="124" y="254"/>
                </a:cxn>
                <a:cxn ang="0">
                  <a:pos x="124" y="260"/>
                </a:cxn>
                <a:cxn ang="0">
                  <a:pos x="90" y="292"/>
                </a:cxn>
                <a:cxn ang="0">
                  <a:pos x="92" y="294"/>
                </a:cxn>
                <a:cxn ang="0">
                  <a:pos x="88" y="294"/>
                </a:cxn>
                <a:cxn ang="0">
                  <a:pos x="80" y="292"/>
                </a:cxn>
                <a:cxn ang="0">
                  <a:pos x="72" y="296"/>
                </a:cxn>
                <a:cxn ang="0">
                  <a:pos x="54" y="302"/>
                </a:cxn>
                <a:cxn ang="0">
                  <a:pos x="48" y="304"/>
                </a:cxn>
                <a:cxn ang="0">
                  <a:pos x="38" y="306"/>
                </a:cxn>
                <a:cxn ang="0">
                  <a:pos x="24" y="306"/>
                </a:cxn>
                <a:cxn ang="0">
                  <a:pos x="20" y="304"/>
                </a:cxn>
                <a:cxn ang="0">
                  <a:pos x="12" y="298"/>
                </a:cxn>
                <a:cxn ang="0">
                  <a:pos x="6" y="292"/>
                </a:cxn>
                <a:cxn ang="0">
                  <a:pos x="4" y="286"/>
                </a:cxn>
                <a:cxn ang="0">
                  <a:pos x="4" y="278"/>
                </a:cxn>
                <a:cxn ang="0">
                  <a:pos x="4" y="268"/>
                </a:cxn>
                <a:cxn ang="0">
                  <a:pos x="4" y="230"/>
                </a:cxn>
                <a:cxn ang="0">
                  <a:pos x="6" y="224"/>
                </a:cxn>
                <a:cxn ang="0">
                  <a:pos x="12" y="212"/>
                </a:cxn>
                <a:cxn ang="0">
                  <a:pos x="42" y="186"/>
                </a:cxn>
                <a:cxn ang="0">
                  <a:pos x="50" y="178"/>
                </a:cxn>
                <a:cxn ang="0">
                  <a:pos x="56" y="158"/>
                </a:cxn>
                <a:cxn ang="0">
                  <a:pos x="48" y="148"/>
                </a:cxn>
                <a:cxn ang="0">
                  <a:pos x="50" y="146"/>
                </a:cxn>
                <a:cxn ang="0">
                  <a:pos x="48" y="142"/>
                </a:cxn>
                <a:cxn ang="0">
                  <a:pos x="38" y="122"/>
                </a:cxn>
                <a:cxn ang="0">
                  <a:pos x="34" y="100"/>
                </a:cxn>
                <a:cxn ang="0">
                  <a:pos x="36" y="98"/>
                </a:cxn>
                <a:cxn ang="0">
                  <a:pos x="40" y="94"/>
                </a:cxn>
                <a:cxn ang="0">
                  <a:pos x="38" y="86"/>
                </a:cxn>
                <a:cxn ang="0">
                  <a:pos x="32" y="76"/>
                </a:cxn>
                <a:cxn ang="0">
                  <a:pos x="22" y="68"/>
                </a:cxn>
                <a:cxn ang="0">
                  <a:pos x="18" y="62"/>
                </a:cxn>
                <a:cxn ang="0">
                  <a:pos x="10" y="52"/>
                </a:cxn>
                <a:cxn ang="0">
                  <a:pos x="0" y="28"/>
                </a:cxn>
                <a:cxn ang="0">
                  <a:pos x="10" y="20"/>
                </a:cxn>
                <a:cxn ang="0">
                  <a:pos x="28" y="16"/>
                </a:cxn>
                <a:cxn ang="0">
                  <a:pos x="40" y="24"/>
                </a:cxn>
                <a:cxn ang="0">
                  <a:pos x="58" y="22"/>
                </a:cxn>
                <a:cxn ang="0">
                  <a:pos x="72" y="14"/>
                </a:cxn>
                <a:cxn ang="0">
                  <a:pos x="72" y="12"/>
                </a:cxn>
                <a:cxn ang="0">
                  <a:pos x="76" y="6"/>
                </a:cxn>
                <a:cxn ang="0">
                  <a:pos x="82" y="2"/>
                </a:cxn>
                <a:cxn ang="0">
                  <a:pos x="92" y="2"/>
                </a:cxn>
                <a:cxn ang="0">
                  <a:pos x="120" y="20"/>
                </a:cxn>
                <a:cxn ang="0">
                  <a:pos x="116" y="26"/>
                </a:cxn>
                <a:cxn ang="0">
                  <a:pos x="102" y="46"/>
                </a:cxn>
              </a:cxnLst>
              <a:rect l="0" t="0" r="r" b="b"/>
              <a:pathLst>
                <a:path w="124" h="310">
                  <a:moveTo>
                    <a:pt x="102" y="46"/>
                  </a:moveTo>
                  <a:lnTo>
                    <a:pt x="102" y="62"/>
                  </a:lnTo>
                  <a:lnTo>
                    <a:pt x="122" y="82"/>
                  </a:lnTo>
                  <a:lnTo>
                    <a:pt x="122" y="112"/>
                  </a:lnTo>
                  <a:lnTo>
                    <a:pt x="110" y="126"/>
                  </a:lnTo>
                  <a:lnTo>
                    <a:pt x="112" y="128"/>
                  </a:lnTo>
                  <a:lnTo>
                    <a:pt x="112" y="130"/>
                  </a:lnTo>
                  <a:lnTo>
                    <a:pt x="114" y="134"/>
                  </a:lnTo>
                  <a:lnTo>
                    <a:pt x="116" y="140"/>
                  </a:lnTo>
                  <a:lnTo>
                    <a:pt x="118" y="144"/>
                  </a:lnTo>
                  <a:lnTo>
                    <a:pt x="118" y="146"/>
                  </a:lnTo>
                  <a:lnTo>
                    <a:pt x="118" y="152"/>
                  </a:lnTo>
                  <a:lnTo>
                    <a:pt x="116" y="164"/>
                  </a:lnTo>
                  <a:lnTo>
                    <a:pt x="114" y="182"/>
                  </a:lnTo>
                  <a:lnTo>
                    <a:pt x="114" y="200"/>
                  </a:lnTo>
                  <a:lnTo>
                    <a:pt x="114" y="212"/>
                  </a:lnTo>
                  <a:lnTo>
                    <a:pt x="118" y="218"/>
                  </a:lnTo>
                  <a:lnTo>
                    <a:pt x="122" y="222"/>
                  </a:lnTo>
                  <a:lnTo>
                    <a:pt x="124" y="234"/>
                  </a:lnTo>
                  <a:lnTo>
                    <a:pt x="124" y="254"/>
                  </a:lnTo>
                  <a:lnTo>
                    <a:pt x="124" y="258"/>
                  </a:lnTo>
                  <a:lnTo>
                    <a:pt x="124" y="260"/>
                  </a:lnTo>
                  <a:lnTo>
                    <a:pt x="122" y="260"/>
                  </a:lnTo>
                  <a:lnTo>
                    <a:pt x="90" y="292"/>
                  </a:lnTo>
                  <a:lnTo>
                    <a:pt x="90" y="294"/>
                  </a:lnTo>
                  <a:lnTo>
                    <a:pt x="92" y="294"/>
                  </a:lnTo>
                  <a:lnTo>
                    <a:pt x="90" y="294"/>
                  </a:lnTo>
                  <a:lnTo>
                    <a:pt x="88" y="294"/>
                  </a:lnTo>
                  <a:lnTo>
                    <a:pt x="84" y="292"/>
                  </a:lnTo>
                  <a:lnTo>
                    <a:pt x="80" y="292"/>
                  </a:lnTo>
                  <a:lnTo>
                    <a:pt x="76" y="294"/>
                  </a:lnTo>
                  <a:lnTo>
                    <a:pt x="72" y="296"/>
                  </a:lnTo>
                  <a:lnTo>
                    <a:pt x="68" y="298"/>
                  </a:lnTo>
                  <a:lnTo>
                    <a:pt x="54" y="302"/>
                  </a:lnTo>
                  <a:lnTo>
                    <a:pt x="52" y="302"/>
                  </a:lnTo>
                  <a:lnTo>
                    <a:pt x="48" y="304"/>
                  </a:lnTo>
                  <a:lnTo>
                    <a:pt x="44" y="304"/>
                  </a:lnTo>
                  <a:lnTo>
                    <a:pt x="38" y="306"/>
                  </a:lnTo>
                  <a:lnTo>
                    <a:pt x="34" y="310"/>
                  </a:lnTo>
                  <a:lnTo>
                    <a:pt x="24" y="306"/>
                  </a:lnTo>
                  <a:lnTo>
                    <a:pt x="22" y="304"/>
                  </a:lnTo>
                  <a:lnTo>
                    <a:pt x="20" y="304"/>
                  </a:lnTo>
                  <a:lnTo>
                    <a:pt x="16" y="300"/>
                  </a:lnTo>
                  <a:lnTo>
                    <a:pt x="12" y="298"/>
                  </a:lnTo>
                  <a:lnTo>
                    <a:pt x="8" y="294"/>
                  </a:lnTo>
                  <a:lnTo>
                    <a:pt x="6" y="292"/>
                  </a:lnTo>
                  <a:lnTo>
                    <a:pt x="4" y="288"/>
                  </a:lnTo>
                  <a:lnTo>
                    <a:pt x="4" y="286"/>
                  </a:lnTo>
                  <a:lnTo>
                    <a:pt x="4" y="284"/>
                  </a:lnTo>
                  <a:lnTo>
                    <a:pt x="4" y="278"/>
                  </a:lnTo>
                  <a:lnTo>
                    <a:pt x="4" y="272"/>
                  </a:lnTo>
                  <a:lnTo>
                    <a:pt x="4" y="268"/>
                  </a:lnTo>
                  <a:lnTo>
                    <a:pt x="4" y="262"/>
                  </a:lnTo>
                  <a:lnTo>
                    <a:pt x="4" y="230"/>
                  </a:lnTo>
                  <a:lnTo>
                    <a:pt x="4" y="228"/>
                  </a:lnTo>
                  <a:lnTo>
                    <a:pt x="6" y="224"/>
                  </a:lnTo>
                  <a:lnTo>
                    <a:pt x="8" y="218"/>
                  </a:lnTo>
                  <a:lnTo>
                    <a:pt x="12" y="212"/>
                  </a:lnTo>
                  <a:lnTo>
                    <a:pt x="20" y="206"/>
                  </a:lnTo>
                  <a:lnTo>
                    <a:pt x="42" y="186"/>
                  </a:lnTo>
                  <a:lnTo>
                    <a:pt x="46" y="184"/>
                  </a:lnTo>
                  <a:lnTo>
                    <a:pt x="50" y="178"/>
                  </a:lnTo>
                  <a:lnTo>
                    <a:pt x="56" y="170"/>
                  </a:lnTo>
                  <a:lnTo>
                    <a:pt x="56" y="158"/>
                  </a:lnTo>
                  <a:lnTo>
                    <a:pt x="48" y="148"/>
                  </a:lnTo>
                  <a:lnTo>
                    <a:pt x="48" y="148"/>
                  </a:lnTo>
                  <a:lnTo>
                    <a:pt x="50" y="146"/>
                  </a:lnTo>
                  <a:lnTo>
                    <a:pt x="50" y="146"/>
                  </a:lnTo>
                  <a:lnTo>
                    <a:pt x="50" y="144"/>
                  </a:lnTo>
                  <a:lnTo>
                    <a:pt x="48" y="142"/>
                  </a:lnTo>
                  <a:lnTo>
                    <a:pt x="42" y="132"/>
                  </a:lnTo>
                  <a:lnTo>
                    <a:pt x="38" y="122"/>
                  </a:lnTo>
                  <a:lnTo>
                    <a:pt x="34" y="110"/>
                  </a:lnTo>
                  <a:lnTo>
                    <a:pt x="34" y="100"/>
                  </a:lnTo>
                  <a:lnTo>
                    <a:pt x="34" y="100"/>
                  </a:lnTo>
                  <a:lnTo>
                    <a:pt x="36" y="98"/>
                  </a:lnTo>
                  <a:lnTo>
                    <a:pt x="38" y="96"/>
                  </a:lnTo>
                  <a:lnTo>
                    <a:pt x="40" y="94"/>
                  </a:lnTo>
                  <a:lnTo>
                    <a:pt x="40" y="90"/>
                  </a:lnTo>
                  <a:lnTo>
                    <a:pt x="38" y="86"/>
                  </a:lnTo>
                  <a:lnTo>
                    <a:pt x="36" y="82"/>
                  </a:lnTo>
                  <a:lnTo>
                    <a:pt x="32" y="76"/>
                  </a:lnTo>
                  <a:lnTo>
                    <a:pt x="24" y="70"/>
                  </a:lnTo>
                  <a:lnTo>
                    <a:pt x="22" y="68"/>
                  </a:lnTo>
                  <a:lnTo>
                    <a:pt x="22" y="66"/>
                  </a:lnTo>
                  <a:lnTo>
                    <a:pt x="18" y="62"/>
                  </a:lnTo>
                  <a:lnTo>
                    <a:pt x="16" y="56"/>
                  </a:lnTo>
                  <a:lnTo>
                    <a:pt x="10" y="52"/>
                  </a:lnTo>
                  <a:lnTo>
                    <a:pt x="4" y="48"/>
                  </a:lnTo>
                  <a:lnTo>
                    <a:pt x="0" y="28"/>
                  </a:lnTo>
                  <a:lnTo>
                    <a:pt x="2" y="26"/>
                  </a:lnTo>
                  <a:lnTo>
                    <a:pt x="10" y="20"/>
                  </a:lnTo>
                  <a:lnTo>
                    <a:pt x="18" y="16"/>
                  </a:lnTo>
                  <a:lnTo>
                    <a:pt x="28" y="16"/>
                  </a:lnTo>
                  <a:lnTo>
                    <a:pt x="38" y="22"/>
                  </a:lnTo>
                  <a:lnTo>
                    <a:pt x="40" y="24"/>
                  </a:lnTo>
                  <a:lnTo>
                    <a:pt x="48" y="24"/>
                  </a:lnTo>
                  <a:lnTo>
                    <a:pt x="58" y="22"/>
                  </a:lnTo>
                  <a:lnTo>
                    <a:pt x="66" y="20"/>
                  </a:lnTo>
                  <a:lnTo>
                    <a:pt x="72" y="14"/>
                  </a:lnTo>
                  <a:lnTo>
                    <a:pt x="72" y="14"/>
                  </a:lnTo>
                  <a:lnTo>
                    <a:pt x="72" y="12"/>
                  </a:lnTo>
                  <a:lnTo>
                    <a:pt x="74" y="8"/>
                  </a:lnTo>
                  <a:lnTo>
                    <a:pt x="76" y="6"/>
                  </a:lnTo>
                  <a:lnTo>
                    <a:pt x="78" y="2"/>
                  </a:lnTo>
                  <a:lnTo>
                    <a:pt x="82" y="2"/>
                  </a:lnTo>
                  <a:lnTo>
                    <a:pt x="86" y="0"/>
                  </a:lnTo>
                  <a:lnTo>
                    <a:pt x="92" y="2"/>
                  </a:lnTo>
                  <a:lnTo>
                    <a:pt x="122" y="18"/>
                  </a:lnTo>
                  <a:lnTo>
                    <a:pt x="120" y="20"/>
                  </a:lnTo>
                  <a:lnTo>
                    <a:pt x="120" y="22"/>
                  </a:lnTo>
                  <a:lnTo>
                    <a:pt x="116" y="26"/>
                  </a:lnTo>
                  <a:lnTo>
                    <a:pt x="110" y="28"/>
                  </a:lnTo>
                  <a:lnTo>
                    <a:pt x="102"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3" name="Freeform 53"/>
            <p:cNvSpPr>
              <a:spLocks/>
            </p:cNvSpPr>
            <p:nvPr/>
          </p:nvSpPr>
          <p:spPr bwMode="gray">
            <a:xfrm>
              <a:off x="989" y="2266"/>
              <a:ext cx="54" cy="84"/>
            </a:xfrm>
            <a:custGeom>
              <a:avLst/>
              <a:gdLst/>
              <a:ahLst/>
              <a:cxnLst>
                <a:cxn ang="0">
                  <a:pos x="18" y="80"/>
                </a:cxn>
                <a:cxn ang="0">
                  <a:pos x="4" y="82"/>
                </a:cxn>
                <a:cxn ang="0">
                  <a:pos x="0" y="78"/>
                </a:cxn>
                <a:cxn ang="0">
                  <a:pos x="2" y="74"/>
                </a:cxn>
                <a:cxn ang="0">
                  <a:pos x="4" y="72"/>
                </a:cxn>
                <a:cxn ang="0">
                  <a:pos x="4" y="62"/>
                </a:cxn>
                <a:cxn ang="0">
                  <a:pos x="10" y="56"/>
                </a:cxn>
                <a:cxn ang="0">
                  <a:pos x="14" y="54"/>
                </a:cxn>
                <a:cxn ang="0">
                  <a:pos x="10" y="48"/>
                </a:cxn>
                <a:cxn ang="0">
                  <a:pos x="10" y="46"/>
                </a:cxn>
                <a:cxn ang="0">
                  <a:pos x="12" y="44"/>
                </a:cxn>
                <a:cxn ang="0">
                  <a:pos x="16" y="40"/>
                </a:cxn>
                <a:cxn ang="0">
                  <a:pos x="16" y="36"/>
                </a:cxn>
                <a:cxn ang="0">
                  <a:pos x="12" y="30"/>
                </a:cxn>
                <a:cxn ang="0">
                  <a:pos x="16" y="28"/>
                </a:cxn>
                <a:cxn ang="0">
                  <a:pos x="20" y="28"/>
                </a:cxn>
                <a:cxn ang="0">
                  <a:pos x="20" y="28"/>
                </a:cxn>
                <a:cxn ang="0">
                  <a:pos x="14" y="26"/>
                </a:cxn>
                <a:cxn ang="0">
                  <a:pos x="10" y="26"/>
                </a:cxn>
                <a:cxn ang="0">
                  <a:pos x="10" y="20"/>
                </a:cxn>
                <a:cxn ang="0">
                  <a:pos x="10" y="14"/>
                </a:cxn>
                <a:cxn ang="0">
                  <a:pos x="14" y="14"/>
                </a:cxn>
                <a:cxn ang="0">
                  <a:pos x="20" y="10"/>
                </a:cxn>
                <a:cxn ang="0">
                  <a:pos x="38" y="2"/>
                </a:cxn>
                <a:cxn ang="0">
                  <a:pos x="46" y="12"/>
                </a:cxn>
                <a:cxn ang="0">
                  <a:pos x="46" y="20"/>
                </a:cxn>
                <a:cxn ang="0">
                  <a:pos x="46" y="28"/>
                </a:cxn>
                <a:cxn ang="0">
                  <a:pos x="46" y="30"/>
                </a:cxn>
                <a:cxn ang="0">
                  <a:pos x="46" y="34"/>
                </a:cxn>
                <a:cxn ang="0">
                  <a:pos x="42" y="36"/>
                </a:cxn>
                <a:cxn ang="0">
                  <a:pos x="46" y="40"/>
                </a:cxn>
                <a:cxn ang="0">
                  <a:pos x="50" y="42"/>
                </a:cxn>
                <a:cxn ang="0">
                  <a:pos x="52" y="46"/>
                </a:cxn>
                <a:cxn ang="0">
                  <a:pos x="54" y="50"/>
                </a:cxn>
                <a:cxn ang="0">
                  <a:pos x="52" y="52"/>
                </a:cxn>
                <a:cxn ang="0">
                  <a:pos x="48" y="56"/>
                </a:cxn>
                <a:cxn ang="0">
                  <a:pos x="48" y="58"/>
                </a:cxn>
                <a:cxn ang="0">
                  <a:pos x="50" y="60"/>
                </a:cxn>
                <a:cxn ang="0">
                  <a:pos x="50" y="64"/>
                </a:cxn>
                <a:cxn ang="0">
                  <a:pos x="48" y="68"/>
                </a:cxn>
                <a:cxn ang="0">
                  <a:pos x="48" y="70"/>
                </a:cxn>
                <a:cxn ang="0">
                  <a:pos x="50" y="74"/>
                </a:cxn>
                <a:cxn ang="0">
                  <a:pos x="50" y="78"/>
                </a:cxn>
                <a:cxn ang="0">
                  <a:pos x="48" y="80"/>
                </a:cxn>
                <a:cxn ang="0">
                  <a:pos x="44" y="76"/>
                </a:cxn>
                <a:cxn ang="0">
                  <a:pos x="46" y="80"/>
                </a:cxn>
                <a:cxn ang="0">
                  <a:pos x="42" y="80"/>
                </a:cxn>
                <a:cxn ang="0">
                  <a:pos x="38" y="82"/>
                </a:cxn>
                <a:cxn ang="0">
                  <a:pos x="34" y="82"/>
                </a:cxn>
                <a:cxn ang="0">
                  <a:pos x="32" y="84"/>
                </a:cxn>
                <a:cxn ang="0">
                  <a:pos x="28" y="84"/>
                </a:cxn>
              </a:cxnLst>
              <a:rect l="0" t="0" r="r" b="b"/>
              <a:pathLst>
                <a:path w="54" h="84">
                  <a:moveTo>
                    <a:pt x="26" y="84"/>
                  </a:moveTo>
                  <a:lnTo>
                    <a:pt x="18" y="80"/>
                  </a:lnTo>
                  <a:lnTo>
                    <a:pt x="12" y="80"/>
                  </a:lnTo>
                  <a:lnTo>
                    <a:pt x="4" y="82"/>
                  </a:lnTo>
                  <a:lnTo>
                    <a:pt x="2" y="80"/>
                  </a:lnTo>
                  <a:lnTo>
                    <a:pt x="0" y="78"/>
                  </a:lnTo>
                  <a:lnTo>
                    <a:pt x="2" y="76"/>
                  </a:lnTo>
                  <a:lnTo>
                    <a:pt x="2" y="74"/>
                  </a:lnTo>
                  <a:lnTo>
                    <a:pt x="4" y="72"/>
                  </a:lnTo>
                  <a:lnTo>
                    <a:pt x="4" y="72"/>
                  </a:lnTo>
                  <a:lnTo>
                    <a:pt x="4" y="64"/>
                  </a:lnTo>
                  <a:lnTo>
                    <a:pt x="4" y="62"/>
                  </a:lnTo>
                  <a:lnTo>
                    <a:pt x="8" y="58"/>
                  </a:lnTo>
                  <a:lnTo>
                    <a:pt x="10" y="56"/>
                  </a:lnTo>
                  <a:lnTo>
                    <a:pt x="12" y="54"/>
                  </a:lnTo>
                  <a:lnTo>
                    <a:pt x="14" y="54"/>
                  </a:lnTo>
                  <a:lnTo>
                    <a:pt x="10" y="52"/>
                  </a:lnTo>
                  <a:lnTo>
                    <a:pt x="10" y="48"/>
                  </a:lnTo>
                  <a:lnTo>
                    <a:pt x="10" y="46"/>
                  </a:lnTo>
                  <a:lnTo>
                    <a:pt x="10" y="46"/>
                  </a:lnTo>
                  <a:lnTo>
                    <a:pt x="10" y="44"/>
                  </a:lnTo>
                  <a:lnTo>
                    <a:pt x="12" y="44"/>
                  </a:lnTo>
                  <a:lnTo>
                    <a:pt x="14" y="42"/>
                  </a:lnTo>
                  <a:lnTo>
                    <a:pt x="16" y="40"/>
                  </a:lnTo>
                  <a:lnTo>
                    <a:pt x="16" y="38"/>
                  </a:lnTo>
                  <a:lnTo>
                    <a:pt x="16" y="36"/>
                  </a:lnTo>
                  <a:lnTo>
                    <a:pt x="16" y="36"/>
                  </a:lnTo>
                  <a:lnTo>
                    <a:pt x="12" y="30"/>
                  </a:lnTo>
                  <a:lnTo>
                    <a:pt x="12" y="28"/>
                  </a:lnTo>
                  <a:lnTo>
                    <a:pt x="16" y="28"/>
                  </a:lnTo>
                  <a:lnTo>
                    <a:pt x="18" y="28"/>
                  </a:lnTo>
                  <a:lnTo>
                    <a:pt x="20" y="28"/>
                  </a:lnTo>
                  <a:lnTo>
                    <a:pt x="22" y="28"/>
                  </a:lnTo>
                  <a:lnTo>
                    <a:pt x="20" y="28"/>
                  </a:lnTo>
                  <a:lnTo>
                    <a:pt x="16" y="26"/>
                  </a:lnTo>
                  <a:lnTo>
                    <a:pt x="14" y="26"/>
                  </a:lnTo>
                  <a:lnTo>
                    <a:pt x="12" y="26"/>
                  </a:lnTo>
                  <a:lnTo>
                    <a:pt x="10" y="26"/>
                  </a:lnTo>
                  <a:lnTo>
                    <a:pt x="10" y="24"/>
                  </a:lnTo>
                  <a:lnTo>
                    <a:pt x="10" y="20"/>
                  </a:lnTo>
                  <a:lnTo>
                    <a:pt x="10" y="14"/>
                  </a:lnTo>
                  <a:lnTo>
                    <a:pt x="10" y="14"/>
                  </a:lnTo>
                  <a:lnTo>
                    <a:pt x="12" y="16"/>
                  </a:lnTo>
                  <a:lnTo>
                    <a:pt x="14" y="14"/>
                  </a:lnTo>
                  <a:lnTo>
                    <a:pt x="16" y="14"/>
                  </a:lnTo>
                  <a:lnTo>
                    <a:pt x="20" y="10"/>
                  </a:lnTo>
                  <a:lnTo>
                    <a:pt x="32" y="0"/>
                  </a:lnTo>
                  <a:lnTo>
                    <a:pt x="38" y="2"/>
                  </a:lnTo>
                  <a:lnTo>
                    <a:pt x="46" y="12"/>
                  </a:lnTo>
                  <a:lnTo>
                    <a:pt x="46" y="12"/>
                  </a:lnTo>
                  <a:lnTo>
                    <a:pt x="46" y="16"/>
                  </a:lnTo>
                  <a:lnTo>
                    <a:pt x="46" y="20"/>
                  </a:lnTo>
                  <a:lnTo>
                    <a:pt x="46" y="24"/>
                  </a:lnTo>
                  <a:lnTo>
                    <a:pt x="46" y="28"/>
                  </a:lnTo>
                  <a:lnTo>
                    <a:pt x="46" y="28"/>
                  </a:lnTo>
                  <a:lnTo>
                    <a:pt x="46" y="30"/>
                  </a:lnTo>
                  <a:lnTo>
                    <a:pt x="46" y="32"/>
                  </a:lnTo>
                  <a:lnTo>
                    <a:pt x="46" y="34"/>
                  </a:lnTo>
                  <a:lnTo>
                    <a:pt x="42" y="34"/>
                  </a:lnTo>
                  <a:lnTo>
                    <a:pt x="42" y="36"/>
                  </a:lnTo>
                  <a:lnTo>
                    <a:pt x="44" y="36"/>
                  </a:lnTo>
                  <a:lnTo>
                    <a:pt x="46" y="40"/>
                  </a:lnTo>
                  <a:lnTo>
                    <a:pt x="48" y="42"/>
                  </a:lnTo>
                  <a:lnTo>
                    <a:pt x="50" y="42"/>
                  </a:lnTo>
                  <a:lnTo>
                    <a:pt x="50" y="44"/>
                  </a:lnTo>
                  <a:lnTo>
                    <a:pt x="52" y="46"/>
                  </a:lnTo>
                  <a:lnTo>
                    <a:pt x="54" y="48"/>
                  </a:lnTo>
                  <a:lnTo>
                    <a:pt x="54" y="50"/>
                  </a:lnTo>
                  <a:lnTo>
                    <a:pt x="52" y="52"/>
                  </a:lnTo>
                  <a:lnTo>
                    <a:pt x="52" y="52"/>
                  </a:lnTo>
                  <a:lnTo>
                    <a:pt x="50" y="54"/>
                  </a:lnTo>
                  <a:lnTo>
                    <a:pt x="48" y="56"/>
                  </a:lnTo>
                  <a:lnTo>
                    <a:pt x="48" y="56"/>
                  </a:lnTo>
                  <a:lnTo>
                    <a:pt x="48" y="58"/>
                  </a:lnTo>
                  <a:lnTo>
                    <a:pt x="48" y="58"/>
                  </a:lnTo>
                  <a:lnTo>
                    <a:pt x="50" y="60"/>
                  </a:lnTo>
                  <a:lnTo>
                    <a:pt x="50" y="62"/>
                  </a:lnTo>
                  <a:lnTo>
                    <a:pt x="50" y="64"/>
                  </a:lnTo>
                  <a:lnTo>
                    <a:pt x="48" y="66"/>
                  </a:lnTo>
                  <a:lnTo>
                    <a:pt x="48" y="68"/>
                  </a:lnTo>
                  <a:lnTo>
                    <a:pt x="50" y="70"/>
                  </a:lnTo>
                  <a:lnTo>
                    <a:pt x="48" y="70"/>
                  </a:lnTo>
                  <a:lnTo>
                    <a:pt x="48" y="72"/>
                  </a:lnTo>
                  <a:lnTo>
                    <a:pt x="50" y="74"/>
                  </a:lnTo>
                  <a:lnTo>
                    <a:pt x="50" y="76"/>
                  </a:lnTo>
                  <a:lnTo>
                    <a:pt x="50" y="78"/>
                  </a:lnTo>
                  <a:lnTo>
                    <a:pt x="48" y="80"/>
                  </a:lnTo>
                  <a:lnTo>
                    <a:pt x="48" y="80"/>
                  </a:lnTo>
                  <a:lnTo>
                    <a:pt x="46" y="76"/>
                  </a:lnTo>
                  <a:lnTo>
                    <a:pt x="44" y="76"/>
                  </a:lnTo>
                  <a:lnTo>
                    <a:pt x="44" y="76"/>
                  </a:lnTo>
                  <a:lnTo>
                    <a:pt x="46" y="80"/>
                  </a:lnTo>
                  <a:lnTo>
                    <a:pt x="44" y="80"/>
                  </a:lnTo>
                  <a:lnTo>
                    <a:pt x="42" y="80"/>
                  </a:lnTo>
                  <a:lnTo>
                    <a:pt x="40" y="82"/>
                  </a:lnTo>
                  <a:lnTo>
                    <a:pt x="38" y="82"/>
                  </a:lnTo>
                  <a:lnTo>
                    <a:pt x="38" y="82"/>
                  </a:lnTo>
                  <a:lnTo>
                    <a:pt x="34" y="82"/>
                  </a:lnTo>
                  <a:lnTo>
                    <a:pt x="32" y="82"/>
                  </a:lnTo>
                  <a:lnTo>
                    <a:pt x="32" y="84"/>
                  </a:lnTo>
                  <a:lnTo>
                    <a:pt x="30" y="84"/>
                  </a:lnTo>
                  <a:lnTo>
                    <a:pt x="28" y="84"/>
                  </a:lnTo>
                  <a:lnTo>
                    <a:pt x="26" y="8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4" name="Freeform 54"/>
            <p:cNvSpPr>
              <a:spLocks/>
            </p:cNvSpPr>
            <p:nvPr/>
          </p:nvSpPr>
          <p:spPr bwMode="gray">
            <a:xfrm>
              <a:off x="1191" y="2508"/>
              <a:ext cx="224" cy="110"/>
            </a:xfrm>
            <a:custGeom>
              <a:avLst/>
              <a:gdLst/>
              <a:ahLst/>
              <a:cxnLst>
                <a:cxn ang="0">
                  <a:pos x="194" y="34"/>
                </a:cxn>
                <a:cxn ang="0">
                  <a:pos x="204" y="40"/>
                </a:cxn>
                <a:cxn ang="0">
                  <a:pos x="216" y="58"/>
                </a:cxn>
                <a:cxn ang="0">
                  <a:pos x="224" y="80"/>
                </a:cxn>
                <a:cxn ang="0">
                  <a:pos x="220" y="82"/>
                </a:cxn>
                <a:cxn ang="0">
                  <a:pos x="208" y="80"/>
                </a:cxn>
                <a:cxn ang="0">
                  <a:pos x="194" y="82"/>
                </a:cxn>
                <a:cxn ang="0">
                  <a:pos x="182" y="88"/>
                </a:cxn>
                <a:cxn ang="0">
                  <a:pos x="174" y="92"/>
                </a:cxn>
                <a:cxn ang="0">
                  <a:pos x="168" y="92"/>
                </a:cxn>
                <a:cxn ang="0">
                  <a:pos x="162" y="98"/>
                </a:cxn>
                <a:cxn ang="0">
                  <a:pos x="152" y="102"/>
                </a:cxn>
                <a:cxn ang="0">
                  <a:pos x="136" y="102"/>
                </a:cxn>
                <a:cxn ang="0">
                  <a:pos x="128" y="98"/>
                </a:cxn>
                <a:cxn ang="0">
                  <a:pos x="124" y="102"/>
                </a:cxn>
                <a:cxn ang="0">
                  <a:pos x="118" y="110"/>
                </a:cxn>
                <a:cxn ang="0">
                  <a:pos x="114" y="110"/>
                </a:cxn>
                <a:cxn ang="0">
                  <a:pos x="114" y="106"/>
                </a:cxn>
                <a:cxn ang="0">
                  <a:pos x="116" y="104"/>
                </a:cxn>
                <a:cxn ang="0">
                  <a:pos x="116" y="100"/>
                </a:cxn>
                <a:cxn ang="0">
                  <a:pos x="98" y="104"/>
                </a:cxn>
                <a:cxn ang="0">
                  <a:pos x="92" y="106"/>
                </a:cxn>
                <a:cxn ang="0">
                  <a:pos x="82" y="108"/>
                </a:cxn>
                <a:cxn ang="0">
                  <a:pos x="70" y="104"/>
                </a:cxn>
                <a:cxn ang="0">
                  <a:pos x="58" y="104"/>
                </a:cxn>
                <a:cxn ang="0">
                  <a:pos x="52" y="110"/>
                </a:cxn>
                <a:cxn ang="0">
                  <a:pos x="46" y="110"/>
                </a:cxn>
                <a:cxn ang="0">
                  <a:pos x="34" y="106"/>
                </a:cxn>
                <a:cxn ang="0">
                  <a:pos x="26" y="102"/>
                </a:cxn>
                <a:cxn ang="0">
                  <a:pos x="14" y="94"/>
                </a:cxn>
                <a:cxn ang="0">
                  <a:pos x="12" y="86"/>
                </a:cxn>
                <a:cxn ang="0">
                  <a:pos x="8" y="76"/>
                </a:cxn>
                <a:cxn ang="0">
                  <a:pos x="2" y="66"/>
                </a:cxn>
                <a:cxn ang="0">
                  <a:pos x="0" y="54"/>
                </a:cxn>
                <a:cxn ang="0">
                  <a:pos x="4" y="50"/>
                </a:cxn>
                <a:cxn ang="0">
                  <a:pos x="14" y="44"/>
                </a:cxn>
                <a:cxn ang="0">
                  <a:pos x="20" y="46"/>
                </a:cxn>
                <a:cxn ang="0">
                  <a:pos x="30" y="44"/>
                </a:cxn>
                <a:cxn ang="0">
                  <a:pos x="38" y="40"/>
                </a:cxn>
                <a:cxn ang="0">
                  <a:pos x="50" y="40"/>
                </a:cxn>
                <a:cxn ang="0">
                  <a:pos x="40" y="36"/>
                </a:cxn>
                <a:cxn ang="0">
                  <a:pos x="38" y="32"/>
                </a:cxn>
                <a:cxn ang="0">
                  <a:pos x="42" y="20"/>
                </a:cxn>
                <a:cxn ang="0">
                  <a:pos x="52" y="16"/>
                </a:cxn>
                <a:cxn ang="0">
                  <a:pos x="62" y="16"/>
                </a:cxn>
                <a:cxn ang="0">
                  <a:pos x="72" y="14"/>
                </a:cxn>
                <a:cxn ang="0">
                  <a:pos x="86" y="4"/>
                </a:cxn>
                <a:cxn ang="0">
                  <a:pos x="88" y="2"/>
                </a:cxn>
                <a:cxn ang="0">
                  <a:pos x="98" y="0"/>
                </a:cxn>
                <a:cxn ang="0">
                  <a:pos x="112" y="4"/>
                </a:cxn>
                <a:cxn ang="0">
                  <a:pos x="122" y="12"/>
                </a:cxn>
                <a:cxn ang="0">
                  <a:pos x="132" y="14"/>
                </a:cxn>
                <a:cxn ang="0">
                  <a:pos x="140" y="12"/>
                </a:cxn>
                <a:cxn ang="0">
                  <a:pos x="152" y="12"/>
                </a:cxn>
                <a:cxn ang="0">
                  <a:pos x="158" y="16"/>
                </a:cxn>
                <a:cxn ang="0">
                  <a:pos x="170" y="24"/>
                </a:cxn>
                <a:cxn ang="0">
                  <a:pos x="182" y="28"/>
                </a:cxn>
              </a:cxnLst>
              <a:rect l="0" t="0" r="r" b="b"/>
              <a:pathLst>
                <a:path w="224" h="110">
                  <a:moveTo>
                    <a:pt x="188" y="30"/>
                  </a:moveTo>
                  <a:lnTo>
                    <a:pt x="192" y="32"/>
                  </a:lnTo>
                  <a:lnTo>
                    <a:pt x="194" y="34"/>
                  </a:lnTo>
                  <a:lnTo>
                    <a:pt x="198" y="36"/>
                  </a:lnTo>
                  <a:lnTo>
                    <a:pt x="202" y="38"/>
                  </a:lnTo>
                  <a:lnTo>
                    <a:pt x="204" y="40"/>
                  </a:lnTo>
                  <a:lnTo>
                    <a:pt x="204" y="40"/>
                  </a:lnTo>
                  <a:lnTo>
                    <a:pt x="210" y="46"/>
                  </a:lnTo>
                  <a:lnTo>
                    <a:pt x="216" y="58"/>
                  </a:lnTo>
                  <a:lnTo>
                    <a:pt x="220" y="70"/>
                  </a:lnTo>
                  <a:lnTo>
                    <a:pt x="224" y="78"/>
                  </a:lnTo>
                  <a:lnTo>
                    <a:pt x="224" y="80"/>
                  </a:lnTo>
                  <a:lnTo>
                    <a:pt x="222" y="82"/>
                  </a:lnTo>
                  <a:lnTo>
                    <a:pt x="222" y="82"/>
                  </a:lnTo>
                  <a:lnTo>
                    <a:pt x="220" y="82"/>
                  </a:lnTo>
                  <a:lnTo>
                    <a:pt x="220" y="82"/>
                  </a:lnTo>
                  <a:lnTo>
                    <a:pt x="218" y="78"/>
                  </a:lnTo>
                  <a:lnTo>
                    <a:pt x="208" y="80"/>
                  </a:lnTo>
                  <a:lnTo>
                    <a:pt x="204" y="80"/>
                  </a:lnTo>
                  <a:lnTo>
                    <a:pt x="200" y="80"/>
                  </a:lnTo>
                  <a:lnTo>
                    <a:pt x="194" y="82"/>
                  </a:lnTo>
                  <a:lnTo>
                    <a:pt x="190" y="84"/>
                  </a:lnTo>
                  <a:lnTo>
                    <a:pt x="184" y="86"/>
                  </a:lnTo>
                  <a:lnTo>
                    <a:pt x="182" y="88"/>
                  </a:lnTo>
                  <a:lnTo>
                    <a:pt x="180" y="88"/>
                  </a:lnTo>
                  <a:lnTo>
                    <a:pt x="178" y="90"/>
                  </a:lnTo>
                  <a:lnTo>
                    <a:pt x="174" y="92"/>
                  </a:lnTo>
                  <a:lnTo>
                    <a:pt x="172" y="92"/>
                  </a:lnTo>
                  <a:lnTo>
                    <a:pt x="170" y="92"/>
                  </a:lnTo>
                  <a:lnTo>
                    <a:pt x="168" y="92"/>
                  </a:lnTo>
                  <a:lnTo>
                    <a:pt x="166" y="94"/>
                  </a:lnTo>
                  <a:lnTo>
                    <a:pt x="164" y="96"/>
                  </a:lnTo>
                  <a:lnTo>
                    <a:pt x="162" y="98"/>
                  </a:lnTo>
                  <a:lnTo>
                    <a:pt x="162" y="98"/>
                  </a:lnTo>
                  <a:lnTo>
                    <a:pt x="158" y="100"/>
                  </a:lnTo>
                  <a:lnTo>
                    <a:pt x="152" y="102"/>
                  </a:lnTo>
                  <a:lnTo>
                    <a:pt x="146" y="102"/>
                  </a:lnTo>
                  <a:lnTo>
                    <a:pt x="140" y="102"/>
                  </a:lnTo>
                  <a:lnTo>
                    <a:pt x="136" y="102"/>
                  </a:lnTo>
                  <a:lnTo>
                    <a:pt x="132" y="100"/>
                  </a:lnTo>
                  <a:lnTo>
                    <a:pt x="132" y="100"/>
                  </a:lnTo>
                  <a:lnTo>
                    <a:pt x="128" y="98"/>
                  </a:lnTo>
                  <a:lnTo>
                    <a:pt x="126" y="98"/>
                  </a:lnTo>
                  <a:lnTo>
                    <a:pt x="124" y="100"/>
                  </a:lnTo>
                  <a:lnTo>
                    <a:pt x="124" y="102"/>
                  </a:lnTo>
                  <a:lnTo>
                    <a:pt x="124" y="102"/>
                  </a:lnTo>
                  <a:lnTo>
                    <a:pt x="120" y="108"/>
                  </a:lnTo>
                  <a:lnTo>
                    <a:pt x="118" y="110"/>
                  </a:lnTo>
                  <a:lnTo>
                    <a:pt x="116" y="110"/>
                  </a:lnTo>
                  <a:lnTo>
                    <a:pt x="114" y="110"/>
                  </a:lnTo>
                  <a:lnTo>
                    <a:pt x="114" y="110"/>
                  </a:lnTo>
                  <a:lnTo>
                    <a:pt x="112" y="108"/>
                  </a:lnTo>
                  <a:lnTo>
                    <a:pt x="112" y="108"/>
                  </a:lnTo>
                  <a:lnTo>
                    <a:pt x="114" y="106"/>
                  </a:lnTo>
                  <a:lnTo>
                    <a:pt x="114" y="106"/>
                  </a:lnTo>
                  <a:lnTo>
                    <a:pt x="116" y="104"/>
                  </a:lnTo>
                  <a:lnTo>
                    <a:pt x="116" y="104"/>
                  </a:lnTo>
                  <a:lnTo>
                    <a:pt x="116" y="102"/>
                  </a:lnTo>
                  <a:lnTo>
                    <a:pt x="116" y="100"/>
                  </a:lnTo>
                  <a:lnTo>
                    <a:pt x="116" y="100"/>
                  </a:lnTo>
                  <a:lnTo>
                    <a:pt x="108" y="102"/>
                  </a:lnTo>
                  <a:lnTo>
                    <a:pt x="102" y="106"/>
                  </a:lnTo>
                  <a:lnTo>
                    <a:pt x="98" y="104"/>
                  </a:lnTo>
                  <a:lnTo>
                    <a:pt x="96" y="104"/>
                  </a:lnTo>
                  <a:lnTo>
                    <a:pt x="94" y="104"/>
                  </a:lnTo>
                  <a:lnTo>
                    <a:pt x="92" y="106"/>
                  </a:lnTo>
                  <a:lnTo>
                    <a:pt x="88" y="108"/>
                  </a:lnTo>
                  <a:lnTo>
                    <a:pt x="84" y="108"/>
                  </a:lnTo>
                  <a:lnTo>
                    <a:pt x="82" y="108"/>
                  </a:lnTo>
                  <a:lnTo>
                    <a:pt x="80" y="106"/>
                  </a:lnTo>
                  <a:lnTo>
                    <a:pt x="76" y="104"/>
                  </a:lnTo>
                  <a:lnTo>
                    <a:pt x="70" y="104"/>
                  </a:lnTo>
                  <a:lnTo>
                    <a:pt x="64" y="102"/>
                  </a:lnTo>
                  <a:lnTo>
                    <a:pt x="60" y="102"/>
                  </a:lnTo>
                  <a:lnTo>
                    <a:pt x="58" y="104"/>
                  </a:lnTo>
                  <a:lnTo>
                    <a:pt x="58" y="106"/>
                  </a:lnTo>
                  <a:lnTo>
                    <a:pt x="54" y="108"/>
                  </a:lnTo>
                  <a:lnTo>
                    <a:pt x="52" y="110"/>
                  </a:lnTo>
                  <a:lnTo>
                    <a:pt x="48" y="110"/>
                  </a:lnTo>
                  <a:lnTo>
                    <a:pt x="48" y="110"/>
                  </a:lnTo>
                  <a:lnTo>
                    <a:pt x="46" y="110"/>
                  </a:lnTo>
                  <a:lnTo>
                    <a:pt x="42" y="108"/>
                  </a:lnTo>
                  <a:lnTo>
                    <a:pt x="38" y="106"/>
                  </a:lnTo>
                  <a:lnTo>
                    <a:pt x="34" y="106"/>
                  </a:lnTo>
                  <a:lnTo>
                    <a:pt x="32" y="106"/>
                  </a:lnTo>
                  <a:lnTo>
                    <a:pt x="30" y="104"/>
                  </a:lnTo>
                  <a:lnTo>
                    <a:pt x="26" y="102"/>
                  </a:lnTo>
                  <a:lnTo>
                    <a:pt x="22" y="100"/>
                  </a:lnTo>
                  <a:lnTo>
                    <a:pt x="18" y="96"/>
                  </a:lnTo>
                  <a:lnTo>
                    <a:pt x="14" y="94"/>
                  </a:lnTo>
                  <a:lnTo>
                    <a:pt x="12" y="90"/>
                  </a:lnTo>
                  <a:lnTo>
                    <a:pt x="12" y="90"/>
                  </a:lnTo>
                  <a:lnTo>
                    <a:pt x="12" y="86"/>
                  </a:lnTo>
                  <a:lnTo>
                    <a:pt x="10" y="82"/>
                  </a:lnTo>
                  <a:lnTo>
                    <a:pt x="10" y="78"/>
                  </a:lnTo>
                  <a:lnTo>
                    <a:pt x="8" y="76"/>
                  </a:lnTo>
                  <a:lnTo>
                    <a:pt x="2" y="70"/>
                  </a:lnTo>
                  <a:lnTo>
                    <a:pt x="2" y="68"/>
                  </a:lnTo>
                  <a:lnTo>
                    <a:pt x="2" y="66"/>
                  </a:lnTo>
                  <a:lnTo>
                    <a:pt x="0" y="62"/>
                  </a:lnTo>
                  <a:lnTo>
                    <a:pt x="0" y="58"/>
                  </a:lnTo>
                  <a:lnTo>
                    <a:pt x="0" y="54"/>
                  </a:lnTo>
                  <a:lnTo>
                    <a:pt x="2" y="54"/>
                  </a:lnTo>
                  <a:lnTo>
                    <a:pt x="2" y="52"/>
                  </a:lnTo>
                  <a:lnTo>
                    <a:pt x="4" y="50"/>
                  </a:lnTo>
                  <a:lnTo>
                    <a:pt x="6" y="48"/>
                  </a:lnTo>
                  <a:lnTo>
                    <a:pt x="8" y="44"/>
                  </a:lnTo>
                  <a:lnTo>
                    <a:pt x="14" y="44"/>
                  </a:lnTo>
                  <a:lnTo>
                    <a:pt x="14" y="44"/>
                  </a:lnTo>
                  <a:lnTo>
                    <a:pt x="18" y="44"/>
                  </a:lnTo>
                  <a:lnTo>
                    <a:pt x="20" y="46"/>
                  </a:lnTo>
                  <a:lnTo>
                    <a:pt x="26" y="46"/>
                  </a:lnTo>
                  <a:lnTo>
                    <a:pt x="30" y="44"/>
                  </a:lnTo>
                  <a:lnTo>
                    <a:pt x="30" y="44"/>
                  </a:lnTo>
                  <a:lnTo>
                    <a:pt x="32" y="42"/>
                  </a:lnTo>
                  <a:lnTo>
                    <a:pt x="36" y="40"/>
                  </a:lnTo>
                  <a:lnTo>
                    <a:pt x="38" y="40"/>
                  </a:lnTo>
                  <a:lnTo>
                    <a:pt x="42" y="40"/>
                  </a:lnTo>
                  <a:lnTo>
                    <a:pt x="50" y="40"/>
                  </a:lnTo>
                  <a:lnTo>
                    <a:pt x="50" y="40"/>
                  </a:lnTo>
                  <a:lnTo>
                    <a:pt x="46" y="38"/>
                  </a:lnTo>
                  <a:lnTo>
                    <a:pt x="42" y="38"/>
                  </a:lnTo>
                  <a:lnTo>
                    <a:pt x="40" y="36"/>
                  </a:lnTo>
                  <a:lnTo>
                    <a:pt x="40" y="36"/>
                  </a:lnTo>
                  <a:lnTo>
                    <a:pt x="38" y="34"/>
                  </a:lnTo>
                  <a:lnTo>
                    <a:pt x="38" y="32"/>
                  </a:lnTo>
                  <a:lnTo>
                    <a:pt x="38" y="28"/>
                  </a:lnTo>
                  <a:lnTo>
                    <a:pt x="40" y="24"/>
                  </a:lnTo>
                  <a:lnTo>
                    <a:pt x="42" y="20"/>
                  </a:lnTo>
                  <a:lnTo>
                    <a:pt x="48" y="16"/>
                  </a:lnTo>
                  <a:lnTo>
                    <a:pt x="50" y="16"/>
                  </a:lnTo>
                  <a:lnTo>
                    <a:pt x="52" y="16"/>
                  </a:lnTo>
                  <a:lnTo>
                    <a:pt x="56" y="16"/>
                  </a:lnTo>
                  <a:lnTo>
                    <a:pt x="60" y="16"/>
                  </a:lnTo>
                  <a:lnTo>
                    <a:pt x="62" y="16"/>
                  </a:lnTo>
                  <a:lnTo>
                    <a:pt x="64" y="16"/>
                  </a:lnTo>
                  <a:lnTo>
                    <a:pt x="66" y="16"/>
                  </a:lnTo>
                  <a:lnTo>
                    <a:pt x="72" y="14"/>
                  </a:lnTo>
                  <a:lnTo>
                    <a:pt x="76" y="10"/>
                  </a:lnTo>
                  <a:lnTo>
                    <a:pt x="82" y="8"/>
                  </a:lnTo>
                  <a:lnTo>
                    <a:pt x="86" y="4"/>
                  </a:lnTo>
                  <a:lnTo>
                    <a:pt x="86" y="4"/>
                  </a:lnTo>
                  <a:lnTo>
                    <a:pt x="88" y="4"/>
                  </a:lnTo>
                  <a:lnTo>
                    <a:pt x="88" y="2"/>
                  </a:lnTo>
                  <a:lnTo>
                    <a:pt x="90" y="0"/>
                  </a:lnTo>
                  <a:lnTo>
                    <a:pt x="94" y="0"/>
                  </a:lnTo>
                  <a:lnTo>
                    <a:pt x="98" y="0"/>
                  </a:lnTo>
                  <a:lnTo>
                    <a:pt x="104" y="2"/>
                  </a:lnTo>
                  <a:lnTo>
                    <a:pt x="112" y="4"/>
                  </a:lnTo>
                  <a:lnTo>
                    <a:pt x="112" y="4"/>
                  </a:lnTo>
                  <a:lnTo>
                    <a:pt x="114" y="6"/>
                  </a:lnTo>
                  <a:lnTo>
                    <a:pt x="118" y="8"/>
                  </a:lnTo>
                  <a:lnTo>
                    <a:pt x="122" y="12"/>
                  </a:lnTo>
                  <a:lnTo>
                    <a:pt x="128" y="16"/>
                  </a:lnTo>
                  <a:lnTo>
                    <a:pt x="128" y="14"/>
                  </a:lnTo>
                  <a:lnTo>
                    <a:pt x="132" y="14"/>
                  </a:lnTo>
                  <a:lnTo>
                    <a:pt x="136" y="14"/>
                  </a:lnTo>
                  <a:lnTo>
                    <a:pt x="138" y="12"/>
                  </a:lnTo>
                  <a:lnTo>
                    <a:pt x="140" y="12"/>
                  </a:lnTo>
                  <a:lnTo>
                    <a:pt x="142" y="12"/>
                  </a:lnTo>
                  <a:lnTo>
                    <a:pt x="146" y="12"/>
                  </a:lnTo>
                  <a:lnTo>
                    <a:pt x="152" y="12"/>
                  </a:lnTo>
                  <a:lnTo>
                    <a:pt x="156" y="14"/>
                  </a:lnTo>
                  <a:lnTo>
                    <a:pt x="158" y="16"/>
                  </a:lnTo>
                  <a:lnTo>
                    <a:pt x="158" y="16"/>
                  </a:lnTo>
                  <a:lnTo>
                    <a:pt x="162" y="18"/>
                  </a:lnTo>
                  <a:lnTo>
                    <a:pt x="166" y="22"/>
                  </a:lnTo>
                  <a:lnTo>
                    <a:pt x="170" y="24"/>
                  </a:lnTo>
                  <a:lnTo>
                    <a:pt x="180" y="26"/>
                  </a:lnTo>
                  <a:lnTo>
                    <a:pt x="180" y="26"/>
                  </a:lnTo>
                  <a:lnTo>
                    <a:pt x="182" y="28"/>
                  </a:lnTo>
                  <a:lnTo>
                    <a:pt x="186" y="28"/>
                  </a:lnTo>
                  <a:lnTo>
                    <a:pt x="188"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5" name="Freeform 55"/>
            <p:cNvSpPr>
              <a:spLocks/>
            </p:cNvSpPr>
            <p:nvPr/>
          </p:nvSpPr>
          <p:spPr bwMode="gray">
            <a:xfrm>
              <a:off x="1119" y="2438"/>
              <a:ext cx="110" cy="90"/>
            </a:xfrm>
            <a:custGeom>
              <a:avLst/>
              <a:gdLst/>
              <a:ahLst/>
              <a:cxnLst>
                <a:cxn ang="0">
                  <a:pos x="28" y="74"/>
                </a:cxn>
                <a:cxn ang="0">
                  <a:pos x="30" y="60"/>
                </a:cxn>
                <a:cxn ang="0">
                  <a:pos x="32" y="58"/>
                </a:cxn>
                <a:cxn ang="0">
                  <a:pos x="32" y="54"/>
                </a:cxn>
                <a:cxn ang="0">
                  <a:pos x="30" y="50"/>
                </a:cxn>
                <a:cxn ang="0">
                  <a:pos x="26" y="44"/>
                </a:cxn>
                <a:cxn ang="0">
                  <a:pos x="22" y="36"/>
                </a:cxn>
                <a:cxn ang="0">
                  <a:pos x="18" y="24"/>
                </a:cxn>
                <a:cxn ang="0">
                  <a:pos x="14" y="22"/>
                </a:cxn>
                <a:cxn ang="0">
                  <a:pos x="4" y="12"/>
                </a:cxn>
                <a:cxn ang="0">
                  <a:pos x="4" y="6"/>
                </a:cxn>
                <a:cxn ang="0">
                  <a:pos x="0" y="0"/>
                </a:cxn>
                <a:cxn ang="0">
                  <a:pos x="2" y="0"/>
                </a:cxn>
                <a:cxn ang="0">
                  <a:pos x="10" y="0"/>
                </a:cxn>
                <a:cxn ang="0">
                  <a:pos x="18" y="4"/>
                </a:cxn>
                <a:cxn ang="0">
                  <a:pos x="24" y="10"/>
                </a:cxn>
                <a:cxn ang="0">
                  <a:pos x="32" y="16"/>
                </a:cxn>
                <a:cxn ang="0">
                  <a:pos x="44" y="18"/>
                </a:cxn>
                <a:cxn ang="0">
                  <a:pos x="58" y="12"/>
                </a:cxn>
                <a:cxn ang="0">
                  <a:pos x="84" y="18"/>
                </a:cxn>
                <a:cxn ang="0">
                  <a:pos x="100" y="24"/>
                </a:cxn>
                <a:cxn ang="0">
                  <a:pos x="104" y="26"/>
                </a:cxn>
                <a:cxn ang="0">
                  <a:pos x="110" y="30"/>
                </a:cxn>
                <a:cxn ang="0">
                  <a:pos x="110" y="34"/>
                </a:cxn>
                <a:cxn ang="0">
                  <a:pos x="108" y="42"/>
                </a:cxn>
                <a:cxn ang="0">
                  <a:pos x="106" y="46"/>
                </a:cxn>
                <a:cxn ang="0">
                  <a:pos x="104" y="52"/>
                </a:cxn>
                <a:cxn ang="0">
                  <a:pos x="100" y="56"/>
                </a:cxn>
                <a:cxn ang="0">
                  <a:pos x="98" y="58"/>
                </a:cxn>
                <a:cxn ang="0">
                  <a:pos x="94" y="66"/>
                </a:cxn>
                <a:cxn ang="0">
                  <a:pos x="94" y="68"/>
                </a:cxn>
                <a:cxn ang="0">
                  <a:pos x="90" y="70"/>
                </a:cxn>
                <a:cxn ang="0">
                  <a:pos x="82" y="72"/>
                </a:cxn>
                <a:cxn ang="0">
                  <a:pos x="74" y="82"/>
                </a:cxn>
                <a:cxn ang="0">
                  <a:pos x="70" y="88"/>
                </a:cxn>
                <a:cxn ang="0">
                  <a:pos x="62" y="88"/>
                </a:cxn>
                <a:cxn ang="0">
                  <a:pos x="56" y="88"/>
                </a:cxn>
                <a:cxn ang="0">
                  <a:pos x="36" y="90"/>
                </a:cxn>
              </a:cxnLst>
              <a:rect l="0" t="0" r="r" b="b"/>
              <a:pathLst>
                <a:path w="110" h="90">
                  <a:moveTo>
                    <a:pt x="36" y="90"/>
                  </a:moveTo>
                  <a:lnTo>
                    <a:pt x="28" y="74"/>
                  </a:lnTo>
                  <a:lnTo>
                    <a:pt x="24" y="66"/>
                  </a:lnTo>
                  <a:lnTo>
                    <a:pt x="30" y="60"/>
                  </a:lnTo>
                  <a:lnTo>
                    <a:pt x="30" y="60"/>
                  </a:lnTo>
                  <a:lnTo>
                    <a:pt x="32" y="58"/>
                  </a:lnTo>
                  <a:lnTo>
                    <a:pt x="32" y="56"/>
                  </a:lnTo>
                  <a:lnTo>
                    <a:pt x="32" y="54"/>
                  </a:lnTo>
                  <a:lnTo>
                    <a:pt x="30" y="50"/>
                  </a:lnTo>
                  <a:lnTo>
                    <a:pt x="30" y="50"/>
                  </a:lnTo>
                  <a:lnTo>
                    <a:pt x="28" y="48"/>
                  </a:lnTo>
                  <a:lnTo>
                    <a:pt x="26" y="44"/>
                  </a:lnTo>
                  <a:lnTo>
                    <a:pt x="24" y="40"/>
                  </a:lnTo>
                  <a:lnTo>
                    <a:pt x="22" y="36"/>
                  </a:lnTo>
                  <a:lnTo>
                    <a:pt x="22" y="30"/>
                  </a:lnTo>
                  <a:lnTo>
                    <a:pt x="18" y="24"/>
                  </a:lnTo>
                  <a:lnTo>
                    <a:pt x="18" y="20"/>
                  </a:lnTo>
                  <a:lnTo>
                    <a:pt x="14" y="22"/>
                  </a:lnTo>
                  <a:lnTo>
                    <a:pt x="4" y="14"/>
                  </a:lnTo>
                  <a:lnTo>
                    <a:pt x="4" y="12"/>
                  </a:lnTo>
                  <a:lnTo>
                    <a:pt x="4" y="10"/>
                  </a:lnTo>
                  <a:lnTo>
                    <a:pt x="4" y="6"/>
                  </a:lnTo>
                  <a:lnTo>
                    <a:pt x="2" y="2"/>
                  </a:lnTo>
                  <a:lnTo>
                    <a:pt x="0" y="0"/>
                  </a:lnTo>
                  <a:lnTo>
                    <a:pt x="0" y="0"/>
                  </a:lnTo>
                  <a:lnTo>
                    <a:pt x="2" y="0"/>
                  </a:lnTo>
                  <a:lnTo>
                    <a:pt x="4" y="0"/>
                  </a:lnTo>
                  <a:lnTo>
                    <a:pt x="10" y="0"/>
                  </a:lnTo>
                  <a:lnTo>
                    <a:pt x="18" y="2"/>
                  </a:lnTo>
                  <a:lnTo>
                    <a:pt x="18" y="4"/>
                  </a:lnTo>
                  <a:lnTo>
                    <a:pt x="20" y="6"/>
                  </a:lnTo>
                  <a:lnTo>
                    <a:pt x="24" y="10"/>
                  </a:lnTo>
                  <a:lnTo>
                    <a:pt x="28" y="12"/>
                  </a:lnTo>
                  <a:lnTo>
                    <a:pt x="32" y="16"/>
                  </a:lnTo>
                  <a:lnTo>
                    <a:pt x="38" y="18"/>
                  </a:lnTo>
                  <a:lnTo>
                    <a:pt x="44" y="18"/>
                  </a:lnTo>
                  <a:lnTo>
                    <a:pt x="48" y="16"/>
                  </a:lnTo>
                  <a:lnTo>
                    <a:pt x="58" y="12"/>
                  </a:lnTo>
                  <a:lnTo>
                    <a:pt x="70" y="12"/>
                  </a:lnTo>
                  <a:lnTo>
                    <a:pt x="84" y="18"/>
                  </a:lnTo>
                  <a:lnTo>
                    <a:pt x="98" y="22"/>
                  </a:lnTo>
                  <a:lnTo>
                    <a:pt x="100" y="24"/>
                  </a:lnTo>
                  <a:lnTo>
                    <a:pt x="102" y="24"/>
                  </a:lnTo>
                  <a:lnTo>
                    <a:pt x="104" y="26"/>
                  </a:lnTo>
                  <a:lnTo>
                    <a:pt x="108" y="28"/>
                  </a:lnTo>
                  <a:lnTo>
                    <a:pt x="110" y="30"/>
                  </a:lnTo>
                  <a:lnTo>
                    <a:pt x="110" y="32"/>
                  </a:lnTo>
                  <a:lnTo>
                    <a:pt x="110" y="34"/>
                  </a:lnTo>
                  <a:lnTo>
                    <a:pt x="108" y="36"/>
                  </a:lnTo>
                  <a:lnTo>
                    <a:pt x="108" y="42"/>
                  </a:lnTo>
                  <a:lnTo>
                    <a:pt x="106" y="46"/>
                  </a:lnTo>
                  <a:lnTo>
                    <a:pt x="106" y="46"/>
                  </a:lnTo>
                  <a:lnTo>
                    <a:pt x="104" y="48"/>
                  </a:lnTo>
                  <a:lnTo>
                    <a:pt x="104" y="52"/>
                  </a:lnTo>
                  <a:lnTo>
                    <a:pt x="102" y="54"/>
                  </a:lnTo>
                  <a:lnTo>
                    <a:pt x="100" y="56"/>
                  </a:lnTo>
                  <a:lnTo>
                    <a:pt x="98" y="56"/>
                  </a:lnTo>
                  <a:lnTo>
                    <a:pt x="98" y="58"/>
                  </a:lnTo>
                  <a:lnTo>
                    <a:pt x="96" y="62"/>
                  </a:lnTo>
                  <a:lnTo>
                    <a:pt x="94" y="66"/>
                  </a:lnTo>
                  <a:lnTo>
                    <a:pt x="96" y="68"/>
                  </a:lnTo>
                  <a:lnTo>
                    <a:pt x="94" y="68"/>
                  </a:lnTo>
                  <a:lnTo>
                    <a:pt x="92" y="68"/>
                  </a:lnTo>
                  <a:lnTo>
                    <a:pt x="90" y="70"/>
                  </a:lnTo>
                  <a:lnTo>
                    <a:pt x="86" y="70"/>
                  </a:lnTo>
                  <a:lnTo>
                    <a:pt x="82" y="72"/>
                  </a:lnTo>
                  <a:lnTo>
                    <a:pt x="78" y="76"/>
                  </a:lnTo>
                  <a:lnTo>
                    <a:pt x="74" y="82"/>
                  </a:lnTo>
                  <a:lnTo>
                    <a:pt x="72" y="88"/>
                  </a:lnTo>
                  <a:lnTo>
                    <a:pt x="70" y="88"/>
                  </a:lnTo>
                  <a:lnTo>
                    <a:pt x="68" y="88"/>
                  </a:lnTo>
                  <a:lnTo>
                    <a:pt x="62" y="88"/>
                  </a:lnTo>
                  <a:lnTo>
                    <a:pt x="58" y="88"/>
                  </a:lnTo>
                  <a:lnTo>
                    <a:pt x="56" y="88"/>
                  </a:lnTo>
                  <a:lnTo>
                    <a:pt x="54" y="86"/>
                  </a:lnTo>
                  <a:lnTo>
                    <a:pt x="36" y="9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6" name="Freeform 56"/>
            <p:cNvSpPr>
              <a:spLocks/>
            </p:cNvSpPr>
            <p:nvPr/>
          </p:nvSpPr>
          <p:spPr bwMode="gray">
            <a:xfrm>
              <a:off x="1107" y="2524"/>
              <a:ext cx="84" cy="84"/>
            </a:xfrm>
            <a:custGeom>
              <a:avLst/>
              <a:gdLst/>
              <a:ahLst/>
              <a:cxnLst>
                <a:cxn ang="0">
                  <a:pos x="84" y="2"/>
                </a:cxn>
                <a:cxn ang="0">
                  <a:pos x="72" y="4"/>
                </a:cxn>
                <a:cxn ang="0">
                  <a:pos x="72" y="4"/>
                </a:cxn>
                <a:cxn ang="0">
                  <a:pos x="70" y="4"/>
                </a:cxn>
                <a:cxn ang="0">
                  <a:pos x="68" y="2"/>
                </a:cxn>
                <a:cxn ang="0">
                  <a:pos x="66" y="0"/>
                </a:cxn>
                <a:cxn ang="0">
                  <a:pos x="48" y="4"/>
                </a:cxn>
                <a:cxn ang="0">
                  <a:pos x="34" y="6"/>
                </a:cxn>
                <a:cxn ang="0">
                  <a:pos x="20" y="8"/>
                </a:cxn>
                <a:cxn ang="0">
                  <a:pos x="20" y="10"/>
                </a:cxn>
                <a:cxn ang="0">
                  <a:pos x="18" y="12"/>
                </a:cxn>
                <a:cxn ang="0">
                  <a:pos x="18" y="16"/>
                </a:cxn>
                <a:cxn ang="0">
                  <a:pos x="18" y="16"/>
                </a:cxn>
                <a:cxn ang="0">
                  <a:pos x="16" y="18"/>
                </a:cxn>
                <a:cxn ang="0">
                  <a:pos x="12" y="20"/>
                </a:cxn>
                <a:cxn ang="0">
                  <a:pos x="8" y="22"/>
                </a:cxn>
                <a:cxn ang="0">
                  <a:pos x="6" y="26"/>
                </a:cxn>
                <a:cxn ang="0">
                  <a:pos x="2" y="30"/>
                </a:cxn>
                <a:cxn ang="0">
                  <a:pos x="0" y="36"/>
                </a:cxn>
                <a:cxn ang="0">
                  <a:pos x="0" y="36"/>
                </a:cxn>
                <a:cxn ang="0">
                  <a:pos x="0" y="38"/>
                </a:cxn>
                <a:cxn ang="0">
                  <a:pos x="0" y="40"/>
                </a:cxn>
                <a:cxn ang="0">
                  <a:pos x="2" y="44"/>
                </a:cxn>
                <a:cxn ang="0">
                  <a:pos x="4" y="48"/>
                </a:cxn>
                <a:cxn ang="0">
                  <a:pos x="10" y="56"/>
                </a:cxn>
                <a:cxn ang="0">
                  <a:pos x="18" y="66"/>
                </a:cxn>
                <a:cxn ang="0">
                  <a:pos x="26" y="76"/>
                </a:cxn>
                <a:cxn ang="0">
                  <a:pos x="30" y="84"/>
                </a:cxn>
                <a:cxn ang="0">
                  <a:pos x="42" y="84"/>
                </a:cxn>
                <a:cxn ang="0">
                  <a:pos x="44" y="66"/>
                </a:cxn>
                <a:cxn ang="0">
                  <a:pos x="46" y="66"/>
                </a:cxn>
                <a:cxn ang="0">
                  <a:pos x="48" y="64"/>
                </a:cxn>
                <a:cxn ang="0">
                  <a:pos x="50" y="62"/>
                </a:cxn>
                <a:cxn ang="0">
                  <a:pos x="54" y="56"/>
                </a:cxn>
                <a:cxn ang="0">
                  <a:pos x="60" y="48"/>
                </a:cxn>
                <a:cxn ang="0">
                  <a:pos x="58" y="48"/>
                </a:cxn>
                <a:cxn ang="0">
                  <a:pos x="58" y="46"/>
                </a:cxn>
                <a:cxn ang="0">
                  <a:pos x="58" y="42"/>
                </a:cxn>
                <a:cxn ang="0">
                  <a:pos x="58" y="38"/>
                </a:cxn>
                <a:cxn ang="0">
                  <a:pos x="60" y="32"/>
                </a:cxn>
                <a:cxn ang="0">
                  <a:pos x="64" y="26"/>
                </a:cxn>
                <a:cxn ang="0">
                  <a:pos x="64" y="24"/>
                </a:cxn>
                <a:cxn ang="0">
                  <a:pos x="64" y="22"/>
                </a:cxn>
                <a:cxn ang="0">
                  <a:pos x="68" y="20"/>
                </a:cxn>
                <a:cxn ang="0">
                  <a:pos x="70" y="18"/>
                </a:cxn>
                <a:cxn ang="0">
                  <a:pos x="74" y="16"/>
                </a:cxn>
                <a:cxn ang="0">
                  <a:pos x="78" y="16"/>
                </a:cxn>
                <a:cxn ang="0">
                  <a:pos x="84" y="18"/>
                </a:cxn>
                <a:cxn ang="0">
                  <a:pos x="84" y="2"/>
                </a:cxn>
              </a:cxnLst>
              <a:rect l="0" t="0" r="r" b="b"/>
              <a:pathLst>
                <a:path w="84" h="84">
                  <a:moveTo>
                    <a:pt x="84" y="2"/>
                  </a:moveTo>
                  <a:lnTo>
                    <a:pt x="72" y="4"/>
                  </a:lnTo>
                  <a:lnTo>
                    <a:pt x="72" y="4"/>
                  </a:lnTo>
                  <a:lnTo>
                    <a:pt x="70" y="4"/>
                  </a:lnTo>
                  <a:lnTo>
                    <a:pt x="68" y="2"/>
                  </a:lnTo>
                  <a:lnTo>
                    <a:pt x="66" y="0"/>
                  </a:lnTo>
                  <a:lnTo>
                    <a:pt x="48" y="4"/>
                  </a:lnTo>
                  <a:lnTo>
                    <a:pt x="34" y="6"/>
                  </a:lnTo>
                  <a:lnTo>
                    <a:pt x="20" y="8"/>
                  </a:lnTo>
                  <a:lnTo>
                    <a:pt x="20" y="10"/>
                  </a:lnTo>
                  <a:lnTo>
                    <a:pt x="18" y="12"/>
                  </a:lnTo>
                  <a:lnTo>
                    <a:pt x="18" y="16"/>
                  </a:lnTo>
                  <a:lnTo>
                    <a:pt x="18" y="16"/>
                  </a:lnTo>
                  <a:lnTo>
                    <a:pt x="16" y="18"/>
                  </a:lnTo>
                  <a:lnTo>
                    <a:pt x="12" y="20"/>
                  </a:lnTo>
                  <a:lnTo>
                    <a:pt x="8" y="22"/>
                  </a:lnTo>
                  <a:lnTo>
                    <a:pt x="6" y="26"/>
                  </a:lnTo>
                  <a:lnTo>
                    <a:pt x="2" y="30"/>
                  </a:lnTo>
                  <a:lnTo>
                    <a:pt x="0" y="36"/>
                  </a:lnTo>
                  <a:lnTo>
                    <a:pt x="0" y="36"/>
                  </a:lnTo>
                  <a:lnTo>
                    <a:pt x="0" y="38"/>
                  </a:lnTo>
                  <a:lnTo>
                    <a:pt x="0" y="40"/>
                  </a:lnTo>
                  <a:lnTo>
                    <a:pt x="2" y="44"/>
                  </a:lnTo>
                  <a:lnTo>
                    <a:pt x="4" y="48"/>
                  </a:lnTo>
                  <a:lnTo>
                    <a:pt x="10" y="56"/>
                  </a:lnTo>
                  <a:lnTo>
                    <a:pt x="18" y="66"/>
                  </a:lnTo>
                  <a:lnTo>
                    <a:pt x="26" y="76"/>
                  </a:lnTo>
                  <a:lnTo>
                    <a:pt x="30" y="84"/>
                  </a:lnTo>
                  <a:lnTo>
                    <a:pt x="42" y="84"/>
                  </a:lnTo>
                  <a:lnTo>
                    <a:pt x="44" y="66"/>
                  </a:lnTo>
                  <a:lnTo>
                    <a:pt x="46" y="66"/>
                  </a:lnTo>
                  <a:lnTo>
                    <a:pt x="48" y="64"/>
                  </a:lnTo>
                  <a:lnTo>
                    <a:pt x="50" y="62"/>
                  </a:lnTo>
                  <a:lnTo>
                    <a:pt x="54" y="56"/>
                  </a:lnTo>
                  <a:lnTo>
                    <a:pt x="60" y="48"/>
                  </a:lnTo>
                  <a:lnTo>
                    <a:pt x="58" y="48"/>
                  </a:lnTo>
                  <a:lnTo>
                    <a:pt x="58" y="46"/>
                  </a:lnTo>
                  <a:lnTo>
                    <a:pt x="58" y="42"/>
                  </a:lnTo>
                  <a:lnTo>
                    <a:pt x="58" y="38"/>
                  </a:lnTo>
                  <a:lnTo>
                    <a:pt x="60" y="32"/>
                  </a:lnTo>
                  <a:lnTo>
                    <a:pt x="64" y="26"/>
                  </a:lnTo>
                  <a:lnTo>
                    <a:pt x="64" y="24"/>
                  </a:lnTo>
                  <a:lnTo>
                    <a:pt x="64" y="22"/>
                  </a:lnTo>
                  <a:lnTo>
                    <a:pt x="68" y="20"/>
                  </a:lnTo>
                  <a:lnTo>
                    <a:pt x="70" y="18"/>
                  </a:lnTo>
                  <a:lnTo>
                    <a:pt x="74" y="16"/>
                  </a:lnTo>
                  <a:lnTo>
                    <a:pt x="78" y="16"/>
                  </a:lnTo>
                  <a:lnTo>
                    <a:pt x="84" y="18"/>
                  </a:lnTo>
                  <a:lnTo>
                    <a:pt x="8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7" name="Freeform 57"/>
            <p:cNvSpPr>
              <a:spLocks/>
            </p:cNvSpPr>
            <p:nvPr/>
          </p:nvSpPr>
          <p:spPr bwMode="gray">
            <a:xfrm>
              <a:off x="1099" y="2496"/>
              <a:ext cx="28" cy="64"/>
            </a:xfrm>
            <a:custGeom>
              <a:avLst/>
              <a:gdLst/>
              <a:ahLst/>
              <a:cxnLst>
                <a:cxn ang="0">
                  <a:pos x="0" y="20"/>
                </a:cxn>
                <a:cxn ang="0">
                  <a:pos x="8" y="28"/>
                </a:cxn>
                <a:cxn ang="0">
                  <a:pos x="10" y="28"/>
                </a:cxn>
                <a:cxn ang="0">
                  <a:pos x="10" y="32"/>
                </a:cxn>
                <a:cxn ang="0">
                  <a:pos x="12" y="36"/>
                </a:cxn>
                <a:cxn ang="0">
                  <a:pos x="12" y="40"/>
                </a:cxn>
                <a:cxn ang="0">
                  <a:pos x="10" y="40"/>
                </a:cxn>
                <a:cxn ang="0">
                  <a:pos x="10" y="40"/>
                </a:cxn>
                <a:cxn ang="0">
                  <a:pos x="10" y="44"/>
                </a:cxn>
                <a:cxn ang="0">
                  <a:pos x="8" y="48"/>
                </a:cxn>
                <a:cxn ang="0">
                  <a:pos x="8" y="54"/>
                </a:cxn>
                <a:cxn ang="0">
                  <a:pos x="8" y="54"/>
                </a:cxn>
                <a:cxn ang="0">
                  <a:pos x="8" y="58"/>
                </a:cxn>
                <a:cxn ang="0">
                  <a:pos x="8" y="60"/>
                </a:cxn>
                <a:cxn ang="0">
                  <a:pos x="8" y="64"/>
                </a:cxn>
                <a:cxn ang="0">
                  <a:pos x="8" y="62"/>
                </a:cxn>
                <a:cxn ang="0">
                  <a:pos x="8" y="60"/>
                </a:cxn>
                <a:cxn ang="0">
                  <a:pos x="10" y="58"/>
                </a:cxn>
                <a:cxn ang="0">
                  <a:pos x="14" y="54"/>
                </a:cxn>
                <a:cxn ang="0">
                  <a:pos x="18" y="50"/>
                </a:cxn>
                <a:cxn ang="0">
                  <a:pos x="26" y="44"/>
                </a:cxn>
                <a:cxn ang="0">
                  <a:pos x="26" y="42"/>
                </a:cxn>
                <a:cxn ang="0">
                  <a:pos x="26" y="40"/>
                </a:cxn>
                <a:cxn ang="0">
                  <a:pos x="28" y="38"/>
                </a:cxn>
                <a:cxn ang="0">
                  <a:pos x="28" y="36"/>
                </a:cxn>
                <a:cxn ang="0">
                  <a:pos x="28" y="36"/>
                </a:cxn>
                <a:cxn ang="0">
                  <a:pos x="26" y="34"/>
                </a:cxn>
                <a:cxn ang="0">
                  <a:pos x="26" y="32"/>
                </a:cxn>
                <a:cxn ang="0">
                  <a:pos x="26" y="28"/>
                </a:cxn>
                <a:cxn ang="0">
                  <a:pos x="26" y="24"/>
                </a:cxn>
                <a:cxn ang="0">
                  <a:pos x="26" y="22"/>
                </a:cxn>
                <a:cxn ang="0">
                  <a:pos x="26" y="18"/>
                </a:cxn>
                <a:cxn ang="0">
                  <a:pos x="24" y="14"/>
                </a:cxn>
                <a:cxn ang="0">
                  <a:pos x="22" y="8"/>
                </a:cxn>
                <a:cxn ang="0">
                  <a:pos x="20" y="4"/>
                </a:cxn>
                <a:cxn ang="0">
                  <a:pos x="20" y="4"/>
                </a:cxn>
                <a:cxn ang="0">
                  <a:pos x="18" y="2"/>
                </a:cxn>
                <a:cxn ang="0">
                  <a:pos x="16" y="0"/>
                </a:cxn>
                <a:cxn ang="0">
                  <a:pos x="12" y="0"/>
                </a:cxn>
                <a:cxn ang="0">
                  <a:pos x="8" y="0"/>
                </a:cxn>
                <a:cxn ang="0">
                  <a:pos x="8" y="0"/>
                </a:cxn>
                <a:cxn ang="0">
                  <a:pos x="6" y="2"/>
                </a:cxn>
                <a:cxn ang="0">
                  <a:pos x="6" y="2"/>
                </a:cxn>
                <a:cxn ang="0">
                  <a:pos x="0" y="20"/>
                </a:cxn>
              </a:cxnLst>
              <a:rect l="0" t="0" r="r" b="b"/>
              <a:pathLst>
                <a:path w="28" h="64">
                  <a:moveTo>
                    <a:pt x="0" y="20"/>
                  </a:moveTo>
                  <a:lnTo>
                    <a:pt x="8" y="28"/>
                  </a:lnTo>
                  <a:lnTo>
                    <a:pt x="10" y="28"/>
                  </a:lnTo>
                  <a:lnTo>
                    <a:pt x="10" y="32"/>
                  </a:lnTo>
                  <a:lnTo>
                    <a:pt x="12" y="36"/>
                  </a:lnTo>
                  <a:lnTo>
                    <a:pt x="12" y="40"/>
                  </a:lnTo>
                  <a:lnTo>
                    <a:pt x="10" y="40"/>
                  </a:lnTo>
                  <a:lnTo>
                    <a:pt x="10" y="40"/>
                  </a:lnTo>
                  <a:lnTo>
                    <a:pt x="10" y="44"/>
                  </a:lnTo>
                  <a:lnTo>
                    <a:pt x="8" y="48"/>
                  </a:lnTo>
                  <a:lnTo>
                    <a:pt x="8" y="54"/>
                  </a:lnTo>
                  <a:lnTo>
                    <a:pt x="8" y="54"/>
                  </a:lnTo>
                  <a:lnTo>
                    <a:pt x="8" y="58"/>
                  </a:lnTo>
                  <a:lnTo>
                    <a:pt x="8" y="60"/>
                  </a:lnTo>
                  <a:lnTo>
                    <a:pt x="8" y="64"/>
                  </a:lnTo>
                  <a:lnTo>
                    <a:pt x="8" y="62"/>
                  </a:lnTo>
                  <a:lnTo>
                    <a:pt x="8" y="60"/>
                  </a:lnTo>
                  <a:lnTo>
                    <a:pt x="10" y="58"/>
                  </a:lnTo>
                  <a:lnTo>
                    <a:pt x="14" y="54"/>
                  </a:lnTo>
                  <a:lnTo>
                    <a:pt x="18" y="50"/>
                  </a:lnTo>
                  <a:lnTo>
                    <a:pt x="26" y="44"/>
                  </a:lnTo>
                  <a:lnTo>
                    <a:pt x="26" y="42"/>
                  </a:lnTo>
                  <a:lnTo>
                    <a:pt x="26" y="40"/>
                  </a:lnTo>
                  <a:lnTo>
                    <a:pt x="28" y="38"/>
                  </a:lnTo>
                  <a:lnTo>
                    <a:pt x="28" y="36"/>
                  </a:lnTo>
                  <a:lnTo>
                    <a:pt x="28" y="36"/>
                  </a:lnTo>
                  <a:lnTo>
                    <a:pt x="26" y="34"/>
                  </a:lnTo>
                  <a:lnTo>
                    <a:pt x="26" y="32"/>
                  </a:lnTo>
                  <a:lnTo>
                    <a:pt x="26" y="28"/>
                  </a:lnTo>
                  <a:lnTo>
                    <a:pt x="26" y="24"/>
                  </a:lnTo>
                  <a:lnTo>
                    <a:pt x="26" y="22"/>
                  </a:lnTo>
                  <a:lnTo>
                    <a:pt x="26" y="18"/>
                  </a:lnTo>
                  <a:lnTo>
                    <a:pt x="24" y="14"/>
                  </a:lnTo>
                  <a:lnTo>
                    <a:pt x="22" y="8"/>
                  </a:lnTo>
                  <a:lnTo>
                    <a:pt x="20" y="4"/>
                  </a:lnTo>
                  <a:lnTo>
                    <a:pt x="20" y="4"/>
                  </a:lnTo>
                  <a:lnTo>
                    <a:pt x="18" y="2"/>
                  </a:lnTo>
                  <a:lnTo>
                    <a:pt x="16" y="0"/>
                  </a:lnTo>
                  <a:lnTo>
                    <a:pt x="12" y="0"/>
                  </a:lnTo>
                  <a:lnTo>
                    <a:pt x="8" y="0"/>
                  </a:lnTo>
                  <a:lnTo>
                    <a:pt x="8" y="0"/>
                  </a:lnTo>
                  <a:lnTo>
                    <a:pt x="6" y="2"/>
                  </a:lnTo>
                  <a:lnTo>
                    <a:pt x="6" y="2"/>
                  </a:lnTo>
                  <a:lnTo>
                    <a:pt x="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8" name="Freeform 58"/>
            <p:cNvSpPr>
              <a:spLocks/>
            </p:cNvSpPr>
            <p:nvPr/>
          </p:nvSpPr>
          <p:spPr bwMode="gray">
            <a:xfrm>
              <a:off x="1013" y="2418"/>
              <a:ext cx="142" cy="114"/>
            </a:xfrm>
            <a:custGeom>
              <a:avLst/>
              <a:gdLst/>
              <a:ahLst/>
              <a:cxnLst>
                <a:cxn ang="0">
                  <a:pos x="20" y="42"/>
                </a:cxn>
                <a:cxn ang="0">
                  <a:pos x="20" y="40"/>
                </a:cxn>
                <a:cxn ang="0">
                  <a:pos x="18" y="38"/>
                </a:cxn>
                <a:cxn ang="0">
                  <a:pos x="20" y="36"/>
                </a:cxn>
                <a:cxn ang="0">
                  <a:pos x="14" y="34"/>
                </a:cxn>
                <a:cxn ang="0">
                  <a:pos x="6" y="30"/>
                </a:cxn>
                <a:cxn ang="0">
                  <a:pos x="0" y="26"/>
                </a:cxn>
                <a:cxn ang="0">
                  <a:pos x="2" y="24"/>
                </a:cxn>
                <a:cxn ang="0">
                  <a:pos x="20" y="16"/>
                </a:cxn>
                <a:cxn ang="0">
                  <a:pos x="32" y="12"/>
                </a:cxn>
                <a:cxn ang="0">
                  <a:pos x="54" y="6"/>
                </a:cxn>
                <a:cxn ang="0">
                  <a:pos x="58" y="2"/>
                </a:cxn>
                <a:cxn ang="0">
                  <a:pos x="60" y="0"/>
                </a:cxn>
                <a:cxn ang="0">
                  <a:pos x="68" y="24"/>
                </a:cxn>
                <a:cxn ang="0">
                  <a:pos x="86" y="24"/>
                </a:cxn>
                <a:cxn ang="0">
                  <a:pos x="92" y="22"/>
                </a:cxn>
                <a:cxn ang="0">
                  <a:pos x="102" y="18"/>
                </a:cxn>
                <a:cxn ang="0">
                  <a:pos x="108" y="20"/>
                </a:cxn>
                <a:cxn ang="0">
                  <a:pos x="110" y="26"/>
                </a:cxn>
                <a:cxn ang="0">
                  <a:pos x="110" y="32"/>
                </a:cxn>
                <a:cxn ang="0">
                  <a:pos x="120" y="42"/>
                </a:cxn>
                <a:cxn ang="0">
                  <a:pos x="124" y="44"/>
                </a:cxn>
                <a:cxn ang="0">
                  <a:pos x="128" y="56"/>
                </a:cxn>
                <a:cxn ang="0">
                  <a:pos x="132" y="64"/>
                </a:cxn>
                <a:cxn ang="0">
                  <a:pos x="136" y="70"/>
                </a:cxn>
                <a:cxn ang="0">
                  <a:pos x="138" y="74"/>
                </a:cxn>
                <a:cxn ang="0">
                  <a:pos x="138" y="78"/>
                </a:cxn>
                <a:cxn ang="0">
                  <a:pos x="136" y="80"/>
                </a:cxn>
                <a:cxn ang="0">
                  <a:pos x="134" y="94"/>
                </a:cxn>
                <a:cxn ang="0">
                  <a:pos x="128" y="112"/>
                </a:cxn>
                <a:cxn ang="0">
                  <a:pos x="112" y="110"/>
                </a:cxn>
                <a:cxn ang="0">
                  <a:pos x="112" y="104"/>
                </a:cxn>
                <a:cxn ang="0">
                  <a:pos x="112" y="102"/>
                </a:cxn>
                <a:cxn ang="0">
                  <a:pos x="110" y="92"/>
                </a:cxn>
                <a:cxn ang="0">
                  <a:pos x="108" y="86"/>
                </a:cxn>
                <a:cxn ang="0">
                  <a:pos x="106" y="82"/>
                </a:cxn>
                <a:cxn ang="0">
                  <a:pos x="98" y="78"/>
                </a:cxn>
                <a:cxn ang="0">
                  <a:pos x="94" y="80"/>
                </a:cxn>
                <a:cxn ang="0">
                  <a:pos x="92" y="80"/>
                </a:cxn>
                <a:cxn ang="0">
                  <a:pos x="64" y="76"/>
                </a:cxn>
                <a:cxn ang="0">
                  <a:pos x="58" y="74"/>
                </a:cxn>
                <a:cxn ang="0">
                  <a:pos x="52" y="70"/>
                </a:cxn>
                <a:cxn ang="0">
                  <a:pos x="46" y="60"/>
                </a:cxn>
                <a:cxn ang="0">
                  <a:pos x="38" y="60"/>
                </a:cxn>
              </a:cxnLst>
              <a:rect l="0" t="0" r="r" b="b"/>
              <a:pathLst>
                <a:path w="142" h="114">
                  <a:moveTo>
                    <a:pt x="26" y="52"/>
                  </a:moveTo>
                  <a:lnTo>
                    <a:pt x="20" y="42"/>
                  </a:lnTo>
                  <a:lnTo>
                    <a:pt x="20" y="40"/>
                  </a:lnTo>
                  <a:lnTo>
                    <a:pt x="20" y="40"/>
                  </a:lnTo>
                  <a:lnTo>
                    <a:pt x="18" y="38"/>
                  </a:lnTo>
                  <a:lnTo>
                    <a:pt x="18" y="38"/>
                  </a:lnTo>
                  <a:lnTo>
                    <a:pt x="18" y="38"/>
                  </a:lnTo>
                  <a:lnTo>
                    <a:pt x="20" y="36"/>
                  </a:lnTo>
                  <a:lnTo>
                    <a:pt x="18" y="34"/>
                  </a:lnTo>
                  <a:lnTo>
                    <a:pt x="14" y="34"/>
                  </a:lnTo>
                  <a:lnTo>
                    <a:pt x="10" y="32"/>
                  </a:lnTo>
                  <a:lnTo>
                    <a:pt x="6" y="30"/>
                  </a:lnTo>
                  <a:lnTo>
                    <a:pt x="2" y="28"/>
                  </a:lnTo>
                  <a:lnTo>
                    <a:pt x="0" y="26"/>
                  </a:lnTo>
                  <a:lnTo>
                    <a:pt x="0" y="26"/>
                  </a:lnTo>
                  <a:lnTo>
                    <a:pt x="2" y="24"/>
                  </a:lnTo>
                  <a:lnTo>
                    <a:pt x="10" y="20"/>
                  </a:lnTo>
                  <a:lnTo>
                    <a:pt x="20" y="16"/>
                  </a:lnTo>
                  <a:lnTo>
                    <a:pt x="28" y="14"/>
                  </a:lnTo>
                  <a:lnTo>
                    <a:pt x="32" y="12"/>
                  </a:lnTo>
                  <a:lnTo>
                    <a:pt x="56" y="10"/>
                  </a:lnTo>
                  <a:lnTo>
                    <a:pt x="54" y="6"/>
                  </a:lnTo>
                  <a:lnTo>
                    <a:pt x="56" y="4"/>
                  </a:lnTo>
                  <a:lnTo>
                    <a:pt x="58" y="2"/>
                  </a:lnTo>
                  <a:lnTo>
                    <a:pt x="58" y="0"/>
                  </a:lnTo>
                  <a:lnTo>
                    <a:pt x="60" y="0"/>
                  </a:lnTo>
                  <a:lnTo>
                    <a:pt x="62" y="10"/>
                  </a:lnTo>
                  <a:lnTo>
                    <a:pt x="68" y="24"/>
                  </a:lnTo>
                  <a:lnTo>
                    <a:pt x="84" y="24"/>
                  </a:lnTo>
                  <a:lnTo>
                    <a:pt x="86" y="24"/>
                  </a:lnTo>
                  <a:lnTo>
                    <a:pt x="88" y="22"/>
                  </a:lnTo>
                  <a:lnTo>
                    <a:pt x="92" y="22"/>
                  </a:lnTo>
                  <a:lnTo>
                    <a:pt x="96" y="20"/>
                  </a:lnTo>
                  <a:lnTo>
                    <a:pt x="102" y="18"/>
                  </a:lnTo>
                  <a:lnTo>
                    <a:pt x="106" y="18"/>
                  </a:lnTo>
                  <a:lnTo>
                    <a:pt x="108" y="20"/>
                  </a:lnTo>
                  <a:lnTo>
                    <a:pt x="110" y="24"/>
                  </a:lnTo>
                  <a:lnTo>
                    <a:pt x="110" y="26"/>
                  </a:lnTo>
                  <a:lnTo>
                    <a:pt x="110" y="30"/>
                  </a:lnTo>
                  <a:lnTo>
                    <a:pt x="110" y="32"/>
                  </a:lnTo>
                  <a:lnTo>
                    <a:pt x="110" y="34"/>
                  </a:lnTo>
                  <a:lnTo>
                    <a:pt x="120" y="42"/>
                  </a:lnTo>
                  <a:lnTo>
                    <a:pt x="124" y="40"/>
                  </a:lnTo>
                  <a:lnTo>
                    <a:pt x="124" y="44"/>
                  </a:lnTo>
                  <a:lnTo>
                    <a:pt x="128" y="50"/>
                  </a:lnTo>
                  <a:lnTo>
                    <a:pt x="128" y="56"/>
                  </a:lnTo>
                  <a:lnTo>
                    <a:pt x="130" y="60"/>
                  </a:lnTo>
                  <a:lnTo>
                    <a:pt x="132" y="64"/>
                  </a:lnTo>
                  <a:lnTo>
                    <a:pt x="134" y="68"/>
                  </a:lnTo>
                  <a:lnTo>
                    <a:pt x="136" y="70"/>
                  </a:lnTo>
                  <a:lnTo>
                    <a:pt x="136" y="70"/>
                  </a:lnTo>
                  <a:lnTo>
                    <a:pt x="138" y="74"/>
                  </a:lnTo>
                  <a:lnTo>
                    <a:pt x="138" y="76"/>
                  </a:lnTo>
                  <a:lnTo>
                    <a:pt x="138" y="78"/>
                  </a:lnTo>
                  <a:lnTo>
                    <a:pt x="136" y="80"/>
                  </a:lnTo>
                  <a:lnTo>
                    <a:pt x="136" y="80"/>
                  </a:lnTo>
                  <a:lnTo>
                    <a:pt x="130" y="86"/>
                  </a:lnTo>
                  <a:lnTo>
                    <a:pt x="134" y="94"/>
                  </a:lnTo>
                  <a:lnTo>
                    <a:pt x="142" y="110"/>
                  </a:lnTo>
                  <a:lnTo>
                    <a:pt x="128" y="112"/>
                  </a:lnTo>
                  <a:lnTo>
                    <a:pt x="114" y="114"/>
                  </a:lnTo>
                  <a:lnTo>
                    <a:pt x="112" y="110"/>
                  </a:lnTo>
                  <a:lnTo>
                    <a:pt x="112" y="108"/>
                  </a:lnTo>
                  <a:lnTo>
                    <a:pt x="112" y="104"/>
                  </a:lnTo>
                  <a:lnTo>
                    <a:pt x="112" y="102"/>
                  </a:lnTo>
                  <a:lnTo>
                    <a:pt x="112" y="102"/>
                  </a:lnTo>
                  <a:lnTo>
                    <a:pt x="112" y="98"/>
                  </a:lnTo>
                  <a:lnTo>
                    <a:pt x="110" y="92"/>
                  </a:lnTo>
                  <a:lnTo>
                    <a:pt x="110" y="88"/>
                  </a:lnTo>
                  <a:lnTo>
                    <a:pt x="108" y="86"/>
                  </a:lnTo>
                  <a:lnTo>
                    <a:pt x="106" y="82"/>
                  </a:lnTo>
                  <a:lnTo>
                    <a:pt x="106" y="82"/>
                  </a:lnTo>
                  <a:lnTo>
                    <a:pt x="102" y="78"/>
                  </a:lnTo>
                  <a:lnTo>
                    <a:pt x="98" y="78"/>
                  </a:lnTo>
                  <a:lnTo>
                    <a:pt x="96" y="78"/>
                  </a:lnTo>
                  <a:lnTo>
                    <a:pt x="94" y="80"/>
                  </a:lnTo>
                  <a:lnTo>
                    <a:pt x="92" y="80"/>
                  </a:lnTo>
                  <a:lnTo>
                    <a:pt x="92" y="80"/>
                  </a:lnTo>
                  <a:lnTo>
                    <a:pt x="86" y="98"/>
                  </a:lnTo>
                  <a:lnTo>
                    <a:pt x="64" y="76"/>
                  </a:lnTo>
                  <a:lnTo>
                    <a:pt x="58" y="76"/>
                  </a:lnTo>
                  <a:lnTo>
                    <a:pt x="58" y="74"/>
                  </a:lnTo>
                  <a:lnTo>
                    <a:pt x="54" y="72"/>
                  </a:lnTo>
                  <a:lnTo>
                    <a:pt x="52" y="70"/>
                  </a:lnTo>
                  <a:lnTo>
                    <a:pt x="48" y="66"/>
                  </a:lnTo>
                  <a:lnTo>
                    <a:pt x="46" y="60"/>
                  </a:lnTo>
                  <a:lnTo>
                    <a:pt x="44" y="56"/>
                  </a:lnTo>
                  <a:lnTo>
                    <a:pt x="38" y="60"/>
                  </a:lnTo>
                  <a:lnTo>
                    <a:pt x="26" y="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59" name="Freeform 59"/>
            <p:cNvSpPr>
              <a:spLocks/>
            </p:cNvSpPr>
            <p:nvPr/>
          </p:nvSpPr>
          <p:spPr bwMode="gray">
            <a:xfrm>
              <a:off x="1073" y="2384"/>
              <a:ext cx="76" cy="58"/>
            </a:xfrm>
            <a:custGeom>
              <a:avLst/>
              <a:gdLst/>
              <a:ahLst/>
              <a:cxnLst>
                <a:cxn ang="0">
                  <a:pos x="40" y="18"/>
                </a:cxn>
                <a:cxn ang="0">
                  <a:pos x="34" y="20"/>
                </a:cxn>
                <a:cxn ang="0">
                  <a:pos x="28" y="22"/>
                </a:cxn>
                <a:cxn ang="0">
                  <a:pos x="26" y="22"/>
                </a:cxn>
                <a:cxn ang="0">
                  <a:pos x="12" y="22"/>
                </a:cxn>
                <a:cxn ang="0">
                  <a:pos x="10" y="20"/>
                </a:cxn>
                <a:cxn ang="0">
                  <a:pos x="6" y="16"/>
                </a:cxn>
                <a:cxn ang="0">
                  <a:pos x="4" y="18"/>
                </a:cxn>
                <a:cxn ang="0">
                  <a:pos x="0" y="24"/>
                </a:cxn>
                <a:cxn ang="0">
                  <a:pos x="0" y="32"/>
                </a:cxn>
                <a:cxn ang="0">
                  <a:pos x="0" y="34"/>
                </a:cxn>
                <a:cxn ang="0">
                  <a:pos x="2" y="42"/>
                </a:cxn>
                <a:cxn ang="0">
                  <a:pos x="4" y="52"/>
                </a:cxn>
                <a:cxn ang="0">
                  <a:pos x="8" y="58"/>
                </a:cxn>
                <a:cxn ang="0">
                  <a:pos x="26" y="58"/>
                </a:cxn>
                <a:cxn ang="0">
                  <a:pos x="32" y="56"/>
                </a:cxn>
                <a:cxn ang="0">
                  <a:pos x="38" y="54"/>
                </a:cxn>
                <a:cxn ang="0">
                  <a:pos x="46" y="52"/>
                </a:cxn>
                <a:cxn ang="0">
                  <a:pos x="52" y="54"/>
                </a:cxn>
                <a:cxn ang="0">
                  <a:pos x="56" y="54"/>
                </a:cxn>
                <a:cxn ang="0">
                  <a:pos x="58" y="52"/>
                </a:cxn>
                <a:cxn ang="0">
                  <a:pos x="62" y="48"/>
                </a:cxn>
                <a:cxn ang="0">
                  <a:pos x="68" y="42"/>
                </a:cxn>
                <a:cxn ang="0">
                  <a:pos x="72" y="30"/>
                </a:cxn>
                <a:cxn ang="0">
                  <a:pos x="72" y="24"/>
                </a:cxn>
                <a:cxn ang="0">
                  <a:pos x="74" y="16"/>
                </a:cxn>
                <a:cxn ang="0">
                  <a:pos x="76" y="10"/>
                </a:cxn>
                <a:cxn ang="0">
                  <a:pos x="70" y="0"/>
                </a:cxn>
                <a:cxn ang="0">
                  <a:pos x="66" y="2"/>
                </a:cxn>
                <a:cxn ang="0">
                  <a:pos x="56" y="2"/>
                </a:cxn>
                <a:cxn ang="0">
                  <a:pos x="54" y="4"/>
                </a:cxn>
                <a:cxn ang="0">
                  <a:pos x="46" y="8"/>
                </a:cxn>
                <a:cxn ang="0">
                  <a:pos x="46" y="12"/>
                </a:cxn>
                <a:cxn ang="0">
                  <a:pos x="44" y="16"/>
                </a:cxn>
                <a:cxn ang="0">
                  <a:pos x="42" y="18"/>
                </a:cxn>
              </a:cxnLst>
              <a:rect l="0" t="0" r="r" b="b"/>
              <a:pathLst>
                <a:path w="76" h="58">
                  <a:moveTo>
                    <a:pt x="42" y="18"/>
                  </a:moveTo>
                  <a:lnTo>
                    <a:pt x="40" y="18"/>
                  </a:lnTo>
                  <a:lnTo>
                    <a:pt x="36" y="18"/>
                  </a:lnTo>
                  <a:lnTo>
                    <a:pt x="34" y="20"/>
                  </a:lnTo>
                  <a:lnTo>
                    <a:pt x="30" y="22"/>
                  </a:lnTo>
                  <a:lnTo>
                    <a:pt x="28" y="22"/>
                  </a:lnTo>
                  <a:lnTo>
                    <a:pt x="28" y="22"/>
                  </a:lnTo>
                  <a:lnTo>
                    <a:pt x="26" y="22"/>
                  </a:lnTo>
                  <a:lnTo>
                    <a:pt x="20" y="24"/>
                  </a:lnTo>
                  <a:lnTo>
                    <a:pt x="12" y="22"/>
                  </a:lnTo>
                  <a:lnTo>
                    <a:pt x="12" y="22"/>
                  </a:lnTo>
                  <a:lnTo>
                    <a:pt x="10" y="20"/>
                  </a:lnTo>
                  <a:lnTo>
                    <a:pt x="8" y="18"/>
                  </a:lnTo>
                  <a:lnTo>
                    <a:pt x="6" y="16"/>
                  </a:lnTo>
                  <a:lnTo>
                    <a:pt x="6" y="18"/>
                  </a:lnTo>
                  <a:lnTo>
                    <a:pt x="4" y="18"/>
                  </a:lnTo>
                  <a:lnTo>
                    <a:pt x="2" y="20"/>
                  </a:lnTo>
                  <a:lnTo>
                    <a:pt x="0" y="24"/>
                  </a:lnTo>
                  <a:lnTo>
                    <a:pt x="0" y="28"/>
                  </a:lnTo>
                  <a:lnTo>
                    <a:pt x="0" y="32"/>
                  </a:lnTo>
                  <a:lnTo>
                    <a:pt x="0" y="34"/>
                  </a:lnTo>
                  <a:lnTo>
                    <a:pt x="0" y="34"/>
                  </a:lnTo>
                  <a:lnTo>
                    <a:pt x="0" y="38"/>
                  </a:lnTo>
                  <a:lnTo>
                    <a:pt x="2" y="42"/>
                  </a:lnTo>
                  <a:lnTo>
                    <a:pt x="4" y="48"/>
                  </a:lnTo>
                  <a:lnTo>
                    <a:pt x="4" y="52"/>
                  </a:lnTo>
                  <a:lnTo>
                    <a:pt x="6" y="56"/>
                  </a:lnTo>
                  <a:lnTo>
                    <a:pt x="8" y="58"/>
                  </a:lnTo>
                  <a:lnTo>
                    <a:pt x="24" y="58"/>
                  </a:lnTo>
                  <a:lnTo>
                    <a:pt x="26" y="58"/>
                  </a:lnTo>
                  <a:lnTo>
                    <a:pt x="28" y="58"/>
                  </a:lnTo>
                  <a:lnTo>
                    <a:pt x="32" y="56"/>
                  </a:lnTo>
                  <a:lnTo>
                    <a:pt x="36" y="54"/>
                  </a:lnTo>
                  <a:lnTo>
                    <a:pt x="38" y="54"/>
                  </a:lnTo>
                  <a:lnTo>
                    <a:pt x="46" y="52"/>
                  </a:lnTo>
                  <a:lnTo>
                    <a:pt x="46" y="52"/>
                  </a:lnTo>
                  <a:lnTo>
                    <a:pt x="48" y="54"/>
                  </a:lnTo>
                  <a:lnTo>
                    <a:pt x="52" y="54"/>
                  </a:lnTo>
                  <a:lnTo>
                    <a:pt x="54" y="54"/>
                  </a:lnTo>
                  <a:lnTo>
                    <a:pt x="56" y="54"/>
                  </a:lnTo>
                  <a:lnTo>
                    <a:pt x="56" y="52"/>
                  </a:lnTo>
                  <a:lnTo>
                    <a:pt x="58" y="52"/>
                  </a:lnTo>
                  <a:lnTo>
                    <a:pt x="60" y="52"/>
                  </a:lnTo>
                  <a:lnTo>
                    <a:pt x="62" y="48"/>
                  </a:lnTo>
                  <a:lnTo>
                    <a:pt x="66" y="46"/>
                  </a:lnTo>
                  <a:lnTo>
                    <a:pt x="68" y="42"/>
                  </a:lnTo>
                  <a:lnTo>
                    <a:pt x="70" y="36"/>
                  </a:lnTo>
                  <a:lnTo>
                    <a:pt x="72" y="30"/>
                  </a:lnTo>
                  <a:lnTo>
                    <a:pt x="72" y="28"/>
                  </a:lnTo>
                  <a:lnTo>
                    <a:pt x="72" y="24"/>
                  </a:lnTo>
                  <a:lnTo>
                    <a:pt x="72" y="20"/>
                  </a:lnTo>
                  <a:lnTo>
                    <a:pt x="74" y="16"/>
                  </a:lnTo>
                  <a:lnTo>
                    <a:pt x="74" y="12"/>
                  </a:lnTo>
                  <a:lnTo>
                    <a:pt x="76" y="10"/>
                  </a:lnTo>
                  <a:lnTo>
                    <a:pt x="70" y="0"/>
                  </a:lnTo>
                  <a:lnTo>
                    <a:pt x="70" y="0"/>
                  </a:lnTo>
                  <a:lnTo>
                    <a:pt x="68" y="2"/>
                  </a:lnTo>
                  <a:lnTo>
                    <a:pt x="66" y="2"/>
                  </a:lnTo>
                  <a:lnTo>
                    <a:pt x="62" y="2"/>
                  </a:lnTo>
                  <a:lnTo>
                    <a:pt x="56" y="2"/>
                  </a:lnTo>
                  <a:lnTo>
                    <a:pt x="56" y="2"/>
                  </a:lnTo>
                  <a:lnTo>
                    <a:pt x="54" y="4"/>
                  </a:lnTo>
                  <a:lnTo>
                    <a:pt x="52" y="4"/>
                  </a:lnTo>
                  <a:lnTo>
                    <a:pt x="46" y="8"/>
                  </a:lnTo>
                  <a:lnTo>
                    <a:pt x="46" y="10"/>
                  </a:lnTo>
                  <a:lnTo>
                    <a:pt x="46" y="12"/>
                  </a:lnTo>
                  <a:lnTo>
                    <a:pt x="46" y="14"/>
                  </a:lnTo>
                  <a:lnTo>
                    <a:pt x="44" y="16"/>
                  </a:lnTo>
                  <a:lnTo>
                    <a:pt x="44" y="18"/>
                  </a:lnTo>
                  <a:lnTo>
                    <a:pt x="42"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0" name="Freeform 60"/>
            <p:cNvSpPr>
              <a:spLocks/>
            </p:cNvSpPr>
            <p:nvPr/>
          </p:nvSpPr>
          <p:spPr bwMode="gray">
            <a:xfrm>
              <a:off x="1015" y="2342"/>
              <a:ext cx="138" cy="66"/>
            </a:xfrm>
            <a:custGeom>
              <a:avLst/>
              <a:gdLst/>
              <a:ahLst/>
              <a:cxnLst>
                <a:cxn ang="0">
                  <a:pos x="134" y="22"/>
                </a:cxn>
                <a:cxn ang="0">
                  <a:pos x="130" y="18"/>
                </a:cxn>
                <a:cxn ang="0">
                  <a:pos x="126" y="16"/>
                </a:cxn>
                <a:cxn ang="0">
                  <a:pos x="118" y="12"/>
                </a:cxn>
                <a:cxn ang="0">
                  <a:pos x="110" y="14"/>
                </a:cxn>
                <a:cxn ang="0">
                  <a:pos x="106" y="18"/>
                </a:cxn>
                <a:cxn ang="0">
                  <a:pos x="104" y="20"/>
                </a:cxn>
                <a:cxn ang="0">
                  <a:pos x="104" y="24"/>
                </a:cxn>
                <a:cxn ang="0">
                  <a:pos x="100" y="22"/>
                </a:cxn>
                <a:cxn ang="0">
                  <a:pos x="94" y="24"/>
                </a:cxn>
                <a:cxn ang="0">
                  <a:pos x="90" y="24"/>
                </a:cxn>
                <a:cxn ang="0">
                  <a:pos x="84" y="22"/>
                </a:cxn>
                <a:cxn ang="0">
                  <a:pos x="76" y="20"/>
                </a:cxn>
                <a:cxn ang="0">
                  <a:pos x="60" y="14"/>
                </a:cxn>
                <a:cxn ang="0">
                  <a:pos x="46" y="8"/>
                </a:cxn>
                <a:cxn ang="0">
                  <a:pos x="36" y="4"/>
                </a:cxn>
                <a:cxn ang="0">
                  <a:pos x="30" y="0"/>
                </a:cxn>
                <a:cxn ang="0">
                  <a:pos x="28" y="2"/>
                </a:cxn>
                <a:cxn ang="0">
                  <a:pos x="28" y="4"/>
                </a:cxn>
                <a:cxn ang="0">
                  <a:pos x="26" y="6"/>
                </a:cxn>
                <a:cxn ang="0">
                  <a:pos x="24" y="4"/>
                </a:cxn>
                <a:cxn ang="0">
                  <a:pos x="22" y="4"/>
                </a:cxn>
                <a:cxn ang="0">
                  <a:pos x="20" y="0"/>
                </a:cxn>
                <a:cxn ang="0">
                  <a:pos x="18" y="0"/>
                </a:cxn>
                <a:cxn ang="0">
                  <a:pos x="18" y="4"/>
                </a:cxn>
                <a:cxn ang="0">
                  <a:pos x="14" y="6"/>
                </a:cxn>
                <a:cxn ang="0">
                  <a:pos x="12" y="6"/>
                </a:cxn>
                <a:cxn ang="0">
                  <a:pos x="6" y="6"/>
                </a:cxn>
                <a:cxn ang="0">
                  <a:pos x="4" y="8"/>
                </a:cxn>
                <a:cxn ang="0">
                  <a:pos x="0" y="8"/>
                </a:cxn>
                <a:cxn ang="0">
                  <a:pos x="8" y="20"/>
                </a:cxn>
                <a:cxn ang="0">
                  <a:pos x="16" y="42"/>
                </a:cxn>
                <a:cxn ang="0">
                  <a:pos x="18" y="42"/>
                </a:cxn>
                <a:cxn ang="0">
                  <a:pos x="18" y="44"/>
                </a:cxn>
                <a:cxn ang="0">
                  <a:pos x="20" y="46"/>
                </a:cxn>
                <a:cxn ang="0">
                  <a:pos x="24" y="46"/>
                </a:cxn>
                <a:cxn ang="0">
                  <a:pos x="30" y="46"/>
                </a:cxn>
                <a:cxn ang="0">
                  <a:pos x="34" y="42"/>
                </a:cxn>
                <a:cxn ang="0">
                  <a:pos x="42" y="44"/>
                </a:cxn>
                <a:cxn ang="0">
                  <a:pos x="42" y="46"/>
                </a:cxn>
                <a:cxn ang="0">
                  <a:pos x="44" y="48"/>
                </a:cxn>
                <a:cxn ang="0">
                  <a:pos x="52" y="50"/>
                </a:cxn>
                <a:cxn ang="0">
                  <a:pos x="60" y="52"/>
                </a:cxn>
                <a:cxn ang="0">
                  <a:pos x="62" y="58"/>
                </a:cxn>
                <a:cxn ang="0">
                  <a:pos x="68" y="64"/>
                </a:cxn>
                <a:cxn ang="0">
                  <a:pos x="72" y="64"/>
                </a:cxn>
                <a:cxn ang="0">
                  <a:pos x="78" y="66"/>
                </a:cxn>
                <a:cxn ang="0">
                  <a:pos x="86" y="64"/>
                </a:cxn>
                <a:cxn ang="0">
                  <a:pos x="90" y="62"/>
                </a:cxn>
                <a:cxn ang="0">
                  <a:pos x="98" y="60"/>
                </a:cxn>
                <a:cxn ang="0">
                  <a:pos x="102" y="58"/>
                </a:cxn>
                <a:cxn ang="0">
                  <a:pos x="104" y="54"/>
                </a:cxn>
                <a:cxn ang="0">
                  <a:pos x="104" y="50"/>
                </a:cxn>
                <a:cxn ang="0">
                  <a:pos x="108" y="48"/>
                </a:cxn>
                <a:cxn ang="0">
                  <a:pos x="112" y="44"/>
                </a:cxn>
                <a:cxn ang="0">
                  <a:pos x="118" y="46"/>
                </a:cxn>
                <a:cxn ang="0">
                  <a:pos x="126" y="44"/>
                </a:cxn>
                <a:cxn ang="0">
                  <a:pos x="130" y="40"/>
                </a:cxn>
                <a:cxn ang="0">
                  <a:pos x="136" y="38"/>
                </a:cxn>
                <a:cxn ang="0">
                  <a:pos x="138" y="38"/>
                </a:cxn>
                <a:cxn ang="0">
                  <a:pos x="136" y="36"/>
                </a:cxn>
                <a:cxn ang="0">
                  <a:pos x="136" y="30"/>
                </a:cxn>
                <a:cxn ang="0">
                  <a:pos x="138" y="24"/>
                </a:cxn>
              </a:cxnLst>
              <a:rect l="0" t="0" r="r" b="b"/>
              <a:pathLst>
                <a:path w="138" h="66">
                  <a:moveTo>
                    <a:pt x="138" y="24"/>
                  </a:moveTo>
                  <a:lnTo>
                    <a:pt x="134" y="22"/>
                  </a:lnTo>
                  <a:lnTo>
                    <a:pt x="132" y="20"/>
                  </a:lnTo>
                  <a:lnTo>
                    <a:pt x="130" y="18"/>
                  </a:lnTo>
                  <a:lnTo>
                    <a:pt x="128" y="16"/>
                  </a:lnTo>
                  <a:lnTo>
                    <a:pt x="126" y="16"/>
                  </a:lnTo>
                  <a:lnTo>
                    <a:pt x="122" y="12"/>
                  </a:lnTo>
                  <a:lnTo>
                    <a:pt x="118" y="12"/>
                  </a:lnTo>
                  <a:lnTo>
                    <a:pt x="114" y="14"/>
                  </a:lnTo>
                  <a:lnTo>
                    <a:pt x="110" y="14"/>
                  </a:lnTo>
                  <a:lnTo>
                    <a:pt x="108" y="16"/>
                  </a:lnTo>
                  <a:lnTo>
                    <a:pt x="106" y="18"/>
                  </a:lnTo>
                  <a:lnTo>
                    <a:pt x="104" y="18"/>
                  </a:lnTo>
                  <a:lnTo>
                    <a:pt x="104" y="20"/>
                  </a:lnTo>
                  <a:lnTo>
                    <a:pt x="104" y="22"/>
                  </a:lnTo>
                  <a:lnTo>
                    <a:pt x="104" y="24"/>
                  </a:lnTo>
                  <a:lnTo>
                    <a:pt x="102" y="24"/>
                  </a:lnTo>
                  <a:lnTo>
                    <a:pt x="100" y="22"/>
                  </a:lnTo>
                  <a:lnTo>
                    <a:pt x="96" y="22"/>
                  </a:lnTo>
                  <a:lnTo>
                    <a:pt x="94" y="24"/>
                  </a:lnTo>
                  <a:lnTo>
                    <a:pt x="92" y="24"/>
                  </a:lnTo>
                  <a:lnTo>
                    <a:pt x="90" y="24"/>
                  </a:lnTo>
                  <a:lnTo>
                    <a:pt x="84" y="26"/>
                  </a:lnTo>
                  <a:lnTo>
                    <a:pt x="84" y="22"/>
                  </a:lnTo>
                  <a:lnTo>
                    <a:pt x="80" y="22"/>
                  </a:lnTo>
                  <a:lnTo>
                    <a:pt x="76" y="20"/>
                  </a:lnTo>
                  <a:lnTo>
                    <a:pt x="68" y="14"/>
                  </a:lnTo>
                  <a:lnTo>
                    <a:pt x="60" y="14"/>
                  </a:lnTo>
                  <a:lnTo>
                    <a:pt x="58" y="8"/>
                  </a:lnTo>
                  <a:lnTo>
                    <a:pt x="46" y="8"/>
                  </a:lnTo>
                  <a:lnTo>
                    <a:pt x="42" y="4"/>
                  </a:lnTo>
                  <a:lnTo>
                    <a:pt x="36" y="4"/>
                  </a:lnTo>
                  <a:lnTo>
                    <a:pt x="34" y="0"/>
                  </a:lnTo>
                  <a:lnTo>
                    <a:pt x="30" y="0"/>
                  </a:lnTo>
                  <a:lnTo>
                    <a:pt x="30" y="2"/>
                  </a:lnTo>
                  <a:lnTo>
                    <a:pt x="28" y="2"/>
                  </a:lnTo>
                  <a:lnTo>
                    <a:pt x="28" y="4"/>
                  </a:lnTo>
                  <a:lnTo>
                    <a:pt x="28" y="4"/>
                  </a:lnTo>
                  <a:lnTo>
                    <a:pt x="28" y="6"/>
                  </a:lnTo>
                  <a:lnTo>
                    <a:pt x="26" y="6"/>
                  </a:lnTo>
                  <a:lnTo>
                    <a:pt x="24" y="6"/>
                  </a:lnTo>
                  <a:lnTo>
                    <a:pt x="24" y="4"/>
                  </a:lnTo>
                  <a:lnTo>
                    <a:pt x="22" y="4"/>
                  </a:lnTo>
                  <a:lnTo>
                    <a:pt x="22" y="4"/>
                  </a:lnTo>
                  <a:lnTo>
                    <a:pt x="22" y="2"/>
                  </a:lnTo>
                  <a:lnTo>
                    <a:pt x="20" y="0"/>
                  </a:lnTo>
                  <a:lnTo>
                    <a:pt x="18" y="0"/>
                  </a:lnTo>
                  <a:lnTo>
                    <a:pt x="18" y="0"/>
                  </a:lnTo>
                  <a:lnTo>
                    <a:pt x="20" y="4"/>
                  </a:lnTo>
                  <a:lnTo>
                    <a:pt x="18" y="4"/>
                  </a:lnTo>
                  <a:lnTo>
                    <a:pt x="16" y="4"/>
                  </a:lnTo>
                  <a:lnTo>
                    <a:pt x="14" y="6"/>
                  </a:lnTo>
                  <a:lnTo>
                    <a:pt x="12" y="6"/>
                  </a:lnTo>
                  <a:lnTo>
                    <a:pt x="12" y="6"/>
                  </a:lnTo>
                  <a:lnTo>
                    <a:pt x="8" y="6"/>
                  </a:lnTo>
                  <a:lnTo>
                    <a:pt x="6" y="6"/>
                  </a:lnTo>
                  <a:lnTo>
                    <a:pt x="6" y="8"/>
                  </a:lnTo>
                  <a:lnTo>
                    <a:pt x="4" y="8"/>
                  </a:lnTo>
                  <a:lnTo>
                    <a:pt x="2" y="8"/>
                  </a:lnTo>
                  <a:lnTo>
                    <a:pt x="0" y="8"/>
                  </a:lnTo>
                  <a:lnTo>
                    <a:pt x="0" y="18"/>
                  </a:lnTo>
                  <a:lnTo>
                    <a:pt x="8" y="20"/>
                  </a:lnTo>
                  <a:lnTo>
                    <a:pt x="12" y="26"/>
                  </a:lnTo>
                  <a:lnTo>
                    <a:pt x="16" y="42"/>
                  </a:lnTo>
                  <a:lnTo>
                    <a:pt x="16" y="42"/>
                  </a:lnTo>
                  <a:lnTo>
                    <a:pt x="18" y="42"/>
                  </a:lnTo>
                  <a:lnTo>
                    <a:pt x="18" y="44"/>
                  </a:lnTo>
                  <a:lnTo>
                    <a:pt x="18" y="44"/>
                  </a:lnTo>
                  <a:lnTo>
                    <a:pt x="18" y="46"/>
                  </a:lnTo>
                  <a:lnTo>
                    <a:pt x="20" y="46"/>
                  </a:lnTo>
                  <a:lnTo>
                    <a:pt x="22" y="46"/>
                  </a:lnTo>
                  <a:lnTo>
                    <a:pt x="24" y="46"/>
                  </a:lnTo>
                  <a:lnTo>
                    <a:pt x="26" y="48"/>
                  </a:lnTo>
                  <a:lnTo>
                    <a:pt x="30" y="46"/>
                  </a:lnTo>
                  <a:lnTo>
                    <a:pt x="32" y="46"/>
                  </a:lnTo>
                  <a:lnTo>
                    <a:pt x="34" y="42"/>
                  </a:lnTo>
                  <a:lnTo>
                    <a:pt x="42" y="42"/>
                  </a:lnTo>
                  <a:lnTo>
                    <a:pt x="42" y="44"/>
                  </a:lnTo>
                  <a:lnTo>
                    <a:pt x="42" y="44"/>
                  </a:lnTo>
                  <a:lnTo>
                    <a:pt x="42" y="46"/>
                  </a:lnTo>
                  <a:lnTo>
                    <a:pt x="42" y="48"/>
                  </a:lnTo>
                  <a:lnTo>
                    <a:pt x="44" y="48"/>
                  </a:lnTo>
                  <a:lnTo>
                    <a:pt x="46" y="50"/>
                  </a:lnTo>
                  <a:lnTo>
                    <a:pt x="52" y="50"/>
                  </a:lnTo>
                  <a:lnTo>
                    <a:pt x="58" y="50"/>
                  </a:lnTo>
                  <a:lnTo>
                    <a:pt x="60" y="52"/>
                  </a:lnTo>
                  <a:lnTo>
                    <a:pt x="60" y="54"/>
                  </a:lnTo>
                  <a:lnTo>
                    <a:pt x="62" y="58"/>
                  </a:lnTo>
                  <a:lnTo>
                    <a:pt x="66" y="60"/>
                  </a:lnTo>
                  <a:lnTo>
                    <a:pt x="68" y="64"/>
                  </a:lnTo>
                  <a:lnTo>
                    <a:pt x="70" y="64"/>
                  </a:lnTo>
                  <a:lnTo>
                    <a:pt x="72" y="64"/>
                  </a:lnTo>
                  <a:lnTo>
                    <a:pt x="74" y="66"/>
                  </a:lnTo>
                  <a:lnTo>
                    <a:pt x="78" y="66"/>
                  </a:lnTo>
                  <a:lnTo>
                    <a:pt x="82" y="66"/>
                  </a:lnTo>
                  <a:lnTo>
                    <a:pt x="86" y="64"/>
                  </a:lnTo>
                  <a:lnTo>
                    <a:pt x="86" y="64"/>
                  </a:lnTo>
                  <a:lnTo>
                    <a:pt x="90" y="62"/>
                  </a:lnTo>
                  <a:lnTo>
                    <a:pt x="94" y="60"/>
                  </a:lnTo>
                  <a:lnTo>
                    <a:pt x="98" y="60"/>
                  </a:lnTo>
                  <a:lnTo>
                    <a:pt x="102" y="60"/>
                  </a:lnTo>
                  <a:lnTo>
                    <a:pt x="102" y="58"/>
                  </a:lnTo>
                  <a:lnTo>
                    <a:pt x="104" y="56"/>
                  </a:lnTo>
                  <a:lnTo>
                    <a:pt x="104" y="54"/>
                  </a:lnTo>
                  <a:lnTo>
                    <a:pt x="104" y="52"/>
                  </a:lnTo>
                  <a:lnTo>
                    <a:pt x="104" y="50"/>
                  </a:lnTo>
                  <a:lnTo>
                    <a:pt x="106" y="50"/>
                  </a:lnTo>
                  <a:lnTo>
                    <a:pt x="108" y="48"/>
                  </a:lnTo>
                  <a:lnTo>
                    <a:pt x="110" y="46"/>
                  </a:lnTo>
                  <a:lnTo>
                    <a:pt x="112" y="44"/>
                  </a:lnTo>
                  <a:lnTo>
                    <a:pt x="114" y="44"/>
                  </a:lnTo>
                  <a:lnTo>
                    <a:pt x="118" y="46"/>
                  </a:lnTo>
                  <a:lnTo>
                    <a:pt x="122" y="44"/>
                  </a:lnTo>
                  <a:lnTo>
                    <a:pt x="126" y="44"/>
                  </a:lnTo>
                  <a:lnTo>
                    <a:pt x="128" y="42"/>
                  </a:lnTo>
                  <a:lnTo>
                    <a:pt x="130" y="40"/>
                  </a:lnTo>
                  <a:lnTo>
                    <a:pt x="132" y="38"/>
                  </a:lnTo>
                  <a:lnTo>
                    <a:pt x="136" y="38"/>
                  </a:lnTo>
                  <a:lnTo>
                    <a:pt x="138" y="38"/>
                  </a:lnTo>
                  <a:lnTo>
                    <a:pt x="138" y="38"/>
                  </a:lnTo>
                  <a:lnTo>
                    <a:pt x="138" y="38"/>
                  </a:lnTo>
                  <a:lnTo>
                    <a:pt x="136" y="36"/>
                  </a:lnTo>
                  <a:lnTo>
                    <a:pt x="136" y="34"/>
                  </a:lnTo>
                  <a:lnTo>
                    <a:pt x="136" y="30"/>
                  </a:lnTo>
                  <a:lnTo>
                    <a:pt x="138" y="26"/>
                  </a:lnTo>
                  <a:lnTo>
                    <a:pt x="138" y="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1" name="Freeform 61"/>
            <p:cNvSpPr>
              <a:spLocks/>
            </p:cNvSpPr>
            <p:nvPr/>
          </p:nvSpPr>
          <p:spPr bwMode="gray">
            <a:xfrm>
              <a:off x="1031" y="2246"/>
              <a:ext cx="152" cy="122"/>
            </a:xfrm>
            <a:custGeom>
              <a:avLst/>
              <a:gdLst/>
              <a:ahLst/>
              <a:cxnLst>
                <a:cxn ang="0">
                  <a:pos x="84" y="2"/>
                </a:cxn>
                <a:cxn ang="0">
                  <a:pos x="80" y="10"/>
                </a:cxn>
                <a:cxn ang="0">
                  <a:pos x="60" y="18"/>
                </a:cxn>
                <a:cxn ang="0">
                  <a:pos x="52" y="18"/>
                </a:cxn>
                <a:cxn ang="0">
                  <a:pos x="46" y="16"/>
                </a:cxn>
                <a:cxn ang="0">
                  <a:pos x="36" y="22"/>
                </a:cxn>
                <a:cxn ang="0">
                  <a:pos x="30" y="28"/>
                </a:cxn>
                <a:cxn ang="0">
                  <a:pos x="4" y="36"/>
                </a:cxn>
                <a:cxn ang="0">
                  <a:pos x="4" y="48"/>
                </a:cxn>
                <a:cxn ang="0">
                  <a:pos x="4" y="52"/>
                </a:cxn>
                <a:cxn ang="0">
                  <a:pos x="0" y="56"/>
                </a:cxn>
                <a:cxn ang="0">
                  <a:pos x="6" y="62"/>
                </a:cxn>
                <a:cxn ang="0">
                  <a:pos x="10" y="66"/>
                </a:cxn>
                <a:cxn ang="0">
                  <a:pos x="10" y="72"/>
                </a:cxn>
                <a:cxn ang="0">
                  <a:pos x="6" y="76"/>
                </a:cxn>
                <a:cxn ang="0">
                  <a:pos x="6" y="78"/>
                </a:cxn>
                <a:cxn ang="0">
                  <a:pos x="8" y="84"/>
                </a:cxn>
                <a:cxn ang="0">
                  <a:pos x="8" y="90"/>
                </a:cxn>
                <a:cxn ang="0">
                  <a:pos x="8" y="94"/>
                </a:cxn>
                <a:cxn ang="0">
                  <a:pos x="6" y="100"/>
                </a:cxn>
                <a:cxn ang="0">
                  <a:pos x="8" y="100"/>
                </a:cxn>
                <a:cxn ang="0">
                  <a:pos x="12" y="102"/>
                </a:cxn>
                <a:cxn ang="0">
                  <a:pos x="12" y="98"/>
                </a:cxn>
                <a:cxn ang="0">
                  <a:pos x="18" y="96"/>
                </a:cxn>
                <a:cxn ang="0">
                  <a:pos x="30" y="104"/>
                </a:cxn>
                <a:cxn ang="0">
                  <a:pos x="52" y="110"/>
                </a:cxn>
                <a:cxn ang="0">
                  <a:pos x="68" y="118"/>
                </a:cxn>
                <a:cxn ang="0">
                  <a:pos x="76" y="120"/>
                </a:cxn>
                <a:cxn ang="0">
                  <a:pos x="84" y="118"/>
                </a:cxn>
                <a:cxn ang="0">
                  <a:pos x="88" y="118"/>
                </a:cxn>
                <a:cxn ang="0">
                  <a:pos x="90" y="114"/>
                </a:cxn>
                <a:cxn ang="0">
                  <a:pos x="98" y="110"/>
                </a:cxn>
                <a:cxn ang="0">
                  <a:pos x="110" y="112"/>
                </a:cxn>
                <a:cxn ang="0">
                  <a:pos x="116" y="116"/>
                </a:cxn>
                <a:cxn ang="0">
                  <a:pos x="124" y="120"/>
                </a:cxn>
                <a:cxn ang="0">
                  <a:pos x="128" y="118"/>
                </a:cxn>
                <a:cxn ang="0">
                  <a:pos x="150" y="104"/>
                </a:cxn>
                <a:cxn ang="0">
                  <a:pos x="152" y="100"/>
                </a:cxn>
                <a:cxn ang="0">
                  <a:pos x="146" y="86"/>
                </a:cxn>
                <a:cxn ang="0">
                  <a:pos x="142" y="78"/>
                </a:cxn>
                <a:cxn ang="0">
                  <a:pos x="132" y="64"/>
                </a:cxn>
                <a:cxn ang="0">
                  <a:pos x="126" y="58"/>
                </a:cxn>
                <a:cxn ang="0">
                  <a:pos x="132" y="54"/>
                </a:cxn>
                <a:cxn ang="0">
                  <a:pos x="134" y="40"/>
                </a:cxn>
                <a:cxn ang="0">
                  <a:pos x="130" y="32"/>
                </a:cxn>
                <a:cxn ang="0">
                  <a:pos x="124" y="18"/>
                </a:cxn>
                <a:cxn ang="0">
                  <a:pos x="116" y="12"/>
                </a:cxn>
                <a:cxn ang="0">
                  <a:pos x="112" y="6"/>
                </a:cxn>
                <a:cxn ang="0">
                  <a:pos x="104" y="8"/>
                </a:cxn>
                <a:cxn ang="0">
                  <a:pos x="94" y="8"/>
                </a:cxn>
              </a:cxnLst>
              <a:rect l="0" t="0" r="r" b="b"/>
              <a:pathLst>
                <a:path w="152" h="122">
                  <a:moveTo>
                    <a:pt x="90" y="4"/>
                  </a:moveTo>
                  <a:lnTo>
                    <a:pt x="84" y="0"/>
                  </a:lnTo>
                  <a:lnTo>
                    <a:pt x="84" y="2"/>
                  </a:lnTo>
                  <a:lnTo>
                    <a:pt x="82" y="4"/>
                  </a:lnTo>
                  <a:lnTo>
                    <a:pt x="82" y="8"/>
                  </a:lnTo>
                  <a:lnTo>
                    <a:pt x="80" y="10"/>
                  </a:lnTo>
                  <a:lnTo>
                    <a:pt x="78" y="12"/>
                  </a:lnTo>
                  <a:lnTo>
                    <a:pt x="78" y="12"/>
                  </a:lnTo>
                  <a:lnTo>
                    <a:pt x="60" y="18"/>
                  </a:lnTo>
                  <a:lnTo>
                    <a:pt x="56" y="18"/>
                  </a:lnTo>
                  <a:lnTo>
                    <a:pt x="52" y="18"/>
                  </a:lnTo>
                  <a:lnTo>
                    <a:pt x="52" y="18"/>
                  </a:lnTo>
                  <a:lnTo>
                    <a:pt x="52" y="16"/>
                  </a:lnTo>
                  <a:lnTo>
                    <a:pt x="48" y="16"/>
                  </a:lnTo>
                  <a:lnTo>
                    <a:pt x="46" y="16"/>
                  </a:lnTo>
                  <a:lnTo>
                    <a:pt x="42" y="16"/>
                  </a:lnTo>
                  <a:lnTo>
                    <a:pt x="38" y="20"/>
                  </a:lnTo>
                  <a:lnTo>
                    <a:pt x="36" y="22"/>
                  </a:lnTo>
                  <a:lnTo>
                    <a:pt x="32" y="24"/>
                  </a:lnTo>
                  <a:lnTo>
                    <a:pt x="30" y="26"/>
                  </a:lnTo>
                  <a:lnTo>
                    <a:pt x="30" y="28"/>
                  </a:lnTo>
                  <a:lnTo>
                    <a:pt x="4" y="32"/>
                  </a:lnTo>
                  <a:lnTo>
                    <a:pt x="4" y="32"/>
                  </a:lnTo>
                  <a:lnTo>
                    <a:pt x="4" y="36"/>
                  </a:lnTo>
                  <a:lnTo>
                    <a:pt x="4" y="40"/>
                  </a:lnTo>
                  <a:lnTo>
                    <a:pt x="4" y="44"/>
                  </a:lnTo>
                  <a:lnTo>
                    <a:pt x="4" y="48"/>
                  </a:lnTo>
                  <a:lnTo>
                    <a:pt x="4" y="48"/>
                  </a:lnTo>
                  <a:lnTo>
                    <a:pt x="4" y="50"/>
                  </a:lnTo>
                  <a:lnTo>
                    <a:pt x="4" y="52"/>
                  </a:lnTo>
                  <a:lnTo>
                    <a:pt x="4" y="54"/>
                  </a:lnTo>
                  <a:lnTo>
                    <a:pt x="0" y="54"/>
                  </a:lnTo>
                  <a:lnTo>
                    <a:pt x="0" y="56"/>
                  </a:lnTo>
                  <a:lnTo>
                    <a:pt x="2" y="56"/>
                  </a:lnTo>
                  <a:lnTo>
                    <a:pt x="4" y="60"/>
                  </a:lnTo>
                  <a:lnTo>
                    <a:pt x="6" y="62"/>
                  </a:lnTo>
                  <a:lnTo>
                    <a:pt x="8" y="62"/>
                  </a:lnTo>
                  <a:lnTo>
                    <a:pt x="8" y="64"/>
                  </a:lnTo>
                  <a:lnTo>
                    <a:pt x="10" y="66"/>
                  </a:lnTo>
                  <a:lnTo>
                    <a:pt x="12" y="68"/>
                  </a:lnTo>
                  <a:lnTo>
                    <a:pt x="12" y="70"/>
                  </a:lnTo>
                  <a:lnTo>
                    <a:pt x="10" y="72"/>
                  </a:lnTo>
                  <a:lnTo>
                    <a:pt x="10" y="72"/>
                  </a:lnTo>
                  <a:lnTo>
                    <a:pt x="8" y="74"/>
                  </a:lnTo>
                  <a:lnTo>
                    <a:pt x="6" y="76"/>
                  </a:lnTo>
                  <a:lnTo>
                    <a:pt x="6" y="76"/>
                  </a:lnTo>
                  <a:lnTo>
                    <a:pt x="6" y="78"/>
                  </a:lnTo>
                  <a:lnTo>
                    <a:pt x="6" y="78"/>
                  </a:lnTo>
                  <a:lnTo>
                    <a:pt x="8" y="80"/>
                  </a:lnTo>
                  <a:lnTo>
                    <a:pt x="8" y="82"/>
                  </a:lnTo>
                  <a:lnTo>
                    <a:pt x="8" y="84"/>
                  </a:lnTo>
                  <a:lnTo>
                    <a:pt x="6" y="86"/>
                  </a:lnTo>
                  <a:lnTo>
                    <a:pt x="6" y="88"/>
                  </a:lnTo>
                  <a:lnTo>
                    <a:pt x="8" y="90"/>
                  </a:lnTo>
                  <a:lnTo>
                    <a:pt x="6" y="90"/>
                  </a:lnTo>
                  <a:lnTo>
                    <a:pt x="6" y="92"/>
                  </a:lnTo>
                  <a:lnTo>
                    <a:pt x="8" y="94"/>
                  </a:lnTo>
                  <a:lnTo>
                    <a:pt x="8" y="96"/>
                  </a:lnTo>
                  <a:lnTo>
                    <a:pt x="8" y="98"/>
                  </a:lnTo>
                  <a:lnTo>
                    <a:pt x="6" y="100"/>
                  </a:lnTo>
                  <a:lnTo>
                    <a:pt x="6" y="100"/>
                  </a:lnTo>
                  <a:lnTo>
                    <a:pt x="6" y="100"/>
                  </a:lnTo>
                  <a:lnTo>
                    <a:pt x="8" y="100"/>
                  </a:lnTo>
                  <a:lnTo>
                    <a:pt x="8" y="102"/>
                  </a:lnTo>
                  <a:lnTo>
                    <a:pt x="10" y="102"/>
                  </a:lnTo>
                  <a:lnTo>
                    <a:pt x="12" y="102"/>
                  </a:lnTo>
                  <a:lnTo>
                    <a:pt x="12" y="100"/>
                  </a:lnTo>
                  <a:lnTo>
                    <a:pt x="12" y="100"/>
                  </a:lnTo>
                  <a:lnTo>
                    <a:pt x="12" y="98"/>
                  </a:lnTo>
                  <a:lnTo>
                    <a:pt x="14" y="98"/>
                  </a:lnTo>
                  <a:lnTo>
                    <a:pt x="14" y="96"/>
                  </a:lnTo>
                  <a:lnTo>
                    <a:pt x="18" y="96"/>
                  </a:lnTo>
                  <a:lnTo>
                    <a:pt x="20" y="100"/>
                  </a:lnTo>
                  <a:lnTo>
                    <a:pt x="26" y="100"/>
                  </a:lnTo>
                  <a:lnTo>
                    <a:pt x="30" y="104"/>
                  </a:lnTo>
                  <a:lnTo>
                    <a:pt x="42" y="104"/>
                  </a:lnTo>
                  <a:lnTo>
                    <a:pt x="44" y="110"/>
                  </a:lnTo>
                  <a:lnTo>
                    <a:pt x="52" y="110"/>
                  </a:lnTo>
                  <a:lnTo>
                    <a:pt x="60" y="116"/>
                  </a:lnTo>
                  <a:lnTo>
                    <a:pt x="64" y="118"/>
                  </a:lnTo>
                  <a:lnTo>
                    <a:pt x="68" y="118"/>
                  </a:lnTo>
                  <a:lnTo>
                    <a:pt x="68" y="122"/>
                  </a:lnTo>
                  <a:lnTo>
                    <a:pt x="74" y="120"/>
                  </a:lnTo>
                  <a:lnTo>
                    <a:pt x="76" y="120"/>
                  </a:lnTo>
                  <a:lnTo>
                    <a:pt x="78" y="120"/>
                  </a:lnTo>
                  <a:lnTo>
                    <a:pt x="80" y="118"/>
                  </a:lnTo>
                  <a:lnTo>
                    <a:pt x="84" y="118"/>
                  </a:lnTo>
                  <a:lnTo>
                    <a:pt x="86" y="120"/>
                  </a:lnTo>
                  <a:lnTo>
                    <a:pt x="88" y="120"/>
                  </a:lnTo>
                  <a:lnTo>
                    <a:pt x="88" y="118"/>
                  </a:lnTo>
                  <a:lnTo>
                    <a:pt x="88" y="116"/>
                  </a:lnTo>
                  <a:lnTo>
                    <a:pt x="88" y="114"/>
                  </a:lnTo>
                  <a:lnTo>
                    <a:pt x="90" y="114"/>
                  </a:lnTo>
                  <a:lnTo>
                    <a:pt x="92" y="112"/>
                  </a:lnTo>
                  <a:lnTo>
                    <a:pt x="94" y="110"/>
                  </a:lnTo>
                  <a:lnTo>
                    <a:pt x="98" y="110"/>
                  </a:lnTo>
                  <a:lnTo>
                    <a:pt x="102" y="108"/>
                  </a:lnTo>
                  <a:lnTo>
                    <a:pt x="106" y="108"/>
                  </a:lnTo>
                  <a:lnTo>
                    <a:pt x="110" y="112"/>
                  </a:lnTo>
                  <a:lnTo>
                    <a:pt x="112" y="112"/>
                  </a:lnTo>
                  <a:lnTo>
                    <a:pt x="114" y="114"/>
                  </a:lnTo>
                  <a:lnTo>
                    <a:pt x="116" y="116"/>
                  </a:lnTo>
                  <a:lnTo>
                    <a:pt x="118" y="118"/>
                  </a:lnTo>
                  <a:lnTo>
                    <a:pt x="122" y="120"/>
                  </a:lnTo>
                  <a:lnTo>
                    <a:pt x="124" y="120"/>
                  </a:lnTo>
                  <a:lnTo>
                    <a:pt x="126" y="120"/>
                  </a:lnTo>
                  <a:lnTo>
                    <a:pt x="128" y="120"/>
                  </a:lnTo>
                  <a:lnTo>
                    <a:pt x="128" y="118"/>
                  </a:lnTo>
                  <a:lnTo>
                    <a:pt x="150" y="104"/>
                  </a:lnTo>
                  <a:lnTo>
                    <a:pt x="150" y="104"/>
                  </a:lnTo>
                  <a:lnTo>
                    <a:pt x="150" y="104"/>
                  </a:lnTo>
                  <a:lnTo>
                    <a:pt x="150" y="104"/>
                  </a:lnTo>
                  <a:lnTo>
                    <a:pt x="152" y="102"/>
                  </a:lnTo>
                  <a:lnTo>
                    <a:pt x="152" y="100"/>
                  </a:lnTo>
                  <a:lnTo>
                    <a:pt x="150" y="98"/>
                  </a:lnTo>
                  <a:lnTo>
                    <a:pt x="148" y="92"/>
                  </a:lnTo>
                  <a:lnTo>
                    <a:pt x="146" y="86"/>
                  </a:lnTo>
                  <a:lnTo>
                    <a:pt x="146" y="84"/>
                  </a:lnTo>
                  <a:lnTo>
                    <a:pt x="144" y="82"/>
                  </a:lnTo>
                  <a:lnTo>
                    <a:pt x="142" y="78"/>
                  </a:lnTo>
                  <a:lnTo>
                    <a:pt x="140" y="72"/>
                  </a:lnTo>
                  <a:lnTo>
                    <a:pt x="136" y="68"/>
                  </a:lnTo>
                  <a:lnTo>
                    <a:pt x="132" y="64"/>
                  </a:lnTo>
                  <a:lnTo>
                    <a:pt x="130" y="60"/>
                  </a:lnTo>
                  <a:lnTo>
                    <a:pt x="126" y="58"/>
                  </a:lnTo>
                  <a:lnTo>
                    <a:pt x="126" y="58"/>
                  </a:lnTo>
                  <a:lnTo>
                    <a:pt x="128" y="58"/>
                  </a:lnTo>
                  <a:lnTo>
                    <a:pt x="130" y="56"/>
                  </a:lnTo>
                  <a:lnTo>
                    <a:pt x="132" y="54"/>
                  </a:lnTo>
                  <a:lnTo>
                    <a:pt x="134" y="50"/>
                  </a:lnTo>
                  <a:lnTo>
                    <a:pt x="136" y="46"/>
                  </a:lnTo>
                  <a:lnTo>
                    <a:pt x="134" y="40"/>
                  </a:lnTo>
                  <a:lnTo>
                    <a:pt x="134" y="40"/>
                  </a:lnTo>
                  <a:lnTo>
                    <a:pt x="132" y="36"/>
                  </a:lnTo>
                  <a:lnTo>
                    <a:pt x="130" y="32"/>
                  </a:lnTo>
                  <a:lnTo>
                    <a:pt x="128" y="28"/>
                  </a:lnTo>
                  <a:lnTo>
                    <a:pt x="126" y="22"/>
                  </a:lnTo>
                  <a:lnTo>
                    <a:pt x="124" y="18"/>
                  </a:lnTo>
                  <a:lnTo>
                    <a:pt x="122" y="16"/>
                  </a:lnTo>
                  <a:lnTo>
                    <a:pt x="120" y="14"/>
                  </a:lnTo>
                  <a:lnTo>
                    <a:pt x="116" y="12"/>
                  </a:lnTo>
                  <a:lnTo>
                    <a:pt x="114" y="10"/>
                  </a:lnTo>
                  <a:lnTo>
                    <a:pt x="112" y="8"/>
                  </a:lnTo>
                  <a:lnTo>
                    <a:pt x="112" y="6"/>
                  </a:lnTo>
                  <a:lnTo>
                    <a:pt x="110" y="6"/>
                  </a:lnTo>
                  <a:lnTo>
                    <a:pt x="108" y="8"/>
                  </a:lnTo>
                  <a:lnTo>
                    <a:pt x="104" y="8"/>
                  </a:lnTo>
                  <a:lnTo>
                    <a:pt x="98" y="8"/>
                  </a:lnTo>
                  <a:lnTo>
                    <a:pt x="98" y="8"/>
                  </a:lnTo>
                  <a:lnTo>
                    <a:pt x="94" y="8"/>
                  </a:lnTo>
                  <a:lnTo>
                    <a:pt x="92" y="6"/>
                  </a:lnTo>
                  <a:lnTo>
                    <a:pt x="90"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2" name="Freeform 62"/>
            <p:cNvSpPr>
              <a:spLocks/>
            </p:cNvSpPr>
            <p:nvPr/>
          </p:nvSpPr>
          <p:spPr bwMode="gray">
            <a:xfrm>
              <a:off x="1129" y="2384"/>
              <a:ext cx="102" cy="84"/>
            </a:xfrm>
            <a:custGeom>
              <a:avLst/>
              <a:gdLst/>
              <a:ahLst/>
              <a:cxnLst>
                <a:cxn ang="0">
                  <a:pos x="20" y="6"/>
                </a:cxn>
                <a:cxn ang="0">
                  <a:pos x="26" y="2"/>
                </a:cxn>
                <a:cxn ang="0">
                  <a:pos x="38" y="2"/>
                </a:cxn>
                <a:cxn ang="0">
                  <a:pos x="48" y="4"/>
                </a:cxn>
                <a:cxn ang="0">
                  <a:pos x="52" y="6"/>
                </a:cxn>
                <a:cxn ang="0">
                  <a:pos x="60" y="6"/>
                </a:cxn>
                <a:cxn ang="0">
                  <a:pos x="68" y="4"/>
                </a:cxn>
                <a:cxn ang="0">
                  <a:pos x="72" y="0"/>
                </a:cxn>
                <a:cxn ang="0">
                  <a:pos x="76" y="2"/>
                </a:cxn>
                <a:cxn ang="0">
                  <a:pos x="84" y="6"/>
                </a:cxn>
                <a:cxn ang="0">
                  <a:pos x="92" y="14"/>
                </a:cxn>
                <a:cxn ang="0">
                  <a:pos x="94" y="20"/>
                </a:cxn>
                <a:cxn ang="0">
                  <a:pos x="96" y="30"/>
                </a:cxn>
                <a:cxn ang="0">
                  <a:pos x="98" y="40"/>
                </a:cxn>
                <a:cxn ang="0">
                  <a:pos x="96" y="54"/>
                </a:cxn>
                <a:cxn ang="0">
                  <a:pos x="98" y="60"/>
                </a:cxn>
                <a:cxn ang="0">
                  <a:pos x="102" y="64"/>
                </a:cxn>
                <a:cxn ang="0">
                  <a:pos x="100" y="66"/>
                </a:cxn>
                <a:cxn ang="0">
                  <a:pos x="100" y="70"/>
                </a:cxn>
                <a:cxn ang="0">
                  <a:pos x="100" y="74"/>
                </a:cxn>
                <a:cxn ang="0">
                  <a:pos x="100" y="82"/>
                </a:cxn>
                <a:cxn ang="0">
                  <a:pos x="100" y="84"/>
                </a:cxn>
                <a:cxn ang="0">
                  <a:pos x="94" y="80"/>
                </a:cxn>
                <a:cxn ang="0">
                  <a:pos x="88" y="76"/>
                </a:cxn>
                <a:cxn ang="0">
                  <a:pos x="74" y="72"/>
                </a:cxn>
                <a:cxn ang="0">
                  <a:pos x="72" y="70"/>
                </a:cxn>
                <a:cxn ang="0">
                  <a:pos x="64" y="66"/>
                </a:cxn>
                <a:cxn ang="0">
                  <a:pos x="60" y="66"/>
                </a:cxn>
                <a:cxn ang="0">
                  <a:pos x="48" y="66"/>
                </a:cxn>
                <a:cxn ang="0">
                  <a:pos x="34" y="72"/>
                </a:cxn>
                <a:cxn ang="0">
                  <a:pos x="32" y="72"/>
                </a:cxn>
                <a:cxn ang="0">
                  <a:pos x="26" y="72"/>
                </a:cxn>
                <a:cxn ang="0">
                  <a:pos x="16" y="64"/>
                </a:cxn>
                <a:cxn ang="0">
                  <a:pos x="8" y="58"/>
                </a:cxn>
                <a:cxn ang="0">
                  <a:pos x="0" y="54"/>
                </a:cxn>
                <a:cxn ang="0">
                  <a:pos x="4" y="52"/>
                </a:cxn>
                <a:cxn ang="0">
                  <a:pos x="10" y="44"/>
                </a:cxn>
                <a:cxn ang="0">
                  <a:pos x="16" y="36"/>
                </a:cxn>
                <a:cxn ang="0">
                  <a:pos x="16" y="32"/>
                </a:cxn>
                <a:cxn ang="0">
                  <a:pos x="18" y="20"/>
                </a:cxn>
                <a:cxn ang="0">
                  <a:pos x="18" y="12"/>
                </a:cxn>
                <a:cxn ang="0">
                  <a:pos x="20" y="6"/>
                </a:cxn>
              </a:cxnLst>
              <a:rect l="0" t="0" r="r" b="b"/>
              <a:pathLst>
                <a:path w="102" h="84">
                  <a:moveTo>
                    <a:pt x="20" y="6"/>
                  </a:moveTo>
                  <a:lnTo>
                    <a:pt x="20" y="6"/>
                  </a:lnTo>
                  <a:lnTo>
                    <a:pt x="22" y="4"/>
                  </a:lnTo>
                  <a:lnTo>
                    <a:pt x="26" y="2"/>
                  </a:lnTo>
                  <a:lnTo>
                    <a:pt x="32" y="2"/>
                  </a:lnTo>
                  <a:lnTo>
                    <a:pt x="38" y="2"/>
                  </a:lnTo>
                  <a:lnTo>
                    <a:pt x="42" y="2"/>
                  </a:lnTo>
                  <a:lnTo>
                    <a:pt x="48" y="4"/>
                  </a:lnTo>
                  <a:lnTo>
                    <a:pt x="50" y="4"/>
                  </a:lnTo>
                  <a:lnTo>
                    <a:pt x="52" y="6"/>
                  </a:lnTo>
                  <a:lnTo>
                    <a:pt x="56" y="6"/>
                  </a:lnTo>
                  <a:lnTo>
                    <a:pt x="60" y="6"/>
                  </a:lnTo>
                  <a:lnTo>
                    <a:pt x="66" y="6"/>
                  </a:lnTo>
                  <a:lnTo>
                    <a:pt x="68" y="4"/>
                  </a:lnTo>
                  <a:lnTo>
                    <a:pt x="70" y="4"/>
                  </a:lnTo>
                  <a:lnTo>
                    <a:pt x="72" y="0"/>
                  </a:lnTo>
                  <a:lnTo>
                    <a:pt x="72" y="0"/>
                  </a:lnTo>
                  <a:lnTo>
                    <a:pt x="76" y="2"/>
                  </a:lnTo>
                  <a:lnTo>
                    <a:pt x="80" y="4"/>
                  </a:lnTo>
                  <a:lnTo>
                    <a:pt x="84" y="6"/>
                  </a:lnTo>
                  <a:lnTo>
                    <a:pt x="88" y="10"/>
                  </a:lnTo>
                  <a:lnTo>
                    <a:pt x="92" y="14"/>
                  </a:lnTo>
                  <a:lnTo>
                    <a:pt x="92" y="16"/>
                  </a:lnTo>
                  <a:lnTo>
                    <a:pt x="94" y="20"/>
                  </a:lnTo>
                  <a:lnTo>
                    <a:pt x="96" y="24"/>
                  </a:lnTo>
                  <a:lnTo>
                    <a:pt x="96" y="30"/>
                  </a:lnTo>
                  <a:lnTo>
                    <a:pt x="98" y="34"/>
                  </a:lnTo>
                  <a:lnTo>
                    <a:pt x="98" y="40"/>
                  </a:lnTo>
                  <a:lnTo>
                    <a:pt x="96" y="48"/>
                  </a:lnTo>
                  <a:lnTo>
                    <a:pt x="96" y="54"/>
                  </a:lnTo>
                  <a:lnTo>
                    <a:pt x="96" y="58"/>
                  </a:lnTo>
                  <a:lnTo>
                    <a:pt x="98" y="60"/>
                  </a:lnTo>
                  <a:lnTo>
                    <a:pt x="100" y="62"/>
                  </a:lnTo>
                  <a:lnTo>
                    <a:pt x="102" y="64"/>
                  </a:lnTo>
                  <a:lnTo>
                    <a:pt x="102" y="64"/>
                  </a:lnTo>
                  <a:lnTo>
                    <a:pt x="100" y="66"/>
                  </a:lnTo>
                  <a:lnTo>
                    <a:pt x="100" y="68"/>
                  </a:lnTo>
                  <a:lnTo>
                    <a:pt x="100" y="70"/>
                  </a:lnTo>
                  <a:lnTo>
                    <a:pt x="100" y="72"/>
                  </a:lnTo>
                  <a:lnTo>
                    <a:pt x="100" y="74"/>
                  </a:lnTo>
                  <a:lnTo>
                    <a:pt x="100" y="78"/>
                  </a:lnTo>
                  <a:lnTo>
                    <a:pt x="100" y="82"/>
                  </a:lnTo>
                  <a:lnTo>
                    <a:pt x="100" y="84"/>
                  </a:lnTo>
                  <a:lnTo>
                    <a:pt x="100" y="84"/>
                  </a:lnTo>
                  <a:lnTo>
                    <a:pt x="98" y="82"/>
                  </a:lnTo>
                  <a:lnTo>
                    <a:pt x="94" y="80"/>
                  </a:lnTo>
                  <a:lnTo>
                    <a:pt x="92" y="78"/>
                  </a:lnTo>
                  <a:lnTo>
                    <a:pt x="88" y="76"/>
                  </a:lnTo>
                  <a:lnTo>
                    <a:pt x="84" y="76"/>
                  </a:lnTo>
                  <a:lnTo>
                    <a:pt x="74" y="72"/>
                  </a:lnTo>
                  <a:lnTo>
                    <a:pt x="74" y="70"/>
                  </a:lnTo>
                  <a:lnTo>
                    <a:pt x="72" y="70"/>
                  </a:lnTo>
                  <a:lnTo>
                    <a:pt x="68" y="68"/>
                  </a:lnTo>
                  <a:lnTo>
                    <a:pt x="64" y="66"/>
                  </a:lnTo>
                  <a:lnTo>
                    <a:pt x="60" y="66"/>
                  </a:lnTo>
                  <a:lnTo>
                    <a:pt x="60" y="66"/>
                  </a:lnTo>
                  <a:lnTo>
                    <a:pt x="54" y="66"/>
                  </a:lnTo>
                  <a:lnTo>
                    <a:pt x="48" y="66"/>
                  </a:lnTo>
                  <a:lnTo>
                    <a:pt x="42" y="68"/>
                  </a:lnTo>
                  <a:lnTo>
                    <a:pt x="34" y="72"/>
                  </a:lnTo>
                  <a:lnTo>
                    <a:pt x="34" y="72"/>
                  </a:lnTo>
                  <a:lnTo>
                    <a:pt x="32" y="72"/>
                  </a:lnTo>
                  <a:lnTo>
                    <a:pt x="30" y="72"/>
                  </a:lnTo>
                  <a:lnTo>
                    <a:pt x="26" y="72"/>
                  </a:lnTo>
                  <a:lnTo>
                    <a:pt x="22" y="68"/>
                  </a:lnTo>
                  <a:lnTo>
                    <a:pt x="16" y="64"/>
                  </a:lnTo>
                  <a:lnTo>
                    <a:pt x="8" y="58"/>
                  </a:lnTo>
                  <a:lnTo>
                    <a:pt x="8" y="58"/>
                  </a:lnTo>
                  <a:lnTo>
                    <a:pt x="4" y="56"/>
                  </a:lnTo>
                  <a:lnTo>
                    <a:pt x="0" y="54"/>
                  </a:lnTo>
                  <a:lnTo>
                    <a:pt x="2" y="54"/>
                  </a:lnTo>
                  <a:lnTo>
                    <a:pt x="4" y="52"/>
                  </a:lnTo>
                  <a:lnTo>
                    <a:pt x="8" y="48"/>
                  </a:lnTo>
                  <a:lnTo>
                    <a:pt x="10" y="44"/>
                  </a:lnTo>
                  <a:lnTo>
                    <a:pt x="14" y="40"/>
                  </a:lnTo>
                  <a:lnTo>
                    <a:pt x="16" y="36"/>
                  </a:lnTo>
                  <a:lnTo>
                    <a:pt x="16" y="34"/>
                  </a:lnTo>
                  <a:lnTo>
                    <a:pt x="16" y="32"/>
                  </a:lnTo>
                  <a:lnTo>
                    <a:pt x="16" y="26"/>
                  </a:lnTo>
                  <a:lnTo>
                    <a:pt x="18" y="20"/>
                  </a:lnTo>
                  <a:lnTo>
                    <a:pt x="18" y="14"/>
                  </a:lnTo>
                  <a:lnTo>
                    <a:pt x="18" y="12"/>
                  </a:lnTo>
                  <a:lnTo>
                    <a:pt x="20" y="10"/>
                  </a:lnTo>
                  <a:lnTo>
                    <a:pt x="2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3" name="Freeform 63"/>
            <p:cNvSpPr>
              <a:spLocks/>
            </p:cNvSpPr>
            <p:nvPr/>
          </p:nvSpPr>
          <p:spPr bwMode="gray">
            <a:xfrm>
              <a:off x="1189" y="2506"/>
              <a:ext cx="42" cy="44"/>
            </a:xfrm>
            <a:custGeom>
              <a:avLst/>
              <a:gdLst/>
              <a:ahLst/>
              <a:cxnLst>
                <a:cxn ang="0">
                  <a:pos x="26" y="0"/>
                </a:cxn>
                <a:cxn ang="0">
                  <a:pos x="26" y="2"/>
                </a:cxn>
                <a:cxn ang="0">
                  <a:pos x="26" y="2"/>
                </a:cxn>
                <a:cxn ang="0">
                  <a:pos x="26" y="4"/>
                </a:cxn>
                <a:cxn ang="0">
                  <a:pos x="28" y="6"/>
                </a:cxn>
                <a:cxn ang="0">
                  <a:pos x="32" y="10"/>
                </a:cxn>
                <a:cxn ang="0">
                  <a:pos x="36" y="14"/>
                </a:cxn>
                <a:cxn ang="0">
                  <a:pos x="42" y="22"/>
                </a:cxn>
                <a:cxn ang="0">
                  <a:pos x="40" y="22"/>
                </a:cxn>
                <a:cxn ang="0">
                  <a:pos x="40" y="24"/>
                </a:cxn>
                <a:cxn ang="0">
                  <a:pos x="38" y="28"/>
                </a:cxn>
                <a:cxn ang="0">
                  <a:pos x="36" y="30"/>
                </a:cxn>
                <a:cxn ang="0">
                  <a:pos x="34" y="30"/>
                </a:cxn>
                <a:cxn ang="0">
                  <a:pos x="34" y="30"/>
                </a:cxn>
                <a:cxn ang="0">
                  <a:pos x="30" y="30"/>
                </a:cxn>
                <a:cxn ang="0">
                  <a:pos x="28" y="32"/>
                </a:cxn>
                <a:cxn ang="0">
                  <a:pos x="24" y="32"/>
                </a:cxn>
                <a:cxn ang="0">
                  <a:pos x="22" y="32"/>
                </a:cxn>
                <a:cxn ang="0">
                  <a:pos x="22" y="32"/>
                </a:cxn>
                <a:cxn ang="0">
                  <a:pos x="20" y="34"/>
                </a:cxn>
                <a:cxn ang="0">
                  <a:pos x="18" y="36"/>
                </a:cxn>
                <a:cxn ang="0">
                  <a:pos x="16" y="38"/>
                </a:cxn>
                <a:cxn ang="0">
                  <a:pos x="16" y="38"/>
                </a:cxn>
                <a:cxn ang="0">
                  <a:pos x="14" y="40"/>
                </a:cxn>
                <a:cxn ang="0">
                  <a:pos x="12" y="42"/>
                </a:cxn>
                <a:cxn ang="0">
                  <a:pos x="10" y="42"/>
                </a:cxn>
                <a:cxn ang="0">
                  <a:pos x="10" y="42"/>
                </a:cxn>
                <a:cxn ang="0">
                  <a:pos x="8" y="44"/>
                </a:cxn>
                <a:cxn ang="0">
                  <a:pos x="4" y="44"/>
                </a:cxn>
                <a:cxn ang="0">
                  <a:pos x="2" y="44"/>
                </a:cxn>
                <a:cxn ang="0">
                  <a:pos x="0" y="44"/>
                </a:cxn>
                <a:cxn ang="0">
                  <a:pos x="2" y="36"/>
                </a:cxn>
                <a:cxn ang="0">
                  <a:pos x="2" y="20"/>
                </a:cxn>
                <a:cxn ang="0">
                  <a:pos x="2" y="20"/>
                </a:cxn>
                <a:cxn ang="0">
                  <a:pos x="4" y="16"/>
                </a:cxn>
                <a:cxn ang="0">
                  <a:pos x="4" y="12"/>
                </a:cxn>
                <a:cxn ang="0">
                  <a:pos x="8" y="8"/>
                </a:cxn>
                <a:cxn ang="0">
                  <a:pos x="12" y="4"/>
                </a:cxn>
                <a:cxn ang="0">
                  <a:pos x="14" y="4"/>
                </a:cxn>
                <a:cxn ang="0">
                  <a:pos x="16" y="2"/>
                </a:cxn>
                <a:cxn ang="0">
                  <a:pos x="20" y="0"/>
                </a:cxn>
                <a:cxn ang="0">
                  <a:pos x="26" y="0"/>
                </a:cxn>
              </a:cxnLst>
              <a:rect l="0" t="0" r="r" b="b"/>
              <a:pathLst>
                <a:path w="42" h="44">
                  <a:moveTo>
                    <a:pt x="26" y="0"/>
                  </a:moveTo>
                  <a:lnTo>
                    <a:pt x="26" y="2"/>
                  </a:lnTo>
                  <a:lnTo>
                    <a:pt x="26" y="2"/>
                  </a:lnTo>
                  <a:lnTo>
                    <a:pt x="26" y="4"/>
                  </a:lnTo>
                  <a:lnTo>
                    <a:pt x="28" y="6"/>
                  </a:lnTo>
                  <a:lnTo>
                    <a:pt x="32" y="10"/>
                  </a:lnTo>
                  <a:lnTo>
                    <a:pt x="36" y="14"/>
                  </a:lnTo>
                  <a:lnTo>
                    <a:pt x="42" y="22"/>
                  </a:lnTo>
                  <a:lnTo>
                    <a:pt x="40" y="22"/>
                  </a:lnTo>
                  <a:lnTo>
                    <a:pt x="40" y="24"/>
                  </a:lnTo>
                  <a:lnTo>
                    <a:pt x="38" y="28"/>
                  </a:lnTo>
                  <a:lnTo>
                    <a:pt x="36" y="30"/>
                  </a:lnTo>
                  <a:lnTo>
                    <a:pt x="34" y="30"/>
                  </a:lnTo>
                  <a:lnTo>
                    <a:pt x="34" y="30"/>
                  </a:lnTo>
                  <a:lnTo>
                    <a:pt x="30" y="30"/>
                  </a:lnTo>
                  <a:lnTo>
                    <a:pt x="28" y="32"/>
                  </a:lnTo>
                  <a:lnTo>
                    <a:pt x="24" y="32"/>
                  </a:lnTo>
                  <a:lnTo>
                    <a:pt x="22" y="32"/>
                  </a:lnTo>
                  <a:lnTo>
                    <a:pt x="22" y="32"/>
                  </a:lnTo>
                  <a:lnTo>
                    <a:pt x="20" y="34"/>
                  </a:lnTo>
                  <a:lnTo>
                    <a:pt x="18" y="36"/>
                  </a:lnTo>
                  <a:lnTo>
                    <a:pt x="16" y="38"/>
                  </a:lnTo>
                  <a:lnTo>
                    <a:pt x="16" y="38"/>
                  </a:lnTo>
                  <a:lnTo>
                    <a:pt x="14" y="40"/>
                  </a:lnTo>
                  <a:lnTo>
                    <a:pt x="12" y="42"/>
                  </a:lnTo>
                  <a:lnTo>
                    <a:pt x="10" y="42"/>
                  </a:lnTo>
                  <a:lnTo>
                    <a:pt x="10" y="42"/>
                  </a:lnTo>
                  <a:lnTo>
                    <a:pt x="8" y="44"/>
                  </a:lnTo>
                  <a:lnTo>
                    <a:pt x="4" y="44"/>
                  </a:lnTo>
                  <a:lnTo>
                    <a:pt x="2" y="44"/>
                  </a:lnTo>
                  <a:lnTo>
                    <a:pt x="0" y="44"/>
                  </a:lnTo>
                  <a:lnTo>
                    <a:pt x="2" y="36"/>
                  </a:lnTo>
                  <a:lnTo>
                    <a:pt x="2" y="20"/>
                  </a:lnTo>
                  <a:lnTo>
                    <a:pt x="2" y="20"/>
                  </a:lnTo>
                  <a:lnTo>
                    <a:pt x="4" y="16"/>
                  </a:lnTo>
                  <a:lnTo>
                    <a:pt x="4" y="12"/>
                  </a:lnTo>
                  <a:lnTo>
                    <a:pt x="8" y="8"/>
                  </a:lnTo>
                  <a:lnTo>
                    <a:pt x="12" y="4"/>
                  </a:lnTo>
                  <a:lnTo>
                    <a:pt x="14" y="4"/>
                  </a:lnTo>
                  <a:lnTo>
                    <a:pt x="16" y="2"/>
                  </a:lnTo>
                  <a:lnTo>
                    <a:pt x="20" y="0"/>
                  </a:lnTo>
                  <a:lnTo>
                    <a:pt x="2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4" name="Freeform 64"/>
            <p:cNvSpPr>
              <a:spLocks/>
            </p:cNvSpPr>
            <p:nvPr/>
          </p:nvSpPr>
          <p:spPr bwMode="gray">
            <a:xfrm>
              <a:off x="1295" y="2684"/>
              <a:ext cx="270" cy="232"/>
            </a:xfrm>
            <a:custGeom>
              <a:avLst/>
              <a:gdLst/>
              <a:ahLst/>
              <a:cxnLst>
                <a:cxn ang="0">
                  <a:pos x="34" y="8"/>
                </a:cxn>
                <a:cxn ang="0">
                  <a:pos x="42" y="24"/>
                </a:cxn>
                <a:cxn ang="0">
                  <a:pos x="36" y="30"/>
                </a:cxn>
                <a:cxn ang="0">
                  <a:pos x="30" y="36"/>
                </a:cxn>
                <a:cxn ang="0">
                  <a:pos x="26" y="40"/>
                </a:cxn>
                <a:cxn ang="0">
                  <a:pos x="0" y="40"/>
                </a:cxn>
                <a:cxn ang="0">
                  <a:pos x="6" y="56"/>
                </a:cxn>
                <a:cxn ang="0">
                  <a:pos x="8" y="60"/>
                </a:cxn>
                <a:cxn ang="0">
                  <a:pos x="12" y="68"/>
                </a:cxn>
                <a:cxn ang="0">
                  <a:pos x="18" y="78"/>
                </a:cxn>
                <a:cxn ang="0">
                  <a:pos x="26" y="90"/>
                </a:cxn>
                <a:cxn ang="0">
                  <a:pos x="38" y="110"/>
                </a:cxn>
                <a:cxn ang="0">
                  <a:pos x="42" y="118"/>
                </a:cxn>
                <a:cxn ang="0">
                  <a:pos x="52" y="140"/>
                </a:cxn>
                <a:cxn ang="0">
                  <a:pos x="68" y="170"/>
                </a:cxn>
                <a:cxn ang="0">
                  <a:pos x="80" y="188"/>
                </a:cxn>
                <a:cxn ang="0">
                  <a:pos x="92" y="212"/>
                </a:cxn>
                <a:cxn ang="0">
                  <a:pos x="96" y="212"/>
                </a:cxn>
                <a:cxn ang="0">
                  <a:pos x="100" y="210"/>
                </a:cxn>
                <a:cxn ang="0">
                  <a:pos x="104" y="206"/>
                </a:cxn>
                <a:cxn ang="0">
                  <a:pos x="104" y="202"/>
                </a:cxn>
                <a:cxn ang="0">
                  <a:pos x="106" y="204"/>
                </a:cxn>
                <a:cxn ang="0">
                  <a:pos x="110" y="204"/>
                </a:cxn>
                <a:cxn ang="0">
                  <a:pos x="136" y="232"/>
                </a:cxn>
                <a:cxn ang="0">
                  <a:pos x="140" y="228"/>
                </a:cxn>
                <a:cxn ang="0">
                  <a:pos x="146" y="220"/>
                </a:cxn>
                <a:cxn ang="0">
                  <a:pos x="152" y="212"/>
                </a:cxn>
                <a:cxn ang="0">
                  <a:pos x="158" y="204"/>
                </a:cxn>
                <a:cxn ang="0">
                  <a:pos x="166" y="200"/>
                </a:cxn>
                <a:cxn ang="0">
                  <a:pos x="194" y="188"/>
                </a:cxn>
                <a:cxn ang="0">
                  <a:pos x="220" y="184"/>
                </a:cxn>
                <a:cxn ang="0">
                  <a:pos x="224" y="182"/>
                </a:cxn>
                <a:cxn ang="0">
                  <a:pos x="248" y="170"/>
                </a:cxn>
                <a:cxn ang="0">
                  <a:pos x="268" y="148"/>
                </a:cxn>
                <a:cxn ang="0">
                  <a:pos x="268" y="132"/>
                </a:cxn>
                <a:cxn ang="0">
                  <a:pos x="268" y="126"/>
                </a:cxn>
                <a:cxn ang="0">
                  <a:pos x="270" y="122"/>
                </a:cxn>
                <a:cxn ang="0">
                  <a:pos x="234" y="124"/>
                </a:cxn>
                <a:cxn ang="0">
                  <a:pos x="232" y="122"/>
                </a:cxn>
                <a:cxn ang="0">
                  <a:pos x="228" y="120"/>
                </a:cxn>
                <a:cxn ang="0">
                  <a:pos x="228" y="116"/>
                </a:cxn>
                <a:cxn ang="0">
                  <a:pos x="220" y="108"/>
                </a:cxn>
                <a:cxn ang="0">
                  <a:pos x="216" y="110"/>
                </a:cxn>
                <a:cxn ang="0">
                  <a:pos x="210" y="110"/>
                </a:cxn>
                <a:cxn ang="0">
                  <a:pos x="206" y="106"/>
                </a:cxn>
                <a:cxn ang="0">
                  <a:pos x="202" y="98"/>
                </a:cxn>
                <a:cxn ang="0">
                  <a:pos x="196" y="88"/>
                </a:cxn>
                <a:cxn ang="0">
                  <a:pos x="192" y="80"/>
                </a:cxn>
                <a:cxn ang="0">
                  <a:pos x="172" y="54"/>
                </a:cxn>
                <a:cxn ang="0">
                  <a:pos x="154" y="52"/>
                </a:cxn>
                <a:cxn ang="0">
                  <a:pos x="150" y="48"/>
                </a:cxn>
                <a:cxn ang="0">
                  <a:pos x="144" y="46"/>
                </a:cxn>
                <a:cxn ang="0">
                  <a:pos x="138" y="40"/>
                </a:cxn>
                <a:cxn ang="0">
                  <a:pos x="130" y="34"/>
                </a:cxn>
                <a:cxn ang="0">
                  <a:pos x="120" y="28"/>
                </a:cxn>
                <a:cxn ang="0">
                  <a:pos x="102" y="16"/>
                </a:cxn>
                <a:cxn ang="0">
                  <a:pos x="68" y="4"/>
                </a:cxn>
                <a:cxn ang="0">
                  <a:pos x="62" y="0"/>
                </a:cxn>
                <a:cxn ang="0">
                  <a:pos x="58" y="2"/>
                </a:cxn>
              </a:cxnLst>
              <a:rect l="0" t="0" r="r" b="b"/>
              <a:pathLst>
                <a:path w="270" h="232">
                  <a:moveTo>
                    <a:pt x="54" y="4"/>
                  </a:moveTo>
                  <a:lnTo>
                    <a:pt x="34" y="8"/>
                  </a:lnTo>
                  <a:lnTo>
                    <a:pt x="42" y="22"/>
                  </a:lnTo>
                  <a:lnTo>
                    <a:pt x="42" y="24"/>
                  </a:lnTo>
                  <a:lnTo>
                    <a:pt x="40" y="26"/>
                  </a:lnTo>
                  <a:lnTo>
                    <a:pt x="36" y="30"/>
                  </a:lnTo>
                  <a:lnTo>
                    <a:pt x="34" y="34"/>
                  </a:lnTo>
                  <a:lnTo>
                    <a:pt x="30" y="36"/>
                  </a:lnTo>
                  <a:lnTo>
                    <a:pt x="28" y="38"/>
                  </a:lnTo>
                  <a:lnTo>
                    <a:pt x="26" y="40"/>
                  </a:lnTo>
                  <a:lnTo>
                    <a:pt x="24" y="42"/>
                  </a:lnTo>
                  <a:lnTo>
                    <a:pt x="0" y="40"/>
                  </a:lnTo>
                  <a:lnTo>
                    <a:pt x="2" y="46"/>
                  </a:lnTo>
                  <a:lnTo>
                    <a:pt x="6" y="56"/>
                  </a:lnTo>
                  <a:lnTo>
                    <a:pt x="6" y="58"/>
                  </a:lnTo>
                  <a:lnTo>
                    <a:pt x="8" y="60"/>
                  </a:lnTo>
                  <a:lnTo>
                    <a:pt x="10" y="64"/>
                  </a:lnTo>
                  <a:lnTo>
                    <a:pt x="12" y="68"/>
                  </a:lnTo>
                  <a:lnTo>
                    <a:pt x="16" y="74"/>
                  </a:lnTo>
                  <a:lnTo>
                    <a:pt x="18" y="78"/>
                  </a:lnTo>
                  <a:lnTo>
                    <a:pt x="22" y="82"/>
                  </a:lnTo>
                  <a:lnTo>
                    <a:pt x="26" y="90"/>
                  </a:lnTo>
                  <a:lnTo>
                    <a:pt x="34" y="100"/>
                  </a:lnTo>
                  <a:lnTo>
                    <a:pt x="38" y="110"/>
                  </a:lnTo>
                  <a:lnTo>
                    <a:pt x="42" y="114"/>
                  </a:lnTo>
                  <a:lnTo>
                    <a:pt x="42" y="118"/>
                  </a:lnTo>
                  <a:lnTo>
                    <a:pt x="46" y="128"/>
                  </a:lnTo>
                  <a:lnTo>
                    <a:pt x="52" y="140"/>
                  </a:lnTo>
                  <a:lnTo>
                    <a:pt x="58" y="152"/>
                  </a:lnTo>
                  <a:lnTo>
                    <a:pt x="68" y="170"/>
                  </a:lnTo>
                  <a:lnTo>
                    <a:pt x="72" y="176"/>
                  </a:lnTo>
                  <a:lnTo>
                    <a:pt x="80" y="188"/>
                  </a:lnTo>
                  <a:lnTo>
                    <a:pt x="86" y="202"/>
                  </a:lnTo>
                  <a:lnTo>
                    <a:pt x="92" y="212"/>
                  </a:lnTo>
                  <a:lnTo>
                    <a:pt x="94" y="216"/>
                  </a:lnTo>
                  <a:lnTo>
                    <a:pt x="96" y="212"/>
                  </a:lnTo>
                  <a:lnTo>
                    <a:pt x="98" y="212"/>
                  </a:lnTo>
                  <a:lnTo>
                    <a:pt x="100" y="210"/>
                  </a:lnTo>
                  <a:lnTo>
                    <a:pt x="102" y="210"/>
                  </a:lnTo>
                  <a:lnTo>
                    <a:pt x="104" y="206"/>
                  </a:lnTo>
                  <a:lnTo>
                    <a:pt x="104" y="202"/>
                  </a:lnTo>
                  <a:lnTo>
                    <a:pt x="104" y="202"/>
                  </a:lnTo>
                  <a:lnTo>
                    <a:pt x="104" y="202"/>
                  </a:lnTo>
                  <a:lnTo>
                    <a:pt x="106" y="204"/>
                  </a:lnTo>
                  <a:lnTo>
                    <a:pt x="108" y="204"/>
                  </a:lnTo>
                  <a:lnTo>
                    <a:pt x="110" y="204"/>
                  </a:lnTo>
                  <a:lnTo>
                    <a:pt x="114" y="204"/>
                  </a:lnTo>
                  <a:lnTo>
                    <a:pt x="136" y="232"/>
                  </a:lnTo>
                  <a:lnTo>
                    <a:pt x="140" y="228"/>
                  </a:lnTo>
                  <a:lnTo>
                    <a:pt x="140" y="228"/>
                  </a:lnTo>
                  <a:lnTo>
                    <a:pt x="142" y="224"/>
                  </a:lnTo>
                  <a:lnTo>
                    <a:pt x="146" y="220"/>
                  </a:lnTo>
                  <a:lnTo>
                    <a:pt x="148" y="216"/>
                  </a:lnTo>
                  <a:lnTo>
                    <a:pt x="152" y="212"/>
                  </a:lnTo>
                  <a:lnTo>
                    <a:pt x="156" y="206"/>
                  </a:lnTo>
                  <a:lnTo>
                    <a:pt x="158" y="204"/>
                  </a:lnTo>
                  <a:lnTo>
                    <a:pt x="160" y="202"/>
                  </a:lnTo>
                  <a:lnTo>
                    <a:pt x="166" y="200"/>
                  </a:lnTo>
                  <a:lnTo>
                    <a:pt x="178" y="194"/>
                  </a:lnTo>
                  <a:lnTo>
                    <a:pt x="194" y="188"/>
                  </a:lnTo>
                  <a:lnTo>
                    <a:pt x="208" y="184"/>
                  </a:lnTo>
                  <a:lnTo>
                    <a:pt x="220" y="184"/>
                  </a:lnTo>
                  <a:lnTo>
                    <a:pt x="220" y="182"/>
                  </a:lnTo>
                  <a:lnTo>
                    <a:pt x="224" y="182"/>
                  </a:lnTo>
                  <a:lnTo>
                    <a:pt x="236" y="178"/>
                  </a:lnTo>
                  <a:lnTo>
                    <a:pt x="248" y="170"/>
                  </a:lnTo>
                  <a:lnTo>
                    <a:pt x="260" y="160"/>
                  </a:lnTo>
                  <a:lnTo>
                    <a:pt x="268" y="148"/>
                  </a:lnTo>
                  <a:lnTo>
                    <a:pt x="270" y="132"/>
                  </a:lnTo>
                  <a:lnTo>
                    <a:pt x="268" y="132"/>
                  </a:lnTo>
                  <a:lnTo>
                    <a:pt x="268" y="130"/>
                  </a:lnTo>
                  <a:lnTo>
                    <a:pt x="268" y="126"/>
                  </a:lnTo>
                  <a:lnTo>
                    <a:pt x="268" y="124"/>
                  </a:lnTo>
                  <a:lnTo>
                    <a:pt x="270" y="122"/>
                  </a:lnTo>
                  <a:lnTo>
                    <a:pt x="254" y="124"/>
                  </a:lnTo>
                  <a:lnTo>
                    <a:pt x="234" y="124"/>
                  </a:lnTo>
                  <a:lnTo>
                    <a:pt x="234" y="124"/>
                  </a:lnTo>
                  <a:lnTo>
                    <a:pt x="232" y="122"/>
                  </a:lnTo>
                  <a:lnTo>
                    <a:pt x="230" y="122"/>
                  </a:lnTo>
                  <a:lnTo>
                    <a:pt x="228" y="120"/>
                  </a:lnTo>
                  <a:lnTo>
                    <a:pt x="228" y="118"/>
                  </a:lnTo>
                  <a:lnTo>
                    <a:pt x="228" y="116"/>
                  </a:lnTo>
                  <a:lnTo>
                    <a:pt x="230" y="110"/>
                  </a:lnTo>
                  <a:lnTo>
                    <a:pt x="220" y="108"/>
                  </a:lnTo>
                  <a:lnTo>
                    <a:pt x="218" y="108"/>
                  </a:lnTo>
                  <a:lnTo>
                    <a:pt x="216" y="110"/>
                  </a:lnTo>
                  <a:lnTo>
                    <a:pt x="214" y="110"/>
                  </a:lnTo>
                  <a:lnTo>
                    <a:pt x="210" y="110"/>
                  </a:lnTo>
                  <a:lnTo>
                    <a:pt x="206" y="108"/>
                  </a:lnTo>
                  <a:lnTo>
                    <a:pt x="206" y="106"/>
                  </a:lnTo>
                  <a:lnTo>
                    <a:pt x="204" y="102"/>
                  </a:lnTo>
                  <a:lnTo>
                    <a:pt x="202" y="98"/>
                  </a:lnTo>
                  <a:lnTo>
                    <a:pt x="200" y="92"/>
                  </a:lnTo>
                  <a:lnTo>
                    <a:pt x="196" y="88"/>
                  </a:lnTo>
                  <a:lnTo>
                    <a:pt x="194" y="84"/>
                  </a:lnTo>
                  <a:lnTo>
                    <a:pt x="192" y="80"/>
                  </a:lnTo>
                  <a:lnTo>
                    <a:pt x="192" y="80"/>
                  </a:lnTo>
                  <a:lnTo>
                    <a:pt x="172" y="54"/>
                  </a:lnTo>
                  <a:lnTo>
                    <a:pt x="154" y="54"/>
                  </a:lnTo>
                  <a:lnTo>
                    <a:pt x="154" y="52"/>
                  </a:lnTo>
                  <a:lnTo>
                    <a:pt x="152" y="50"/>
                  </a:lnTo>
                  <a:lnTo>
                    <a:pt x="150" y="48"/>
                  </a:lnTo>
                  <a:lnTo>
                    <a:pt x="144" y="46"/>
                  </a:lnTo>
                  <a:lnTo>
                    <a:pt x="144" y="46"/>
                  </a:lnTo>
                  <a:lnTo>
                    <a:pt x="142" y="44"/>
                  </a:lnTo>
                  <a:lnTo>
                    <a:pt x="138" y="40"/>
                  </a:lnTo>
                  <a:lnTo>
                    <a:pt x="134" y="38"/>
                  </a:lnTo>
                  <a:lnTo>
                    <a:pt x="130" y="34"/>
                  </a:lnTo>
                  <a:lnTo>
                    <a:pt x="124" y="30"/>
                  </a:lnTo>
                  <a:lnTo>
                    <a:pt x="120" y="28"/>
                  </a:lnTo>
                  <a:lnTo>
                    <a:pt x="114" y="26"/>
                  </a:lnTo>
                  <a:lnTo>
                    <a:pt x="102" y="16"/>
                  </a:lnTo>
                  <a:lnTo>
                    <a:pt x="94" y="16"/>
                  </a:lnTo>
                  <a:lnTo>
                    <a:pt x="68" y="4"/>
                  </a:lnTo>
                  <a:lnTo>
                    <a:pt x="62" y="0"/>
                  </a:lnTo>
                  <a:lnTo>
                    <a:pt x="62" y="0"/>
                  </a:lnTo>
                  <a:lnTo>
                    <a:pt x="60" y="2"/>
                  </a:lnTo>
                  <a:lnTo>
                    <a:pt x="58" y="2"/>
                  </a:lnTo>
                  <a:lnTo>
                    <a:pt x="54"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5" name="Freeform 65"/>
            <p:cNvSpPr>
              <a:spLocks/>
            </p:cNvSpPr>
            <p:nvPr/>
          </p:nvSpPr>
          <p:spPr bwMode="gray">
            <a:xfrm>
              <a:off x="1389" y="2886"/>
              <a:ext cx="42" cy="66"/>
            </a:xfrm>
            <a:custGeom>
              <a:avLst/>
              <a:gdLst/>
              <a:ahLst/>
              <a:cxnLst>
                <a:cxn ang="0">
                  <a:pos x="20" y="66"/>
                </a:cxn>
                <a:cxn ang="0">
                  <a:pos x="16" y="64"/>
                </a:cxn>
                <a:cxn ang="0">
                  <a:pos x="12" y="62"/>
                </a:cxn>
                <a:cxn ang="0">
                  <a:pos x="10" y="62"/>
                </a:cxn>
                <a:cxn ang="0">
                  <a:pos x="10" y="60"/>
                </a:cxn>
                <a:cxn ang="0">
                  <a:pos x="8" y="46"/>
                </a:cxn>
                <a:cxn ang="0">
                  <a:pos x="2" y="38"/>
                </a:cxn>
                <a:cxn ang="0">
                  <a:pos x="2" y="36"/>
                </a:cxn>
                <a:cxn ang="0">
                  <a:pos x="2" y="32"/>
                </a:cxn>
                <a:cxn ang="0">
                  <a:pos x="2" y="26"/>
                </a:cxn>
                <a:cxn ang="0">
                  <a:pos x="2" y="20"/>
                </a:cxn>
                <a:cxn ang="0">
                  <a:pos x="0" y="14"/>
                </a:cxn>
                <a:cxn ang="0">
                  <a:pos x="0" y="14"/>
                </a:cxn>
                <a:cxn ang="0">
                  <a:pos x="2" y="12"/>
                </a:cxn>
                <a:cxn ang="0">
                  <a:pos x="4" y="10"/>
                </a:cxn>
                <a:cxn ang="0">
                  <a:pos x="6" y="8"/>
                </a:cxn>
                <a:cxn ang="0">
                  <a:pos x="8" y="8"/>
                </a:cxn>
                <a:cxn ang="0">
                  <a:pos x="8" y="8"/>
                </a:cxn>
                <a:cxn ang="0">
                  <a:pos x="8" y="6"/>
                </a:cxn>
                <a:cxn ang="0">
                  <a:pos x="10" y="4"/>
                </a:cxn>
                <a:cxn ang="0">
                  <a:pos x="10" y="2"/>
                </a:cxn>
                <a:cxn ang="0">
                  <a:pos x="10" y="2"/>
                </a:cxn>
                <a:cxn ang="0">
                  <a:pos x="10" y="0"/>
                </a:cxn>
                <a:cxn ang="0">
                  <a:pos x="10" y="0"/>
                </a:cxn>
                <a:cxn ang="0">
                  <a:pos x="14" y="2"/>
                </a:cxn>
                <a:cxn ang="0">
                  <a:pos x="14" y="2"/>
                </a:cxn>
                <a:cxn ang="0">
                  <a:pos x="18" y="2"/>
                </a:cxn>
                <a:cxn ang="0">
                  <a:pos x="20" y="2"/>
                </a:cxn>
                <a:cxn ang="0">
                  <a:pos x="42" y="30"/>
                </a:cxn>
                <a:cxn ang="0">
                  <a:pos x="42" y="30"/>
                </a:cxn>
                <a:cxn ang="0">
                  <a:pos x="40" y="32"/>
                </a:cxn>
                <a:cxn ang="0">
                  <a:pos x="38" y="34"/>
                </a:cxn>
                <a:cxn ang="0">
                  <a:pos x="38" y="36"/>
                </a:cxn>
                <a:cxn ang="0">
                  <a:pos x="38" y="40"/>
                </a:cxn>
                <a:cxn ang="0">
                  <a:pos x="40" y="40"/>
                </a:cxn>
                <a:cxn ang="0">
                  <a:pos x="40" y="42"/>
                </a:cxn>
                <a:cxn ang="0">
                  <a:pos x="40" y="44"/>
                </a:cxn>
                <a:cxn ang="0">
                  <a:pos x="40" y="46"/>
                </a:cxn>
                <a:cxn ang="0">
                  <a:pos x="40" y="48"/>
                </a:cxn>
                <a:cxn ang="0">
                  <a:pos x="38" y="48"/>
                </a:cxn>
                <a:cxn ang="0">
                  <a:pos x="36" y="48"/>
                </a:cxn>
                <a:cxn ang="0">
                  <a:pos x="36" y="48"/>
                </a:cxn>
                <a:cxn ang="0">
                  <a:pos x="34" y="48"/>
                </a:cxn>
                <a:cxn ang="0">
                  <a:pos x="34" y="50"/>
                </a:cxn>
                <a:cxn ang="0">
                  <a:pos x="32" y="52"/>
                </a:cxn>
                <a:cxn ang="0">
                  <a:pos x="30" y="54"/>
                </a:cxn>
                <a:cxn ang="0">
                  <a:pos x="28" y="56"/>
                </a:cxn>
                <a:cxn ang="0">
                  <a:pos x="28" y="56"/>
                </a:cxn>
                <a:cxn ang="0">
                  <a:pos x="30" y="60"/>
                </a:cxn>
                <a:cxn ang="0">
                  <a:pos x="28" y="62"/>
                </a:cxn>
                <a:cxn ang="0">
                  <a:pos x="28" y="62"/>
                </a:cxn>
                <a:cxn ang="0">
                  <a:pos x="26" y="60"/>
                </a:cxn>
                <a:cxn ang="0">
                  <a:pos x="24" y="60"/>
                </a:cxn>
                <a:cxn ang="0">
                  <a:pos x="24" y="62"/>
                </a:cxn>
                <a:cxn ang="0">
                  <a:pos x="22" y="64"/>
                </a:cxn>
                <a:cxn ang="0">
                  <a:pos x="20" y="66"/>
                </a:cxn>
                <a:cxn ang="0">
                  <a:pos x="20" y="66"/>
                </a:cxn>
              </a:cxnLst>
              <a:rect l="0" t="0" r="r" b="b"/>
              <a:pathLst>
                <a:path w="42" h="66">
                  <a:moveTo>
                    <a:pt x="20" y="66"/>
                  </a:moveTo>
                  <a:lnTo>
                    <a:pt x="16" y="64"/>
                  </a:lnTo>
                  <a:lnTo>
                    <a:pt x="12" y="62"/>
                  </a:lnTo>
                  <a:lnTo>
                    <a:pt x="10" y="62"/>
                  </a:lnTo>
                  <a:lnTo>
                    <a:pt x="10" y="60"/>
                  </a:lnTo>
                  <a:lnTo>
                    <a:pt x="8" y="46"/>
                  </a:lnTo>
                  <a:lnTo>
                    <a:pt x="2" y="38"/>
                  </a:lnTo>
                  <a:lnTo>
                    <a:pt x="2" y="36"/>
                  </a:lnTo>
                  <a:lnTo>
                    <a:pt x="2" y="32"/>
                  </a:lnTo>
                  <a:lnTo>
                    <a:pt x="2" y="26"/>
                  </a:lnTo>
                  <a:lnTo>
                    <a:pt x="2" y="20"/>
                  </a:lnTo>
                  <a:lnTo>
                    <a:pt x="0" y="14"/>
                  </a:lnTo>
                  <a:lnTo>
                    <a:pt x="0" y="14"/>
                  </a:lnTo>
                  <a:lnTo>
                    <a:pt x="2" y="12"/>
                  </a:lnTo>
                  <a:lnTo>
                    <a:pt x="4" y="10"/>
                  </a:lnTo>
                  <a:lnTo>
                    <a:pt x="6" y="8"/>
                  </a:lnTo>
                  <a:lnTo>
                    <a:pt x="8" y="8"/>
                  </a:lnTo>
                  <a:lnTo>
                    <a:pt x="8" y="8"/>
                  </a:lnTo>
                  <a:lnTo>
                    <a:pt x="8" y="6"/>
                  </a:lnTo>
                  <a:lnTo>
                    <a:pt x="10" y="4"/>
                  </a:lnTo>
                  <a:lnTo>
                    <a:pt x="10" y="2"/>
                  </a:lnTo>
                  <a:lnTo>
                    <a:pt x="10" y="2"/>
                  </a:lnTo>
                  <a:lnTo>
                    <a:pt x="10" y="0"/>
                  </a:lnTo>
                  <a:lnTo>
                    <a:pt x="10" y="0"/>
                  </a:lnTo>
                  <a:lnTo>
                    <a:pt x="14" y="2"/>
                  </a:lnTo>
                  <a:lnTo>
                    <a:pt x="14" y="2"/>
                  </a:lnTo>
                  <a:lnTo>
                    <a:pt x="18" y="2"/>
                  </a:lnTo>
                  <a:lnTo>
                    <a:pt x="20" y="2"/>
                  </a:lnTo>
                  <a:lnTo>
                    <a:pt x="42" y="30"/>
                  </a:lnTo>
                  <a:lnTo>
                    <a:pt x="42" y="30"/>
                  </a:lnTo>
                  <a:lnTo>
                    <a:pt x="40" y="32"/>
                  </a:lnTo>
                  <a:lnTo>
                    <a:pt x="38" y="34"/>
                  </a:lnTo>
                  <a:lnTo>
                    <a:pt x="38" y="36"/>
                  </a:lnTo>
                  <a:lnTo>
                    <a:pt x="38" y="40"/>
                  </a:lnTo>
                  <a:lnTo>
                    <a:pt x="40" y="40"/>
                  </a:lnTo>
                  <a:lnTo>
                    <a:pt x="40" y="42"/>
                  </a:lnTo>
                  <a:lnTo>
                    <a:pt x="40" y="44"/>
                  </a:lnTo>
                  <a:lnTo>
                    <a:pt x="40" y="46"/>
                  </a:lnTo>
                  <a:lnTo>
                    <a:pt x="40" y="48"/>
                  </a:lnTo>
                  <a:lnTo>
                    <a:pt x="38" y="48"/>
                  </a:lnTo>
                  <a:lnTo>
                    <a:pt x="36" y="48"/>
                  </a:lnTo>
                  <a:lnTo>
                    <a:pt x="36" y="48"/>
                  </a:lnTo>
                  <a:lnTo>
                    <a:pt x="34" y="48"/>
                  </a:lnTo>
                  <a:lnTo>
                    <a:pt x="34" y="50"/>
                  </a:lnTo>
                  <a:lnTo>
                    <a:pt x="32" y="52"/>
                  </a:lnTo>
                  <a:lnTo>
                    <a:pt x="30" y="54"/>
                  </a:lnTo>
                  <a:lnTo>
                    <a:pt x="28" y="56"/>
                  </a:lnTo>
                  <a:lnTo>
                    <a:pt x="28" y="56"/>
                  </a:lnTo>
                  <a:lnTo>
                    <a:pt x="30" y="60"/>
                  </a:lnTo>
                  <a:lnTo>
                    <a:pt x="28" y="62"/>
                  </a:lnTo>
                  <a:lnTo>
                    <a:pt x="28" y="62"/>
                  </a:lnTo>
                  <a:lnTo>
                    <a:pt x="26" y="60"/>
                  </a:lnTo>
                  <a:lnTo>
                    <a:pt x="24" y="60"/>
                  </a:lnTo>
                  <a:lnTo>
                    <a:pt x="24" y="62"/>
                  </a:lnTo>
                  <a:lnTo>
                    <a:pt x="22" y="64"/>
                  </a:lnTo>
                  <a:lnTo>
                    <a:pt x="20" y="66"/>
                  </a:lnTo>
                  <a:lnTo>
                    <a:pt x="20" y="6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6" name="Freeform 66"/>
            <p:cNvSpPr>
              <a:spLocks/>
            </p:cNvSpPr>
            <p:nvPr/>
          </p:nvSpPr>
          <p:spPr bwMode="gray">
            <a:xfrm>
              <a:off x="1409" y="2868"/>
              <a:ext cx="118" cy="86"/>
            </a:xfrm>
            <a:custGeom>
              <a:avLst/>
              <a:gdLst/>
              <a:ahLst/>
              <a:cxnLst>
                <a:cxn ang="0">
                  <a:pos x="118" y="28"/>
                </a:cxn>
                <a:cxn ang="0">
                  <a:pos x="102" y="32"/>
                </a:cxn>
                <a:cxn ang="0">
                  <a:pos x="94" y="38"/>
                </a:cxn>
                <a:cxn ang="0">
                  <a:pos x="86" y="46"/>
                </a:cxn>
                <a:cxn ang="0">
                  <a:pos x="80" y="54"/>
                </a:cxn>
                <a:cxn ang="0">
                  <a:pos x="74" y="58"/>
                </a:cxn>
                <a:cxn ang="0">
                  <a:pos x="68" y="60"/>
                </a:cxn>
                <a:cxn ang="0">
                  <a:pos x="62" y="62"/>
                </a:cxn>
                <a:cxn ang="0">
                  <a:pos x="58" y="64"/>
                </a:cxn>
                <a:cxn ang="0">
                  <a:pos x="54" y="64"/>
                </a:cxn>
                <a:cxn ang="0">
                  <a:pos x="52" y="64"/>
                </a:cxn>
                <a:cxn ang="0">
                  <a:pos x="36" y="78"/>
                </a:cxn>
                <a:cxn ang="0">
                  <a:pos x="6" y="86"/>
                </a:cxn>
                <a:cxn ang="0">
                  <a:pos x="2" y="84"/>
                </a:cxn>
                <a:cxn ang="0">
                  <a:pos x="0" y="84"/>
                </a:cxn>
                <a:cxn ang="0">
                  <a:pos x="0" y="84"/>
                </a:cxn>
                <a:cxn ang="0">
                  <a:pos x="2" y="84"/>
                </a:cxn>
                <a:cxn ang="0">
                  <a:pos x="4" y="80"/>
                </a:cxn>
                <a:cxn ang="0">
                  <a:pos x="4" y="80"/>
                </a:cxn>
                <a:cxn ang="0">
                  <a:pos x="6" y="80"/>
                </a:cxn>
                <a:cxn ang="0">
                  <a:pos x="8" y="80"/>
                </a:cxn>
                <a:cxn ang="0">
                  <a:pos x="10" y="78"/>
                </a:cxn>
                <a:cxn ang="0">
                  <a:pos x="8" y="74"/>
                </a:cxn>
                <a:cxn ang="0">
                  <a:pos x="12" y="68"/>
                </a:cxn>
                <a:cxn ang="0">
                  <a:pos x="14" y="68"/>
                </a:cxn>
                <a:cxn ang="0">
                  <a:pos x="14" y="66"/>
                </a:cxn>
                <a:cxn ang="0">
                  <a:pos x="16" y="66"/>
                </a:cxn>
                <a:cxn ang="0">
                  <a:pos x="18" y="66"/>
                </a:cxn>
                <a:cxn ang="0">
                  <a:pos x="20" y="66"/>
                </a:cxn>
                <a:cxn ang="0">
                  <a:pos x="20" y="66"/>
                </a:cxn>
                <a:cxn ang="0">
                  <a:pos x="22" y="64"/>
                </a:cxn>
                <a:cxn ang="0">
                  <a:pos x="20" y="62"/>
                </a:cxn>
                <a:cxn ang="0">
                  <a:pos x="20" y="60"/>
                </a:cxn>
                <a:cxn ang="0">
                  <a:pos x="20" y="58"/>
                </a:cxn>
                <a:cxn ang="0">
                  <a:pos x="18" y="56"/>
                </a:cxn>
                <a:cxn ang="0">
                  <a:pos x="18" y="54"/>
                </a:cxn>
                <a:cxn ang="0">
                  <a:pos x="18" y="50"/>
                </a:cxn>
                <a:cxn ang="0">
                  <a:pos x="22" y="48"/>
                </a:cxn>
                <a:cxn ang="0">
                  <a:pos x="22" y="48"/>
                </a:cxn>
                <a:cxn ang="0">
                  <a:pos x="24" y="46"/>
                </a:cxn>
                <a:cxn ang="0">
                  <a:pos x="26" y="44"/>
                </a:cxn>
                <a:cxn ang="0">
                  <a:pos x="26" y="44"/>
                </a:cxn>
                <a:cxn ang="0">
                  <a:pos x="28" y="42"/>
                </a:cxn>
                <a:cxn ang="0">
                  <a:pos x="30" y="38"/>
                </a:cxn>
                <a:cxn ang="0">
                  <a:pos x="34" y="34"/>
                </a:cxn>
                <a:cxn ang="0">
                  <a:pos x="38" y="30"/>
                </a:cxn>
                <a:cxn ang="0">
                  <a:pos x="40" y="24"/>
                </a:cxn>
                <a:cxn ang="0">
                  <a:pos x="44" y="20"/>
                </a:cxn>
                <a:cxn ang="0">
                  <a:pos x="48" y="18"/>
                </a:cxn>
                <a:cxn ang="0">
                  <a:pos x="50" y="16"/>
                </a:cxn>
                <a:cxn ang="0">
                  <a:pos x="54" y="14"/>
                </a:cxn>
                <a:cxn ang="0">
                  <a:pos x="66" y="10"/>
                </a:cxn>
                <a:cxn ang="0">
                  <a:pos x="80" y="6"/>
                </a:cxn>
                <a:cxn ang="0">
                  <a:pos x="94" y="0"/>
                </a:cxn>
                <a:cxn ang="0">
                  <a:pos x="104" y="0"/>
                </a:cxn>
                <a:cxn ang="0">
                  <a:pos x="104" y="0"/>
                </a:cxn>
                <a:cxn ang="0">
                  <a:pos x="106" y="0"/>
                </a:cxn>
                <a:cxn ang="0">
                  <a:pos x="108" y="2"/>
                </a:cxn>
                <a:cxn ang="0">
                  <a:pos x="118" y="28"/>
                </a:cxn>
              </a:cxnLst>
              <a:rect l="0" t="0" r="r" b="b"/>
              <a:pathLst>
                <a:path w="118" h="86">
                  <a:moveTo>
                    <a:pt x="118" y="28"/>
                  </a:moveTo>
                  <a:lnTo>
                    <a:pt x="102" y="32"/>
                  </a:lnTo>
                  <a:lnTo>
                    <a:pt x="94" y="38"/>
                  </a:lnTo>
                  <a:lnTo>
                    <a:pt x="86" y="46"/>
                  </a:lnTo>
                  <a:lnTo>
                    <a:pt x="80" y="54"/>
                  </a:lnTo>
                  <a:lnTo>
                    <a:pt x="74" y="58"/>
                  </a:lnTo>
                  <a:lnTo>
                    <a:pt x="68" y="60"/>
                  </a:lnTo>
                  <a:lnTo>
                    <a:pt x="62" y="62"/>
                  </a:lnTo>
                  <a:lnTo>
                    <a:pt x="58" y="64"/>
                  </a:lnTo>
                  <a:lnTo>
                    <a:pt x="54" y="64"/>
                  </a:lnTo>
                  <a:lnTo>
                    <a:pt x="52" y="64"/>
                  </a:lnTo>
                  <a:lnTo>
                    <a:pt x="36" y="78"/>
                  </a:lnTo>
                  <a:lnTo>
                    <a:pt x="6" y="86"/>
                  </a:lnTo>
                  <a:lnTo>
                    <a:pt x="2" y="84"/>
                  </a:lnTo>
                  <a:lnTo>
                    <a:pt x="0" y="84"/>
                  </a:lnTo>
                  <a:lnTo>
                    <a:pt x="0" y="84"/>
                  </a:lnTo>
                  <a:lnTo>
                    <a:pt x="2" y="84"/>
                  </a:lnTo>
                  <a:lnTo>
                    <a:pt x="4" y="80"/>
                  </a:lnTo>
                  <a:lnTo>
                    <a:pt x="4" y="80"/>
                  </a:lnTo>
                  <a:lnTo>
                    <a:pt x="6" y="80"/>
                  </a:lnTo>
                  <a:lnTo>
                    <a:pt x="8" y="80"/>
                  </a:lnTo>
                  <a:lnTo>
                    <a:pt x="10" y="78"/>
                  </a:lnTo>
                  <a:lnTo>
                    <a:pt x="8" y="74"/>
                  </a:lnTo>
                  <a:lnTo>
                    <a:pt x="12" y="68"/>
                  </a:lnTo>
                  <a:lnTo>
                    <a:pt x="14" y="68"/>
                  </a:lnTo>
                  <a:lnTo>
                    <a:pt x="14" y="66"/>
                  </a:lnTo>
                  <a:lnTo>
                    <a:pt x="16" y="66"/>
                  </a:lnTo>
                  <a:lnTo>
                    <a:pt x="18" y="66"/>
                  </a:lnTo>
                  <a:lnTo>
                    <a:pt x="20" y="66"/>
                  </a:lnTo>
                  <a:lnTo>
                    <a:pt x="20" y="66"/>
                  </a:lnTo>
                  <a:lnTo>
                    <a:pt x="22" y="64"/>
                  </a:lnTo>
                  <a:lnTo>
                    <a:pt x="20" y="62"/>
                  </a:lnTo>
                  <a:lnTo>
                    <a:pt x="20" y="60"/>
                  </a:lnTo>
                  <a:lnTo>
                    <a:pt x="20" y="58"/>
                  </a:lnTo>
                  <a:lnTo>
                    <a:pt x="18" y="56"/>
                  </a:lnTo>
                  <a:lnTo>
                    <a:pt x="18" y="54"/>
                  </a:lnTo>
                  <a:lnTo>
                    <a:pt x="18" y="50"/>
                  </a:lnTo>
                  <a:lnTo>
                    <a:pt x="22" y="48"/>
                  </a:lnTo>
                  <a:lnTo>
                    <a:pt x="22" y="48"/>
                  </a:lnTo>
                  <a:lnTo>
                    <a:pt x="24" y="46"/>
                  </a:lnTo>
                  <a:lnTo>
                    <a:pt x="26" y="44"/>
                  </a:lnTo>
                  <a:lnTo>
                    <a:pt x="26" y="44"/>
                  </a:lnTo>
                  <a:lnTo>
                    <a:pt x="28" y="42"/>
                  </a:lnTo>
                  <a:lnTo>
                    <a:pt x="30" y="38"/>
                  </a:lnTo>
                  <a:lnTo>
                    <a:pt x="34" y="34"/>
                  </a:lnTo>
                  <a:lnTo>
                    <a:pt x="38" y="30"/>
                  </a:lnTo>
                  <a:lnTo>
                    <a:pt x="40" y="24"/>
                  </a:lnTo>
                  <a:lnTo>
                    <a:pt x="44" y="20"/>
                  </a:lnTo>
                  <a:lnTo>
                    <a:pt x="48" y="18"/>
                  </a:lnTo>
                  <a:lnTo>
                    <a:pt x="50" y="16"/>
                  </a:lnTo>
                  <a:lnTo>
                    <a:pt x="54" y="14"/>
                  </a:lnTo>
                  <a:lnTo>
                    <a:pt x="66" y="10"/>
                  </a:lnTo>
                  <a:lnTo>
                    <a:pt x="80" y="6"/>
                  </a:lnTo>
                  <a:lnTo>
                    <a:pt x="94" y="0"/>
                  </a:lnTo>
                  <a:lnTo>
                    <a:pt x="104" y="0"/>
                  </a:lnTo>
                  <a:lnTo>
                    <a:pt x="104" y="0"/>
                  </a:lnTo>
                  <a:lnTo>
                    <a:pt x="106" y="0"/>
                  </a:lnTo>
                  <a:lnTo>
                    <a:pt x="108" y="2"/>
                  </a:lnTo>
                  <a:lnTo>
                    <a:pt x="118"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7" name="Freeform 67"/>
            <p:cNvSpPr>
              <a:spLocks/>
            </p:cNvSpPr>
            <p:nvPr/>
          </p:nvSpPr>
          <p:spPr bwMode="gray">
            <a:xfrm>
              <a:off x="1515" y="2794"/>
              <a:ext cx="92" cy="102"/>
            </a:xfrm>
            <a:custGeom>
              <a:avLst/>
              <a:gdLst/>
              <a:ahLst/>
              <a:cxnLst>
                <a:cxn ang="0">
                  <a:pos x="72" y="0"/>
                </a:cxn>
                <a:cxn ang="0">
                  <a:pos x="72" y="4"/>
                </a:cxn>
                <a:cxn ang="0">
                  <a:pos x="72" y="8"/>
                </a:cxn>
                <a:cxn ang="0">
                  <a:pos x="72" y="8"/>
                </a:cxn>
                <a:cxn ang="0">
                  <a:pos x="76" y="14"/>
                </a:cxn>
                <a:cxn ang="0">
                  <a:pos x="80" y="18"/>
                </a:cxn>
                <a:cxn ang="0">
                  <a:pos x="84" y="22"/>
                </a:cxn>
                <a:cxn ang="0">
                  <a:pos x="88" y="22"/>
                </a:cxn>
                <a:cxn ang="0">
                  <a:pos x="90" y="24"/>
                </a:cxn>
                <a:cxn ang="0">
                  <a:pos x="90" y="24"/>
                </a:cxn>
                <a:cxn ang="0">
                  <a:pos x="92" y="30"/>
                </a:cxn>
                <a:cxn ang="0">
                  <a:pos x="92" y="34"/>
                </a:cxn>
                <a:cxn ang="0">
                  <a:pos x="90" y="40"/>
                </a:cxn>
                <a:cxn ang="0">
                  <a:pos x="86" y="44"/>
                </a:cxn>
                <a:cxn ang="0">
                  <a:pos x="82" y="46"/>
                </a:cxn>
                <a:cxn ang="0">
                  <a:pos x="78" y="50"/>
                </a:cxn>
                <a:cxn ang="0">
                  <a:pos x="76" y="50"/>
                </a:cxn>
                <a:cxn ang="0">
                  <a:pos x="74" y="50"/>
                </a:cxn>
                <a:cxn ang="0">
                  <a:pos x="74" y="56"/>
                </a:cxn>
                <a:cxn ang="0">
                  <a:pos x="72" y="58"/>
                </a:cxn>
                <a:cxn ang="0">
                  <a:pos x="70" y="62"/>
                </a:cxn>
                <a:cxn ang="0">
                  <a:pos x="66" y="64"/>
                </a:cxn>
                <a:cxn ang="0">
                  <a:pos x="64" y="64"/>
                </a:cxn>
                <a:cxn ang="0">
                  <a:pos x="64" y="66"/>
                </a:cxn>
                <a:cxn ang="0">
                  <a:pos x="58" y="66"/>
                </a:cxn>
                <a:cxn ang="0">
                  <a:pos x="54" y="68"/>
                </a:cxn>
                <a:cxn ang="0">
                  <a:pos x="52" y="72"/>
                </a:cxn>
                <a:cxn ang="0">
                  <a:pos x="50" y="74"/>
                </a:cxn>
                <a:cxn ang="0">
                  <a:pos x="50" y="76"/>
                </a:cxn>
                <a:cxn ang="0">
                  <a:pos x="50" y="78"/>
                </a:cxn>
                <a:cxn ang="0">
                  <a:pos x="50" y="80"/>
                </a:cxn>
                <a:cxn ang="0">
                  <a:pos x="48" y="82"/>
                </a:cxn>
                <a:cxn ang="0">
                  <a:pos x="42" y="90"/>
                </a:cxn>
                <a:cxn ang="0">
                  <a:pos x="30" y="98"/>
                </a:cxn>
                <a:cxn ang="0">
                  <a:pos x="12" y="102"/>
                </a:cxn>
                <a:cxn ang="0">
                  <a:pos x="2" y="76"/>
                </a:cxn>
                <a:cxn ang="0">
                  <a:pos x="0" y="74"/>
                </a:cxn>
                <a:cxn ang="0">
                  <a:pos x="0" y="74"/>
                </a:cxn>
                <a:cxn ang="0">
                  <a:pos x="0" y="74"/>
                </a:cxn>
                <a:cxn ang="0">
                  <a:pos x="2" y="72"/>
                </a:cxn>
                <a:cxn ang="0">
                  <a:pos x="12" y="68"/>
                </a:cxn>
                <a:cxn ang="0">
                  <a:pos x="26" y="62"/>
                </a:cxn>
                <a:cxn ang="0">
                  <a:pos x="38" y="54"/>
                </a:cxn>
                <a:cxn ang="0">
                  <a:pos x="46" y="42"/>
                </a:cxn>
                <a:cxn ang="0">
                  <a:pos x="50" y="28"/>
                </a:cxn>
                <a:cxn ang="0">
                  <a:pos x="50" y="26"/>
                </a:cxn>
                <a:cxn ang="0">
                  <a:pos x="50" y="24"/>
                </a:cxn>
                <a:cxn ang="0">
                  <a:pos x="48" y="20"/>
                </a:cxn>
                <a:cxn ang="0">
                  <a:pos x="48" y="18"/>
                </a:cxn>
                <a:cxn ang="0">
                  <a:pos x="48" y="16"/>
                </a:cxn>
                <a:cxn ang="0">
                  <a:pos x="48" y="14"/>
                </a:cxn>
                <a:cxn ang="0">
                  <a:pos x="48" y="12"/>
                </a:cxn>
                <a:cxn ang="0">
                  <a:pos x="50" y="12"/>
                </a:cxn>
                <a:cxn ang="0">
                  <a:pos x="52" y="12"/>
                </a:cxn>
                <a:cxn ang="0">
                  <a:pos x="54" y="12"/>
                </a:cxn>
                <a:cxn ang="0">
                  <a:pos x="58" y="10"/>
                </a:cxn>
                <a:cxn ang="0">
                  <a:pos x="60" y="8"/>
                </a:cxn>
                <a:cxn ang="0">
                  <a:pos x="60" y="8"/>
                </a:cxn>
                <a:cxn ang="0">
                  <a:pos x="60" y="6"/>
                </a:cxn>
                <a:cxn ang="0">
                  <a:pos x="62" y="4"/>
                </a:cxn>
                <a:cxn ang="0">
                  <a:pos x="64" y="4"/>
                </a:cxn>
                <a:cxn ang="0">
                  <a:pos x="64" y="4"/>
                </a:cxn>
                <a:cxn ang="0">
                  <a:pos x="72" y="0"/>
                </a:cxn>
              </a:cxnLst>
              <a:rect l="0" t="0" r="r" b="b"/>
              <a:pathLst>
                <a:path w="92" h="102">
                  <a:moveTo>
                    <a:pt x="72" y="0"/>
                  </a:moveTo>
                  <a:lnTo>
                    <a:pt x="72" y="4"/>
                  </a:lnTo>
                  <a:lnTo>
                    <a:pt x="72" y="8"/>
                  </a:lnTo>
                  <a:lnTo>
                    <a:pt x="72" y="8"/>
                  </a:lnTo>
                  <a:lnTo>
                    <a:pt x="76" y="14"/>
                  </a:lnTo>
                  <a:lnTo>
                    <a:pt x="80" y="18"/>
                  </a:lnTo>
                  <a:lnTo>
                    <a:pt x="84" y="22"/>
                  </a:lnTo>
                  <a:lnTo>
                    <a:pt x="88" y="22"/>
                  </a:lnTo>
                  <a:lnTo>
                    <a:pt x="90" y="24"/>
                  </a:lnTo>
                  <a:lnTo>
                    <a:pt x="90" y="24"/>
                  </a:lnTo>
                  <a:lnTo>
                    <a:pt x="92" y="30"/>
                  </a:lnTo>
                  <a:lnTo>
                    <a:pt x="92" y="34"/>
                  </a:lnTo>
                  <a:lnTo>
                    <a:pt x="90" y="40"/>
                  </a:lnTo>
                  <a:lnTo>
                    <a:pt x="86" y="44"/>
                  </a:lnTo>
                  <a:lnTo>
                    <a:pt x="82" y="46"/>
                  </a:lnTo>
                  <a:lnTo>
                    <a:pt x="78" y="50"/>
                  </a:lnTo>
                  <a:lnTo>
                    <a:pt x="76" y="50"/>
                  </a:lnTo>
                  <a:lnTo>
                    <a:pt x="74" y="50"/>
                  </a:lnTo>
                  <a:lnTo>
                    <a:pt x="74" y="56"/>
                  </a:lnTo>
                  <a:lnTo>
                    <a:pt x="72" y="58"/>
                  </a:lnTo>
                  <a:lnTo>
                    <a:pt x="70" y="62"/>
                  </a:lnTo>
                  <a:lnTo>
                    <a:pt x="66" y="64"/>
                  </a:lnTo>
                  <a:lnTo>
                    <a:pt x="64" y="64"/>
                  </a:lnTo>
                  <a:lnTo>
                    <a:pt x="64" y="66"/>
                  </a:lnTo>
                  <a:lnTo>
                    <a:pt x="58" y="66"/>
                  </a:lnTo>
                  <a:lnTo>
                    <a:pt x="54" y="68"/>
                  </a:lnTo>
                  <a:lnTo>
                    <a:pt x="52" y="72"/>
                  </a:lnTo>
                  <a:lnTo>
                    <a:pt x="50" y="74"/>
                  </a:lnTo>
                  <a:lnTo>
                    <a:pt x="50" y="76"/>
                  </a:lnTo>
                  <a:lnTo>
                    <a:pt x="50" y="78"/>
                  </a:lnTo>
                  <a:lnTo>
                    <a:pt x="50" y="80"/>
                  </a:lnTo>
                  <a:lnTo>
                    <a:pt x="48" y="82"/>
                  </a:lnTo>
                  <a:lnTo>
                    <a:pt x="42" y="90"/>
                  </a:lnTo>
                  <a:lnTo>
                    <a:pt x="30" y="98"/>
                  </a:lnTo>
                  <a:lnTo>
                    <a:pt x="12" y="102"/>
                  </a:lnTo>
                  <a:lnTo>
                    <a:pt x="2" y="76"/>
                  </a:lnTo>
                  <a:lnTo>
                    <a:pt x="0" y="74"/>
                  </a:lnTo>
                  <a:lnTo>
                    <a:pt x="0" y="74"/>
                  </a:lnTo>
                  <a:lnTo>
                    <a:pt x="0" y="74"/>
                  </a:lnTo>
                  <a:lnTo>
                    <a:pt x="2" y="72"/>
                  </a:lnTo>
                  <a:lnTo>
                    <a:pt x="12" y="68"/>
                  </a:lnTo>
                  <a:lnTo>
                    <a:pt x="26" y="62"/>
                  </a:lnTo>
                  <a:lnTo>
                    <a:pt x="38" y="54"/>
                  </a:lnTo>
                  <a:lnTo>
                    <a:pt x="46" y="42"/>
                  </a:lnTo>
                  <a:lnTo>
                    <a:pt x="50" y="28"/>
                  </a:lnTo>
                  <a:lnTo>
                    <a:pt x="50" y="26"/>
                  </a:lnTo>
                  <a:lnTo>
                    <a:pt x="50" y="24"/>
                  </a:lnTo>
                  <a:lnTo>
                    <a:pt x="48" y="20"/>
                  </a:lnTo>
                  <a:lnTo>
                    <a:pt x="48" y="18"/>
                  </a:lnTo>
                  <a:lnTo>
                    <a:pt x="48" y="16"/>
                  </a:lnTo>
                  <a:lnTo>
                    <a:pt x="48" y="14"/>
                  </a:lnTo>
                  <a:lnTo>
                    <a:pt x="48" y="12"/>
                  </a:lnTo>
                  <a:lnTo>
                    <a:pt x="50" y="12"/>
                  </a:lnTo>
                  <a:lnTo>
                    <a:pt x="52" y="12"/>
                  </a:lnTo>
                  <a:lnTo>
                    <a:pt x="54" y="12"/>
                  </a:lnTo>
                  <a:lnTo>
                    <a:pt x="58" y="10"/>
                  </a:lnTo>
                  <a:lnTo>
                    <a:pt x="60" y="8"/>
                  </a:lnTo>
                  <a:lnTo>
                    <a:pt x="60" y="8"/>
                  </a:lnTo>
                  <a:lnTo>
                    <a:pt x="60" y="6"/>
                  </a:lnTo>
                  <a:lnTo>
                    <a:pt x="62" y="4"/>
                  </a:lnTo>
                  <a:lnTo>
                    <a:pt x="64" y="4"/>
                  </a:lnTo>
                  <a:lnTo>
                    <a:pt x="64" y="4"/>
                  </a:lnTo>
                  <a:lnTo>
                    <a:pt x="7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8" name="Freeform 68"/>
            <p:cNvSpPr>
              <a:spLocks/>
            </p:cNvSpPr>
            <p:nvPr/>
          </p:nvSpPr>
          <p:spPr bwMode="gray">
            <a:xfrm>
              <a:off x="1339" y="2586"/>
              <a:ext cx="116" cy="134"/>
            </a:xfrm>
            <a:custGeom>
              <a:avLst/>
              <a:gdLst/>
              <a:ahLst/>
              <a:cxnLst>
                <a:cxn ang="0">
                  <a:pos x="86" y="132"/>
                </a:cxn>
                <a:cxn ang="0">
                  <a:pos x="80" y="130"/>
                </a:cxn>
                <a:cxn ang="0">
                  <a:pos x="70" y="124"/>
                </a:cxn>
                <a:cxn ang="0">
                  <a:pos x="50" y="114"/>
                </a:cxn>
                <a:cxn ang="0">
                  <a:pos x="18" y="98"/>
                </a:cxn>
                <a:cxn ang="0">
                  <a:pos x="16" y="92"/>
                </a:cxn>
                <a:cxn ang="0">
                  <a:pos x="0" y="68"/>
                </a:cxn>
                <a:cxn ang="0">
                  <a:pos x="26" y="44"/>
                </a:cxn>
                <a:cxn ang="0">
                  <a:pos x="26" y="40"/>
                </a:cxn>
                <a:cxn ang="0">
                  <a:pos x="26" y="36"/>
                </a:cxn>
                <a:cxn ang="0">
                  <a:pos x="26" y="32"/>
                </a:cxn>
                <a:cxn ang="0">
                  <a:pos x="28" y="30"/>
                </a:cxn>
                <a:cxn ang="0">
                  <a:pos x="30" y="26"/>
                </a:cxn>
                <a:cxn ang="0">
                  <a:pos x="34" y="22"/>
                </a:cxn>
                <a:cxn ang="0">
                  <a:pos x="36" y="16"/>
                </a:cxn>
                <a:cxn ang="0">
                  <a:pos x="38" y="10"/>
                </a:cxn>
                <a:cxn ang="0">
                  <a:pos x="40" y="6"/>
                </a:cxn>
                <a:cxn ang="0">
                  <a:pos x="46" y="4"/>
                </a:cxn>
                <a:cxn ang="0">
                  <a:pos x="54" y="2"/>
                </a:cxn>
                <a:cxn ang="0">
                  <a:pos x="70" y="0"/>
                </a:cxn>
                <a:cxn ang="0">
                  <a:pos x="70" y="2"/>
                </a:cxn>
                <a:cxn ang="0">
                  <a:pos x="74" y="4"/>
                </a:cxn>
                <a:cxn ang="0">
                  <a:pos x="78" y="2"/>
                </a:cxn>
                <a:cxn ang="0">
                  <a:pos x="82" y="4"/>
                </a:cxn>
                <a:cxn ang="0">
                  <a:pos x="84" y="10"/>
                </a:cxn>
                <a:cxn ang="0">
                  <a:pos x="82" y="12"/>
                </a:cxn>
                <a:cxn ang="0">
                  <a:pos x="80" y="16"/>
                </a:cxn>
                <a:cxn ang="0">
                  <a:pos x="84" y="18"/>
                </a:cxn>
                <a:cxn ang="0">
                  <a:pos x="88" y="22"/>
                </a:cxn>
                <a:cxn ang="0">
                  <a:pos x="90" y="26"/>
                </a:cxn>
                <a:cxn ang="0">
                  <a:pos x="96" y="32"/>
                </a:cxn>
                <a:cxn ang="0">
                  <a:pos x="98" y="38"/>
                </a:cxn>
                <a:cxn ang="0">
                  <a:pos x="96" y="42"/>
                </a:cxn>
                <a:cxn ang="0">
                  <a:pos x="92" y="52"/>
                </a:cxn>
                <a:cxn ang="0">
                  <a:pos x="90" y="60"/>
                </a:cxn>
                <a:cxn ang="0">
                  <a:pos x="92" y="64"/>
                </a:cxn>
                <a:cxn ang="0">
                  <a:pos x="96" y="72"/>
                </a:cxn>
                <a:cxn ang="0">
                  <a:pos x="100" y="82"/>
                </a:cxn>
                <a:cxn ang="0">
                  <a:pos x="106" y="86"/>
                </a:cxn>
                <a:cxn ang="0">
                  <a:pos x="106" y="90"/>
                </a:cxn>
                <a:cxn ang="0">
                  <a:pos x="108" y="96"/>
                </a:cxn>
                <a:cxn ang="0">
                  <a:pos x="108" y="98"/>
                </a:cxn>
                <a:cxn ang="0">
                  <a:pos x="112" y="102"/>
                </a:cxn>
                <a:cxn ang="0">
                  <a:pos x="114" y="106"/>
                </a:cxn>
                <a:cxn ang="0">
                  <a:pos x="116" y="112"/>
                </a:cxn>
                <a:cxn ang="0">
                  <a:pos x="114" y="124"/>
                </a:cxn>
                <a:cxn ang="0">
                  <a:pos x="112" y="124"/>
                </a:cxn>
                <a:cxn ang="0">
                  <a:pos x="108" y="128"/>
                </a:cxn>
              </a:cxnLst>
              <a:rect l="0" t="0" r="r" b="b"/>
              <a:pathLst>
                <a:path w="116" h="134">
                  <a:moveTo>
                    <a:pt x="88" y="134"/>
                  </a:moveTo>
                  <a:lnTo>
                    <a:pt x="86" y="132"/>
                  </a:lnTo>
                  <a:lnTo>
                    <a:pt x="84" y="132"/>
                  </a:lnTo>
                  <a:lnTo>
                    <a:pt x="80" y="130"/>
                  </a:lnTo>
                  <a:lnTo>
                    <a:pt x="76" y="126"/>
                  </a:lnTo>
                  <a:lnTo>
                    <a:pt x="70" y="124"/>
                  </a:lnTo>
                  <a:lnTo>
                    <a:pt x="58" y="114"/>
                  </a:lnTo>
                  <a:lnTo>
                    <a:pt x="50" y="114"/>
                  </a:lnTo>
                  <a:lnTo>
                    <a:pt x="24" y="102"/>
                  </a:lnTo>
                  <a:lnTo>
                    <a:pt x="18" y="98"/>
                  </a:lnTo>
                  <a:lnTo>
                    <a:pt x="18" y="96"/>
                  </a:lnTo>
                  <a:lnTo>
                    <a:pt x="16" y="92"/>
                  </a:lnTo>
                  <a:lnTo>
                    <a:pt x="4" y="76"/>
                  </a:lnTo>
                  <a:lnTo>
                    <a:pt x="0" y="68"/>
                  </a:lnTo>
                  <a:lnTo>
                    <a:pt x="26" y="46"/>
                  </a:lnTo>
                  <a:lnTo>
                    <a:pt x="26" y="44"/>
                  </a:lnTo>
                  <a:lnTo>
                    <a:pt x="26" y="42"/>
                  </a:lnTo>
                  <a:lnTo>
                    <a:pt x="26" y="40"/>
                  </a:lnTo>
                  <a:lnTo>
                    <a:pt x="26" y="38"/>
                  </a:lnTo>
                  <a:lnTo>
                    <a:pt x="26" y="36"/>
                  </a:lnTo>
                  <a:lnTo>
                    <a:pt x="26" y="34"/>
                  </a:lnTo>
                  <a:lnTo>
                    <a:pt x="26" y="32"/>
                  </a:lnTo>
                  <a:lnTo>
                    <a:pt x="28" y="30"/>
                  </a:lnTo>
                  <a:lnTo>
                    <a:pt x="28" y="30"/>
                  </a:lnTo>
                  <a:lnTo>
                    <a:pt x="28" y="28"/>
                  </a:lnTo>
                  <a:lnTo>
                    <a:pt x="30" y="26"/>
                  </a:lnTo>
                  <a:lnTo>
                    <a:pt x="32" y="22"/>
                  </a:lnTo>
                  <a:lnTo>
                    <a:pt x="34" y="22"/>
                  </a:lnTo>
                  <a:lnTo>
                    <a:pt x="34" y="20"/>
                  </a:lnTo>
                  <a:lnTo>
                    <a:pt x="36" y="16"/>
                  </a:lnTo>
                  <a:lnTo>
                    <a:pt x="38" y="12"/>
                  </a:lnTo>
                  <a:lnTo>
                    <a:pt x="38" y="10"/>
                  </a:lnTo>
                  <a:lnTo>
                    <a:pt x="40" y="8"/>
                  </a:lnTo>
                  <a:lnTo>
                    <a:pt x="40" y="6"/>
                  </a:lnTo>
                  <a:lnTo>
                    <a:pt x="42" y="6"/>
                  </a:lnTo>
                  <a:lnTo>
                    <a:pt x="46" y="4"/>
                  </a:lnTo>
                  <a:lnTo>
                    <a:pt x="50" y="2"/>
                  </a:lnTo>
                  <a:lnTo>
                    <a:pt x="54" y="2"/>
                  </a:lnTo>
                  <a:lnTo>
                    <a:pt x="60" y="2"/>
                  </a:lnTo>
                  <a:lnTo>
                    <a:pt x="70" y="0"/>
                  </a:lnTo>
                  <a:lnTo>
                    <a:pt x="70" y="0"/>
                  </a:lnTo>
                  <a:lnTo>
                    <a:pt x="70" y="2"/>
                  </a:lnTo>
                  <a:lnTo>
                    <a:pt x="72" y="4"/>
                  </a:lnTo>
                  <a:lnTo>
                    <a:pt x="74" y="4"/>
                  </a:lnTo>
                  <a:lnTo>
                    <a:pt x="76" y="4"/>
                  </a:lnTo>
                  <a:lnTo>
                    <a:pt x="78" y="2"/>
                  </a:lnTo>
                  <a:lnTo>
                    <a:pt x="82" y="4"/>
                  </a:lnTo>
                  <a:lnTo>
                    <a:pt x="82" y="4"/>
                  </a:lnTo>
                  <a:lnTo>
                    <a:pt x="82" y="8"/>
                  </a:lnTo>
                  <a:lnTo>
                    <a:pt x="84" y="10"/>
                  </a:lnTo>
                  <a:lnTo>
                    <a:pt x="82" y="10"/>
                  </a:lnTo>
                  <a:lnTo>
                    <a:pt x="82" y="12"/>
                  </a:lnTo>
                  <a:lnTo>
                    <a:pt x="80" y="14"/>
                  </a:lnTo>
                  <a:lnTo>
                    <a:pt x="80" y="16"/>
                  </a:lnTo>
                  <a:lnTo>
                    <a:pt x="82" y="16"/>
                  </a:lnTo>
                  <a:lnTo>
                    <a:pt x="84" y="18"/>
                  </a:lnTo>
                  <a:lnTo>
                    <a:pt x="86" y="20"/>
                  </a:lnTo>
                  <a:lnTo>
                    <a:pt x="88" y="22"/>
                  </a:lnTo>
                  <a:lnTo>
                    <a:pt x="88" y="24"/>
                  </a:lnTo>
                  <a:lnTo>
                    <a:pt x="90" y="26"/>
                  </a:lnTo>
                  <a:lnTo>
                    <a:pt x="94" y="28"/>
                  </a:lnTo>
                  <a:lnTo>
                    <a:pt x="96" y="32"/>
                  </a:lnTo>
                  <a:lnTo>
                    <a:pt x="98" y="34"/>
                  </a:lnTo>
                  <a:lnTo>
                    <a:pt x="98" y="38"/>
                  </a:lnTo>
                  <a:lnTo>
                    <a:pt x="98" y="38"/>
                  </a:lnTo>
                  <a:lnTo>
                    <a:pt x="96" y="42"/>
                  </a:lnTo>
                  <a:lnTo>
                    <a:pt x="94" y="46"/>
                  </a:lnTo>
                  <a:lnTo>
                    <a:pt x="92" y="52"/>
                  </a:lnTo>
                  <a:lnTo>
                    <a:pt x="92" y="56"/>
                  </a:lnTo>
                  <a:lnTo>
                    <a:pt x="90" y="60"/>
                  </a:lnTo>
                  <a:lnTo>
                    <a:pt x="92" y="64"/>
                  </a:lnTo>
                  <a:lnTo>
                    <a:pt x="92" y="64"/>
                  </a:lnTo>
                  <a:lnTo>
                    <a:pt x="94" y="68"/>
                  </a:lnTo>
                  <a:lnTo>
                    <a:pt x="96" y="72"/>
                  </a:lnTo>
                  <a:lnTo>
                    <a:pt x="98" y="76"/>
                  </a:lnTo>
                  <a:lnTo>
                    <a:pt x="100" y="82"/>
                  </a:lnTo>
                  <a:lnTo>
                    <a:pt x="104" y="84"/>
                  </a:lnTo>
                  <a:lnTo>
                    <a:pt x="106" y="86"/>
                  </a:lnTo>
                  <a:lnTo>
                    <a:pt x="106" y="88"/>
                  </a:lnTo>
                  <a:lnTo>
                    <a:pt x="106" y="90"/>
                  </a:lnTo>
                  <a:lnTo>
                    <a:pt x="106" y="92"/>
                  </a:lnTo>
                  <a:lnTo>
                    <a:pt x="108" y="96"/>
                  </a:lnTo>
                  <a:lnTo>
                    <a:pt x="108" y="96"/>
                  </a:lnTo>
                  <a:lnTo>
                    <a:pt x="108" y="98"/>
                  </a:lnTo>
                  <a:lnTo>
                    <a:pt x="110" y="100"/>
                  </a:lnTo>
                  <a:lnTo>
                    <a:pt x="112" y="102"/>
                  </a:lnTo>
                  <a:lnTo>
                    <a:pt x="114" y="104"/>
                  </a:lnTo>
                  <a:lnTo>
                    <a:pt x="114" y="106"/>
                  </a:lnTo>
                  <a:lnTo>
                    <a:pt x="114" y="108"/>
                  </a:lnTo>
                  <a:lnTo>
                    <a:pt x="116" y="112"/>
                  </a:lnTo>
                  <a:lnTo>
                    <a:pt x="116" y="114"/>
                  </a:lnTo>
                  <a:lnTo>
                    <a:pt x="114" y="124"/>
                  </a:lnTo>
                  <a:lnTo>
                    <a:pt x="114" y="124"/>
                  </a:lnTo>
                  <a:lnTo>
                    <a:pt x="112" y="124"/>
                  </a:lnTo>
                  <a:lnTo>
                    <a:pt x="110" y="126"/>
                  </a:lnTo>
                  <a:lnTo>
                    <a:pt x="108" y="128"/>
                  </a:lnTo>
                  <a:lnTo>
                    <a:pt x="88" y="13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69" name="Freeform 69"/>
            <p:cNvSpPr>
              <a:spLocks/>
            </p:cNvSpPr>
            <p:nvPr/>
          </p:nvSpPr>
          <p:spPr bwMode="gray">
            <a:xfrm>
              <a:off x="1295" y="2654"/>
              <a:ext cx="62" cy="72"/>
            </a:xfrm>
            <a:custGeom>
              <a:avLst/>
              <a:gdLst/>
              <a:ahLst/>
              <a:cxnLst>
                <a:cxn ang="0">
                  <a:pos x="4" y="40"/>
                </a:cxn>
                <a:cxn ang="0">
                  <a:pos x="4" y="8"/>
                </a:cxn>
                <a:cxn ang="0">
                  <a:pos x="4" y="8"/>
                </a:cxn>
                <a:cxn ang="0">
                  <a:pos x="6" y="10"/>
                </a:cxn>
                <a:cxn ang="0">
                  <a:pos x="8" y="10"/>
                </a:cxn>
                <a:cxn ang="0">
                  <a:pos x="8" y="10"/>
                </a:cxn>
                <a:cxn ang="0">
                  <a:pos x="8" y="12"/>
                </a:cxn>
                <a:cxn ang="0">
                  <a:pos x="10" y="14"/>
                </a:cxn>
                <a:cxn ang="0">
                  <a:pos x="12" y="16"/>
                </a:cxn>
                <a:cxn ang="0">
                  <a:pos x="16" y="16"/>
                </a:cxn>
                <a:cxn ang="0">
                  <a:pos x="20" y="16"/>
                </a:cxn>
                <a:cxn ang="0">
                  <a:pos x="26" y="14"/>
                </a:cxn>
                <a:cxn ang="0">
                  <a:pos x="44" y="0"/>
                </a:cxn>
                <a:cxn ang="0">
                  <a:pos x="44" y="0"/>
                </a:cxn>
                <a:cxn ang="0">
                  <a:pos x="44" y="0"/>
                </a:cxn>
                <a:cxn ang="0">
                  <a:pos x="46" y="4"/>
                </a:cxn>
                <a:cxn ang="0">
                  <a:pos x="48" y="8"/>
                </a:cxn>
                <a:cxn ang="0">
                  <a:pos x="48" y="8"/>
                </a:cxn>
                <a:cxn ang="0">
                  <a:pos x="50" y="10"/>
                </a:cxn>
                <a:cxn ang="0">
                  <a:pos x="54" y="14"/>
                </a:cxn>
                <a:cxn ang="0">
                  <a:pos x="56" y="18"/>
                </a:cxn>
                <a:cxn ang="0">
                  <a:pos x="58" y="22"/>
                </a:cxn>
                <a:cxn ang="0">
                  <a:pos x="60" y="26"/>
                </a:cxn>
                <a:cxn ang="0">
                  <a:pos x="62" y="28"/>
                </a:cxn>
                <a:cxn ang="0">
                  <a:pos x="62" y="28"/>
                </a:cxn>
                <a:cxn ang="0">
                  <a:pos x="62" y="30"/>
                </a:cxn>
                <a:cxn ang="0">
                  <a:pos x="62" y="30"/>
                </a:cxn>
                <a:cxn ang="0">
                  <a:pos x="60" y="32"/>
                </a:cxn>
                <a:cxn ang="0">
                  <a:pos x="56" y="34"/>
                </a:cxn>
                <a:cxn ang="0">
                  <a:pos x="48" y="34"/>
                </a:cxn>
                <a:cxn ang="0">
                  <a:pos x="40" y="36"/>
                </a:cxn>
                <a:cxn ang="0">
                  <a:pos x="34" y="38"/>
                </a:cxn>
                <a:cxn ang="0">
                  <a:pos x="34" y="38"/>
                </a:cxn>
                <a:cxn ang="0">
                  <a:pos x="36" y="42"/>
                </a:cxn>
                <a:cxn ang="0">
                  <a:pos x="38" y="46"/>
                </a:cxn>
                <a:cxn ang="0">
                  <a:pos x="40" y="50"/>
                </a:cxn>
                <a:cxn ang="0">
                  <a:pos x="42" y="52"/>
                </a:cxn>
                <a:cxn ang="0">
                  <a:pos x="42" y="56"/>
                </a:cxn>
                <a:cxn ang="0">
                  <a:pos x="40" y="56"/>
                </a:cxn>
                <a:cxn ang="0">
                  <a:pos x="38" y="58"/>
                </a:cxn>
                <a:cxn ang="0">
                  <a:pos x="36" y="62"/>
                </a:cxn>
                <a:cxn ang="0">
                  <a:pos x="32" y="66"/>
                </a:cxn>
                <a:cxn ang="0">
                  <a:pos x="30" y="68"/>
                </a:cxn>
                <a:cxn ang="0">
                  <a:pos x="28" y="68"/>
                </a:cxn>
                <a:cxn ang="0">
                  <a:pos x="26" y="68"/>
                </a:cxn>
                <a:cxn ang="0">
                  <a:pos x="26" y="70"/>
                </a:cxn>
                <a:cxn ang="0">
                  <a:pos x="26" y="72"/>
                </a:cxn>
                <a:cxn ang="0">
                  <a:pos x="24" y="72"/>
                </a:cxn>
                <a:cxn ang="0">
                  <a:pos x="20" y="70"/>
                </a:cxn>
                <a:cxn ang="0">
                  <a:pos x="14" y="70"/>
                </a:cxn>
                <a:cxn ang="0">
                  <a:pos x="8" y="70"/>
                </a:cxn>
                <a:cxn ang="0">
                  <a:pos x="2" y="70"/>
                </a:cxn>
                <a:cxn ang="0">
                  <a:pos x="0" y="70"/>
                </a:cxn>
              </a:cxnLst>
              <a:rect l="0" t="0" r="r" b="b"/>
              <a:pathLst>
                <a:path w="62" h="72">
                  <a:moveTo>
                    <a:pt x="4" y="40"/>
                  </a:moveTo>
                  <a:lnTo>
                    <a:pt x="4" y="8"/>
                  </a:lnTo>
                  <a:lnTo>
                    <a:pt x="4" y="8"/>
                  </a:lnTo>
                  <a:lnTo>
                    <a:pt x="6" y="10"/>
                  </a:lnTo>
                  <a:lnTo>
                    <a:pt x="8" y="10"/>
                  </a:lnTo>
                  <a:lnTo>
                    <a:pt x="8" y="10"/>
                  </a:lnTo>
                  <a:lnTo>
                    <a:pt x="8" y="12"/>
                  </a:lnTo>
                  <a:lnTo>
                    <a:pt x="10" y="14"/>
                  </a:lnTo>
                  <a:lnTo>
                    <a:pt x="12" y="16"/>
                  </a:lnTo>
                  <a:lnTo>
                    <a:pt x="16" y="16"/>
                  </a:lnTo>
                  <a:lnTo>
                    <a:pt x="20" y="16"/>
                  </a:lnTo>
                  <a:lnTo>
                    <a:pt x="26" y="14"/>
                  </a:lnTo>
                  <a:lnTo>
                    <a:pt x="44" y="0"/>
                  </a:lnTo>
                  <a:lnTo>
                    <a:pt x="44" y="0"/>
                  </a:lnTo>
                  <a:lnTo>
                    <a:pt x="44" y="0"/>
                  </a:lnTo>
                  <a:lnTo>
                    <a:pt x="46" y="4"/>
                  </a:lnTo>
                  <a:lnTo>
                    <a:pt x="48" y="8"/>
                  </a:lnTo>
                  <a:lnTo>
                    <a:pt x="48" y="8"/>
                  </a:lnTo>
                  <a:lnTo>
                    <a:pt x="50" y="10"/>
                  </a:lnTo>
                  <a:lnTo>
                    <a:pt x="54" y="14"/>
                  </a:lnTo>
                  <a:lnTo>
                    <a:pt x="56" y="18"/>
                  </a:lnTo>
                  <a:lnTo>
                    <a:pt x="58" y="22"/>
                  </a:lnTo>
                  <a:lnTo>
                    <a:pt x="60" y="26"/>
                  </a:lnTo>
                  <a:lnTo>
                    <a:pt x="62" y="28"/>
                  </a:lnTo>
                  <a:lnTo>
                    <a:pt x="62" y="28"/>
                  </a:lnTo>
                  <a:lnTo>
                    <a:pt x="62" y="30"/>
                  </a:lnTo>
                  <a:lnTo>
                    <a:pt x="62" y="30"/>
                  </a:lnTo>
                  <a:lnTo>
                    <a:pt x="60" y="32"/>
                  </a:lnTo>
                  <a:lnTo>
                    <a:pt x="56" y="34"/>
                  </a:lnTo>
                  <a:lnTo>
                    <a:pt x="48" y="34"/>
                  </a:lnTo>
                  <a:lnTo>
                    <a:pt x="40" y="36"/>
                  </a:lnTo>
                  <a:lnTo>
                    <a:pt x="34" y="38"/>
                  </a:lnTo>
                  <a:lnTo>
                    <a:pt x="34" y="38"/>
                  </a:lnTo>
                  <a:lnTo>
                    <a:pt x="36" y="42"/>
                  </a:lnTo>
                  <a:lnTo>
                    <a:pt x="38" y="46"/>
                  </a:lnTo>
                  <a:lnTo>
                    <a:pt x="40" y="50"/>
                  </a:lnTo>
                  <a:lnTo>
                    <a:pt x="42" y="52"/>
                  </a:lnTo>
                  <a:lnTo>
                    <a:pt x="42" y="56"/>
                  </a:lnTo>
                  <a:lnTo>
                    <a:pt x="40" y="56"/>
                  </a:lnTo>
                  <a:lnTo>
                    <a:pt x="38" y="58"/>
                  </a:lnTo>
                  <a:lnTo>
                    <a:pt x="36" y="62"/>
                  </a:lnTo>
                  <a:lnTo>
                    <a:pt x="32" y="66"/>
                  </a:lnTo>
                  <a:lnTo>
                    <a:pt x="30" y="68"/>
                  </a:lnTo>
                  <a:lnTo>
                    <a:pt x="28" y="68"/>
                  </a:lnTo>
                  <a:lnTo>
                    <a:pt x="26" y="68"/>
                  </a:lnTo>
                  <a:lnTo>
                    <a:pt x="26" y="70"/>
                  </a:lnTo>
                  <a:lnTo>
                    <a:pt x="26" y="72"/>
                  </a:lnTo>
                  <a:lnTo>
                    <a:pt x="24" y="72"/>
                  </a:lnTo>
                  <a:lnTo>
                    <a:pt x="20" y="70"/>
                  </a:lnTo>
                  <a:lnTo>
                    <a:pt x="14" y="70"/>
                  </a:lnTo>
                  <a:lnTo>
                    <a:pt x="8" y="70"/>
                  </a:lnTo>
                  <a:lnTo>
                    <a:pt x="2" y="70"/>
                  </a:lnTo>
                  <a:lnTo>
                    <a:pt x="0" y="7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0" name="Freeform 70"/>
            <p:cNvSpPr>
              <a:spLocks/>
            </p:cNvSpPr>
            <p:nvPr/>
          </p:nvSpPr>
          <p:spPr bwMode="gray">
            <a:xfrm>
              <a:off x="1277" y="2662"/>
              <a:ext cx="22" cy="62"/>
            </a:xfrm>
            <a:custGeom>
              <a:avLst/>
              <a:gdLst/>
              <a:ahLst/>
              <a:cxnLst>
                <a:cxn ang="0">
                  <a:pos x="22" y="0"/>
                </a:cxn>
                <a:cxn ang="0">
                  <a:pos x="16" y="2"/>
                </a:cxn>
                <a:cxn ang="0">
                  <a:pos x="16" y="2"/>
                </a:cxn>
                <a:cxn ang="0">
                  <a:pos x="16" y="6"/>
                </a:cxn>
                <a:cxn ang="0">
                  <a:pos x="16" y="8"/>
                </a:cxn>
                <a:cxn ang="0">
                  <a:pos x="14" y="12"/>
                </a:cxn>
                <a:cxn ang="0">
                  <a:pos x="14" y="14"/>
                </a:cxn>
                <a:cxn ang="0">
                  <a:pos x="14" y="14"/>
                </a:cxn>
                <a:cxn ang="0">
                  <a:pos x="14" y="16"/>
                </a:cxn>
                <a:cxn ang="0">
                  <a:pos x="12" y="20"/>
                </a:cxn>
                <a:cxn ang="0">
                  <a:pos x="8" y="24"/>
                </a:cxn>
                <a:cxn ang="0">
                  <a:pos x="0" y="30"/>
                </a:cxn>
                <a:cxn ang="0">
                  <a:pos x="0" y="30"/>
                </a:cxn>
                <a:cxn ang="0">
                  <a:pos x="2" y="32"/>
                </a:cxn>
                <a:cxn ang="0">
                  <a:pos x="4" y="38"/>
                </a:cxn>
                <a:cxn ang="0">
                  <a:pos x="8" y="48"/>
                </a:cxn>
                <a:cxn ang="0">
                  <a:pos x="18" y="62"/>
                </a:cxn>
                <a:cxn ang="0">
                  <a:pos x="18" y="60"/>
                </a:cxn>
                <a:cxn ang="0">
                  <a:pos x="18" y="56"/>
                </a:cxn>
                <a:cxn ang="0">
                  <a:pos x="18" y="52"/>
                </a:cxn>
                <a:cxn ang="0">
                  <a:pos x="18" y="44"/>
                </a:cxn>
                <a:cxn ang="0">
                  <a:pos x="20" y="40"/>
                </a:cxn>
                <a:cxn ang="0">
                  <a:pos x="20" y="34"/>
                </a:cxn>
                <a:cxn ang="0">
                  <a:pos x="22" y="32"/>
                </a:cxn>
                <a:cxn ang="0">
                  <a:pos x="22" y="26"/>
                </a:cxn>
                <a:cxn ang="0">
                  <a:pos x="22" y="14"/>
                </a:cxn>
                <a:cxn ang="0">
                  <a:pos x="22" y="0"/>
                </a:cxn>
              </a:cxnLst>
              <a:rect l="0" t="0" r="r" b="b"/>
              <a:pathLst>
                <a:path w="22" h="62">
                  <a:moveTo>
                    <a:pt x="22" y="0"/>
                  </a:moveTo>
                  <a:lnTo>
                    <a:pt x="16" y="2"/>
                  </a:lnTo>
                  <a:lnTo>
                    <a:pt x="16" y="2"/>
                  </a:lnTo>
                  <a:lnTo>
                    <a:pt x="16" y="6"/>
                  </a:lnTo>
                  <a:lnTo>
                    <a:pt x="16" y="8"/>
                  </a:lnTo>
                  <a:lnTo>
                    <a:pt x="14" y="12"/>
                  </a:lnTo>
                  <a:lnTo>
                    <a:pt x="14" y="14"/>
                  </a:lnTo>
                  <a:lnTo>
                    <a:pt x="14" y="14"/>
                  </a:lnTo>
                  <a:lnTo>
                    <a:pt x="14" y="16"/>
                  </a:lnTo>
                  <a:lnTo>
                    <a:pt x="12" y="20"/>
                  </a:lnTo>
                  <a:lnTo>
                    <a:pt x="8" y="24"/>
                  </a:lnTo>
                  <a:lnTo>
                    <a:pt x="0" y="30"/>
                  </a:lnTo>
                  <a:lnTo>
                    <a:pt x="0" y="30"/>
                  </a:lnTo>
                  <a:lnTo>
                    <a:pt x="2" y="32"/>
                  </a:lnTo>
                  <a:lnTo>
                    <a:pt x="4" y="38"/>
                  </a:lnTo>
                  <a:lnTo>
                    <a:pt x="8" y="48"/>
                  </a:lnTo>
                  <a:lnTo>
                    <a:pt x="18" y="62"/>
                  </a:lnTo>
                  <a:lnTo>
                    <a:pt x="18" y="60"/>
                  </a:lnTo>
                  <a:lnTo>
                    <a:pt x="18" y="56"/>
                  </a:lnTo>
                  <a:lnTo>
                    <a:pt x="18" y="52"/>
                  </a:lnTo>
                  <a:lnTo>
                    <a:pt x="18" y="44"/>
                  </a:lnTo>
                  <a:lnTo>
                    <a:pt x="20" y="40"/>
                  </a:lnTo>
                  <a:lnTo>
                    <a:pt x="20" y="34"/>
                  </a:lnTo>
                  <a:lnTo>
                    <a:pt x="22" y="32"/>
                  </a:lnTo>
                  <a:lnTo>
                    <a:pt x="22" y="26"/>
                  </a:lnTo>
                  <a:lnTo>
                    <a:pt x="22" y="14"/>
                  </a:lnTo>
                  <a:lnTo>
                    <a:pt x="2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1" name="Freeform 71"/>
            <p:cNvSpPr>
              <a:spLocks/>
            </p:cNvSpPr>
            <p:nvPr/>
          </p:nvSpPr>
          <p:spPr bwMode="gray">
            <a:xfrm>
              <a:off x="1299" y="2594"/>
              <a:ext cx="80" cy="76"/>
            </a:xfrm>
            <a:custGeom>
              <a:avLst/>
              <a:gdLst/>
              <a:ahLst/>
              <a:cxnLst>
                <a:cxn ang="0">
                  <a:pos x="70" y="4"/>
                </a:cxn>
                <a:cxn ang="0">
                  <a:pos x="64" y="6"/>
                </a:cxn>
                <a:cxn ang="0">
                  <a:pos x="60" y="6"/>
                </a:cxn>
                <a:cxn ang="0">
                  <a:pos x="56" y="10"/>
                </a:cxn>
                <a:cxn ang="0">
                  <a:pos x="54" y="12"/>
                </a:cxn>
                <a:cxn ang="0">
                  <a:pos x="44" y="16"/>
                </a:cxn>
                <a:cxn ang="0">
                  <a:pos x="32" y="16"/>
                </a:cxn>
                <a:cxn ang="0">
                  <a:pos x="24" y="14"/>
                </a:cxn>
                <a:cxn ang="0">
                  <a:pos x="20" y="12"/>
                </a:cxn>
                <a:cxn ang="0">
                  <a:pos x="16" y="14"/>
                </a:cxn>
                <a:cxn ang="0">
                  <a:pos x="16" y="16"/>
                </a:cxn>
                <a:cxn ang="0">
                  <a:pos x="10" y="24"/>
                </a:cxn>
                <a:cxn ang="0">
                  <a:pos x="8" y="24"/>
                </a:cxn>
                <a:cxn ang="0">
                  <a:pos x="6" y="24"/>
                </a:cxn>
                <a:cxn ang="0">
                  <a:pos x="4" y="24"/>
                </a:cxn>
                <a:cxn ang="0">
                  <a:pos x="6" y="26"/>
                </a:cxn>
                <a:cxn ang="0">
                  <a:pos x="6" y="30"/>
                </a:cxn>
                <a:cxn ang="0">
                  <a:pos x="4" y="34"/>
                </a:cxn>
                <a:cxn ang="0">
                  <a:pos x="4" y="36"/>
                </a:cxn>
                <a:cxn ang="0">
                  <a:pos x="2" y="42"/>
                </a:cxn>
                <a:cxn ang="0">
                  <a:pos x="4" y="42"/>
                </a:cxn>
                <a:cxn ang="0">
                  <a:pos x="8" y="42"/>
                </a:cxn>
                <a:cxn ang="0">
                  <a:pos x="12" y="44"/>
                </a:cxn>
                <a:cxn ang="0">
                  <a:pos x="8" y="50"/>
                </a:cxn>
                <a:cxn ang="0">
                  <a:pos x="8" y="54"/>
                </a:cxn>
                <a:cxn ang="0">
                  <a:pos x="6" y="58"/>
                </a:cxn>
                <a:cxn ang="0">
                  <a:pos x="4" y="62"/>
                </a:cxn>
                <a:cxn ang="0">
                  <a:pos x="4" y="62"/>
                </a:cxn>
                <a:cxn ang="0">
                  <a:pos x="2" y="66"/>
                </a:cxn>
                <a:cxn ang="0">
                  <a:pos x="0" y="68"/>
                </a:cxn>
                <a:cxn ang="0">
                  <a:pos x="4" y="70"/>
                </a:cxn>
                <a:cxn ang="0">
                  <a:pos x="4" y="72"/>
                </a:cxn>
                <a:cxn ang="0">
                  <a:pos x="8" y="76"/>
                </a:cxn>
                <a:cxn ang="0">
                  <a:pos x="16" y="76"/>
                </a:cxn>
                <a:cxn ang="0">
                  <a:pos x="66" y="38"/>
                </a:cxn>
                <a:cxn ang="0">
                  <a:pos x="66" y="34"/>
                </a:cxn>
                <a:cxn ang="0">
                  <a:pos x="66" y="30"/>
                </a:cxn>
                <a:cxn ang="0">
                  <a:pos x="66" y="26"/>
                </a:cxn>
                <a:cxn ang="0">
                  <a:pos x="66" y="22"/>
                </a:cxn>
                <a:cxn ang="0">
                  <a:pos x="70" y="20"/>
                </a:cxn>
                <a:cxn ang="0">
                  <a:pos x="72" y="14"/>
                </a:cxn>
                <a:cxn ang="0">
                  <a:pos x="74" y="12"/>
                </a:cxn>
                <a:cxn ang="0">
                  <a:pos x="78" y="4"/>
                </a:cxn>
                <a:cxn ang="0">
                  <a:pos x="80" y="0"/>
                </a:cxn>
              </a:cxnLst>
              <a:rect l="0" t="0" r="r" b="b"/>
              <a:pathLst>
                <a:path w="80" h="76">
                  <a:moveTo>
                    <a:pt x="72" y="2"/>
                  </a:moveTo>
                  <a:lnTo>
                    <a:pt x="70" y="4"/>
                  </a:lnTo>
                  <a:lnTo>
                    <a:pt x="66" y="6"/>
                  </a:lnTo>
                  <a:lnTo>
                    <a:pt x="64" y="6"/>
                  </a:lnTo>
                  <a:lnTo>
                    <a:pt x="62" y="6"/>
                  </a:lnTo>
                  <a:lnTo>
                    <a:pt x="60" y="6"/>
                  </a:lnTo>
                  <a:lnTo>
                    <a:pt x="58" y="8"/>
                  </a:lnTo>
                  <a:lnTo>
                    <a:pt x="56" y="10"/>
                  </a:lnTo>
                  <a:lnTo>
                    <a:pt x="54" y="12"/>
                  </a:lnTo>
                  <a:lnTo>
                    <a:pt x="54" y="12"/>
                  </a:lnTo>
                  <a:lnTo>
                    <a:pt x="50" y="14"/>
                  </a:lnTo>
                  <a:lnTo>
                    <a:pt x="44" y="16"/>
                  </a:lnTo>
                  <a:lnTo>
                    <a:pt x="38" y="16"/>
                  </a:lnTo>
                  <a:lnTo>
                    <a:pt x="32" y="16"/>
                  </a:lnTo>
                  <a:lnTo>
                    <a:pt x="28" y="16"/>
                  </a:lnTo>
                  <a:lnTo>
                    <a:pt x="24" y="14"/>
                  </a:lnTo>
                  <a:lnTo>
                    <a:pt x="24" y="14"/>
                  </a:lnTo>
                  <a:lnTo>
                    <a:pt x="20" y="12"/>
                  </a:lnTo>
                  <a:lnTo>
                    <a:pt x="18" y="12"/>
                  </a:lnTo>
                  <a:lnTo>
                    <a:pt x="16" y="14"/>
                  </a:lnTo>
                  <a:lnTo>
                    <a:pt x="16" y="16"/>
                  </a:lnTo>
                  <a:lnTo>
                    <a:pt x="16" y="16"/>
                  </a:lnTo>
                  <a:lnTo>
                    <a:pt x="12" y="20"/>
                  </a:lnTo>
                  <a:lnTo>
                    <a:pt x="10" y="24"/>
                  </a:lnTo>
                  <a:lnTo>
                    <a:pt x="8" y="24"/>
                  </a:lnTo>
                  <a:lnTo>
                    <a:pt x="8" y="24"/>
                  </a:lnTo>
                  <a:lnTo>
                    <a:pt x="6" y="24"/>
                  </a:lnTo>
                  <a:lnTo>
                    <a:pt x="6" y="24"/>
                  </a:lnTo>
                  <a:lnTo>
                    <a:pt x="4" y="22"/>
                  </a:lnTo>
                  <a:lnTo>
                    <a:pt x="4" y="24"/>
                  </a:lnTo>
                  <a:lnTo>
                    <a:pt x="6" y="26"/>
                  </a:lnTo>
                  <a:lnTo>
                    <a:pt x="6" y="26"/>
                  </a:lnTo>
                  <a:lnTo>
                    <a:pt x="6" y="28"/>
                  </a:lnTo>
                  <a:lnTo>
                    <a:pt x="6" y="30"/>
                  </a:lnTo>
                  <a:lnTo>
                    <a:pt x="6" y="32"/>
                  </a:lnTo>
                  <a:lnTo>
                    <a:pt x="4" y="34"/>
                  </a:lnTo>
                  <a:lnTo>
                    <a:pt x="4" y="36"/>
                  </a:lnTo>
                  <a:lnTo>
                    <a:pt x="4" y="36"/>
                  </a:lnTo>
                  <a:lnTo>
                    <a:pt x="4" y="38"/>
                  </a:lnTo>
                  <a:lnTo>
                    <a:pt x="2" y="42"/>
                  </a:lnTo>
                  <a:lnTo>
                    <a:pt x="4" y="42"/>
                  </a:lnTo>
                  <a:lnTo>
                    <a:pt x="4" y="42"/>
                  </a:lnTo>
                  <a:lnTo>
                    <a:pt x="6" y="42"/>
                  </a:lnTo>
                  <a:lnTo>
                    <a:pt x="8" y="42"/>
                  </a:lnTo>
                  <a:lnTo>
                    <a:pt x="10" y="42"/>
                  </a:lnTo>
                  <a:lnTo>
                    <a:pt x="12" y="44"/>
                  </a:lnTo>
                  <a:lnTo>
                    <a:pt x="12" y="46"/>
                  </a:lnTo>
                  <a:lnTo>
                    <a:pt x="8" y="50"/>
                  </a:lnTo>
                  <a:lnTo>
                    <a:pt x="8" y="52"/>
                  </a:lnTo>
                  <a:lnTo>
                    <a:pt x="8" y="54"/>
                  </a:lnTo>
                  <a:lnTo>
                    <a:pt x="8" y="56"/>
                  </a:lnTo>
                  <a:lnTo>
                    <a:pt x="6" y="58"/>
                  </a:lnTo>
                  <a:lnTo>
                    <a:pt x="6" y="60"/>
                  </a:lnTo>
                  <a:lnTo>
                    <a:pt x="4" y="62"/>
                  </a:lnTo>
                  <a:lnTo>
                    <a:pt x="4" y="62"/>
                  </a:lnTo>
                  <a:lnTo>
                    <a:pt x="4" y="62"/>
                  </a:lnTo>
                  <a:lnTo>
                    <a:pt x="4" y="64"/>
                  </a:lnTo>
                  <a:lnTo>
                    <a:pt x="2" y="66"/>
                  </a:lnTo>
                  <a:lnTo>
                    <a:pt x="0" y="68"/>
                  </a:lnTo>
                  <a:lnTo>
                    <a:pt x="0" y="68"/>
                  </a:lnTo>
                  <a:lnTo>
                    <a:pt x="2" y="70"/>
                  </a:lnTo>
                  <a:lnTo>
                    <a:pt x="4" y="70"/>
                  </a:lnTo>
                  <a:lnTo>
                    <a:pt x="4" y="70"/>
                  </a:lnTo>
                  <a:lnTo>
                    <a:pt x="4" y="72"/>
                  </a:lnTo>
                  <a:lnTo>
                    <a:pt x="6" y="74"/>
                  </a:lnTo>
                  <a:lnTo>
                    <a:pt x="8" y="76"/>
                  </a:lnTo>
                  <a:lnTo>
                    <a:pt x="12" y="76"/>
                  </a:lnTo>
                  <a:lnTo>
                    <a:pt x="16" y="76"/>
                  </a:lnTo>
                  <a:lnTo>
                    <a:pt x="22" y="74"/>
                  </a:lnTo>
                  <a:lnTo>
                    <a:pt x="66" y="38"/>
                  </a:lnTo>
                  <a:lnTo>
                    <a:pt x="66" y="36"/>
                  </a:lnTo>
                  <a:lnTo>
                    <a:pt x="66" y="34"/>
                  </a:lnTo>
                  <a:lnTo>
                    <a:pt x="66" y="32"/>
                  </a:lnTo>
                  <a:lnTo>
                    <a:pt x="66" y="30"/>
                  </a:lnTo>
                  <a:lnTo>
                    <a:pt x="66" y="28"/>
                  </a:lnTo>
                  <a:lnTo>
                    <a:pt x="66" y="26"/>
                  </a:lnTo>
                  <a:lnTo>
                    <a:pt x="66" y="24"/>
                  </a:lnTo>
                  <a:lnTo>
                    <a:pt x="66" y="22"/>
                  </a:lnTo>
                  <a:lnTo>
                    <a:pt x="68" y="22"/>
                  </a:lnTo>
                  <a:lnTo>
                    <a:pt x="70" y="20"/>
                  </a:lnTo>
                  <a:lnTo>
                    <a:pt x="72" y="18"/>
                  </a:lnTo>
                  <a:lnTo>
                    <a:pt x="72" y="14"/>
                  </a:lnTo>
                  <a:lnTo>
                    <a:pt x="74" y="14"/>
                  </a:lnTo>
                  <a:lnTo>
                    <a:pt x="74" y="12"/>
                  </a:lnTo>
                  <a:lnTo>
                    <a:pt x="76" y="8"/>
                  </a:lnTo>
                  <a:lnTo>
                    <a:pt x="78" y="4"/>
                  </a:lnTo>
                  <a:lnTo>
                    <a:pt x="78" y="2"/>
                  </a:lnTo>
                  <a:lnTo>
                    <a:pt x="80" y="0"/>
                  </a:lnTo>
                  <a:lnTo>
                    <a:pt x="7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2" name="Freeform 72"/>
            <p:cNvSpPr>
              <a:spLocks/>
            </p:cNvSpPr>
            <p:nvPr/>
          </p:nvSpPr>
          <p:spPr bwMode="gray">
            <a:xfrm>
              <a:off x="1403" y="2548"/>
              <a:ext cx="234" cy="248"/>
            </a:xfrm>
            <a:custGeom>
              <a:avLst/>
              <a:gdLst/>
              <a:ahLst/>
              <a:cxnLst>
                <a:cxn ang="0">
                  <a:pos x="18" y="42"/>
                </a:cxn>
                <a:cxn ang="0">
                  <a:pos x="20" y="48"/>
                </a:cxn>
                <a:cxn ang="0">
                  <a:pos x="16" y="52"/>
                </a:cxn>
                <a:cxn ang="0">
                  <a:pos x="20" y="56"/>
                </a:cxn>
                <a:cxn ang="0">
                  <a:pos x="24" y="62"/>
                </a:cxn>
                <a:cxn ang="0">
                  <a:pos x="32" y="70"/>
                </a:cxn>
                <a:cxn ang="0">
                  <a:pos x="34" y="76"/>
                </a:cxn>
                <a:cxn ang="0">
                  <a:pos x="28" y="90"/>
                </a:cxn>
                <a:cxn ang="0">
                  <a:pos x="28" y="102"/>
                </a:cxn>
                <a:cxn ang="0">
                  <a:pos x="32" y="110"/>
                </a:cxn>
                <a:cxn ang="0">
                  <a:pos x="40" y="122"/>
                </a:cxn>
                <a:cxn ang="0">
                  <a:pos x="42" y="128"/>
                </a:cxn>
                <a:cxn ang="0">
                  <a:pos x="44" y="134"/>
                </a:cxn>
                <a:cxn ang="0">
                  <a:pos x="48" y="140"/>
                </a:cxn>
                <a:cxn ang="0">
                  <a:pos x="50" y="146"/>
                </a:cxn>
                <a:cxn ang="0">
                  <a:pos x="50" y="162"/>
                </a:cxn>
                <a:cxn ang="0">
                  <a:pos x="78" y="162"/>
                </a:cxn>
                <a:cxn ang="0">
                  <a:pos x="88" y="174"/>
                </a:cxn>
                <a:cxn ang="0">
                  <a:pos x="114" y="204"/>
                </a:cxn>
                <a:cxn ang="0">
                  <a:pos x="128" y="208"/>
                </a:cxn>
                <a:cxn ang="0">
                  <a:pos x="142" y="210"/>
                </a:cxn>
                <a:cxn ang="0">
                  <a:pos x="152" y="210"/>
                </a:cxn>
                <a:cxn ang="0">
                  <a:pos x="168" y="226"/>
                </a:cxn>
                <a:cxn ang="0">
                  <a:pos x="178" y="232"/>
                </a:cxn>
                <a:cxn ang="0">
                  <a:pos x="188" y="228"/>
                </a:cxn>
                <a:cxn ang="0">
                  <a:pos x="198" y="232"/>
                </a:cxn>
                <a:cxn ang="0">
                  <a:pos x="208" y="248"/>
                </a:cxn>
                <a:cxn ang="0">
                  <a:pos x="222" y="236"/>
                </a:cxn>
                <a:cxn ang="0">
                  <a:pos x="222" y="224"/>
                </a:cxn>
                <a:cxn ang="0">
                  <a:pos x="224" y="214"/>
                </a:cxn>
                <a:cxn ang="0">
                  <a:pos x="232" y="206"/>
                </a:cxn>
                <a:cxn ang="0">
                  <a:pos x="232" y="198"/>
                </a:cxn>
                <a:cxn ang="0">
                  <a:pos x="218" y="172"/>
                </a:cxn>
                <a:cxn ang="0">
                  <a:pos x="216" y="104"/>
                </a:cxn>
                <a:cxn ang="0">
                  <a:pos x="212" y="70"/>
                </a:cxn>
                <a:cxn ang="0">
                  <a:pos x="184" y="52"/>
                </a:cxn>
                <a:cxn ang="0">
                  <a:pos x="176" y="48"/>
                </a:cxn>
                <a:cxn ang="0">
                  <a:pos x="160" y="44"/>
                </a:cxn>
                <a:cxn ang="0">
                  <a:pos x="126" y="54"/>
                </a:cxn>
                <a:cxn ang="0">
                  <a:pos x="122" y="56"/>
                </a:cxn>
                <a:cxn ang="0">
                  <a:pos x="102" y="58"/>
                </a:cxn>
                <a:cxn ang="0">
                  <a:pos x="98" y="60"/>
                </a:cxn>
                <a:cxn ang="0">
                  <a:pos x="82" y="50"/>
                </a:cxn>
                <a:cxn ang="0">
                  <a:pos x="62" y="12"/>
                </a:cxn>
                <a:cxn ang="0">
                  <a:pos x="56" y="6"/>
                </a:cxn>
                <a:cxn ang="0">
                  <a:pos x="38" y="16"/>
                </a:cxn>
                <a:cxn ang="0">
                  <a:pos x="30" y="18"/>
                </a:cxn>
                <a:cxn ang="0">
                  <a:pos x="0" y="10"/>
                </a:cxn>
                <a:cxn ang="0">
                  <a:pos x="4" y="16"/>
                </a:cxn>
                <a:cxn ang="0">
                  <a:pos x="8" y="26"/>
                </a:cxn>
                <a:cxn ang="0">
                  <a:pos x="12" y="40"/>
                </a:cxn>
              </a:cxnLst>
              <a:rect l="0" t="0" r="r" b="b"/>
              <a:pathLst>
                <a:path w="234" h="248">
                  <a:moveTo>
                    <a:pt x="14" y="42"/>
                  </a:moveTo>
                  <a:lnTo>
                    <a:pt x="16" y="42"/>
                  </a:lnTo>
                  <a:lnTo>
                    <a:pt x="18" y="42"/>
                  </a:lnTo>
                  <a:lnTo>
                    <a:pt x="18" y="42"/>
                  </a:lnTo>
                  <a:lnTo>
                    <a:pt x="18" y="46"/>
                  </a:lnTo>
                  <a:lnTo>
                    <a:pt x="20" y="48"/>
                  </a:lnTo>
                  <a:lnTo>
                    <a:pt x="18" y="48"/>
                  </a:lnTo>
                  <a:lnTo>
                    <a:pt x="18" y="50"/>
                  </a:lnTo>
                  <a:lnTo>
                    <a:pt x="16" y="52"/>
                  </a:lnTo>
                  <a:lnTo>
                    <a:pt x="16" y="54"/>
                  </a:lnTo>
                  <a:lnTo>
                    <a:pt x="18" y="54"/>
                  </a:lnTo>
                  <a:lnTo>
                    <a:pt x="20" y="56"/>
                  </a:lnTo>
                  <a:lnTo>
                    <a:pt x="22" y="58"/>
                  </a:lnTo>
                  <a:lnTo>
                    <a:pt x="24" y="60"/>
                  </a:lnTo>
                  <a:lnTo>
                    <a:pt x="24" y="62"/>
                  </a:lnTo>
                  <a:lnTo>
                    <a:pt x="26" y="64"/>
                  </a:lnTo>
                  <a:lnTo>
                    <a:pt x="30" y="66"/>
                  </a:lnTo>
                  <a:lnTo>
                    <a:pt x="32" y="70"/>
                  </a:lnTo>
                  <a:lnTo>
                    <a:pt x="34" y="72"/>
                  </a:lnTo>
                  <a:lnTo>
                    <a:pt x="34" y="76"/>
                  </a:lnTo>
                  <a:lnTo>
                    <a:pt x="34" y="76"/>
                  </a:lnTo>
                  <a:lnTo>
                    <a:pt x="32" y="80"/>
                  </a:lnTo>
                  <a:lnTo>
                    <a:pt x="30" y="84"/>
                  </a:lnTo>
                  <a:lnTo>
                    <a:pt x="28" y="90"/>
                  </a:lnTo>
                  <a:lnTo>
                    <a:pt x="28" y="94"/>
                  </a:lnTo>
                  <a:lnTo>
                    <a:pt x="26" y="98"/>
                  </a:lnTo>
                  <a:lnTo>
                    <a:pt x="28" y="102"/>
                  </a:lnTo>
                  <a:lnTo>
                    <a:pt x="28" y="102"/>
                  </a:lnTo>
                  <a:lnTo>
                    <a:pt x="30" y="106"/>
                  </a:lnTo>
                  <a:lnTo>
                    <a:pt x="32" y="110"/>
                  </a:lnTo>
                  <a:lnTo>
                    <a:pt x="34" y="114"/>
                  </a:lnTo>
                  <a:lnTo>
                    <a:pt x="36" y="120"/>
                  </a:lnTo>
                  <a:lnTo>
                    <a:pt x="40" y="122"/>
                  </a:lnTo>
                  <a:lnTo>
                    <a:pt x="42" y="124"/>
                  </a:lnTo>
                  <a:lnTo>
                    <a:pt x="42" y="126"/>
                  </a:lnTo>
                  <a:lnTo>
                    <a:pt x="42" y="128"/>
                  </a:lnTo>
                  <a:lnTo>
                    <a:pt x="42" y="130"/>
                  </a:lnTo>
                  <a:lnTo>
                    <a:pt x="44" y="134"/>
                  </a:lnTo>
                  <a:lnTo>
                    <a:pt x="44" y="134"/>
                  </a:lnTo>
                  <a:lnTo>
                    <a:pt x="44" y="136"/>
                  </a:lnTo>
                  <a:lnTo>
                    <a:pt x="46" y="138"/>
                  </a:lnTo>
                  <a:lnTo>
                    <a:pt x="48" y="140"/>
                  </a:lnTo>
                  <a:lnTo>
                    <a:pt x="50" y="142"/>
                  </a:lnTo>
                  <a:lnTo>
                    <a:pt x="50" y="144"/>
                  </a:lnTo>
                  <a:lnTo>
                    <a:pt x="50" y="146"/>
                  </a:lnTo>
                  <a:lnTo>
                    <a:pt x="52" y="150"/>
                  </a:lnTo>
                  <a:lnTo>
                    <a:pt x="52" y="152"/>
                  </a:lnTo>
                  <a:lnTo>
                    <a:pt x="50" y="162"/>
                  </a:lnTo>
                  <a:lnTo>
                    <a:pt x="64" y="164"/>
                  </a:lnTo>
                  <a:lnTo>
                    <a:pt x="78" y="162"/>
                  </a:lnTo>
                  <a:lnTo>
                    <a:pt x="78" y="162"/>
                  </a:lnTo>
                  <a:lnTo>
                    <a:pt x="80" y="164"/>
                  </a:lnTo>
                  <a:lnTo>
                    <a:pt x="84" y="168"/>
                  </a:lnTo>
                  <a:lnTo>
                    <a:pt x="88" y="174"/>
                  </a:lnTo>
                  <a:lnTo>
                    <a:pt x="94" y="182"/>
                  </a:lnTo>
                  <a:lnTo>
                    <a:pt x="114" y="202"/>
                  </a:lnTo>
                  <a:lnTo>
                    <a:pt x="114" y="204"/>
                  </a:lnTo>
                  <a:lnTo>
                    <a:pt x="118" y="204"/>
                  </a:lnTo>
                  <a:lnTo>
                    <a:pt x="122" y="206"/>
                  </a:lnTo>
                  <a:lnTo>
                    <a:pt x="128" y="208"/>
                  </a:lnTo>
                  <a:lnTo>
                    <a:pt x="132" y="208"/>
                  </a:lnTo>
                  <a:lnTo>
                    <a:pt x="136" y="210"/>
                  </a:lnTo>
                  <a:lnTo>
                    <a:pt x="142" y="210"/>
                  </a:lnTo>
                  <a:lnTo>
                    <a:pt x="148" y="210"/>
                  </a:lnTo>
                  <a:lnTo>
                    <a:pt x="150" y="210"/>
                  </a:lnTo>
                  <a:lnTo>
                    <a:pt x="152" y="210"/>
                  </a:lnTo>
                  <a:lnTo>
                    <a:pt x="160" y="206"/>
                  </a:lnTo>
                  <a:lnTo>
                    <a:pt x="166" y="214"/>
                  </a:lnTo>
                  <a:lnTo>
                    <a:pt x="168" y="226"/>
                  </a:lnTo>
                  <a:lnTo>
                    <a:pt x="176" y="234"/>
                  </a:lnTo>
                  <a:lnTo>
                    <a:pt x="176" y="232"/>
                  </a:lnTo>
                  <a:lnTo>
                    <a:pt x="178" y="232"/>
                  </a:lnTo>
                  <a:lnTo>
                    <a:pt x="180" y="230"/>
                  </a:lnTo>
                  <a:lnTo>
                    <a:pt x="184" y="230"/>
                  </a:lnTo>
                  <a:lnTo>
                    <a:pt x="188" y="228"/>
                  </a:lnTo>
                  <a:lnTo>
                    <a:pt x="190" y="228"/>
                  </a:lnTo>
                  <a:lnTo>
                    <a:pt x="194" y="230"/>
                  </a:lnTo>
                  <a:lnTo>
                    <a:pt x="198" y="232"/>
                  </a:lnTo>
                  <a:lnTo>
                    <a:pt x="200" y="234"/>
                  </a:lnTo>
                  <a:lnTo>
                    <a:pt x="200" y="240"/>
                  </a:lnTo>
                  <a:lnTo>
                    <a:pt x="208" y="248"/>
                  </a:lnTo>
                  <a:lnTo>
                    <a:pt x="224" y="240"/>
                  </a:lnTo>
                  <a:lnTo>
                    <a:pt x="224" y="238"/>
                  </a:lnTo>
                  <a:lnTo>
                    <a:pt x="222" y="236"/>
                  </a:lnTo>
                  <a:lnTo>
                    <a:pt x="222" y="230"/>
                  </a:lnTo>
                  <a:lnTo>
                    <a:pt x="222" y="226"/>
                  </a:lnTo>
                  <a:lnTo>
                    <a:pt x="222" y="224"/>
                  </a:lnTo>
                  <a:lnTo>
                    <a:pt x="222" y="222"/>
                  </a:lnTo>
                  <a:lnTo>
                    <a:pt x="222" y="218"/>
                  </a:lnTo>
                  <a:lnTo>
                    <a:pt x="224" y="214"/>
                  </a:lnTo>
                  <a:lnTo>
                    <a:pt x="228" y="210"/>
                  </a:lnTo>
                  <a:lnTo>
                    <a:pt x="232" y="208"/>
                  </a:lnTo>
                  <a:lnTo>
                    <a:pt x="232" y="206"/>
                  </a:lnTo>
                  <a:lnTo>
                    <a:pt x="232" y="204"/>
                  </a:lnTo>
                  <a:lnTo>
                    <a:pt x="234" y="202"/>
                  </a:lnTo>
                  <a:lnTo>
                    <a:pt x="232" y="198"/>
                  </a:lnTo>
                  <a:lnTo>
                    <a:pt x="232" y="196"/>
                  </a:lnTo>
                  <a:lnTo>
                    <a:pt x="230" y="194"/>
                  </a:lnTo>
                  <a:lnTo>
                    <a:pt x="218" y="172"/>
                  </a:lnTo>
                  <a:lnTo>
                    <a:pt x="206" y="152"/>
                  </a:lnTo>
                  <a:lnTo>
                    <a:pt x="206" y="120"/>
                  </a:lnTo>
                  <a:lnTo>
                    <a:pt x="216" y="104"/>
                  </a:lnTo>
                  <a:lnTo>
                    <a:pt x="218" y="80"/>
                  </a:lnTo>
                  <a:lnTo>
                    <a:pt x="216" y="76"/>
                  </a:lnTo>
                  <a:lnTo>
                    <a:pt x="212" y="70"/>
                  </a:lnTo>
                  <a:lnTo>
                    <a:pt x="206" y="62"/>
                  </a:lnTo>
                  <a:lnTo>
                    <a:pt x="196" y="54"/>
                  </a:lnTo>
                  <a:lnTo>
                    <a:pt x="184" y="52"/>
                  </a:lnTo>
                  <a:lnTo>
                    <a:pt x="182" y="50"/>
                  </a:lnTo>
                  <a:lnTo>
                    <a:pt x="180" y="50"/>
                  </a:lnTo>
                  <a:lnTo>
                    <a:pt x="176" y="48"/>
                  </a:lnTo>
                  <a:lnTo>
                    <a:pt x="172" y="48"/>
                  </a:lnTo>
                  <a:lnTo>
                    <a:pt x="170" y="46"/>
                  </a:lnTo>
                  <a:lnTo>
                    <a:pt x="160" y="44"/>
                  </a:lnTo>
                  <a:lnTo>
                    <a:pt x="144" y="44"/>
                  </a:lnTo>
                  <a:lnTo>
                    <a:pt x="126" y="54"/>
                  </a:lnTo>
                  <a:lnTo>
                    <a:pt x="126" y="54"/>
                  </a:lnTo>
                  <a:lnTo>
                    <a:pt x="126" y="54"/>
                  </a:lnTo>
                  <a:lnTo>
                    <a:pt x="124" y="56"/>
                  </a:lnTo>
                  <a:lnTo>
                    <a:pt x="122" y="56"/>
                  </a:lnTo>
                  <a:lnTo>
                    <a:pt x="118" y="58"/>
                  </a:lnTo>
                  <a:lnTo>
                    <a:pt x="112" y="58"/>
                  </a:lnTo>
                  <a:lnTo>
                    <a:pt x="102" y="58"/>
                  </a:lnTo>
                  <a:lnTo>
                    <a:pt x="102" y="58"/>
                  </a:lnTo>
                  <a:lnTo>
                    <a:pt x="100" y="60"/>
                  </a:lnTo>
                  <a:lnTo>
                    <a:pt x="98" y="60"/>
                  </a:lnTo>
                  <a:lnTo>
                    <a:pt x="96" y="58"/>
                  </a:lnTo>
                  <a:lnTo>
                    <a:pt x="90" y="56"/>
                  </a:lnTo>
                  <a:lnTo>
                    <a:pt x="82" y="50"/>
                  </a:lnTo>
                  <a:lnTo>
                    <a:pt x="76" y="40"/>
                  </a:lnTo>
                  <a:lnTo>
                    <a:pt x="72" y="26"/>
                  </a:lnTo>
                  <a:lnTo>
                    <a:pt x="62" y="12"/>
                  </a:lnTo>
                  <a:lnTo>
                    <a:pt x="62" y="12"/>
                  </a:lnTo>
                  <a:lnTo>
                    <a:pt x="60" y="10"/>
                  </a:lnTo>
                  <a:lnTo>
                    <a:pt x="56" y="6"/>
                  </a:lnTo>
                  <a:lnTo>
                    <a:pt x="54" y="4"/>
                  </a:lnTo>
                  <a:lnTo>
                    <a:pt x="52" y="0"/>
                  </a:lnTo>
                  <a:lnTo>
                    <a:pt x="38" y="16"/>
                  </a:lnTo>
                  <a:lnTo>
                    <a:pt x="36" y="16"/>
                  </a:lnTo>
                  <a:lnTo>
                    <a:pt x="34" y="18"/>
                  </a:lnTo>
                  <a:lnTo>
                    <a:pt x="30" y="18"/>
                  </a:lnTo>
                  <a:lnTo>
                    <a:pt x="26" y="18"/>
                  </a:lnTo>
                  <a:lnTo>
                    <a:pt x="22" y="14"/>
                  </a:lnTo>
                  <a:lnTo>
                    <a:pt x="0" y="10"/>
                  </a:lnTo>
                  <a:lnTo>
                    <a:pt x="0" y="12"/>
                  </a:lnTo>
                  <a:lnTo>
                    <a:pt x="2" y="14"/>
                  </a:lnTo>
                  <a:lnTo>
                    <a:pt x="4" y="16"/>
                  </a:lnTo>
                  <a:lnTo>
                    <a:pt x="4" y="20"/>
                  </a:lnTo>
                  <a:lnTo>
                    <a:pt x="6" y="24"/>
                  </a:lnTo>
                  <a:lnTo>
                    <a:pt x="8" y="26"/>
                  </a:lnTo>
                  <a:lnTo>
                    <a:pt x="12" y="38"/>
                  </a:lnTo>
                  <a:lnTo>
                    <a:pt x="12" y="38"/>
                  </a:lnTo>
                  <a:lnTo>
                    <a:pt x="12" y="40"/>
                  </a:lnTo>
                  <a:lnTo>
                    <a:pt x="10" y="42"/>
                  </a:lnTo>
                  <a:lnTo>
                    <a:pt x="14" y="4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3" name="Freeform 73"/>
            <p:cNvSpPr>
              <a:spLocks/>
            </p:cNvSpPr>
            <p:nvPr/>
          </p:nvSpPr>
          <p:spPr bwMode="gray">
            <a:xfrm>
              <a:off x="987" y="3172"/>
              <a:ext cx="28" cy="22"/>
            </a:xfrm>
            <a:custGeom>
              <a:avLst/>
              <a:gdLst/>
              <a:ahLst/>
              <a:cxnLst>
                <a:cxn ang="0">
                  <a:pos x="2" y="10"/>
                </a:cxn>
                <a:cxn ang="0">
                  <a:pos x="4" y="22"/>
                </a:cxn>
                <a:cxn ang="0">
                  <a:pos x="28" y="4"/>
                </a:cxn>
                <a:cxn ang="0">
                  <a:pos x="26" y="2"/>
                </a:cxn>
                <a:cxn ang="0">
                  <a:pos x="26" y="2"/>
                </a:cxn>
                <a:cxn ang="0">
                  <a:pos x="24" y="0"/>
                </a:cxn>
                <a:cxn ang="0">
                  <a:pos x="22" y="0"/>
                </a:cxn>
                <a:cxn ang="0">
                  <a:pos x="20" y="0"/>
                </a:cxn>
                <a:cxn ang="0">
                  <a:pos x="14" y="2"/>
                </a:cxn>
                <a:cxn ang="0">
                  <a:pos x="0" y="8"/>
                </a:cxn>
                <a:cxn ang="0">
                  <a:pos x="2" y="10"/>
                </a:cxn>
              </a:cxnLst>
              <a:rect l="0" t="0" r="r" b="b"/>
              <a:pathLst>
                <a:path w="28" h="22">
                  <a:moveTo>
                    <a:pt x="2" y="10"/>
                  </a:moveTo>
                  <a:lnTo>
                    <a:pt x="4" y="22"/>
                  </a:lnTo>
                  <a:lnTo>
                    <a:pt x="28" y="4"/>
                  </a:lnTo>
                  <a:lnTo>
                    <a:pt x="26" y="2"/>
                  </a:lnTo>
                  <a:lnTo>
                    <a:pt x="26" y="2"/>
                  </a:lnTo>
                  <a:lnTo>
                    <a:pt x="24" y="0"/>
                  </a:lnTo>
                  <a:lnTo>
                    <a:pt x="22" y="0"/>
                  </a:lnTo>
                  <a:lnTo>
                    <a:pt x="20" y="0"/>
                  </a:lnTo>
                  <a:lnTo>
                    <a:pt x="14" y="2"/>
                  </a:lnTo>
                  <a:lnTo>
                    <a:pt x="0" y="8"/>
                  </a:lnTo>
                  <a:lnTo>
                    <a:pt x="2"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4" name="Freeform 74"/>
            <p:cNvSpPr>
              <a:spLocks/>
            </p:cNvSpPr>
            <p:nvPr/>
          </p:nvSpPr>
          <p:spPr bwMode="gray">
            <a:xfrm>
              <a:off x="731" y="2596"/>
              <a:ext cx="260" cy="246"/>
            </a:xfrm>
            <a:custGeom>
              <a:avLst/>
              <a:gdLst/>
              <a:ahLst/>
              <a:cxnLst>
                <a:cxn ang="0">
                  <a:pos x="0" y="128"/>
                </a:cxn>
                <a:cxn ang="0">
                  <a:pos x="20" y="114"/>
                </a:cxn>
                <a:cxn ang="0">
                  <a:pos x="86" y="92"/>
                </a:cxn>
                <a:cxn ang="0">
                  <a:pos x="88" y="76"/>
                </a:cxn>
                <a:cxn ang="0">
                  <a:pos x="94" y="72"/>
                </a:cxn>
                <a:cxn ang="0">
                  <a:pos x="102" y="72"/>
                </a:cxn>
                <a:cxn ang="0">
                  <a:pos x="108" y="72"/>
                </a:cxn>
                <a:cxn ang="0">
                  <a:pos x="102" y="64"/>
                </a:cxn>
                <a:cxn ang="0">
                  <a:pos x="98" y="56"/>
                </a:cxn>
                <a:cxn ang="0">
                  <a:pos x="98" y="46"/>
                </a:cxn>
                <a:cxn ang="0">
                  <a:pos x="96" y="36"/>
                </a:cxn>
                <a:cxn ang="0">
                  <a:pos x="90" y="30"/>
                </a:cxn>
                <a:cxn ang="0">
                  <a:pos x="86" y="30"/>
                </a:cxn>
                <a:cxn ang="0">
                  <a:pos x="92" y="26"/>
                </a:cxn>
                <a:cxn ang="0">
                  <a:pos x="116" y="16"/>
                </a:cxn>
                <a:cxn ang="0">
                  <a:pos x="126" y="14"/>
                </a:cxn>
                <a:cxn ang="0">
                  <a:pos x="136" y="10"/>
                </a:cxn>
                <a:cxn ang="0">
                  <a:pos x="142" y="8"/>
                </a:cxn>
                <a:cxn ang="0">
                  <a:pos x="148" y="8"/>
                </a:cxn>
                <a:cxn ang="0">
                  <a:pos x="170" y="4"/>
                </a:cxn>
                <a:cxn ang="0">
                  <a:pos x="198" y="2"/>
                </a:cxn>
                <a:cxn ang="0">
                  <a:pos x="202" y="0"/>
                </a:cxn>
                <a:cxn ang="0">
                  <a:pos x="210" y="2"/>
                </a:cxn>
                <a:cxn ang="0">
                  <a:pos x="216" y="4"/>
                </a:cxn>
                <a:cxn ang="0">
                  <a:pos x="218" y="8"/>
                </a:cxn>
                <a:cxn ang="0">
                  <a:pos x="216" y="14"/>
                </a:cxn>
                <a:cxn ang="0">
                  <a:pos x="216" y="24"/>
                </a:cxn>
                <a:cxn ang="0">
                  <a:pos x="214" y="28"/>
                </a:cxn>
                <a:cxn ang="0">
                  <a:pos x="212" y="34"/>
                </a:cxn>
                <a:cxn ang="0">
                  <a:pos x="210" y="36"/>
                </a:cxn>
                <a:cxn ang="0">
                  <a:pos x="210" y="40"/>
                </a:cxn>
                <a:cxn ang="0">
                  <a:pos x="212" y="46"/>
                </a:cxn>
                <a:cxn ang="0">
                  <a:pos x="214" y="50"/>
                </a:cxn>
                <a:cxn ang="0">
                  <a:pos x="214" y="54"/>
                </a:cxn>
                <a:cxn ang="0">
                  <a:pos x="216" y="60"/>
                </a:cxn>
                <a:cxn ang="0">
                  <a:pos x="218" y="60"/>
                </a:cxn>
                <a:cxn ang="0">
                  <a:pos x="220" y="64"/>
                </a:cxn>
                <a:cxn ang="0">
                  <a:pos x="224" y="88"/>
                </a:cxn>
                <a:cxn ang="0">
                  <a:pos x="234" y="110"/>
                </a:cxn>
                <a:cxn ang="0">
                  <a:pos x="234" y="110"/>
                </a:cxn>
                <a:cxn ang="0">
                  <a:pos x="234" y="116"/>
                </a:cxn>
                <a:cxn ang="0">
                  <a:pos x="236" y="126"/>
                </a:cxn>
                <a:cxn ang="0">
                  <a:pos x="238" y="134"/>
                </a:cxn>
                <a:cxn ang="0">
                  <a:pos x="238" y="138"/>
                </a:cxn>
                <a:cxn ang="0">
                  <a:pos x="240" y="142"/>
                </a:cxn>
                <a:cxn ang="0">
                  <a:pos x="244" y="146"/>
                </a:cxn>
                <a:cxn ang="0">
                  <a:pos x="244" y="154"/>
                </a:cxn>
                <a:cxn ang="0">
                  <a:pos x="242" y="166"/>
                </a:cxn>
                <a:cxn ang="0">
                  <a:pos x="244" y="168"/>
                </a:cxn>
                <a:cxn ang="0">
                  <a:pos x="246" y="174"/>
                </a:cxn>
                <a:cxn ang="0">
                  <a:pos x="246" y="180"/>
                </a:cxn>
                <a:cxn ang="0">
                  <a:pos x="250" y="186"/>
                </a:cxn>
                <a:cxn ang="0">
                  <a:pos x="192" y="236"/>
                </a:cxn>
                <a:cxn ang="0">
                  <a:pos x="148" y="230"/>
                </a:cxn>
                <a:cxn ang="0">
                  <a:pos x="4" y="144"/>
                </a:cxn>
              </a:cxnLst>
              <a:rect l="0" t="0" r="r" b="b"/>
              <a:pathLst>
                <a:path w="260" h="246">
                  <a:moveTo>
                    <a:pt x="4" y="144"/>
                  </a:moveTo>
                  <a:lnTo>
                    <a:pt x="0" y="128"/>
                  </a:lnTo>
                  <a:lnTo>
                    <a:pt x="12" y="122"/>
                  </a:lnTo>
                  <a:lnTo>
                    <a:pt x="20" y="114"/>
                  </a:lnTo>
                  <a:lnTo>
                    <a:pt x="34" y="110"/>
                  </a:lnTo>
                  <a:lnTo>
                    <a:pt x="86" y="92"/>
                  </a:lnTo>
                  <a:lnTo>
                    <a:pt x="88" y="80"/>
                  </a:lnTo>
                  <a:lnTo>
                    <a:pt x="88" y="76"/>
                  </a:lnTo>
                  <a:lnTo>
                    <a:pt x="92" y="74"/>
                  </a:lnTo>
                  <a:lnTo>
                    <a:pt x="94" y="72"/>
                  </a:lnTo>
                  <a:lnTo>
                    <a:pt x="98" y="72"/>
                  </a:lnTo>
                  <a:lnTo>
                    <a:pt x="102" y="72"/>
                  </a:lnTo>
                  <a:lnTo>
                    <a:pt x="106" y="72"/>
                  </a:lnTo>
                  <a:lnTo>
                    <a:pt x="108" y="72"/>
                  </a:lnTo>
                  <a:lnTo>
                    <a:pt x="110" y="72"/>
                  </a:lnTo>
                  <a:lnTo>
                    <a:pt x="102" y="64"/>
                  </a:lnTo>
                  <a:lnTo>
                    <a:pt x="100" y="60"/>
                  </a:lnTo>
                  <a:lnTo>
                    <a:pt x="98" y="56"/>
                  </a:lnTo>
                  <a:lnTo>
                    <a:pt x="98" y="52"/>
                  </a:lnTo>
                  <a:lnTo>
                    <a:pt x="98" y="46"/>
                  </a:lnTo>
                  <a:lnTo>
                    <a:pt x="98" y="40"/>
                  </a:lnTo>
                  <a:lnTo>
                    <a:pt x="96" y="36"/>
                  </a:lnTo>
                  <a:lnTo>
                    <a:pt x="94" y="32"/>
                  </a:lnTo>
                  <a:lnTo>
                    <a:pt x="90" y="30"/>
                  </a:lnTo>
                  <a:lnTo>
                    <a:pt x="88" y="30"/>
                  </a:lnTo>
                  <a:lnTo>
                    <a:pt x="86" y="30"/>
                  </a:lnTo>
                  <a:lnTo>
                    <a:pt x="88" y="28"/>
                  </a:lnTo>
                  <a:lnTo>
                    <a:pt x="92" y="26"/>
                  </a:lnTo>
                  <a:lnTo>
                    <a:pt x="94" y="24"/>
                  </a:lnTo>
                  <a:lnTo>
                    <a:pt x="116" y="16"/>
                  </a:lnTo>
                  <a:lnTo>
                    <a:pt x="120" y="14"/>
                  </a:lnTo>
                  <a:lnTo>
                    <a:pt x="126" y="14"/>
                  </a:lnTo>
                  <a:lnTo>
                    <a:pt x="130" y="12"/>
                  </a:lnTo>
                  <a:lnTo>
                    <a:pt x="136" y="10"/>
                  </a:lnTo>
                  <a:lnTo>
                    <a:pt x="140" y="10"/>
                  </a:lnTo>
                  <a:lnTo>
                    <a:pt x="142" y="8"/>
                  </a:lnTo>
                  <a:lnTo>
                    <a:pt x="144" y="8"/>
                  </a:lnTo>
                  <a:lnTo>
                    <a:pt x="148" y="8"/>
                  </a:lnTo>
                  <a:lnTo>
                    <a:pt x="158" y="4"/>
                  </a:lnTo>
                  <a:lnTo>
                    <a:pt x="170" y="4"/>
                  </a:lnTo>
                  <a:lnTo>
                    <a:pt x="176" y="4"/>
                  </a:lnTo>
                  <a:lnTo>
                    <a:pt x="198" y="2"/>
                  </a:lnTo>
                  <a:lnTo>
                    <a:pt x="198" y="2"/>
                  </a:lnTo>
                  <a:lnTo>
                    <a:pt x="202" y="0"/>
                  </a:lnTo>
                  <a:lnTo>
                    <a:pt x="206" y="0"/>
                  </a:lnTo>
                  <a:lnTo>
                    <a:pt x="210" y="2"/>
                  </a:lnTo>
                  <a:lnTo>
                    <a:pt x="214" y="2"/>
                  </a:lnTo>
                  <a:lnTo>
                    <a:pt x="216" y="4"/>
                  </a:lnTo>
                  <a:lnTo>
                    <a:pt x="220" y="8"/>
                  </a:lnTo>
                  <a:lnTo>
                    <a:pt x="218" y="8"/>
                  </a:lnTo>
                  <a:lnTo>
                    <a:pt x="218" y="10"/>
                  </a:lnTo>
                  <a:lnTo>
                    <a:pt x="216" y="14"/>
                  </a:lnTo>
                  <a:lnTo>
                    <a:pt x="216" y="18"/>
                  </a:lnTo>
                  <a:lnTo>
                    <a:pt x="216" y="24"/>
                  </a:lnTo>
                  <a:lnTo>
                    <a:pt x="214" y="24"/>
                  </a:lnTo>
                  <a:lnTo>
                    <a:pt x="214" y="28"/>
                  </a:lnTo>
                  <a:lnTo>
                    <a:pt x="214" y="30"/>
                  </a:lnTo>
                  <a:lnTo>
                    <a:pt x="212" y="34"/>
                  </a:lnTo>
                  <a:lnTo>
                    <a:pt x="210" y="34"/>
                  </a:lnTo>
                  <a:lnTo>
                    <a:pt x="210" y="36"/>
                  </a:lnTo>
                  <a:lnTo>
                    <a:pt x="210" y="38"/>
                  </a:lnTo>
                  <a:lnTo>
                    <a:pt x="210" y="40"/>
                  </a:lnTo>
                  <a:lnTo>
                    <a:pt x="212" y="44"/>
                  </a:lnTo>
                  <a:lnTo>
                    <a:pt x="212" y="46"/>
                  </a:lnTo>
                  <a:lnTo>
                    <a:pt x="212" y="48"/>
                  </a:lnTo>
                  <a:lnTo>
                    <a:pt x="214" y="50"/>
                  </a:lnTo>
                  <a:lnTo>
                    <a:pt x="214" y="52"/>
                  </a:lnTo>
                  <a:lnTo>
                    <a:pt x="214" y="54"/>
                  </a:lnTo>
                  <a:lnTo>
                    <a:pt x="214" y="56"/>
                  </a:lnTo>
                  <a:lnTo>
                    <a:pt x="216" y="60"/>
                  </a:lnTo>
                  <a:lnTo>
                    <a:pt x="218" y="60"/>
                  </a:lnTo>
                  <a:lnTo>
                    <a:pt x="218" y="60"/>
                  </a:lnTo>
                  <a:lnTo>
                    <a:pt x="220" y="62"/>
                  </a:lnTo>
                  <a:lnTo>
                    <a:pt x="220" y="64"/>
                  </a:lnTo>
                  <a:lnTo>
                    <a:pt x="222" y="74"/>
                  </a:lnTo>
                  <a:lnTo>
                    <a:pt x="224" y="88"/>
                  </a:lnTo>
                  <a:lnTo>
                    <a:pt x="228" y="102"/>
                  </a:lnTo>
                  <a:lnTo>
                    <a:pt x="234" y="110"/>
                  </a:lnTo>
                  <a:lnTo>
                    <a:pt x="234" y="110"/>
                  </a:lnTo>
                  <a:lnTo>
                    <a:pt x="234" y="110"/>
                  </a:lnTo>
                  <a:lnTo>
                    <a:pt x="234" y="112"/>
                  </a:lnTo>
                  <a:lnTo>
                    <a:pt x="234" y="116"/>
                  </a:lnTo>
                  <a:lnTo>
                    <a:pt x="234" y="120"/>
                  </a:lnTo>
                  <a:lnTo>
                    <a:pt x="236" y="126"/>
                  </a:lnTo>
                  <a:lnTo>
                    <a:pt x="236" y="130"/>
                  </a:lnTo>
                  <a:lnTo>
                    <a:pt x="238" y="134"/>
                  </a:lnTo>
                  <a:lnTo>
                    <a:pt x="238" y="138"/>
                  </a:lnTo>
                  <a:lnTo>
                    <a:pt x="238" y="138"/>
                  </a:lnTo>
                  <a:lnTo>
                    <a:pt x="238" y="140"/>
                  </a:lnTo>
                  <a:lnTo>
                    <a:pt x="240" y="142"/>
                  </a:lnTo>
                  <a:lnTo>
                    <a:pt x="244" y="144"/>
                  </a:lnTo>
                  <a:lnTo>
                    <a:pt x="244" y="146"/>
                  </a:lnTo>
                  <a:lnTo>
                    <a:pt x="244" y="150"/>
                  </a:lnTo>
                  <a:lnTo>
                    <a:pt x="244" y="154"/>
                  </a:lnTo>
                  <a:lnTo>
                    <a:pt x="246" y="158"/>
                  </a:lnTo>
                  <a:lnTo>
                    <a:pt x="242" y="166"/>
                  </a:lnTo>
                  <a:lnTo>
                    <a:pt x="242" y="166"/>
                  </a:lnTo>
                  <a:lnTo>
                    <a:pt x="244" y="168"/>
                  </a:lnTo>
                  <a:lnTo>
                    <a:pt x="246" y="170"/>
                  </a:lnTo>
                  <a:lnTo>
                    <a:pt x="246" y="174"/>
                  </a:lnTo>
                  <a:lnTo>
                    <a:pt x="246" y="176"/>
                  </a:lnTo>
                  <a:lnTo>
                    <a:pt x="246" y="180"/>
                  </a:lnTo>
                  <a:lnTo>
                    <a:pt x="248" y="184"/>
                  </a:lnTo>
                  <a:lnTo>
                    <a:pt x="250" y="186"/>
                  </a:lnTo>
                  <a:lnTo>
                    <a:pt x="260" y="200"/>
                  </a:lnTo>
                  <a:lnTo>
                    <a:pt x="192" y="236"/>
                  </a:lnTo>
                  <a:lnTo>
                    <a:pt x="152" y="246"/>
                  </a:lnTo>
                  <a:lnTo>
                    <a:pt x="148" y="230"/>
                  </a:lnTo>
                  <a:lnTo>
                    <a:pt x="120" y="230"/>
                  </a:lnTo>
                  <a:lnTo>
                    <a:pt x="4" y="1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5" name="Freeform 75"/>
            <p:cNvSpPr>
              <a:spLocks/>
            </p:cNvSpPr>
            <p:nvPr/>
          </p:nvSpPr>
          <p:spPr bwMode="gray">
            <a:xfrm>
              <a:off x="623" y="2734"/>
              <a:ext cx="112" cy="98"/>
            </a:xfrm>
            <a:custGeom>
              <a:avLst/>
              <a:gdLst/>
              <a:ahLst/>
              <a:cxnLst>
                <a:cxn ang="0">
                  <a:pos x="0" y="90"/>
                </a:cxn>
                <a:cxn ang="0">
                  <a:pos x="2" y="82"/>
                </a:cxn>
                <a:cxn ang="0">
                  <a:pos x="6" y="74"/>
                </a:cxn>
                <a:cxn ang="0">
                  <a:pos x="16" y="68"/>
                </a:cxn>
                <a:cxn ang="0">
                  <a:pos x="28" y="64"/>
                </a:cxn>
                <a:cxn ang="0">
                  <a:pos x="32" y="60"/>
                </a:cxn>
                <a:cxn ang="0">
                  <a:pos x="32" y="56"/>
                </a:cxn>
                <a:cxn ang="0">
                  <a:pos x="28" y="54"/>
                </a:cxn>
                <a:cxn ang="0">
                  <a:pos x="24" y="42"/>
                </a:cxn>
                <a:cxn ang="0">
                  <a:pos x="30" y="32"/>
                </a:cxn>
                <a:cxn ang="0">
                  <a:pos x="40" y="26"/>
                </a:cxn>
                <a:cxn ang="0">
                  <a:pos x="46" y="24"/>
                </a:cxn>
                <a:cxn ang="0">
                  <a:pos x="50" y="16"/>
                </a:cxn>
                <a:cxn ang="0">
                  <a:pos x="52" y="10"/>
                </a:cxn>
                <a:cxn ang="0">
                  <a:pos x="56" y="4"/>
                </a:cxn>
                <a:cxn ang="0">
                  <a:pos x="66" y="0"/>
                </a:cxn>
                <a:cxn ang="0">
                  <a:pos x="112" y="20"/>
                </a:cxn>
                <a:cxn ang="0">
                  <a:pos x="88" y="20"/>
                </a:cxn>
                <a:cxn ang="0">
                  <a:pos x="86" y="18"/>
                </a:cxn>
                <a:cxn ang="0">
                  <a:pos x="82" y="20"/>
                </a:cxn>
                <a:cxn ang="0">
                  <a:pos x="82" y="26"/>
                </a:cxn>
                <a:cxn ang="0">
                  <a:pos x="80" y="38"/>
                </a:cxn>
                <a:cxn ang="0">
                  <a:pos x="80" y="50"/>
                </a:cxn>
                <a:cxn ang="0">
                  <a:pos x="80" y="54"/>
                </a:cxn>
                <a:cxn ang="0">
                  <a:pos x="80" y="56"/>
                </a:cxn>
                <a:cxn ang="0">
                  <a:pos x="78" y="60"/>
                </a:cxn>
                <a:cxn ang="0">
                  <a:pos x="76" y="60"/>
                </a:cxn>
                <a:cxn ang="0">
                  <a:pos x="72" y="60"/>
                </a:cxn>
                <a:cxn ang="0">
                  <a:pos x="66" y="60"/>
                </a:cxn>
                <a:cxn ang="0">
                  <a:pos x="62" y="64"/>
                </a:cxn>
                <a:cxn ang="0">
                  <a:pos x="60" y="74"/>
                </a:cxn>
                <a:cxn ang="0">
                  <a:pos x="0" y="94"/>
                </a:cxn>
              </a:cxnLst>
              <a:rect l="0" t="0" r="r" b="b"/>
              <a:pathLst>
                <a:path w="112" h="98">
                  <a:moveTo>
                    <a:pt x="0" y="94"/>
                  </a:moveTo>
                  <a:lnTo>
                    <a:pt x="0" y="90"/>
                  </a:lnTo>
                  <a:lnTo>
                    <a:pt x="0" y="86"/>
                  </a:lnTo>
                  <a:lnTo>
                    <a:pt x="2" y="82"/>
                  </a:lnTo>
                  <a:lnTo>
                    <a:pt x="4" y="78"/>
                  </a:lnTo>
                  <a:lnTo>
                    <a:pt x="6" y="74"/>
                  </a:lnTo>
                  <a:lnTo>
                    <a:pt x="10" y="70"/>
                  </a:lnTo>
                  <a:lnTo>
                    <a:pt x="16" y="68"/>
                  </a:lnTo>
                  <a:lnTo>
                    <a:pt x="22" y="66"/>
                  </a:lnTo>
                  <a:lnTo>
                    <a:pt x="28" y="64"/>
                  </a:lnTo>
                  <a:lnTo>
                    <a:pt x="32" y="62"/>
                  </a:lnTo>
                  <a:lnTo>
                    <a:pt x="32" y="60"/>
                  </a:lnTo>
                  <a:lnTo>
                    <a:pt x="32" y="58"/>
                  </a:lnTo>
                  <a:lnTo>
                    <a:pt x="32" y="56"/>
                  </a:lnTo>
                  <a:lnTo>
                    <a:pt x="30" y="54"/>
                  </a:lnTo>
                  <a:lnTo>
                    <a:pt x="28" y="54"/>
                  </a:lnTo>
                  <a:lnTo>
                    <a:pt x="28" y="54"/>
                  </a:lnTo>
                  <a:lnTo>
                    <a:pt x="24" y="42"/>
                  </a:lnTo>
                  <a:lnTo>
                    <a:pt x="28" y="36"/>
                  </a:lnTo>
                  <a:lnTo>
                    <a:pt x="30" y="32"/>
                  </a:lnTo>
                  <a:lnTo>
                    <a:pt x="36" y="28"/>
                  </a:lnTo>
                  <a:lnTo>
                    <a:pt x="40" y="26"/>
                  </a:lnTo>
                  <a:lnTo>
                    <a:pt x="44" y="24"/>
                  </a:lnTo>
                  <a:lnTo>
                    <a:pt x="46" y="24"/>
                  </a:lnTo>
                  <a:lnTo>
                    <a:pt x="48" y="24"/>
                  </a:lnTo>
                  <a:lnTo>
                    <a:pt x="50" y="16"/>
                  </a:lnTo>
                  <a:lnTo>
                    <a:pt x="52" y="12"/>
                  </a:lnTo>
                  <a:lnTo>
                    <a:pt x="52" y="10"/>
                  </a:lnTo>
                  <a:lnTo>
                    <a:pt x="54" y="10"/>
                  </a:lnTo>
                  <a:lnTo>
                    <a:pt x="56" y="4"/>
                  </a:lnTo>
                  <a:lnTo>
                    <a:pt x="60" y="0"/>
                  </a:lnTo>
                  <a:lnTo>
                    <a:pt x="66" y="0"/>
                  </a:lnTo>
                  <a:lnTo>
                    <a:pt x="112" y="6"/>
                  </a:lnTo>
                  <a:lnTo>
                    <a:pt x="112" y="20"/>
                  </a:lnTo>
                  <a:lnTo>
                    <a:pt x="88" y="20"/>
                  </a:lnTo>
                  <a:lnTo>
                    <a:pt x="88" y="20"/>
                  </a:lnTo>
                  <a:lnTo>
                    <a:pt x="88" y="20"/>
                  </a:lnTo>
                  <a:lnTo>
                    <a:pt x="86" y="18"/>
                  </a:lnTo>
                  <a:lnTo>
                    <a:pt x="84" y="18"/>
                  </a:lnTo>
                  <a:lnTo>
                    <a:pt x="82" y="20"/>
                  </a:lnTo>
                  <a:lnTo>
                    <a:pt x="82" y="22"/>
                  </a:lnTo>
                  <a:lnTo>
                    <a:pt x="82" y="26"/>
                  </a:lnTo>
                  <a:lnTo>
                    <a:pt x="82" y="30"/>
                  </a:lnTo>
                  <a:lnTo>
                    <a:pt x="80" y="38"/>
                  </a:lnTo>
                  <a:lnTo>
                    <a:pt x="80" y="44"/>
                  </a:lnTo>
                  <a:lnTo>
                    <a:pt x="80" y="50"/>
                  </a:lnTo>
                  <a:lnTo>
                    <a:pt x="80" y="54"/>
                  </a:lnTo>
                  <a:lnTo>
                    <a:pt x="80" y="54"/>
                  </a:lnTo>
                  <a:lnTo>
                    <a:pt x="80" y="56"/>
                  </a:lnTo>
                  <a:lnTo>
                    <a:pt x="80" y="56"/>
                  </a:lnTo>
                  <a:lnTo>
                    <a:pt x="80" y="58"/>
                  </a:lnTo>
                  <a:lnTo>
                    <a:pt x="78" y="60"/>
                  </a:lnTo>
                  <a:lnTo>
                    <a:pt x="78" y="60"/>
                  </a:lnTo>
                  <a:lnTo>
                    <a:pt x="76" y="60"/>
                  </a:lnTo>
                  <a:lnTo>
                    <a:pt x="74" y="60"/>
                  </a:lnTo>
                  <a:lnTo>
                    <a:pt x="72" y="60"/>
                  </a:lnTo>
                  <a:lnTo>
                    <a:pt x="70" y="60"/>
                  </a:lnTo>
                  <a:lnTo>
                    <a:pt x="66" y="60"/>
                  </a:lnTo>
                  <a:lnTo>
                    <a:pt x="64" y="62"/>
                  </a:lnTo>
                  <a:lnTo>
                    <a:pt x="62" y="64"/>
                  </a:lnTo>
                  <a:lnTo>
                    <a:pt x="60" y="68"/>
                  </a:lnTo>
                  <a:lnTo>
                    <a:pt x="60" y="74"/>
                  </a:lnTo>
                  <a:lnTo>
                    <a:pt x="58" y="98"/>
                  </a:lnTo>
                  <a:lnTo>
                    <a:pt x="0" y="9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6" name="Freeform 76"/>
            <p:cNvSpPr>
              <a:spLocks/>
            </p:cNvSpPr>
            <p:nvPr/>
          </p:nvSpPr>
          <p:spPr bwMode="gray">
            <a:xfrm>
              <a:off x="617" y="2740"/>
              <a:ext cx="158" cy="182"/>
            </a:xfrm>
            <a:custGeom>
              <a:avLst/>
              <a:gdLst/>
              <a:ahLst/>
              <a:cxnLst>
                <a:cxn ang="0">
                  <a:pos x="4" y="158"/>
                </a:cxn>
                <a:cxn ang="0">
                  <a:pos x="10" y="150"/>
                </a:cxn>
                <a:cxn ang="0">
                  <a:pos x="14" y="146"/>
                </a:cxn>
                <a:cxn ang="0">
                  <a:pos x="18" y="142"/>
                </a:cxn>
                <a:cxn ang="0">
                  <a:pos x="18" y="132"/>
                </a:cxn>
                <a:cxn ang="0">
                  <a:pos x="14" y="124"/>
                </a:cxn>
                <a:cxn ang="0">
                  <a:pos x="12" y="120"/>
                </a:cxn>
                <a:cxn ang="0">
                  <a:pos x="16" y="96"/>
                </a:cxn>
                <a:cxn ang="0">
                  <a:pos x="14" y="88"/>
                </a:cxn>
                <a:cxn ang="0">
                  <a:pos x="66" y="68"/>
                </a:cxn>
                <a:cxn ang="0">
                  <a:pos x="68" y="58"/>
                </a:cxn>
                <a:cxn ang="0">
                  <a:pos x="72" y="54"/>
                </a:cxn>
                <a:cxn ang="0">
                  <a:pos x="78" y="54"/>
                </a:cxn>
                <a:cxn ang="0">
                  <a:pos x="82" y="54"/>
                </a:cxn>
                <a:cxn ang="0">
                  <a:pos x="84" y="54"/>
                </a:cxn>
                <a:cxn ang="0">
                  <a:pos x="86" y="50"/>
                </a:cxn>
                <a:cxn ang="0">
                  <a:pos x="86" y="48"/>
                </a:cxn>
                <a:cxn ang="0">
                  <a:pos x="86" y="44"/>
                </a:cxn>
                <a:cxn ang="0">
                  <a:pos x="86" y="32"/>
                </a:cxn>
                <a:cxn ang="0">
                  <a:pos x="88" y="20"/>
                </a:cxn>
                <a:cxn ang="0">
                  <a:pos x="88" y="14"/>
                </a:cxn>
                <a:cxn ang="0">
                  <a:pos x="92" y="12"/>
                </a:cxn>
                <a:cxn ang="0">
                  <a:pos x="94" y="14"/>
                </a:cxn>
                <a:cxn ang="0">
                  <a:pos x="118" y="14"/>
                </a:cxn>
                <a:cxn ang="0">
                  <a:pos x="118" y="0"/>
                </a:cxn>
                <a:cxn ang="0">
                  <a:pos x="138" y="28"/>
                </a:cxn>
                <a:cxn ang="0">
                  <a:pos x="138" y="28"/>
                </a:cxn>
                <a:cxn ang="0">
                  <a:pos x="136" y="30"/>
                </a:cxn>
                <a:cxn ang="0">
                  <a:pos x="142" y="142"/>
                </a:cxn>
                <a:cxn ang="0">
                  <a:pos x="144" y="146"/>
                </a:cxn>
                <a:cxn ang="0">
                  <a:pos x="146" y="152"/>
                </a:cxn>
                <a:cxn ang="0">
                  <a:pos x="140" y="164"/>
                </a:cxn>
                <a:cxn ang="0">
                  <a:pos x="88" y="158"/>
                </a:cxn>
                <a:cxn ang="0">
                  <a:pos x="84" y="162"/>
                </a:cxn>
                <a:cxn ang="0">
                  <a:pos x="82" y="162"/>
                </a:cxn>
                <a:cxn ang="0">
                  <a:pos x="80" y="160"/>
                </a:cxn>
                <a:cxn ang="0">
                  <a:pos x="76" y="162"/>
                </a:cxn>
                <a:cxn ang="0">
                  <a:pos x="76" y="166"/>
                </a:cxn>
                <a:cxn ang="0">
                  <a:pos x="76" y="170"/>
                </a:cxn>
                <a:cxn ang="0">
                  <a:pos x="72" y="172"/>
                </a:cxn>
                <a:cxn ang="0">
                  <a:pos x="70" y="176"/>
                </a:cxn>
                <a:cxn ang="0">
                  <a:pos x="66" y="182"/>
                </a:cxn>
                <a:cxn ang="0">
                  <a:pos x="62" y="182"/>
                </a:cxn>
                <a:cxn ang="0">
                  <a:pos x="60" y="178"/>
                </a:cxn>
                <a:cxn ang="0">
                  <a:pos x="54" y="178"/>
                </a:cxn>
                <a:cxn ang="0">
                  <a:pos x="46" y="172"/>
                </a:cxn>
                <a:cxn ang="0">
                  <a:pos x="42" y="166"/>
                </a:cxn>
                <a:cxn ang="0">
                  <a:pos x="36" y="160"/>
                </a:cxn>
                <a:cxn ang="0">
                  <a:pos x="26" y="156"/>
                </a:cxn>
                <a:cxn ang="0">
                  <a:pos x="0" y="164"/>
                </a:cxn>
              </a:cxnLst>
              <a:rect l="0" t="0" r="r" b="b"/>
              <a:pathLst>
                <a:path w="158" h="182">
                  <a:moveTo>
                    <a:pt x="0" y="164"/>
                  </a:moveTo>
                  <a:lnTo>
                    <a:pt x="4" y="158"/>
                  </a:lnTo>
                  <a:lnTo>
                    <a:pt x="6" y="154"/>
                  </a:lnTo>
                  <a:lnTo>
                    <a:pt x="10" y="150"/>
                  </a:lnTo>
                  <a:lnTo>
                    <a:pt x="12" y="148"/>
                  </a:lnTo>
                  <a:lnTo>
                    <a:pt x="14" y="146"/>
                  </a:lnTo>
                  <a:lnTo>
                    <a:pt x="16" y="146"/>
                  </a:lnTo>
                  <a:lnTo>
                    <a:pt x="18" y="142"/>
                  </a:lnTo>
                  <a:lnTo>
                    <a:pt x="18" y="138"/>
                  </a:lnTo>
                  <a:lnTo>
                    <a:pt x="18" y="132"/>
                  </a:lnTo>
                  <a:lnTo>
                    <a:pt x="16" y="128"/>
                  </a:lnTo>
                  <a:lnTo>
                    <a:pt x="14" y="124"/>
                  </a:lnTo>
                  <a:lnTo>
                    <a:pt x="12" y="122"/>
                  </a:lnTo>
                  <a:lnTo>
                    <a:pt x="12" y="120"/>
                  </a:lnTo>
                  <a:lnTo>
                    <a:pt x="6" y="110"/>
                  </a:lnTo>
                  <a:lnTo>
                    <a:pt x="16" y="96"/>
                  </a:lnTo>
                  <a:lnTo>
                    <a:pt x="6" y="88"/>
                  </a:lnTo>
                  <a:lnTo>
                    <a:pt x="14" y="88"/>
                  </a:lnTo>
                  <a:lnTo>
                    <a:pt x="64" y="92"/>
                  </a:lnTo>
                  <a:lnTo>
                    <a:pt x="66" y="68"/>
                  </a:lnTo>
                  <a:lnTo>
                    <a:pt x="66" y="62"/>
                  </a:lnTo>
                  <a:lnTo>
                    <a:pt x="68" y="58"/>
                  </a:lnTo>
                  <a:lnTo>
                    <a:pt x="70" y="56"/>
                  </a:lnTo>
                  <a:lnTo>
                    <a:pt x="72" y="54"/>
                  </a:lnTo>
                  <a:lnTo>
                    <a:pt x="76" y="54"/>
                  </a:lnTo>
                  <a:lnTo>
                    <a:pt x="78" y="54"/>
                  </a:lnTo>
                  <a:lnTo>
                    <a:pt x="80" y="54"/>
                  </a:lnTo>
                  <a:lnTo>
                    <a:pt x="82" y="54"/>
                  </a:lnTo>
                  <a:lnTo>
                    <a:pt x="84" y="54"/>
                  </a:lnTo>
                  <a:lnTo>
                    <a:pt x="84" y="54"/>
                  </a:lnTo>
                  <a:lnTo>
                    <a:pt x="86" y="52"/>
                  </a:lnTo>
                  <a:lnTo>
                    <a:pt x="86" y="50"/>
                  </a:lnTo>
                  <a:lnTo>
                    <a:pt x="86" y="50"/>
                  </a:lnTo>
                  <a:lnTo>
                    <a:pt x="86" y="48"/>
                  </a:lnTo>
                  <a:lnTo>
                    <a:pt x="86" y="48"/>
                  </a:lnTo>
                  <a:lnTo>
                    <a:pt x="86" y="44"/>
                  </a:lnTo>
                  <a:lnTo>
                    <a:pt x="86" y="38"/>
                  </a:lnTo>
                  <a:lnTo>
                    <a:pt x="86" y="32"/>
                  </a:lnTo>
                  <a:lnTo>
                    <a:pt x="88" y="24"/>
                  </a:lnTo>
                  <a:lnTo>
                    <a:pt x="88" y="20"/>
                  </a:lnTo>
                  <a:lnTo>
                    <a:pt x="88" y="16"/>
                  </a:lnTo>
                  <a:lnTo>
                    <a:pt x="88" y="14"/>
                  </a:lnTo>
                  <a:lnTo>
                    <a:pt x="90" y="12"/>
                  </a:lnTo>
                  <a:lnTo>
                    <a:pt x="92" y="12"/>
                  </a:lnTo>
                  <a:lnTo>
                    <a:pt x="94" y="14"/>
                  </a:lnTo>
                  <a:lnTo>
                    <a:pt x="94" y="14"/>
                  </a:lnTo>
                  <a:lnTo>
                    <a:pt x="94" y="14"/>
                  </a:lnTo>
                  <a:lnTo>
                    <a:pt x="118" y="14"/>
                  </a:lnTo>
                  <a:lnTo>
                    <a:pt x="118" y="4"/>
                  </a:lnTo>
                  <a:lnTo>
                    <a:pt x="118" y="0"/>
                  </a:lnTo>
                  <a:lnTo>
                    <a:pt x="158" y="28"/>
                  </a:lnTo>
                  <a:lnTo>
                    <a:pt x="138" y="28"/>
                  </a:lnTo>
                  <a:lnTo>
                    <a:pt x="138" y="28"/>
                  </a:lnTo>
                  <a:lnTo>
                    <a:pt x="138" y="28"/>
                  </a:lnTo>
                  <a:lnTo>
                    <a:pt x="136" y="28"/>
                  </a:lnTo>
                  <a:lnTo>
                    <a:pt x="136" y="30"/>
                  </a:lnTo>
                  <a:lnTo>
                    <a:pt x="136" y="32"/>
                  </a:lnTo>
                  <a:lnTo>
                    <a:pt x="142" y="142"/>
                  </a:lnTo>
                  <a:lnTo>
                    <a:pt x="142" y="142"/>
                  </a:lnTo>
                  <a:lnTo>
                    <a:pt x="144" y="146"/>
                  </a:lnTo>
                  <a:lnTo>
                    <a:pt x="144" y="148"/>
                  </a:lnTo>
                  <a:lnTo>
                    <a:pt x="146" y="152"/>
                  </a:lnTo>
                  <a:lnTo>
                    <a:pt x="146" y="156"/>
                  </a:lnTo>
                  <a:lnTo>
                    <a:pt x="140" y="164"/>
                  </a:lnTo>
                  <a:lnTo>
                    <a:pt x="88" y="158"/>
                  </a:lnTo>
                  <a:lnTo>
                    <a:pt x="88" y="158"/>
                  </a:lnTo>
                  <a:lnTo>
                    <a:pt x="86" y="160"/>
                  </a:lnTo>
                  <a:lnTo>
                    <a:pt x="84" y="162"/>
                  </a:lnTo>
                  <a:lnTo>
                    <a:pt x="82" y="162"/>
                  </a:lnTo>
                  <a:lnTo>
                    <a:pt x="82" y="162"/>
                  </a:lnTo>
                  <a:lnTo>
                    <a:pt x="80" y="160"/>
                  </a:lnTo>
                  <a:lnTo>
                    <a:pt x="80" y="160"/>
                  </a:lnTo>
                  <a:lnTo>
                    <a:pt x="78" y="160"/>
                  </a:lnTo>
                  <a:lnTo>
                    <a:pt x="76" y="162"/>
                  </a:lnTo>
                  <a:lnTo>
                    <a:pt x="76" y="162"/>
                  </a:lnTo>
                  <a:lnTo>
                    <a:pt x="76" y="166"/>
                  </a:lnTo>
                  <a:lnTo>
                    <a:pt x="76" y="168"/>
                  </a:lnTo>
                  <a:lnTo>
                    <a:pt x="76" y="170"/>
                  </a:lnTo>
                  <a:lnTo>
                    <a:pt x="74" y="172"/>
                  </a:lnTo>
                  <a:lnTo>
                    <a:pt x="72" y="172"/>
                  </a:lnTo>
                  <a:lnTo>
                    <a:pt x="72" y="174"/>
                  </a:lnTo>
                  <a:lnTo>
                    <a:pt x="70" y="176"/>
                  </a:lnTo>
                  <a:lnTo>
                    <a:pt x="68" y="178"/>
                  </a:lnTo>
                  <a:lnTo>
                    <a:pt x="66" y="182"/>
                  </a:lnTo>
                  <a:lnTo>
                    <a:pt x="64" y="182"/>
                  </a:lnTo>
                  <a:lnTo>
                    <a:pt x="62" y="182"/>
                  </a:lnTo>
                  <a:lnTo>
                    <a:pt x="62" y="180"/>
                  </a:lnTo>
                  <a:lnTo>
                    <a:pt x="60" y="178"/>
                  </a:lnTo>
                  <a:lnTo>
                    <a:pt x="56" y="178"/>
                  </a:lnTo>
                  <a:lnTo>
                    <a:pt x="54" y="178"/>
                  </a:lnTo>
                  <a:lnTo>
                    <a:pt x="50" y="176"/>
                  </a:lnTo>
                  <a:lnTo>
                    <a:pt x="46" y="172"/>
                  </a:lnTo>
                  <a:lnTo>
                    <a:pt x="44" y="166"/>
                  </a:lnTo>
                  <a:lnTo>
                    <a:pt x="42" y="166"/>
                  </a:lnTo>
                  <a:lnTo>
                    <a:pt x="40" y="162"/>
                  </a:lnTo>
                  <a:lnTo>
                    <a:pt x="36" y="160"/>
                  </a:lnTo>
                  <a:lnTo>
                    <a:pt x="32" y="158"/>
                  </a:lnTo>
                  <a:lnTo>
                    <a:pt x="26" y="156"/>
                  </a:lnTo>
                  <a:lnTo>
                    <a:pt x="20" y="156"/>
                  </a:lnTo>
                  <a:lnTo>
                    <a:pt x="0" y="16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7" name="Freeform 77"/>
            <p:cNvSpPr>
              <a:spLocks/>
            </p:cNvSpPr>
            <p:nvPr/>
          </p:nvSpPr>
          <p:spPr bwMode="gray">
            <a:xfrm>
              <a:off x="631" y="2938"/>
              <a:ext cx="40" cy="28"/>
            </a:xfrm>
            <a:custGeom>
              <a:avLst/>
              <a:gdLst/>
              <a:ahLst/>
              <a:cxnLst>
                <a:cxn ang="0">
                  <a:pos x="24" y="0"/>
                </a:cxn>
                <a:cxn ang="0">
                  <a:pos x="24" y="0"/>
                </a:cxn>
                <a:cxn ang="0">
                  <a:pos x="22" y="0"/>
                </a:cxn>
                <a:cxn ang="0">
                  <a:pos x="20" y="0"/>
                </a:cxn>
                <a:cxn ang="0">
                  <a:pos x="18" y="2"/>
                </a:cxn>
                <a:cxn ang="0">
                  <a:pos x="14" y="2"/>
                </a:cxn>
                <a:cxn ang="0">
                  <a:pos x="8" y="4"/>
                </a:cxn>
                <a:cxn ang="0">
                  <a:pos x="0" y="8"/>
                </a:cxn>
                <a:cxn ang="0">
                  <a:pos x="0" y="8"/>
                </a:cxn>
                <a:cxn ang="0">
                  <a:pos x="2" y="12"/>
                </a:cxn>
                <a:cxn ang="0">
                  <a:pos x="6" y="16"/>
                </a:cxn>
                <a:cxn ang="0">
                  <a:pos x="10" y="22"/>
                </a:cxn>
                <a:cxn ang="0">
                  <a:pos x="16" y="28"/>
                </a:cxn>
                <a:cxn ang="0">
                  <a:pos x="18" y="28"/>
                </a:cxn>
                <a:cxn ang="0">
                  <a:pos x="20" y="26"/>
                </a:cxn>
                <a:cxn ang="0">
                  <a:pos x="24" y="26"/>
                </a:cxn>
                <a:cxn ang="0">
                  <a:pos x="28" y="24"/>
                </a:cxn>
                <a:cxn ang="0">
                  <a:pos x="32" y="22"/>
                </a:cxn>
                <a:cxn ang="0">
                  <a:pos x="36" y="22"/>
                </a:cxn>
                <a:cxn ang="0">
                  <a:pos x="38" y="20"/>
                </a:cxn>
                <a:cxn ang="0">
                  <a:pos x="38" y="16"/>
                </a:cxn>
                <a:cxn ang="0">
                  <a:pos x="40" y="16"/>
                </a:cxn>
                <a:cxn ang="0">
                  <a:pos x="38" y="8"/>
                </a:cxn>
                <a:cxn ang="0">
                  <a:pos x="38" y="2"/>
                </a:cxn>
                <a:cxn ang="0">
                  <a:pos x="24" y="0"/>
                </a:cxn>
              </a:cxnLst>
              <a:rect l="0" t="0" r="r" b="b"/>
              <a:pathLst>
                <a:path w="40" h="28">
                  <a:moveTo>
                    <a:pt x="24" y="0"/>
                  </a:moveTo>
                  <a:lnTo>
                    <a:pt x="24" y="0"/>
                  </a:lnTo>
                  <a:lnTo>
                    <a:pt x="22" y="0"/>
                  </a:lnTo>
                  <a:lnTo>
                    <a:pt x="20" y="0"/>
                  </a:lnTo>
                  <a:lnTo>
                    <a:pt x="18" y="2"/>
                  </a:lnTo>
                  <a:lnTo>
                    <a:pt x="14" y="2"/>
                  </a:lnTo>
                  <a:lnTo>
                    <a:pt x="8" y="4"/>
                  </a:lnTo>
                  <a:lnTo>
                    <a:pt x="0" y="8"/>
                  </a:lnTo>
                  <a:lnTo>
                    <a:pt x="0" y="8"/>
                  </a:lnTo>
                  <a:lnTo>
                    <a:pt x="2" y="12"/>
                  </a:lnTo>
                  <a:lnTo>
                    <a:pt x="6" y="16"/>
                  </a:lnTo>
                  <a:lnTo>
                    <a:pt x="10" y="22"/>
                  </a:lnTo>
                  <a:lnTo>
                    <a:pt x="16" y="28"/>
                  </a:lnTo>
                  <a:lnTo>
                    <a:pt x="18" y="28"/>
                  </a:lnTo>
                  <a:lnTo>
                    <a:pt x="20" y="26"/>
                  </a:lnTo>
                  <a:lnTo>
                    <a:pt x="24" y="26"/>
                  </a:lnTo>
                  <a:lnTo>
                    <a:pt x="28" y="24"/>
                  </a:lnTo>
                  <a:lnTo>
                    <a:pt x="32" y="22"/>
                  </a:lnTo>
                  <a:lnTo>
                    <a:pt x="36" y="22"/>
                  </a:lnTo>
                  <a:lnTo>
                    <a:pt x="38" y="20"/>
                  </a:lnTo>
                  <a:lnTo>
                    <a:pt x="38" y="16"/>
                  </a:lnTo>
                  <a:lnTo>
                    <a:pt x="40" y="16"/>
                  </a:lnTo>
                  <a:lnTo>
                    <a:pt x="38" y="8"/>
                  </a:lnTo>
                  <a:lnTo>
                    <a:pt x="38" y="2"/>
                  </a:lnTo>
                  <a:lnTo>
                    <a:pt x="2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8" name="Freeform 78"/>
            <p:cNvSpPr>
              <a:spLocks/>
            </p:cNvSpPr>
            <p:nvPr/>
          </p:nvSpPr>
          <p:spPr bwMode="gray">
            <a:xfrm>
              <a:off x="617" y="2896"/>
              <a:ext cx="66" cy="50"/>
            </a:xfrm>
            <a:custGeom>
              <a:avLst/>
              <a:gdLst/>
              <a:ahLst/>
              <a:cxnLst>
                <a:cxn ang="0">
                  <a:pos x="2" y="30"/>
                </a:cxn>
                <a:cxn ang="0">
                  <a:pos x="2" y="22"/>
                </a:cxn>
                <a:cxn ang="0">
                  <a:pos x="0" y="16"/>
                </a:cxn>
                <a:cxn ang="0">
                  <a:pos x="0" y="10"/>
                </a:cxn>
                <a:cxn ang="0">
                  <a:pos x="0" y="6"/>
                </a:cxn>
                <a:cxn ang="0">
                  <a:pos x="2" y="6"/>
                </a:cxn>
                <a:cxn ang="0">
                  <a:pos x="2" y="6"/>
                </a:cxn>
                <a:cxn ang="0">
                  <a:pos x="2" y="6"/>
                </a:cxn>
                <a:cxn ang="0">
                  <a:pos x="20" y="0"/>
                </a:cxn>
                <a:cxn ang="0">
                  <a:pos x="26" y="0"/>
                </a:cxn>
                <a:cxn ang="0">
                  <a:pos x="32" y="2"/>
                </a:cxn>
                <a:cxn ang="0">
                  <a:pos x="38" y="4"/>
                </a:cxn>
                <a:cxn ang="0">
                  <a:pos x="40" y="8"/>
                </a:cxn>
                <a:cxn ang="0">
                  <a:pos x="42" y="10"/>
                </a:cxn>
                <a:cxn ang="0">
                  <a:pos x="44" y="10"/>
                </a:cxn>
                <a:cxn ang="0">
                  <a:pos x="46" y="14"/>
                </a:cxn>
                <a:cxn ang="0">
                  <a:pos x="48" y="18"/>
                </a:cxn>
                <a:cxn ang="0">
                  <a:pos x="50" y="20"/>
                </a:cxn>
                <a:cxn ang="0">
                  <a:pos x="50" y="20"/>
                </a:cxn>
                <a:cxn ang="0">
                  <a:pos x="50" y="20"/>
                </a:cxn>
                <a:cxn ang="0">
                  <a:pos x="56" y="22"/>
                </a:cxn>
                <a:cxn ang="0">
                  <a:pos x="60" y="24"/>
                </a:cxn>
                <a:cxn ang="0">
                  <a:pos x="62" y="26"/>
                </a:cxn>
                <a:cxn ang="0">
                  <a:pos x="64" y="26"/>
                </a:cxn>
                <a:cxn ang="0">
                  <a:pos x="64" y="26"/>
                </a:cxn>
                <a:cxn ang="0">
                  <a:pos x="64" y="30"/>
                </a:cxn>
                <a:cxn ang="0">
                  <a:pos x="64" y="32"/>
                </a:cxn>
                <a:cxn ang="0">
                  <a:pos x="64" y="36"/>
                </a:cxn>
                <a:cxn ang="0">
                  <a:pos x="66" y="42"/>
                </a:cxn>
                <a:cxn ang="0">
                  <a:pos x="66" y="44"/>
                </a:cxn>
                <a:cxn ang="0">
                  <a:pos x="66" y="44"/>
                </a:cxn>
                <a:cxn ang="0">
                  <a:pos x="58" y="44"/>
                </a:cxn>
                <a:cxn ang="0">
                  <a:pos x="50" y="44"/>
                </a:cxn>
                <a:cxn ang="0">
                  <a:pos x="44" y="44"/>
                </a:cxn>
                <a:cxn ang="0">
                  <a:pos x="40" y="44"/>
                </a:cxn>
                <a:cxn ang="0">
                  <a:pos x="38" y="42"/>
                </a:cxn>
                <a:cxn ang="0">
                  <a:pos x="34" y="42"/>
                </a:cxn>
                <a:cxn ang="0">
                  <a:pos x="30" y="44"/>
                </a:cxn>
                <a:cxn ang="0">
                  <a:pos x="26" y="44"/>
                </a:cxn>
                <a:cxn ang="0">
                  <a:pos x="22" y="46"/>
                </a:cxn>
                <a:cxn ang="0">
                  <a:pos x="18" y="48"/>
                </a:cxn>
                <a:cxn ang="0">
                  <a:pos x="16" y="48"/>
                </a:cxn>
                <a:cxn ang="0">
                  <a:pos x="14" y="50"/>
                </a:cxn>
                <a:cxn ang="0">
                  <a:pos x="12" y="46"/>
                </a:cxn>
                <a:cxn ang="0">
                  <a:pos x="10" y="44"/>
                </a:cxn>
                <a:cxn ang="0">
                  <a:pos x="8" y="42"/>
                </a:cxn>
                <a:cxn ang="0">
                  <a:pos x="6" y="40"/>
                </a:cxn>
                <a:cxn ang="0">
                  <a:pos x="4" y="36"/>
                </a:cxn>
                <a:cxn ang="0">
                  <a:pos x="2" y="30"/>
                </a:cxn>
              </a:cxnLst>
              <a:rect l="0" t="0" r="r" b="b"/>
              <a:pathLst>
                <a:path w="66" h="50">
                  <a:moveTo>
                    <a:pt x="2" y="30"/>
                  </a:moveTo>
                  <a:lnTo>
                    <a:pt x="2" y="22"/>
                  </a:lnTo>
                  <a:lnTo>
                    <a:pt x="0" y="16"/>
                  </a:lnTo>
                  <a:lnTo>
                    <a:pt x="0" y="10"/>
                  </a:lnTo>
                  <a:lnTo>
                    <a:pt x="0" y="6"/>
                  </a:lnTo>
                  <a:lnTo>
                    <a:pt x="2" y="6"/>
                  </a:lnTo>
                  <a:lnTo>
                    <a:pt x="2" y="6"/>
                  </a:lnTo>
                  <a:lnTo>
                    <a:pt x="2" y="6"/>
                  </a:lnTo>
                  <a:lnTo>
                    <a:pt x="20" y="0"/>
                  </a:lnTo>
                  <a:lnTo>
                    <a:pt x="26" y="0"/>
                  </a:lnTo>
                  <a:lnTo>
                    <a:pt x="32" y="2"/>
                  </a:lnTo>
                  <a:lnTo>
                    <a:pt x="38" y="4"/>
                  </a:lnTo>
                  <a:lnTo>
                    <a:pt x="40" y="8"/>
                  </a:lnTo>
                  <a:lnTo>
                    <a:pt x="42" y="10"/>
                  </a:lnTo>
                  <a:lnTo>
                    <a:pt x="44" y="10"/>
                  </a:lnTo>
                  <a:lnTo>
                    <a:pt x="46" y="14"/>
                  </a:lnTo>
                  <a:lnTo>
                    <a:pt x="48" y="18"/>
                  </a:lnTo>
                  <a:lnTo>
                    <a:pt x="50" y="20"/>
                  </a:lnTo>
                  <a:lnTo>
                    <a:pt x="50" y="20"/>
                  </a:lnTo>
                  <a:lnTo>
                    <a:pt x="50" y="20"/>
                  </a:lnTo>
                  <a:lnTo>
                    <a:pt x="56" y="22"/>
                  </a:lnTo>
                  <a:lnTo>
                    <a:pt x="60" y="24"/>
                  </a:lnTo>
                  <a:lnTo>
                    <a:pt x="62" y="26"/>
                  </a:lnTo>
                  <a:lnTo>
                    <a:pt x="64" y="26"/>
                  </a:lnTo>
                  <a:lnTo>
                    <a:pt x="64" y="26"/>
                  </a:lnTo>
                  <a:lnTo>
                    <a:pt x="64" y="30"/>
                  </a:lnTo>
                  <a:lnTo>
                    <a:pt x="64" y="32"/>
                  </a:lnTo>
                  <a:lnTo>
                    <a:pt x="64" y="36"/>
                  </a:lnTo>
                  <a:lnTo>
                    <a:pt x="66" y="42"/>
                  </a:lnTo>
                  <a:lnTo>
                    <a:pt x="66" y="44"/>
                  </a:lnTo>
                  <a:lnTo>
                    <a:pt x="66" y="44"/>
                  </a:lnTo>
                  <a:lnTo>
                    <a:pt x="58" y="44"/>
                  </a:lnTo>
                  <a:lnTo>
                    <a:pt x="50" y="44"/>
                  </a:lnTo>
                  <a:lnTo>
                    <a:pt x="44" y="44"/>
                  </a:lnTo>
                  <a:lnTo>
                    <a:pt x="40" y="44"/>
                  </a:lnTo>
                  <a:lnTo>
                    <a:pt x="38" y="42"/>
                  </a:lnTo>
                  <a:lnTo>
                    <a:pt x="34" y="42"/>
                  </a:lnTo>
                  <a:lnTo>
                    <a:pt x="30" y="44"/>
                  </a:lnTo>
                  <a:lnTo>
                    <a:pt x="26" y="44"/>
                  </a:lnTo>
                  <a:lnTo>
                    <a:pt x="22" y="46"/>
                  </a:lnTo>
                  <a:lnTo>
                    <a:pt x="18" y="48"/>
                  </a:lnTo>
                  <a:lnTo>
                    <a:pt x="16" y="48"/>
                  </a:lnTo>
                  <a:lnTo>
                    <a:pt x="14" y="50"/>
                  </a:lnTo>
                  <a:lnTo>
                    <a:pt x="12" y="46"/>
                  </a:lnTo>
                  <a:lnTo>
                    <a:pt x="10" y="44"/>
                  </a:lnTo>
                  <a:lnTo>
                    <a:pt x="8" y="42"/>
                  </a:lnTo>
                  <a:lnTo>
                    <a:pt x="6" y="40"/>
                  </a:lnTo>
                  <a:lnTo>
                    <a:pt x="4" y="36"/>
                  </a:lnTo>
                  <a:lnTo>
                    <a:pt x="2" y="3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79" name="Freeform 79"/>
            <p:cNvSpPr>
              <a:spLocks/>
            </p:cNvSpPr>
            <p:nvPr/>
          </p:nvSpPr>
          <p:spPr bwMode="gray">
            <a:xfrm>
              <a:off x="621" y="2916"/>
              <a:ext cx="42" cy="10"/>
            </a:xfrm>
            <a:custGeom>
              <a:avLst/>
              <a:gdLst/>
              <a:ahLst/>
              <a:cxnLst>
                <a:cxn ang="0">
                  <a:pos x="0" y="0"/>
                </a:cxn>
                <a:cxn ang="0">
                  <a:pos x="0" y="8"/>
                </a:cxn>
                <a:cxn ang="0">
                  <a:pos x="2" y="8"/>
                </a:cxn>
                <a:cxn ang="0">
                  <a:pos x="6" y="6"/>
                </a:cxn>
                <a:cxn ang="0">
                  <a:pos x="10" y="6"/>
                </a:cxn>
                <a:cxn ang="0">
                  <a:pos x="16" y="8"/>
                </a:cxn>
                <a:cxn ang="0">
                  <a:pos x="22" y="10"/>
                </a:cxn>
                <a:cxn ang="0">
                  <a:pos x="28" y="10"/>
                </a:cxn>
                <a:cxn ang="0">
                  <a:pos x="30" y="8"/>
                </a:cxn>
                <a:cxn ang="0">
                  <a:pos x="32" y="8"/>
                </a:cxn>
                <a:cxn ang="0">
                  <a:pos x="34" y="6"/>
                </a:cxn>
                <a:cxn ang="0">
                  <a:pos x="36" y="6"/>
                </a:cxn>
                <a:cxn ang="0">
                  <a:pos x="38" y="6"/>
                </a:cxn>
                <a:cxn ang="0">
                  <a:pos x="38" y="6"/>
                </a:cxn>
                <a:cxn ang="0">
                  <a:pos x="40" y="6"/>
                </a:cxn>
                <a:cxn ang="0">
                  <a:pos x="42" y="6"/>
                </a:cxn>
                <a:cxn ang="0">
                  <a:pos x="42" y="4"/>
                </a:cxn>
                <a:cxn ang="0">
                  <a:pos x="40" y="4"/>
                </a:cxn>
                <a:cxn ang="0">
                  <a:pos x="36" y="2"/>
                </a:cxn>
                <a:cxn ang="0">
                  <a:pos x="32" y="0"/>
                </a:cxn>
                <a:cxn ang="0">
                  <a:pos x="28" y="0"/>
                </a:cxn>
                <a:cxn ang="0">
                  <a:pos x="24" y="2"/>
                </a:cxn>
                <a:cxn ang="0">
                  <a:pos x="22" y="2"/>
                </a:cxn>
                <a:cxn ang="0">
                  <a:pos x="18" y="2"/>
                </a:cxn>
                <a:cxn ang="0">
                  <a:pos x="16" y="2"/>
                </a:cxn>
                <a:cxn ang="0">
                  <a:pos x="12" y="2"/>
                </a:cxn>
                <a:cxn ang="0">
                  <a:pos x="10" y="0"/>
                </a:cxn>
                <a:cxn ang="0">
                  <a:pos x="8" y="0"/>
                </a:cxn>
                <a:cxn ang="0">
                  <a:pos x="6" y="0"/>
                </a:cxn>
                <a:cxn ang="0">
                  <a:pos x="2" y="0"/>
                </a:cxn>
                <a:cxn ang="0">
                  <a:pos x="0" y="0"/>
                </a:cxn>
                <a:cxn ang="0">
                  <a:pos x="0" y="0"/>
                </a:cxn>
              </a:cxnLst>
              <a:rect l="0" t="0" r="r" b="b"/>
              <a:pathLst>
                <a:path w="42" h="10">
                  <a:moveTo>
                    <a:pt x="0" y="0"/>
                  </a:moveTo>
                  <a:lnTo>
                    <a:pt x="0" y="8"/>
                  </a:lnTo>
                  <a:lnTo>
                    <a:pt x="2" y="8"/>
                  </a:lnTo>
                  <a:lnTo>
                    <a:pt x="6" y="6"/>
                  </a:lnTo>
                  <a:lnTo>
                    <a:pt x="10" y="6"/>
                  </a:lnTo>
                  <a:lnTo>
                    <a:pt x="16" y="8"/>
                  </a:lnTo>
                  <a:lnTo>
                    <a:pt x="22" y="10"/>
                  </a:lnTo>
                  <a:lnTo>
                    <a:pt x="28" y="10"/>
                  </a:lnTo>
                  <a:lnTo>
                    <a:pt x="30" y="8"/>
                  </a:lnTo>
                  <a:lnTo>
                    <a:pt x="32" y="8"/>
                  </a:lnTo>
                  <a:lnTo>
                    <a:pt x="34" y="6"/>
                  </a:lnTo>
                  <a:lnTo>
                    <a:pt x="36" y="6"/>
                  </a:lnTo>
                  <a:lnTo>
                    <a:pt x="38" y="6"/>
                  </a:lnTo>
                  <a:lnTo>
                    <a:pt x="38" y="6"/>
                  </a:lnTo>
                  <a:lnTo>
                    <a:pt x="40" y="6"/>
                  </a:lnTo>
                  <a:lnTo>
                    <a:pt x="42" y="6"/>
                  </a:lnTo>
                  <a:lnTo>
                    <a:pt x="42" y="4"/>
                  </a:lnTo>
                  <a:lnTo>
                    <a:pt x="40" y="4"/>
                  </a:lnTo>
                  <a:lnTo>
                    <a:pt x="36" y="2"/>
                  </a:lnTo>
                  <a:lnTo>
                    <a:pt x="32" y="0"/>
                  </a:lnTo>
                  <a:lnTo>
                    <a:pt x="28" y="0"/>
                  </a:lnTo>
                  <a:lnTo>
                    <a:pt x="24" y="2"/>
                  </a:lnTo>
                  <a:lnTo>
                    <a:pt x="22" y="2"/>
                  </a:lnTo>
                  <a:lnTo>
                    <a:pt x="18" y="2"/>
                  </a:lnTo>
                  <a:lnTo>
                    <a:pt x="16" y="2"/>
                  </a:lnTo>
                  <a:lnTo>
                    <a:pt x="12" y="2"/>
                  </a:lnTo>
                  <a:lnTo>
                    <a:pt x="10" y="0"/>
                  </a:lnTo>
                  <a:lnTo>
                    <a:pt x="8" y="0"/>
                  </a:lnTo>
                  <a:lnTo>
                    <a:pt x="6" y="0"/>
                  </a:lnTo>
                  <a:lnTo>
                    <a:pt x="2" y="0"/>
                  </a:lnTo>
                  <a:lnTo>
                    <a:pt x="0" y="0"/>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0" name="Freeform 80"/>
            <p:cNvSpPr>
              <a:spLocks/>
            </p:cNvSpPr>
            <p:nvPr/>
          </p:nvSpPr>
          <p:spPr bwMode="gray">
            <a:xfrm>
              <a:off x="697" y="3000"/>
              <a:ext cx="84" cy="56"/>
            </a:xfrm>
            <a:custGeom>
              <a:avLst/>
              <a:gdLst/>
              <a:ahLst/>
              <a:cxnLst>
                <a:cxn ang="0">
                  <a:pos x="24" y="44"/>
                </a:cxn>
                <a:cxn ang="0">
                  <a:pos x="22" y="38"/>
                </a:cxn>
                <a:cxn ang="0">
                  <a:pos x="0" y="20"/>
                </a:cxn>
                <a:cxn ang="0">
                  <a:pos x="0" y="20"/>
                </a:cxn>
                <a:cxn ang="0">
                  <a:pos x="4" y="18"/>
                </a:cxn>
                <a:cxn ang="0">
                  <a:pos x="6" y="16"/>
                </a:cxn>
                <a:cxn ang="0">
                  <a:pos x="12" y="12"/>
                </a:cxn>
                <a:cxn ang="0">
                  <a:pos x="14" y="8"/>
                </a:cxn>
                <a:cxn ang="0">
                  <a:pos x="16" y="0"/>
                </a:cxn>
                <a:cxn ang="0">
                  <a:pos x="28" y="0"/>
                </a:cxn>
                <a:cxn ang="0">
                  <a:pos x="28" y="0"/>
                </a:cxn>
                <a:cxn ang="0">
                  <a:pos x="30" y="2"/>
                </a:cxn>
                <a:cxn ang="0">
                  <a:pos x="34" y="4"/>
                </a:cxn>
                <a:cxn ang="0">
                  <a:pos x="38" y="6"/>
                </a:cxn>
                <a:cxn ang="0">
                  <a:pos x="40" y="8"/>
                </a:cxn>
                <a:cxn ang="0">
                  <a:pos x="44" y="10"/>
                </a:cxn>
                <a:cxn ang="0">
                  <a:pos x="46" y="10"/>
                </a:cxn>
                <a:cxn ang="0">
                  <a:pos x="46" y="8"/>
                </a:cxn>
                <a:cxn ang="0">
                  <a:pos x="48" y="8"/>
                </a:cxn>
                <a:cxn ang="0">
                  <a:pos x="50" y="6"/>
                </a:cxn>
                <a:cxn ang="0">
                  <a:pos x="52" y="4"/>
                </a:cxn>
                <a:cxn ang="0">
                  <a:pos x="56" y="4"/>
                </a:cxn>
                <a:cxn ang="0">
                  <a:pos x="58" y="4"/>
                </a:cxn>
                <a:cxn ang="0">
                  <a:pos x="62" y="6"/>
                </a:cxn>
                <a:cxn ang="0">
                  <a:pos x="64" y="10"/>
                </a:cxn>
                <a:cxn ang="0">
                  <a:pos x="64" y="10"/>
                </a:cxn>
                <a:cxn ang="0">
                  <a:pos x="64" y="12"/>
                </a:cxn>
                <a:cxn ang="0">
                  <a:pos x="64" y="16"/>
                </a:cxn>
                <a:cxn ang="0">
                  <a:pos x="64" y="18"/>
                </a:cxn>
                <a:cxn ang="0">
                  <a:pos x="66" y="22"/>
                </a:cxn>
                <a:cxn ang="0">
                  <a:pos x="70" y="24"/>
                </a:cxn>
                <a:cxn ang="0">
                  <a:pos x="72" y="24"/>
                </a:cxn>
                <a:cxn ang="0">
                  <a:pos x="74" y="24"/>
                </a:cxn>
                <a:cxn ang="0">
                  <a:pos x="76" y="24"/>
                </a:cxn>
                <a:cxn ang="0">
                  <a:pos x="78" y="24"/>
                </a:cxn>
                <a:cxn ang="0">
                  <a:pos x="80" y="26"/>
                </a:cxn>
                <a:cxn ang="0">
                  <a:pos x="82" y="30"/>
                </a:cxn>
                <a:cxn ang="0">
                  <a:pos x="84" y="36"/>
                </a:cxn>
                <a:cxn ang="0">
                  <a:pos x="82" y="40"/>
                </a:cxn>
                <a:cxn ang="0">
                  <a:pos x="82" y="42"/>
                </a:cxn>
                <a:cxn ang="0">
                  <a:pos x="80" y="44"/>
                </a:cxn>
                <a:cxn ang="0">
                  <a:pos x="80" y="46"/>
                </a:cxn>
                <a:cxn ang="0">
                  <a:pos x="48" y="56"/>
                </a:cxn>
                <a:cxn ang="0">
                  <a:pos x="48" y="56"/>
                </a:cxn>
                <a:cxn ang="0">
                  <a:pos x="46" y="56"/>
                </a:cxn>
                <a:cxn ang="0">
                  <a:pos x="44" y="56"/>
                </a:cxn>
                <a:cxn ang="0">
                  <a:pos x="38" y="54"/>
                </a:cxn>
                <a:cxn ang="0">
                  <a:pos x="32" y="52"/>
                </a:cxn>
                <a:cxn ang="0">
                  <a:pos x="32" y="52"/>
                </a:cxn>
                <a:cxn ang="0">
                  <a:pos x="28" y="50"/>
                </a:cxn>
                <a:cxn ang="0">
                  <a:pos x="26" y="48"/>
                </a:cxn>
                <a:cxn ang="0">
                  <a:pos x="24" y="44"/>
                </a:cxn>
              </a:cxnLst>
              <a:rect l="0" t="0" r="r" b="b"/>
              <a:pathLst>
                <a:path w="84" h="56">
                  <a:moveTo>
                    <a:pt x="24" y="44"/>
                  </a:moveTo>
                  <a:lnTo>
                    <a:pt x="22" y="38"/>
                  </a:lnTo>
                  <a:lnTo>
                    <a:pt x="0" y="20"/>
                  </a:lnTo>
                  <a:lnTo>
                    <a:pt x="0" y="20"/>
                  </a:lnTo>
                  <a:lnTo>
                    <a:pt x="4" y="18"/>
                  </a:lnTo>
                  <a:lnTo>
                    <a:pt x="6" y="16"/>
                  </a:lnTo>
                  <a:lnTo>
                    <a:pt x="12" y="12"/>
                  </a:lnTo>
                  <a:lnTo>
                    <a:pt x="14" y="8"/>
                  </a:lnTo>
                  <a:lnTo>
                    <a:pt x="16" y="0"/>
                  </a:lnTo>
                  <a:lnTo>
                    <a:pt x="28" y="0"/>
                  </a:lnTo>
                  <a:lnTo>
                    <a:pt x="28" y="0"/>
                  </a:lnTo>
                  <a:lnTo>
                    <a:pt x="30" y="2"/>
                  </a:lnTo>
                  <a:lnTo>
                    <a:pt x="34" y="4"/>
                  </a:lnTo>
                  <a:lnTo>
                    <a:pt x="38" y="6"/>
                  </a:lnTo>
                  <a:lnTo>
                    <a:pt x="40" y="8"/>
                  </a:lnTo>
                  <a:lnTo>
                    <a:pt x="44" y="10"/>
                  </a:lnTo>
                  <a:lnTo>
                    <a:pt x="46" y="10"/>
                  </a:lnTo>
                  <a:lnTo>
                    <a:pt x="46" y="8"/>
                  </a:lnTo>
                  <a:lnTo>
                    <a:pt x="48" y="8"/>
                  </a:lnTo>
                  <a:lnTo>
                    <a:pt x="50" y="6"/>
                  </a:lnTo>
                  <a:lnTo>
                    <a:pt x="52" y="4"/>
                  </a:lnTo>
                  <a:lnTo>
                    <a:pt x="56" y="4"/>
                  </a:lnTo>
                  <a:lnTo>
                    <a:pt x="58" y="4"/>
                  </a:lnTo>
                  <a:lnTo>
                    <a:pt x="62" y="6"/>
                  </a:lnTo>
                  <a:lnTo>
                    <a:pt x="64" y="10"/>
                  </a:lnTo>
                  <a:lnTo>
                    <a:pt x="64" y="10"/>
                  </a:lnTo>
                  <a:lnTo>
                    <a:pt x="64" y="12"/>
                  </a:lnTo>
                  <a:lnTo>
                    <a:pt x="64" y="16"/>
                  </a:lnTo>
                  <a:lnTo>
                    <a:pt x="64" y="18"/>
                  </a:lnTo>
                  <a:lnTo>
                    <a:pt x="66" y="22"/>
                  </a:lnTo>
                  <a:lnTo>
                    <a:pt x="70" y="24"/>
                  </a:lnTo>
                  <a:lnTo>
                    <a:pt x="72" y="24"/>
                  </a:lnTo>
                  <a:lnTo>
                    <a:pt x="74" y="24"/>
                  </a:lnTo>
                  <a:lnTo>
                    <a:pt x="76" y="24"/>
                  </a:lnTo>
                  <a:lnTo>
                    <a:pt x="78" y="24"/>
                  </a:lnTo>
                  <a:lnTo>
                    <a:pt x="80" y="26"/>
                  </a:lnTo>
                  <a:lnTo>
                    <a:pt x="82" y="30"/>
                  </a:lnTo>
                  <a:lnTo>
                    <a:pt x="84" y="36"/>
                  </a:lnTo>
                  <a:lnTo>
                    <a:pt x="82" y="40"/>
                  </a:lnTo>
                  <a:lnTo>
                    <a:pt x="82" y="42"/>
                  </a:lnTo>
                  <a:lnTo>
                    <a:pt x="80" y="44"/>
                  </a:lnTo>
                  <a:lnTo>
                    <a:pt x="80" y="46"/>
                  </a:lnTo>
                  <a:lnTo>
                    <a:pt x="48" y="56"/>
                  </a:lnTo>
                  <a:lnTo>
                    <a:pt x="48" y="56"/>
                  </a:lnTo>
                  <a:lnTo>
                    <a:pt x="46" y="56"/>
                  </a:lnTo>
                  <a:lnTo>
                    <a:pt x="44" y="56"/>
                  </a:lnTo>
                  <a:lnTo>
                    <a:pt x="38" y="54"/>
                  </a:lnTo>
                  <a:lnTo>
                    <a:pt x="32" y="52"/>
                  </a:lnTo>
                  <a:lnTo>
                    <a:pt x="32" y="52"/>
                  </a:lnTo>
                  <a:lnTo>
                    <a:pt x="28" y="50"/>
                  </a:lnTo>
                  <a:lnTo>
                    <a:pt x="26" y="48"/>
                  </a:lnTo>
                  <a:lnTo>
                    <a:pt x="24" y="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1" name="Freeform 81"/>
            <p:cNvSpPr>
              <a:spLocks/>
            </p:cNvSpPr>
            <p:nvPr/>
          </p:nvSpPr>
          <p:spPr bwMode="gray">
            <a:xfrm>
              <a:off x="679" y="2976"/>
              <a:ext cx="36" cy="44"/>
            </a:xfrm>
            <a:custGeom>
              <a:avLst/>
              <a:gdLst/>
              <a:ahLst/>
              <a:cxnLst>
                <a:cxn ang="0">
                  <a:pos x="0" y="18"/>
                </a:cxn>
                <a:cxn ang="0">
                  <a:pos x="0" y="16"/>
                </a:cxn>
                <a:cxn ang="0">
                  <a:pos x="0" y="14"/>
                </a:cxn>
                <a:cxn ang="0">
                  <a:pos x="0" y="12"/>
                </a:cxn>
                <a:cxn ang="0">
                  <a:pos x="2" y="8"/>
                </a:cxn>
                <a:cxn ang="0">
                  <a:pos x="4" y="6"/>
                </a:cxn>
                <a:cxn ang="0">
                  <a:pos x="8" y="2"/>
                </a:cxn>
                <a:cxn ang="0">
                  <a:pos x="14" y="0"/>
                </a:cxn>
                <a:cxn ang="0">
                  <a:pos x="18" y="0"/>
                </a:cxn>
                <a:cxn ang="0">
                  <a:pos x="20" y="0"/>
                </a:cxn>
                <a:cxn ang="0">
                  <a:pos x="24" y="0"/>
                </a:cxn>
                <a:cxn ang="0">
                  <a:pos x="26" y="2"/>
                </a:cxn>
                <a:cxn ang="0">
                  <a:pos x="28" y="2"/>
                </a:cxn>
                <a:cxn ang="0">
                  <a:pos x="30" y="4"/>
                </a:cxn>
                <a:cxn ang="0">
                  <a:pos x="32" y="4"/>
                </a:cxn>
                <a:cxn ang="0">
                  <a:pos x="34" y="8"/>
                </a:cxn>
                <a:cxn ang="0">
                  <a:pos x="36" y="12"/>
                </a:cxn>
                <a:cxn ang="0">
                  <a:pos x="36" y="20"/>
                </a:cxn>
                <a:cxn ang="0">
                  <a:pos x="34" y="28"/>
                </a:cxn>
                <a:cxn ang="0">
                  <a:pos x="30" y="34"/>
                </a:cxn>
                <a:cxn ang="0">
                  <a:pos x="30" y="34"/>
                </a:cxn>
                <a:cxn ang="0">
                  <a:pos x="28" y="38"/>
                </a:cxn>
                <a:cxn ang="0">
                  <a:pos x="24" y="40"/>
                </a:cxn>
                <a:cxn ang="0">
                  <a:pos x="20" y="44"/>
                </a:cxn>
                <a:cxn ang="0">
                  <a:pos x="18" y="44"/>
                </a:cxn>
                <a:cxn ang="0">
                  <a:pos x="16" y="44"/>
                </a:cxn>
                <a:cxn ang="0">
                  <a:pos x="14" y="42"/>
                </a:cxn>
                <a:cxn ang="0">
                  <a:pos x="10" y="40"/>
                </a:cxn>
                <a:cxn ang="0">
                  <a:pos x="8" y="38"/>
                </a:cxn>
                <a:cxn ang="0">
                  <a:pos x="0" y="18"/>
                </a:cxn>
              </a:cxnLst>
              <a:rect l="0" t="0" r="r" b="b"/>
              <a:pathLst>
                <a:path w="36" h="44">
                  <a:moveTo>
                    <a:pt x="0" y="18"/>
                  </a:moveTo>
                  <a:lnTo>
                    <a:pt x="0" y="16"/>
                  </a:lnTo>
                  <a:lnTo>
                    <a:pt x="0" y="14"/>
                  </a:lnTo>
                  <a:lnTo>
                    <a:pt x="0" y="12"/>
                  </a:lnTo>
                  <a:lnTo>
                    <a:pt x="2" y="8"/>
                  </a:lnTo>
                  <a:lnTo>
                    <a:pt x="4" y="6"/>
                  </a:lnTo>
                  <a:lnTo>
                    <a:pt x="8" y="2"/>
                  </a:lnTo>
                  <a:lnTo>
                    <a:pt x="14" y="0"/>
                  </a:lnTo>
                  <a:lnTo>
                    <a:pt x="18" y="0"/>
                  </a:lnTo>
                  <a:lnTo>
                    <a:pt x="20" y="0"/>
                  </a:lnTo>
                  <a:lnTo>
                    <a:pt x="24" y="0"/>
                  </a:lnTo>
                  <a:lnTo>
                    <a:pt x="26" y="2"/>
                  </a:lnTo>
                  <a:lnTo>
                    <a:pt x="28" y="2"/>
                  </a:lnTo>
                  <a:lnTo>
                    <a:pt x="30" y="4"/>
                  </a:lnTo>
                  <a:lnTo>
                    <a:pt x="32" y="4"/>
                  </a:lnTo>
                  <a:lnTo>
                    <a:pt x="34" y="8"/>
                  </a:lnTo>
                  <a:lnTo>
                    <a:pt x="36" y="12"/>
                  </a:lnTo>
                  <a:lnTo>
                    <a:pt x="36" y="20"/>
                  </a:lnTo>
                  <a:lnTo>
                    <a:pt x="34" y="28"/>
                  </a:lnTo>
                  <a:lnTo>
                    <a:pt x="30" y="34"/>
                  </a:lnTo>
                  <a:lnTo>
                    <a:pt x="30" y="34"/>
                  </a:lnTo>
                  <a:lnTo>
                    <a:pt x="28" y="38"/>
                  </a:lnTo>
                  <a:lnTo>
                    <a:pt x="24" y="40"/>
                  </a:lnTo>
                  <a:lnTo>
                    <a:pt x="20" y="44"/>
                  </a:lnTo>
                  <a:lnTo>
                    <a:pt x="18" y="44"/>
                  </a:lnTo>
                  <a:lnTo>
                    <a:pt x="16" y="44"/>
                  </a:lnTo>
                  <a:lnTo>
                    <a:pt x="14" y="42"/>
                  </a:lnTo>
                  <a:lnTo>
                    <a:pt x="10" y="40"/>
                  </a:lnTo>
                  <a:lnTo>
                    <a:pt x="8" y="38"/>
                  </a:lnTo>
                  <a:lnTo>
                    <a:pt x="0"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2" name="Freeform 82"/>
            <p:cNvSpPr>
              <a:spLocks/>
            </p:cNvSpPr>
            <p:nvPr/>
          </p:nvSpPr>
          <p:spPr bwMode="gray">
            <a:xfrm>
              <a:off x="647" y="2940"/>
              <a:ext cx="100" cy="70"/>
            </a:xfrm>
            <a:custGeom>
              <a:avLst/>
              <a:gdLst/>
              <a:ahLst/>
              <a:cxnLst>
                <a:cxn ang="0">
                  <a:pos x="0" y="26"/>
                </a:cxn>
                <a:cxn ang="0">
                  <a:pos x="18" y="20"/>
                </a:cxn>
                <a:cxn ang="0">
                  <a:pos x="22" y="16"/>
                </a:cxn>
                <a:cxn ang="0">
                  <a:pos x="24" y="8"/>
                </a:cxn>
                <a:cxn ang="0">
                  <a:pos x="22" y="0"/>
                </a:cxn>
                <a:cxn ang="0">
                  <a:pos x="24" y="0"/>
                </a:cxn>
                <a:cxn ang="0">
                  <a:pos x="30" y="0"/>
                </a:cxn>
                <a:cxn ang="0">
                  <a:pos x="36" y="2"/>
                </a:cxn>
                <a:cxn ang="0">
                  <a:pos x="38" y="4"/>
                </a:cxn>
                <a:cxn ang="0">
                  <a:pos x="40" y="6"/>
                </a:cxn>
                <a:cxn ang="0">
                  <a:pos x="44" y="6"/>
                </a:cxn>
                <a:cxn ang="0">
                  <a:pos x="52" y="10"/>
                </a:cxn>
                <a:cxn ang="0">
                  <a:pos x="62" y="10"/>
                </a:cxn>
                <a:cxn ang="0">
                  <a:pos x="64" y="8"/>
                </a:cxn>
                <a:cxn ang="0">
                  <a:pos x="64" y="6"/>
                </a:cxn>
                <a:cxn ang="0">
                  <a:pos x="66" y="4"/>
                </a:cxn>
                <a:cxn ang="0">
                  <a:pos x="70" y="2"/>
                </a:cxn>
                <a:cxn ang="0">
                  <a:pos x="76" y="4"/>
                </a:cxn>
                <a:cxn ang="0">
                  <a:pos x="78" y="8"/>
                </a:cxn>
                <a:cxn ang="0">
                  <a:pos x="80" y="14"/>
                </a:cxn>
                <a:cxn ang="0">
                  <a:pos x="84" y="22"/>
                </a:cxn>
                <a:cxn ang="0">
                  <a:pos x="88" y="28"/>
                </a:cxn>
                <a:cxn ang="0">
                  <a:pos x="90" y="36"/>
                </a:cxn>
                <a:cxn ang="0">
                  <a:pos x="96" y="50"/>
                </a:cxn>
                <a:cxn ang="0">
                  <a:pos x="100" y="64"/>
                </a:cxn>
                <a:cxn ang="0">
                  <a:pos x="96" y="70"/>
                </a:cxn>
                <a:cxn ang="0">
                  <a:pos x="88" y="66"/>
                </a:cxn>
                <a:cxn ang="0">
                  <a:pos x="78" y="60"/>
                </a:cxn>
                <a:cxn ang="0">
                  <a:pos x="78" y="60"/>
                </a:cxn>
                <a:cxn ang="0">
                  <a:pos x="72" y="60"/>
                </a:cxn>
                <a:cxn ang="0">
                  <a:pos x="68" y="60"/>
                </a:cxn>
                <a:cxn ang="0">
                  <a:pos x="68" y="54"/>
                </a:cxn>
                <a:cxn ang="0">
                  <a:pos x="68" y="46"/>
                </a:cxn>
                <a:cxn ang="0">
                  <a:pos x="62" y="40"/>
                </a:cxn>
                <a:cxn ang="0">
                  <a:pos x="50" y="36"/>
                </a:cxn>
                <a:cxn ang="0">
                  <a:pos x="48" y="36"/>
                </a:cxn>
                <a:cxn ang="0">
                  <a:pos x="40" y="40"/>
                </a:cxn>
                <a:cxn ang="0">
                  <a:pos x="32" y="46"/>
                </a:cxn>
                <a:cxn ang="0">
                  <a:pos x="18" y="40"/>
                </a:cxn>
              </a:cxnLst>
              <a:rect l="0" t="0" r="r" b="b"/>
              <a:pathLst>
                <a:path w="100" h="70">
                  <a:moveTo>
                    <a:pt x="18" y="40"/>
                  </a:moveTo>
                  <a:lnTo>
                    <a:pt x="0" y="26"/>
                  </a:lnTo>
                  <a:lnTo>
                    <a:pt x="18" y="20"/>
                  </a:lnTo>
                  <a:lnTo>
                    <a:pt x="18" y="20"/>
                  </a:lnTo>
                  <a:lnTo>
                    <a:pt x="20" y="18"/>
                  </a:lnTo>
                  <a:lnTo>
                    <a:pt x="22" y="16"/>
                  </a:lnTo>
                  <a:lnTo>
                    <a:pt x="24" y="12"/>
                  </a:lnTo>
                  <a:lnTo>
                    <a:pt x="24" y="8"/>
                  </a:lnTo>
                  <a:lnTo>
                    <a:pt x="22" y="4"/>
                  </a:lnTo>
                  <a:lnTo>
                    <a:pt x="22" y="0"/>
                  </a:lnTo>
                  <a:lnTo>
                    <a:pt x="22" y="0"/>
                  </a:lnTo>
                  <a:lnTo>
                    <a:pt x="24" y="0"/>
                  </a:lnTo>
                  <a:lnTo>
                    <a:pt x="26" y="0"/>
                  </a:lnTo>
                  <a:lnTo>
                    <a:pt x="30" y="0"/>
                  </a:lnTo>
                  <a:lnTo>
                    <a:pt x="34" y="0"/>
                  </a:lnTo>
                  <a:lnTo>
                    <a:pt x="36" y="2"/>
                  </a:lnTo>
                  <a:lnTo>
                    <a:pt x="36" y="2"/>
                  </a:lnTo>
                  <a:lnTo>
                    <a:pt x="38" y="4"/>
                  </a:lnTo>
                  <a:lnTo>
                    <a:pt x="38" y="6"/>
                  </a:lnTo>
                  <a:lnTo>
                    <a:pt x="40" y="6"/>
                  </a:lnTo>
                  <a:lnTo>
                    <a:pt x="44" y="6"/>
                  </a:lnTo>
                  <a:lnTo>
                    <a:pt x="44" y="6"/>
                  </a:lnTo>
                  <a:lnTo>
                    <a:pt x="46" y="8"/>
                  </a:lnTo>
                  <a:lnTo>
                    <a:pt x="52" y="10"/>
                  </a:lnTo>
                  <a:lnTo>
                    <a:pt x="58" y="10"/>
                  </a:lnTo>
                  <a:lnTo>
                    <a:pt x="62" y="10"/>
                  </a:lnTo>
                  <a:lnTo>
                    <a:pt x="64" y="8"/>
                  </a:lnTo>
                  <a:lnTo>
                    <a:pt x="64" y="8"/>
                  </a:lnTo>
                  <a:lnTo>
                    <a:pt x="66" y="6"/>
                  </a:lnTo>
                  <a:lnTo>
                    <a:pt x="64" y="6"/>
                  </a:lnTo>
                  <a:lnTo>
                    <a:pt x="64" y="4"/>
                  </a:lnTo>
                  <a:lnTo>
                    <a:pt x="66" y="4"/>
                  </a:lnTo>
                  <a:lnTo>
                    <a:pt x="66" y="4"/>
                  </a:lnTo>
                  <a:lnTo>
                    <a:pt x="70" y="2"/>
                  </a:lnTo>
                  <a:lnTo>
                    <a:pt x="72" y="2"/>
                  </a:lnTo>
                  <a:lnTo>
                    <a:pt x="76" y="4"/>
                  </a:lnTo>
                  <a:lnTo>
                    <a:pt x="78" y="6"/>
                  </a:lnTo>
                  <a:lnTo>
                    <a:pt x="78" y="8"/>
                  </a:lnTo>
                  <a:lnTo>
                    <a:pt x="78" y="10"/>
                  </a:lnTo>
                  <a:lnTo>
                    <a:pt x="80" y="14"/>
                  </a:lnTo>
                  <a:lnTo>
                    <a:pt x="82" y="18"/>
                  </a:lnTo>
                  <a:lnTo>
                    <a:pt x="84" y="22"/>
                  </a:lnTo>
                  <a:lnTo>
                    <a:pt x="88" y="26"/>
                  </a:lnTo>
                  <a:lnTo>
                    <a:pt x="88" y="28"/>
                  </a:lnTo>
                  <a:lnTo>
                    <a:pt x="88" y="30"/>
                  </a:lnTo>
                  <a:lnTo>
                    <a:pt x="90" y="36"/>
                  </a:lnTo>
                  <a:lnTo>
                    <a:pt x="92" y="40"/>
                  </a:lnTo>
                  <a:lnTo>
                    <a:pt x="96" y="50"/>
                  </a:lnTo>
                  <a:lnTo>
                    <a:pt x="98" y="58"/>
                  </a:lnTo>
                  <a:lnTo>
                    <a:pt x="100" y="64"/>
                  </a:lnTo>
                  <a:lnTo>
                    <a:pt x="98" y="68"/>
                  </a:lnTo>
                  <a:lnTo>
                    <a:pt x="96" y="70"/>
                  </a:lnTo>
                  <a:lnTo>
                    <a:pt x="92" y="70"/>
                  </a:lnTo>
                  <a:lnTo>
                    <a:pt x="88" y="66"/>
                  </a:lnTo>
                  <a:lnTo>
                    <a:pt x="82" y="64"/>
                  </a:lnTo>
                  <a:lnTo>
                    <a:pt x="78" y="60"/>
                  </a:lnTo>
                  <a:lnTo>
                    <a:pt x="78" y="60"/>
                  </a:lnTo>
                  <a:lnTo>
                    <a:pt x="78" y="60"/>
                  </a:lnTo>
                  <a:lnTo>
                    <a:pt x="76" y="60"/>
                  </a:lnTo>
                  <a:lnTo>
                    <a:pt x="72" y="60"/>
                  </a:lnTo>
                  <a:lnTo>
                    <a:pt x="66" y="60"/>
                  </a:lnTo>
                  <a:lnTo>
                    <a:pt x="68" y="60"/>
                  </a:lnTo>
                  <a:lnTo>
                    <a:pt x="68" y="56"/>
                  </a:lnTo>
                  <a:lnTo>
                    <a:pt x="68" y="54"/>
                  </a:lnTo>
                  <a:lnTo>
                    <a:pt x="68" y="50"/>
                  </a:lnTo>
                  <a:lnTo>
                    <a:pt x="68" y="46"/>
                  </a:lnTo>
                  <a:lnTo>
                    <a:pt x="66" y="42"/>
                  </a:lnTo>
                  <a:lnTo>
                    <a:pt x="62" y="40"/>
                  </a:lnTo>
                  <a:lnTo>
                    <a:pt x="58" y="38"/>
                  </a:lnTo>
                  <a:lnTo>
                    <a:pt x="50" y="36"/>
                  </a:lnTo>
                  <a:lnTo>
                    <a:pt x="50" y="36"/>
                  </a:lnTo>
                  <a:lnTo>
                    <a:pt x="48" y="36"/>
                  </a:lnTo>
                  <a:lnTo>
                    <a:pt x="44" y="38"/>
                  </a:lnTo>
                  <a:lnTo>
                    <a:pt x="40" y="40"/>
                  </a:lnTo>
                  <a:lnTo>
                    <a:pt x="36" y="42"/>
                  </a:lnTo>
                  <a:lnTo>
                    <a:pt x="32" y="46"/>
                  </a:lnTo>
                  <a:lnTo>
                    <a:pt x="32" y="52"/>
                  </a:lnTo>
                  <a:lnTo>
                    <a:pt x="18"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3" name="Freeform 83"/>
            <p:cNvSpPr>
              <a:spLocks/>
            </p:cNvSpPr>
            <p:nvPr/>
          </p:nvSpPr>
          <p:spPr bwMode="gray">
            <a:xfrm>
              <a:off x="735" y="2960"/>
              <a:ext cx="84" cy="88"/>
            </a:xfrm>
            <a:custGeom>
              <a:avLst/>
              <a:gdLst/>
              <a:ahLst/>
              <a:cxnLst>
                <a:cxn ang="0">
                  <a:pos x="42" y="84"/>
                </a:cxn>
                <a:cxn ang="0">
                  <a:pos x="44" y="78"/>
                </a:cxn>
                <a:cxn ang="0">
                  <a:pos x="44" y="68"/>
                </a:cxn>
                <a:cxn ang="0">
                  <a:pos x="42" y="66"/>
                </a:cxn>
                <a:cxn ang="0">
                  <a:pos x="36" y="64"/>
                </a:cxn>
                <a:cxn ang="0">
                  <a:pos x="32" y="64"/>
                </a:cxn>
                <a:cxn ang="0">
                  <a:pos x="28" y="62"/>
                </a:cxn>
                <a:cxn ang="0">
                  <a:pos x="26" y="54"/>
                </a:cxn>
                <a:cxn ang="0">
                  <a:pos x="26" y="48"/>
                </a:cxn>
                <a:cxn ang="0">
                  <a:pos x="24" y="46"/>
                </a:cxn>
                <a:cxn ang="0">
                  <a:pos x="18" y="42"/>
                </a:cxn>
                <a:cxn ang="0">
                  <a:pos x="10" y="48"/>
                </a:cxn>
                <a:cxn ang="0">
                  <a:pos x="10" y="44"/>
                </a:cxn>
                <a:cxn ang="0">
                  <a:pos x="10" y="36"/>
                </a:cxn>
                <a:cxn ang="0">
                  <a:pos x="8" y="32"/>
                </a:cxn>
                <a:cxn ang="0">
                  <a:pos x="4" y="24"/>
                </a:cxn>
                <a:cxn ang="0">
                  <a:pos x="2" y="14"/>
                </a:cxn>
                <a:cxn ang="0">
                  <a:pos x="0" y="6"/>
                </a:cxn>
                <a:cxn ang="0">
                  <a:pos x="6" y="8"/>
                </a:cxn>
                <a:cxn ang="0">
                  <a:pos x="16" y="6"/>
                </a:cxn>
                <a:cxn ang="0">
                  <a:pos x="22" y="4"/>
                </a:cxn>
                <a:cxn ang="0">
                  <a:pos x="24" y="0"/>
                </a:cxn>
                <a:cxn ang="0">
                  <a:pos x="30" y="2"/>
                </a:cxn>
                <a:cxn ang="0">
                  <a:pos x="32" y="4"/>
                </a:cxn>
                <a:cxn ang="0">
                  <a:pos x="36" y="4"/>
                </a:cxn>
                <a:cxn ang="0">
                  <a:pos x="38" y="2"/>
                </a:cxn>
                <a:cxn ang="0">
                  <a:pos x="42" y="0"/>
                </a:cxn>
                <a:cxn ang="0">
                  <a:pos x="50" y="0"/>
                </a:cxn>
                <a:cxn ang="0">
                  <a:pos x="58" y="2"/>
                </a:cxn>
                <a:cxn ang="0">
                  <a:pos x="64" y="0"/>
                </a:cxn>
                <a:cxn ang="0">
                  <a:pos x="72" y="0"/>
                </a:cxn>
                <a:cxn ang="0">
                  <a:pos x="76" y="4"/>
                </a:cxn>
                <a:cxn ang="0">
                  <a:pos x="78" y="12"/>
                </a:cxn>
                <a:cxn ang="0">
                  <a:pos x="82" y="32"/>
                </a:cxn>
                <a:cxn ang="0">
                  <a:pos x="80" y="46"/>
                </a:cxn>
                <a:cxn ang="0">
                  <a:pos x="76" y="68"/>
                </a:cxn>
                <a:cxn ang="0">
                  <a:pos x="84" y="88"/>
                </a:cxn>
                <a:cxn ang="0">
                  <a:pos x="42" y="86"/>
                </a:cxn>
              </a:cxnLst>
              <a:rect l="0" t="0" r="r" b="b"/>
              <a:pathLst>
                <a:path w="84" h="88">
                  <a:moveTo>
                    <a:pt x="42" y="86"/>
                  </a:moveTo>
                  <a:lnTo>
                    <a:pt x="42" y="84"/>
                  </a:lnTo>
                  <a:lnTo>
                    <a:pt x="44" y="82"/>
                  </a:lnTo>
                  <a:lnTo>
                    <a:pt x="44" y="78"/>
                  </a:lnTo>
                  <a:lnTo>
                    <a:pt x="46" y="74"/>
                  </a:lnTo>
                  <a:lnTo>
                    <a:pt x="44" y="68"/>
                  </a:lnTo>
                  <a:lnTo>
                    <a:pt x="44" y="68"/>
                  </a:lnTo>
                  <a:lnTo>
                    <a:pt x="42" y="66"/>
                  </a:lnTo>
                  <a:lnTo>
                    <a:pt x="40" y="64"/>
                  </a:lnTo>
                  <a:lnTo>
                    <a:pt x="36" y="64"/>
                  </a:lnTo>
                  <a:lnTo>
                    <a:pt x="32" y="64"/>
                  </a:lnTo>
                  <a:lnTo>
                    <a:pt x="32" y="64"/>
                  </a:lnTo>
                  <a:lnTo>
                    <a:pt x="30" y="64"/>
                  </a:lnTo>
                  <a:lnTo>
                    <a:pt x="28" y="62"/>
                  </a:lnTo>
                  <a:lnTo>
                    <a:pt x="26" y="58"/>
                  </a:lnTo>
                  <a:lnTo>
                    <a:pt x="26" y="54"/>
                  </a:lnTo>
                  <a:lnTo>
                    <a:pt x="26" y="50"/>
                  </a:lnTo>
                  <a:lnTo>
                    <a:pt x="26" y="48"/>
                  </a:lnTo>
                  <a:lnTo>
                    <a:pt x="24" y="46"/>
                  </a:lnTo>
                  <a:lnTo>
                    <a:pt x="24" y="46"/>
                  </a:lnTo>
                  <a:lnTo>
                    <a:pt x="22" y="44"/>
                  </a:lnTo>
                  <a:lnTo>
                    <a:pt x="18" y="42"/>
                  </a:lnTo>
                  <a:lnTo>
                    <a:pt x="14" y="44"/>
                  </a:lnTo>
                  <a:lnTo>
                    <a:pt x="10" y="48"/>
                  </a:lnTo>
                  <a:lnTo>
                    <a:pt x="10" y="46"/>
                  </a:lnTo>
                  <a:lnTo>
                    <a:pt x="10" y="44"/>
                  </a:lnTo>
                  <a:lnTo>
                    <a:pt x="10" y="40"/>
                  </a:lnTo>
                  <a:lnTo>
                    <a:pt x="10" y="36"/>
                  </a:lnTo>
                  <a:lnTo>
                    <a:pt x="10" y="36"/>
                  </a:lnTo>
                  <a:lnTo>
                    <a:pt x="8" y="32"/>
                  </a:lnTo>
                  <a:lnTo>
                    <a:pt x="6" y="28"/>
                  </a:lnTo>
                  <a:lnTo>
                    <a:pt x="4" y="24"/>
                  </a:lnTo>
                  <a:lnTo>
                    <a:pt x="2" y="20"/>
                  </a:lnTo>
                  <a:lnTo>
                    <a:pt x="2" y="14"/>
                  </a:lnTo>
                  <a:lnTo>
                    <a:pt x="0" y="10"/>
                  </a:lnTo>
                  <a:lnTo>
                    <a:pt x="0" y="6"/>
                  </a:lnTo>
                  <a:lnTo>
                    <a:pt x="2" y="6"/>
                  </a:lnTo>
                  <a:lnTo>
                    <a:pt x="6" y="8"/>
                  </a:lnTo>
                  <a:lnTo>
                    <a:pt x="10" y="8"/>
                  </a:lnTo>
                  <a:lnTo>
                    <a:pt x="16" y="6"/>
                  </a:lnTo>
                  <a:lnTo>
                    <a:pt x="20" y="4"/>
                  </a:lnTo>
                  <a:lnTo>
                    <a:pt x="22" y="4"/>
                  </a:lnTo>
                  <a:lnTo>
                    <a:pt x="22" y="2"/>
                  </a:lnTo>
                  <a:lnTo>
                    <a:pt x="24" y="0"/>
                  </a:lnTo>
                  <a:lnTo>
                    <a:pt x="28" y="0"/>
                  </a:lnTo>
                  <a:lnTo>
                    <a:pt x="30" y="2"/>
                  </a:lnTo>
                  <a:lnTo>
                    <a:pt x="30" y="4"/>
                  </a:lnTo>
                  <a:lnTo>
                    <a:pt x="32" y="4"/>
                  </a:lnTo>
                  <a:lnTo>
                    <a:pt x="34" y="6"/>
                  </a:lnTo>
                  <a:lnTo>
                    <a:pt x="36" y="4"/>
                  </a:lnTo>
                  <a:lnTo>
                    <a:pt x="38" y="2"/>
                  </a:lnTo>
                  <a:lnTo>
                    <a:pt x="38" y="2"/>
                  </a:lnTo>
                  <a:lnTo>
                    <a:pt x="40" y="2"/>
                  </a:lnTo>
                  <a:lnTo>
                    <a:pt x="42" y="0"/>
                  </a:lnTo>
                  <a:lnTo>
                    <a:pt x="46" y="0"/>
                  </a:lnTo>
                  <a:lnTo>
                    <a:pt x="50" y="0"/>
                  </a:lnTo>
                  <a:lnTo>
                    <a:pt x="56" y="2"/>
                  </a:lnTo>
                  <a:lnTo>
                    <a:pt x="58" y="2"/>
                  </a:lnTo>
                  <a:lnTo>
                    <a:pt x="62" y="2"/>
                  </a:lnTo>
                  <a:lnTo>
                    <a:pt x="64" y="0"/>
                  </a:lnTo>
                  <a:lnTo>
                    <a:pt x="68" y="0"/>
                  </a:lnTo>
                  <a:lnTo>
                    <a:pt x="72" y="0"/>
                  </a:lnTo>
                  <a:lnTo>
                    <a:pt x="74" y="2"/>
                  </a:lnTo>
                  <a:lnTo>
                    <a:pt x="76" y="4"/>
                  </a:lnTo>
                  <a:lnTo>
                    <a:pt x="76" y="8"/>
                  </a:lnTo>
                  <a:lnTo>
                    <a:pt x="78" y="12"/>
                  </a:lnTo>
                  <a:lnTo>
                    <a:pt x="80" y="20"/>
                  </a:lnTo>
                  <a:lnTo>
                    <a:pt x="82" y="32"/>
                  </a:lnTo>
                  <a:lnTo>
                    <a:pt x="80" y="42"/>
                  </a:lnTo>
                  <a:lnTo>
                    <a:pt x="80" y="46"/>
                  </a:lnTo>
                  <a:lnTo>
                    <a:pt x="78" y="56"/>
                  </a:lnTo>
                  <a:lnTo>
                    <a:pt x="76" y="68"/>
                  </a:lnTo>
                  <a:lnTo>
                    <a:pt x="78" y="76"/>
                  </a:lnTo>
                  <a:lnTo>
                    <a:pt x="84" y="88"/>
                  </a:lnTo>
                  <a:lnTo>
                    <a:pt x="66" y="82"/>
                  </a:lnTo>
                  <a:lnTo>
                    <a:pt x="42" y="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4" name="Freeform 84"/>
            <p:cNvSpPr>
              <a:spLocks/>
            </p:cNvSpPr>
            <p:nvPr/>
          </p:nvSpPr>
          <p:spPr bwMode="gray">
            <a:xfrm>
              <a:off x="773" y="2924"/>
              <a:ext cx="74" cy="38"/>
            </a:xfrm>
            <a:custGeom>
              <a:avLst/>
              <a:gdLst/>
              <a:ahLst/>
              <a:cxnLst>
                <a:cxn ang="0">
                  <a:pos x="28" y="8"/>
                </a:cxn>
                <a:cxn ang="0">
                  <a:pos x="28" y="8"/>
                </a:cxn>
                <a:cxn ang="0">
                  <a:pos x="24" y="8"/>
                </a:cxn>
                <a:cxn ang="0">
                  <a:pos x="20" y="8"/>
                </a:cxn>
                <a:cxn ang="0">
                  <a:pos x="16" y="10"/>
                </a:cxn>
                <a:cxn ang="0">
                  <a:pos x="12" y="12"/>
                </a:cxn>
                <a:cxn ang="0">
                  <a:pos x="8" y="16"/>
                </a:cxn>
                <a:cxn ang="0">
                  <a:pos x="4" y="22"/>
                </a:cxn>
                <a:cxn ang="0">
                  <a:pos x="0" y="38"/>
                </a:cxn>
                <a:cxn ang="0">
                  <a:pos x="0" y="38"/>
                </a:cxn>
                <a:cxn ang="0">
                  <a:pos x="2" y="38"/>
                </a:cxn>
                <a:cxn ang="0">
                  <a:pos x="6" y="36"/>
                </a:cxn>
                <a:cxn ang="0">
                  <a:pos x="10" y="36"/>
                </a:cxn>
                <a:cxn ang="0">
                  <a:pos x="16" y="38"/>
                </a:cxn>
                <a:cxn ang="0">
                  <a:pos x="16" y="38"/>
                </a:cxn>
                <a:cxn ang="0">
                  <a:pos x="18" y="38"/>
                </a:cxn>
                <a:cxn ang="0">
                  <a:pos x="22" y="38"/>
                </a:cxn>
                <a:cxn ang="0">
                  <a:pos x="28" y="36"/>
                </a:cxn>
                <a:cxn ang="0">
                  <a:pos x="28" y="36"/>
                </a:cxn>
                <a:cxn ang="0">
                  <a:pos x="30" y="36"/>
                </a:cxn>
                <a:cxn ang="0">
                  <a:pos x="32" y="36"/>
                </a:cxn>
                <a:cxn ang="0">
                  <a:pos x="36" y="36"/>
                </a:cxn>
                <a:cxn ang="0">
                  <a:pos x="36" y="36"/>
                </a:cxn>
                <a:cxn ang="0">
                  <a:pos x="36" y="34"/>
                </a:cxn>
                <a:cxn ang="0">
                  <a:pos x="36" y="32"/>
                </a:cxn>
                <a:cxn ang="0">
                  <a:pos x="38" y="30"/>
                </a:cxn>
                <a:cxn ang="0">
                  <a:pos x="40" y="28"/>
                </a:cxn>
                <a:cxn ang="0">
                  <a:pos x="40" y="26"/>
                </a:cxn>
                <a:cxn ang="0">
                  <a:pos x="42" y="24"/>
                </a:cxn>
                <a:cxn ang="0">
                  <a:pos x="44" y="22"/>
                </a:cxn>
                <a:cxn ang="0">
                  <a:pos x="46" y="22"/>
                </a:cxn>
                <a:cxn ang="0">
                  <a:pos x="50" y="20"/>
                </a:cxn>
                <a:cxn ang="0">
                  <a:pos x="60" y="20"/>
                </a:cxn>
                <a:cxn ang="0">
                  <a:pos x="62" y="20"/>
                </a:cxn>
                <a:cxn ang="0">
                  <a:pos x="64" y="22"/>
                </a:cxn>
                <a:cxn ang="0">
                  <a:pos x="68" y="22"/>
                </a:cxn>
                <a:cxn ang="0">
                  <a:pos x="70" y="22"/>
                </a:cxn>
                <a:cxn ang="0">
                  <a:pos x="72" y="22"/>
                </a:cxn>
                <a:cxn ang="0">
                  <a:pos x="74" y="20"/>
                </a:cxn>
                <a:cxn ang="0">
                  <a:pos x="74" y="20"/>
                </a:cxn>
                <a:cxn ang="0">
                  <a:pos x="74" y="18"/>
                </a:cxn>
                <a:cxn ang="0">
                  <a:pos x="72" y="16"/>
                </a:cxn>
                <a:cxn ang="0">
                  <a:pos x="70" y="16"/>
                </a:cxn>
                <a:cxn ang="0">
                  <a:pos x="66" y="14"/>
                </a:cxn>
                <a:cxn ang="0">
                  <a:pos x="64" y="12"/>
                </a:cxn>
                <a:cxn ang="0">
                  <a:pos x="62" y="8"/>
                </a:cxn>
                <a:cxn ang="0">
                  <a:pos x="60" y="4"/>
                </a:cxn>
                <a:cxn ang="0">
                  <a:pos x="60" y="2"/>
                </a:cxn>
                <a:cxn ang="0">
                  <a:pos x="58" y="0"/>
                </a:cxn>
                <a:cxn ang="0">
                  <a:pos x="58" y="0"/>
                </a:cxn>
                <a:cxn ang="0">
                  <a:pos x="56" y="0"/>
                </a:cxn>
                <a:cxn ang="0">
                  <a:pos x="54" y="2"/>
                </a:cxn>
                <a:cxn ang="0">
                  <a:pos x="50" y="2"/>
                </a:cxn>
                <a:cxn ang="0">
                  <a:pos x="46" y="4"/>
                </a:cxn>
                <a:cxn ang="0">
                  <a:pos x="40" y="6"/>
                </a:cxn>
                <a:cxn ang="0">
                  <a:pos x="36" y="8"/>
                </a:cxn>
                <a:cxn ang="0">
                  <a:pos x="28" y="8"/>
                </a:cxn>
              </a:cxnLst>
              <a:rect l="0" t="0" r="r" b="b"/>
              <a:pathLst>
                <a:path w="74" h="38">
                  <a:moveTo>
                    <a:pt x="28" y="8"/>
                  </a:moveTo>
                  <a:lnTo>
                    <a:pt x="28" y="8"/>
                  </a:lnTo>
                  <a:lnTo>
                    <a:pt x="24" y="8"/>
                  </a:lnTo>
                  <a:lnTo>
                    <a:pt x="20" y="8"/>
                  </a:lnTo>
                  <a:lnTo>
                    <a:pt x="16" y="10"/>
                  </a:lnTo>
                  <a:lnTo>
                    <a:pt x="12" y="12"/>
                  </a:lnTo>
                  <a:lnTo>
                    <a:pt x="8" y="16"/>
                  </a:lnTo>
                  <a:lnTo>
                    <a:pt x="4" y="22"/>
                  </a:lnTo>
                  <a:lnTo>
                    <a:pt x="0" y="38"/>
                  </a:lnTo>
                  <a:lnTo>
                    <a:pt x="0" y="38"/>
                  </a:lnTo>
                  <a:lnTo>
                    <a:pt x="2" y="38"/>
                  </a:lnTo>
                  <a:lnTo>
                    <a:pt x="6" y="36"/>
                  </a:lnTo>
                  <a:lnTo>
                    <a:pt x="10" y="36"/>
                  </a:lnTo>
                  <a:lnTo>
                    <a:pt x="16" y="38"/>
                  </a:lnTo>
                  <a:lnTo>
                    <a:pt x="16" y="38"/>
                  </a:lnTo>
                  <a:lnTo>
                    <a:pt x="18" y="38"/>
                  </a:lnTo>
                  <a:lnTo>
                    <a:pt x="22" y="38"/>
                  </a:lnTo>
                  <a:lnTo>
                    <a:pt x="28" y="36"/>
                  </a:lnTo>
                  <a:lnTo>
                    <a:pt x="28" y="36"/>
                  </a:lnTo>
                  <a:lnTo>
                    <a:pt x="30" y="36"/>
                  </a:lnTo>
                  <a:lnTo>
                    <a:pt x="32" y="36"/>
                  </a:lnTo>
                  <a:lnTo>
                    <a:pt x="36" y="36"/>
                  </a:lnTo>
                  <a:lnTo>
                    <a:pt x="36" y="36"/>
                  </a:lnTo>
                  <a:lnTo>
                    <a:pt x="36" y="34"/>
                  </a:lnTo>
                  <a:lnTo>
                    <a:pt x="36" y="32"/>
                  </a:lnTo>
                  <a:lnTo>
                    <a:pt x="38" y="30"/>
                  </a:lnTo>
                  <a:lnTo>
                    <a:pt x="40" y="28"/>
                  </a:lnTo>
                  <a:lnTo>
                    <a:pt x="40" y="26"/>
                  </a:lnTo>
                  <a:lnTo>
                    <a:pt x="42" y="24"/>
                  </a:lnTo>
                  <a:lnTo>
                    <a:pt x="44" y="22"/>
                  </a:lnTo>
                  <a:lnTo>
                    <a:pt x="46" y="22"/>
                  </a:lnTo>
                  <a:lnTo>
                    <a:pt x="50" y="20"/>
                  </a:lnTo>
                  <a:lnTo>
                    <a:pt x="60" y="20"/>
                  </a:lnTo>
                  <a:lnTo>
                    <a:pt x="62" y="20"/>
                  </a:lnTo>
                  <a:lnTo>
                    <a:pt x="64" y="22"/>
                  </a:lnTo>
                  <a:lnTo>
                    <a:pt x="68" y="22"/>
                  </a:lnTo>
                  <a:lnTo>
                    <a:pt x="70" y="22"/>
                  </a:lnTo>
                  <a:lnTo>
                    <a:pt x="72" y="22"/>
                  </a:lnTo>
                  <a:lnTo>
                    <a:pt x="74" y="20"/>
                  </a:lnTo>
                  <a:lnTo>
                    <a:pt x="74" y="20"/>
                  </a:lnTo>
                  <a:lnTo>
                    <a:pt x="74" y="18"/>
                  </a:lnTo>
                  <a:lnTo>
                    <a:pt x="72" y="16"/>
                  </a:lnTo>
                  <a:lnTo>
                    <a:pt x="70" y="16"/>
                  </a:lnTo>
                  <a:lnTo>
                    <a:pt x="66" y="14"/>
                  </a:lnTo>
                  <a:lnTo>
                    <a:pt x="64" y="12"/>
                  </a:lnTo>
                  <a:lnTo>
                    <a:pt x="62" y="8"/>
                  </a:lnTo>
                  <a:lnTo>
                    <a:pt x="60" y="4"/>
                  </a:lnTo>
                  <a:lnTo>
                    <a:pt x="60" y="2"/>
                  </a:lnTo>
                  <a:lnTo>
                    <a:pt x="58" y="0"/>
                  </a:lnTo>
                  <a:lnTo>
                    <a:pt x="58" y="0"/>
                  </a:lnTo>
                  <a:lnTo>
                    <a:pt x="56" y="0"/>
                  </a:lnTo>
                  <a:lnTo>
                    <a:pt x="54" y="2"/>
                  </a:lnTo>
                  <a:lnTo>
                    <a:pt x="50" y="2"/>
                  </a:lnTo>
                  <a:lnTo>
                    <a:pt x="46" y="4"/>
                  </a:lnTo>
                  <a:lnTo>
                    <a:pt x="40" y="6"/>
                  </a:lnTo>
                  <a:lnTo>
                    <a:pt x="36" y="8"/>
                  </a:lnTo>
                  <a:lnTo>
                    <a:pt x="28"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5" name="Freeform 85"/>
            <p:cNvSpPr>
              <a:spLocks/>
            </p:cNvSpPr>
            <p:nvPr/>
          </p:nvSpPr>
          <p:spPr bwMode="gray">
            <a:xfrm>
              <a:off x="809" y="2944"/>
              <a:ext cx="32" cy="106"/>
            </a:xfrm>
            <a:custGeom>
              <a:avLst/>
              <a:gdLst/>
              <a:ahLst/>
              <a:cxnLst>
                <a:cxn ang="0">
                  <a:pos x="14" y="0"/>
                </a:cxn>
                <a:cxn ang="0">
                  <a:pos x="14" y="0"/>
                </a:cxn>
                <a:cxn ang="0">
                  <a:pos x="12" y="0"/>
                </a:cxn>
                <a:cxn ang="0">
                  <a:pos x="8" y="2"/>
                </a:cxn>
                <a:cxn ang="0">
                  <a:pos x="6" y="4"/>
                </a:cxn>
                <a:cxn ang="0">
                  <a:pos x="4" y="6"/>
                </a:cxn>
                <a:cxn ang="0">
                  <a:pos x="4" y="8"/>
                </a:cxn>
                <a:cxn ang="0">
                  <a:pos x="4" y="10"/>
                </a:cxn>
                <a:cxn ang="0">
                  <a:pos x="2" y="12"/>
                </a:cxn>
                <a:cxn ang="0">
                  <a:pos x="0" y="12"/>
                </a:cxn>
                <a:cxn ang="0">
                  <a:pos x="0" y="14"/>
                </a:cxn>
                <a:cxn ang="0">
                  <a:pos x="2" y="18"/>
                </a:cxn>
                <a:cxn ang="0">
                  <a:pos x="2" y="24"/>
                </a:cxn>
                <a:cxn ang="0">
                  <a:pos x="4" y="28"/>
                </a:cxn>
                <a:cxn ang="0">
                  <a:pos x="6" y="32"/>
                </a:cxn>
                <a:cxn ang="0">
                  <a:pos x="6" y="36"/>
                </a:cxn>
                <a:cxn ang="0">
                  <a:pos x="6" y="40"/>
                </a:cxn>
                <a:cxn ang="0">
                  <a:pos x="6" y="44"/>
                </a:cxn>
                <a:cxn ang="0">
                  <a:pos x="8" y="50"/>
                </a:cxn>
                <a:cxn ang="0">
                  <a:pos x="6" y="58"/>
                </a:cxn>
                <a:cxn ang="0">
                  <a:pos x="6" y="58"/>
                </a:cxn>
                <a:cxn ang="0">
                  <a:pos x="6" y="62"/>
                </a:cxn>
                <a:cxn ang="0">
                  <a:pos x="4" y="68"/>
                </a:cxn>
                <a:cxn ang="0">
                  <a:pos x="4" y="74"/>
                </a:cxn>
                <a:cxn ang="0">
                  <a:pos x="2" y="80"/>
                </a:cxn>
                <a:cxn ang="0">
                  <a:pos x="2" y="88"/>
                </a:cxn>
                <a:cxn ang="0">
                  <a:pos x="10" y="104"/>
                </a:cxn>
                <a:cxn ang="0">
                  <a:pos x="28" y="106"/>
                </a:cxn>
                <a:cxn ang="0">
                  <a:pos x="28" y="102"/>
                </a:cxn>
                <a:cxn ang="0">
                  <a:pos x="30" y="88"/>
                </a:cxn>
                <a:cxn ang="0">
                  <a:pos x="32" y="74"/>
                </a:cxn>
                <a:cxn ang="0">
                  <a:pos x="32" y="62"/>
                </a:cxn>
                <a:cxn ang="0">
                  <a:pos x="32" y="50"/>
                </a:cxn>
                <a:cxn ang="0">
                  <a:pos x="30" y="40"/>
                </a:cxn>
                <a:cxn ang="0">
                  <a:pos x="30" y="36"/>
                </a:cxn>
                <a:cxn ang="0">
                  <a:pos x="24" y="8"/>
                </a:cxn>
                <a:cxn ang="0">
                  <a:pos x="20" y="2"/>
                </a:cxn>
                <a:cxn ang="0">
                  <a:pos x="14" y="0"/>
                </a:cxn>
              </a:cxnLst>
              <a:rect l="0" t="0" r="r" b="b"/>
              <a:pathLst>
                <a:path w="32" h="106">
                  <a:moveTo>
                    <a:pt x="14" y="0"/>
                  </a:moveTo>
                  <a:lnTo>
                    <a:pt x="14" y="0"/>
                  </a:lnTo>
                  <a:lnTo>
                    <a:pt x="12" y="0"/>
                  </a:lnTo>
                  <a:lnTo>
                    <a:pt x="8" y="2"/>
                  </a:lnTo>
                  <a:lnTo>
                    <a:pt x="6" y="4"/>
                  </a:lnTo>
                  <a:lnTo>
                    <a:pt x="4" y="6"/>
                  </a:lnTo>
                  <a:lnTo>
                    <a:pt x="4" y="8"/>
                  </a:lnTo>
                  <a:lnTo>
                    <a:pt x="4" y="10"/>
                  </a:lnTo>
                  <a:lnTo>
                    <a:pt x="2" y="12"/>
                  </a:lnTo>
                  <a:lnTo>
                    <a:pt x="0" y="12"/>
                  </a:lnTo>
                  <a:lnTo>
                    <a:pt x="0" y="14"/>
                  </a:lnTo>
                  <a:lnTo>
                    <a:pt x="2" y="18"/>
                  </a:lnTo>
                  <a:lnTo>
                    <a:pt x="2" y="24"/>
                  </a:lnTo>
                  <a:lnTo>
                    <a:pt x="4" y="28"/>
                  </a:lnTo>
                  <a:lnTo>
                    <a:pt x="6" y="32"/>
                  </a:lnTo>
                  <a:lnTo>
                    <a:pt x="6" y="36"/>
                  </a:lnTo>
                  <a:lnTo>
                    <a:pt x="6" y="40"/>
                  </a:lnTo>
                  <a:lnTo>
                    <a:pt x="6" y="44"/>
                  </a:lnTo>
                  <a:lnTo>
                    <a:pt x="8" y="50"/>
                  </a:lnTo>
                  <a:lnTo>
                    <a:pt x="6" y="58"/>
                  </a:lnTo>
                  <a:lnTo>
                    <a:pt x="6" y="58"/>
                  </a:lnTo>
                  <a:lnTo>
                    <a:pt x="6" y="62"/>
                  </a:lnTo>
                  <a:lnTo>
                    <a:pt x="4" y="68"/>
                  </a:lnTo>
                  <a:lnTo>
                    <a:pt x="4" y="74"/>
                  </a:lnTo>
                  <a:lnTo>
                    <a:pt x="2" y="80"/>
                  </a:lnTo>
                  <a:lnTo>
                    <a:pt x="2" y="88"/>
                  </a:lnTo>
                  <a:lnTo>
                    <a:pt x="10" y="104"/>
                  </a:lnTo>
                  <a:lnTo>
                    <a:pt x="28" y="106"/>
                  </a:lnTo>
                  <a:lnTo>
                    <a:pt x="28" y="102"/>
                  </a:lnTo>
                  <a:lnTo>
                    <a:pt x="30" y="88"/>
                  </a:lnTo>
                  <a:lnTo>
                    <a:pt x="32" y="74"/>
                  </a:lnTo>
                  <a:lnTo>
                    <a:pt x="32" y="62"/>
                  </a:lnTo>
                  <a:lnTo>
                    <a:pt x="32" y="50"/>
                  </a:lnTo>
                  <a:lnTo>
                    <a:pt x="30" y="40"/>
                  </a:lnTo>
                  <a:lnTo>
                    <a:pt x="30" y="36"/>
                  </a:lnTo>
                  <a:lnTo>
                    <a:pt x="24" y="8"/>
                  </a:lnTo>
                  <a:lnTo>
                    <a:pt x="20" y="2"/>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6" name="Freeform 86"/>
            <p:cNvSpPr>
              <a:spLocks/>
            </p:cNvSpPr>
            <p:nvPr/>
          </p:nvSpPr>
          <p:spPr bwMode="gray">
            <a:xfrm>
              <a:off x="829" y="2944"/>
              <a:ext cx="26" cy="106"/>
            </a:xfrm>
            <a:custGeom>
              <a:avLst/>
              <a:gdLst/>
              <a:ahLst/>
              <a:cxnLst>
                <a:cxn ang="0">
                  <a:pos x="0" y="2"/>
                </a:cxn>
                <a:cxn ang="0">
                  <a:pos x="0" y="2"/>
                </a:cxn>
                <a:cxn ang="0">
                  <a:pos x="4" y="0"/>
                </a:cxn>
                <a:cxn ang="0">
                  <a:pos x="8" y="2"/>
                </a:cxn>
                <a:cxn ang="0">
                  <a:pos x="14" y="2"/>
                </a:cxn>
                <a:cxn ang="0">
                  <a:pos x="14" y="4"/>
                </a:cxn>
                <a:cxn ang="0">
                  <a:pos x="14" y="6"/>
                </a:cxn>
                <a:cxn ang="0">
                  <a:pos x="14" y="8"/>
                </a:cxn>
                <a:cxn ang="0">
                  <a:pos x="14" y="10"/>
                </a:cxn>
                <a:cxn ang="0">
                  <a:pos x="16" y="12"/>
                </a:cxn>
                <a:cxn ang="0">
                  <a:pos x="18" y="14"/>
                </a:cxn>
                <a:cxn ang="0">
                  <a:pos x="18" y="14"/>
                </a:cxn>
                <a:cxn ang="0">
                  <a:pos x="20" y="18"/>
                </a:cxn>
                <a:cxn ang="0">
                  <a:pos x="24" y="22"/>
                </a:cxn>
                <a:cxn ang="0">
                  <a:pos x="24" y="28"/>
                </a:cxn>
                <a:cxn ang="0">
                  <a:pos x="26" y="36"/>
                </a:cxn>
                <a:cxn ang="0">
                  <a:pos x="26" y="42"/>
                </a:cxn>
                <a:cxn ang="0">
                  <a:pos x="26" y="56"/>
                </a:cxn>
                <a:cxn ang="0">
                  <a:pos x="26" y="74"/>
                </a:cxn>
                <a:cxn ang="0">
                  <a:pos x="26" y="90"/>
                </a:cxn>
                <a:cxn ang="0">
                  <a:pos x="26" y="96"/>
                </a:cxn>
                <a:cxn ang="0">
                  <a:pos x="24" y="96"/>
                </a:cxn>
                <a:cxn ang="0">
                  <a:pos x="20" y="98"/>
                </a:cxn>
                <a:cxn ang="0">
                  <a:pos x="18" y="100"/>
                </a:cxn>
                <a:cxn ang="0">
                  <a:pos x="14" y="102"/>
                </a:cxn>
                <a:cxn ang="0">
                  <a:pos x="8" y="106"/>
                </a:cxn>
                <a:cxn ang="0">
                  <a:pos x="8" y="102"/>
                </a:cxn>
                <a:cxn ang="0">
                  <a:pos x="10" y="88"/>
                </a:cxn>
                <a:cxn ang="0">
                  <a:pos x="12" y="74"/>
                </a:cxn>
                <a:cxn ang="0">
                  <a:pos x="12" y="60"/>
                </a:cxn>
                <a:cxn ang="0">
                  <a:pos x="10" y="48"/>
                </a:cxn>
                <a:cxn ang="0">
                  <a:pos x="10" y="40"/>
                </a:cxn>
                <a:cxn ang="0">
                  <a:pos x="10" y="34"/>
                </a:cxn>
                <a:cxn ang="0">
                  <a:pos x="8" y="28"/>
                </a:cxn>
                <a:cxn ang="0">
                  <a:pos x="6" y="10"/>
                </a:cxn>
                <a:cxn ang="0">
                  <a:pos x="4" y="10"/>
                </a:cxn>
                <a:cxn ang="0">
                  <a:pos x="4" y="8"/>
                </a:cxn>
                <a:cxn ang="0">
                  <a:pos x="2" y="4"/>
                </a:cxn>
                <a:cxn ang="0">
                  <a:pos x="2" y="2"/>
                </a:cxn>
                <a:cxn ang="0">
                  <a:pos x="0" y="2"/>
                </a:cxn>
              </a:cxnLst>
              <a:rect l="0" t="0" r="r" b="b"/>
              <a:pathLst>
                <a:path w="26" h="106">
                  <a:moveTo>
                    <a:pt x="0" y="2"/>
                  </a:moveTo>
                  <a:lnTo>
                    <a:pt x="0" y="2"/>
                  </a:lnTo>
                  <a:lnTo>
                    <a:pt x="4" y="0"/>
                  </a:lnTo>
                  <a:lnTo>
                    <a:pt x="8" y="2"/>
                  </a:lnTo>
                  <a:lnTo>
                    <a:pt x="14" y="2"/>
                  </a:lnTo>
                  <a:lnTo>
                    <a:pt x="14" y="4"/>
                  </a:lnTo>
                  <a:lnTo>
                    <a:pt x="14" y="6"/>
                  </a:lnTo>
                  <a:lnTo>
                    <a:pt x="14" y="8"/>
                  </a:lnTo>
                  <a:lnTo>
                    <a:pt x="14" y="10"/>
                  </a:lnTo>
                  <a:lnTo>
                    <a:pt x="16" y="12"/>
                  </a:lnTo>
                  <a:lnTo>
                    <a:pt x="18" y="14"/>
                  </a:lnTo>
                  <a:lnTo>
                    <a:pt x="18" y="14"/>
                  </a:lnTo>
                  <a:lnTo>
                    <a:pt x="20" y="18"/>
                  </a:lnTo>
                  <a:lnTo>
                    <a:pt x="24" y="22"/>
                  </a:lnTo>
                  <a:lnTo>
                    <a:pt x="24" y="28"/>
                  </a:lnTo>
                  <a:lnTo>
                    <a:pt x="26" y="36"/>
                  </a:lnTo>
                  <a:lnTo>
                    <a:pt x="26" y="42"/>
                  </a:lnTo>
                  <a:lnTo>
                    <a:pt x="26" y="56"/>
                  </a:lnTo>
                  <a:lnTo>
                    <a:pt x="26" y="74"/>
                  </a:lnTo>
                  <a:lnTo>
                    <a:pt x="26" y="90"/>
                  </a:lnTo>
                  <a:lnTo>
                    <a:pt x="26" y="96"/>
                  </a:lnTo>
                  <a:lnTo>
                    <a:pt x="24" y="96"/>
                  </a:lnTo>
                  <a:lnTo>
                    <a:pt x="20" y="98"/>
                  </a:lnTo>
                  <a:lnTo>
                    <a:pt x="18" y="100"/>
                  </a:lnTo>
                  <a:lnTo>
                    <a:pt x="14" y="102"/>
                  </a:lnTo>
                  <a:lnTo>
                    <a:pt x="8" y="106"/>
                  </a:lnTo>
                  <a:lnTo>
                    <a:pt x="8" y="102"/>
                  </a:lnTo>
                  <a:lnTo>
                    <a:pt x="10" y="88"/>
                  </a:lnTo>
                  <a:lnTo>
                    <a:pt x="12" y="74"/>
                  </a:lnTo>
                  <a:lnTo>
                    <a:pt x="12" y="60"/>
                  </a:lnTo>
                  <a:lnTo>
                    <a:pt x="10" y="48"/>
                  </a:lnTo>
                  <a:lnTo>
                    <a:pt x="10" y="40"/>
                  </a:lnTo>
                  <a:lnTo>
                    <a:pt x="10" y="34"/>
                  </a:lnTo>
                  <a:lnTo>
                    <a:pt x="8" y="28"/>
                  </a:lnTo>
                  <a:lnTo>
                    <a:pt x="6" y="10"/>
                  </a:lnTo>
                  <a:lnTo>
                    <a:pt x="4" y="10"/>
                  </a:lnTo>
                  <a:lnTo>
                    <a:pt x="4" y="8"/>
                  </a:lnTo>
                  <a:lnTo>
                    <a:pt x="2" y="4"/>
                  </a:lnTo>
                  <a:lnTo>
                    <a:pt x="2" y="2"/>
                  </a:lnTo>
                  <a:lnTo>
                    <a:pt x="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7" name="Freeform 87"/>
            <p:cNvSpPr>
              <a:spLocks/>
            </p:cNvSpPr>
            <p:nvPr/>
          </p:nvSpPr>
          <p:spPr bwMode="gray">
            <a:xfrm>
              <a:off x="841" y="2938"/>
              <a:ext cx="42" cy="102"/>
            </a:xfrm>
            <a:custGeom>
              <a:avLst/>
              <a:gdLst/>
              <a:ahLst/>
              <a:cxnLst>
                <a:cxn ang="0">
                  <a:pos x="14" y="102"/>
                </a:cxn>
                <a:cxn ang="0">
                  <a:pos x="14" y="96"/>
                </a:cxn>
                <a:cxn ang="0">
                  <a:pos x="14" y="82"/>
                </a:cxn>
                <a:cxn ang="0">
                  <a:pos x="14" y="64"/>
                </a:cxn>
                <a:cxn ang="0">
                  <a:pos x="14" y="46"/>
                </a:cxn>
                <a:cxn ang="0">
                  <a:pos x="14" y="36"/>
                </a:cxn>
                <a:cxn ang="0">
                  <a:pos x="12" y="30"/>
                </a:cxn>
                <a:cxn ang="0">
                  <a:pos x="8" y="24"/>
                </a:cxn>
                <a:cxn ang="0">
                  <a:pos x="6" y="20"/>
                </a:cxn>
                <a:cxn ang="0">
                  <a:pos x="2" y="18"/>
                </a:cxn>
                <a:cxn ang="0">
                  <a:pos x="0" y="12"/>
                </a:cxn>
                <a:cxn ang="0">
                  <a:pos x="2" y="8"/>
                </a:cxn>
                <a:cxn ang="0">
                  <a:pos x="14" y="8"/>
                </a:cxn>
                <a:cxn ang="0">
                  <a:pos x="16" y="0"/>
                </a:cxn>
                <a:cxn ang="0">
                  <a:pos x="28" y="10"/>
                </a:cxn>
                <a:cxn ang="0">
                  <a:pos x="30" y="12"/>
                </a:cxn>
                <a:cxn ang="0">
                  <a:pos x="34" y="16"/>
                </a:cxn>
                <a:cxn ang="0">
                  <a:pos x="40" y="22"/>
                </a:cxn>
                <a:cxn ang="0">
                  <a:pos x="42" y="34"/>
                </a:cxn>
                <a:cxn ang="0">
                  <a:pos x="38" y="48"/>
                </a:cxn>
                <a:cxn ang="0">
                  <a:pos x="38" y="52"/>
                </a:cxn>
                <a:cxn ang="0">
                  <a:pos x="36" y="64"/>
                </a:cxn>
                <a:cxn ang="0">
                  <a:pos x="36" y="82"/>
                </a:cxn>
                <a:cxn ang="0">
                  <a:pos x="34" y="98"/>
                </a:cxn>
                <a:cxn ang="0">
                  <a:pos x="14" y="102"/>
                </a:cxn>
              </a:cxnLst>
              <a:rect l="0" t="0" r="r" b="b"/>
              <a:pathLst>
                <a:path w="42" h="102">
                  <a:moveTo>
                    <a:pt x="14" y="102"/>
                  </a:moveTo>
                  <a:lnTo>
                    <a:pt x="14" y="96"/>
                  </a:lnTo>
                  <a:lnTo>
                    <a:pt x="14" y="82"/>
                  </a:lnTo>
                  <a:lnTo>
                    <a:pt x="14" y="64"/>
                  </a:lnTo>
                  <a:lnTo>
                    <a:pt x="14" y="46"/>
                  </a:lnTo>
                  <a:lnTo>
                    <a:pt x="14" y="36"/>
                  </a:lnTo>
                  <a:lnTo>
                    <a:pt x="12" y="30"/>
                  </a:lnTo>
                  <a:lnTo>
                    <a:pt x="8" y="24"/>
                  </a:lnTo>
                  <a:lnTo>
                    <a:pt x="6" y="20"/>
                  </a:lnTo>
                  <a:lnTo>
                    <a:pt x="2" y="18"/>
                  </a:lnTo>
                  <a:lnTo>
                    <a:pt x="0" y="12"/>
                  </a:lnTo>
                  <a:lnTo>
                    <a:pt x="2" y="8"/>
                  </a:lnTo>
                  <a:lnTo>
                    <a:pt x="14" y="8"/>
                  </a:lnTo>
                  <a:lnTo>
                    <a:pt x="16" y="0"/>
                  </a:lnTo>
                  <a:lnTo>
                    <a:pt x="28" y="10"/>
                  </a:lnTo>
                  <a:lnTo>
                    <a:pt x="30" y="12"/>
                  </a:lnTo>
                  <a:lnTo>
                    <a:pt x="34" y="16"/>
                  </a:lnTo>
                  <a:lnTo>
                    <a:pt x="40" y="22"/>
                  </a:lnTo>
                  <a:lnTo>
                    <a:pt x="42" y="34"/>
                  </a:lnTo>
                  <a:lnTo>
                    <a:pt x="38" y="48"/>
                  </a:lnTo>
                  <a:lnTo>
                    <a:pt x="38" y="52"/>
                  </a:lnTo>
                  <a:lnTo>
                    <a:pt x="36" y="64"/>
                  </a:lnTo>
                  <a:lnTo>
                    <a:pt x="36" y="82"/>
                  </a:lnTo>
                  <a:lnTo>
                    <a:pt x="34" y="98"/>
                  </a:lnTo>
                  <a:lnTo>
                    <a:pt x="14" y="10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8" name="Freeform 88"/>
            <p:cNvSpPr>
              <a:spLocks/>
            </p:cNvSpPr>
            <p:nvPr/>
          </p:nvSpPr>
          <p:spPr bwMode="gray">
            <a:xfrm>
              <a:off x="683" y="2614"/>
              <a:ext cx="158" cy="126"/>
            </a:xfrm>
            <a:custGeom>
              <a:avLst/>
              <a:gdLst/>
              <a:ahLst/>
              <a:cxnLst>
                <a:cxn ang="0">
                  <a:pos x="0" y="120"/>
                </a:cxn>
                <a:cxn ang="0">
                  <a:pos x="2" y="118"/>
                </a:cxn>
                <a:cxn ang="0">
                  <a:pos x="2" y="116"/>
                </a:cxn>
                <a:cxn ang="0">
                  <a:pos x="14" y="112"/>
                </a:cxn>
                <a:cxn ang="0">
                  <a:pos x="22" y="106"/>
                </a:cxn>
                <a:cxn ang="0">
                  <a:pos x="30" y="98"/>
                </a:cxn>
                <a:cxn ang="0">
                  <a:pos x="38" y="90"/>
                </a:cxn>
                <a:cxn ang="0">
                  <a:pos x="44" y="82"/>
                </a:cxn>
                <a:cxn ang="0">
                  <a:pos x="46" y="80"/>
                </a:cxn>
                <a:cxn ang="0">
                  <a:pos x="46" y="68"/>
                </a:cxn>
                <a:cxn ang="0">
                  <a:pos x="50" y="60"/>
                </a:cxn>
                <a:cxn ang="0">
                  <a:pos x="56" y="54"/>
                </a:cxn>
                <a:cxn ang="0">
                  <a:pos x="60" y="48"/>
                </a:cxn>
                <a:cxn ang="0">
                  <a:pos x="60" y="44"/>
                </a:cxn>
                <a:cxn ang="0">
                  <a:pos x="64" y="40"/>
                </a:cxn>
                <a:cxn ang="0">
                  <a:pos x="66" y="36"/>
                </a:cxn>
                <a:cxn ang="0">
                  <a:pos x="70" y="34"/>
                </a:cxn>
                <a:cxn ang="0">
                  <a:pos x="74" y="32"/>
                </a:cxn>
                <a:cxn ang="0">
                  <a:pos x="76" y="30"/>
                </a:cxn>
                <a:cxn ang="0">
                  <a:pos x="78" y="30"/>
                </a:cxn>
                <a:cxn ang="0">
                  <a:pos x="76" y="20"/>
                </a:cxn>
                <a:cxn ang="0">
                  <a:pos x="76" y="14"/>
                </a:cxn>
                <a:cxn ang="0">
                  <a:pos x="78" y="8"/>
                </a:cxn>
                <a:cxn ang="0">
                  <a:pos x="78" y="4"/>
                </a:cxn>
                <a:cxn ang="0">
                  <a:pos x="80" y="0"/>
                </a:cxn>
                <a:cxn ang="0">
                  <a:pos x="80" y="0"/>
                </a:cxn>
                <a:cxn ang="0">
                  <a:pos x="82" y="0"/>
                </a:cxn>
                <a:cxn ang="0">
                  <a:pos x="84" y="2"/>
                </a:cxn>
                <a:cxn ang="0">
                  <a:pos x="88" y="4"/>
                </a:cxn>
                <a:cxn ang="0">
                  <a:pos x="92" y="6"/>
                </a:cxn>
                <a:cxn ang="0">
                  <a:pos x="98" y="8"/>
                </a:cxn>
                <a:cxn ang="0">
                  <a:pos x="104" y="10"/>
                </a:cxn>
                <a:cxn ang="0">
                  <a:pos x="114" y="12"/>
                </a:cxn>
                <a:cxn ang="0">
                  <a:pos x="126" y="12"/>
                </a:cxn>
                <a:cxn ang="0">
                  <a:pos x="134" y="12"/>
                </a:cxn>
                <a:cxn ang="0">
                  <a:pos x="136" y="12"/>
                </a:cxn>
                <a:cxn ang="0">
                  <a:pos x="138" y="12"/>
                </a:cxn>
                <a:cxn ang="0">
                  <a:pos x="142" y="14"/>
                </a:cxn>
                <a:cxn ang="0">
                  <a:pos x="144" y="18"/>
                </a:cxn>
                <a:cxn ang="0">
                  <a:pos x="146" y="22"/>
                </a:cxn>
                <a:cxn ang="0">
                  <a:pos x="146" y="28"/>
                </a:cxn>
                <a:cxn ang="0">
                  <a:pos x="146" y="34"/>
                </a:cxn>
                <a:cxn ang="0">
                  <a:pos x="146" y="38"/>
                </a:cxn>
                <a:cxn ang="0">
                  <a:pos x="148" y="42"/>
                </a:cxn>
                <a:cxn ang="0">
                  <a:pos x="150" y="46"/>
                </a:cxn>
                <a:cxn ang="0">
                  <a:pos x="158" y="54"/>
                </a:cxn>
                <a:cxn ang="0">
                  <a:pos x="156" y="54"/>
                </a:cxn>
                <a:cxn ang="0">
                  <a:pos x="154" y="54"/>
                </a:cxn>
                <a:cxn ang="0">
                  <a:pos x="150" y="54"/>
                </a:cxn>
                <a:cxn ang="0">
                  <a:pos x="146" y="54"/>
                </a:cxn>
                <a:cxn ang="0">
                  <a:pos x="142" y="54"/>
                </a:cxn>
                <a:cxn ang="0">
                  <a:pos x="140" y="56"/>
                </a:cxn>
                <a:cxn ang="0">
                  <a:pos x="136" y="58"/>
                </a:cxn>
                <a:cxn ang="0">
                  <a:pos x="136" y="62"/>
                </a:cxn>
                <a:cxn ang="0">
                  <a:pos x="134" y="74"/>
                </a:cxn>
                <a:cxn ang="0">
                  <a:pos x="82" y="92"/>
                </a:cxn>
                <a:cxn ang="0">
                  <a:pos x="68" y="96"/>
                </a:cxn>
                <a:cxn ang="0">
                  <a:pos x="60" y="104"/>
                </a:cxn>
                <a:cxn ang="0">
                  <a:pos x="48" y="110"/>
                </a:cxn>
                <a:cxn ang="0">
                  <a:pos x="52" y="126"/>
                </a:cxn>
                <a:cxn ang="0">
                  <a:pos x="0" y="120"/>
                </a:cxn>
              </a:cxnLst>
              <a:rect l="0" t="0" r="r" b="b"/>
              <a:pathLst>
                <a:path w="158" h="126">
                  <a:moveTo>
                    <a:pt x="0" y="120"/>
                  </a:moveTo>
                  <a:lnTo>
                    <a:pt x="2" y="118"/>
                  </a:lnTo>
                  <a:lnTo>
                    <a:pt x="2" y="116"/>
                  </a:lnTo>
                  <a:lnTo>
                    <a:pt x="14" y="112"/>
                  </a:lnTo>
                  <a:lnTo>
                    <a:pt x="22" y="106"/>
                  </a:lnTo>
                  <a:lnTo>
                    <a:pt x="30" y="98"/>
                  </a:lnTo>
                  <a:lnTo>
                    <a:pt x="38" y="90"/>
                  </a:lnTo>
                  <a:lnTo>
                    <a:pt x="44" y="82"/>
                  </a:lnTo>
                  <a:lnTo>
                    <a:pt x="46" y="80"/>
                  </a:lnTo>
                  <a:lnTo>
                    <a:pt x="46" y="68"/>
                  </a:lnTo>
                  <a:lnTo>
                    <a:pt x="50" y="60"/>
                  </a:lnTo>
                  <a:lnTo>
                    <a:pt x="56" y="54"/>
                  </a:lnTo>
                  <a:lnTo>
                    <a:pt x="60" y="48"/>
                  </a:lnTo>
                  <a:lnTo>
                    <a:pt x="60" y="44"/>
                  </a:lnTo>
                  <a:lnTo>
                    <a:pt x="64" y="40"/>
                  </a:lnTo>
                  <a:lnTo>
                    <a:pt x="66" y="36"/>
                  </a:lnTo>
                  <a:lnTo>
                    <a:pt x="70" y="34"/>
                  </a:lnTo>
                  <a:lnTo>
                    <a:pt x="74" y="32"/>
                  </a:lnTo>
                  <a:lnTo>
                    <a:pt x="76" y="30"/>
                  </a:lnTo>
                  <a:lnTo>
                    <a:pt x="78" y="30"/>
                  </a:lnTo>
                  <a:lnTo>
                    <a:pt x="76" y="20"/>
                  </a:lnTo>
                  <a:lnTo>
                    <a:pt x="76" y="14"/>
                  </a:lnTo>
                  <a:lnTo>
                    <a:pt x="78" y="8"/>
                  </a:lnTo>
                  <a:lnTo>
                    <a:pt x="78" y="4"/>
                  </a:lnTo>
                  <a:lnTo>
                    <a:pt x="80" y="0"/>
                  </a:lnTo>
                  <a:lnTo>
                    <a:pt x="80" y="0"/>
                  </a:lnTo>
                  <a:lnTo>
                    <a:pt x="82" y="0"/>
                  </a:lnTo>
                  <a:lnTo>
                    <a:pt x="84" y="2"/>
                  </a:lnTo>
                  <a:lnTo>
                    <a:pt x="88" y="4"/>
                  </a:lnTo>
                  <a:lnTo>
                    <a:pt x="92" y="6"/>
                  </a:lnTo>
                  <a:lnTo>
                    <a:pt x="98" y="8"/>
                  </a:lnTo>
                  <a:lnTo>
                    <a:pt x="104" y="10"/>
                  </a:lnTo>
                  <a:lnTo>
                    <a:pt x="114" y="12"/>
                  </a:lnTo>
                  <a:lnTo>
                    <a:pt x="126" y="12"/>
                  </a:lnTo>
                  <a:lnTo>
                    <a:pt x="134" y="12"/>
                  </a:lnTo>
                  <a:lnTo>
                    <a:pt x="136" y="12"/>
                  </a:lnTo>
                  <a:lnTo>
                    <a:pt x="138" y="12"/>
                  </a:lnTo>
                  <a:lnTo>
                    <a:pt x="142" y="14"/>
                  </a:lnTo>
                  <a:lnTo>
                    <a:pt x="144" y="18"/>
                  </a:lnTo>
                  <a:lnTo>
                    <a:pt x="146" y="22"/>
                  </a:lnTo>
                  <a:lnTo>
                    <a:pt x="146" y="28"/>
                  </a:lnTo>
                  <a:lnTo>
                    <a:pt x="146" y="34"/>
                  </a:lnTo>
                  <a:lnTo>
                    <a:pt x="146" y="38"/>
                  </a:lnTo>
                  <a:lnTo>
                    <a:pt x="148" y="42"/>
                  </a:lnTo>
                  <a:lnTo>
                    <a:pt x="150" y="46"/>
                  </a:lnTo>
                  <a:lnTo>
                    <a:pt x="158" y="54"/>
                  </a:lnTo>
                  <a:lnTo>
                    <a:pt x="156" y="54"/>
                  </a:lnTo>
                  <a:lnTo>
                    <a:pt x="154" y="54"/>
                  </a:lnTo>
                  <a:lnTo>
                    <a:pt x="150" y="54"/>
                  </a:lnTo>
                  <a:lnTo>
                    <a:pt x="146" y="54"/>
                  </a:lnTo>
                  <a:lnTo>
                    <a:pt x="142" y="54"/>
                  </a:lnTo>
                  <a:lnTo>
                    <a:pt x="140" y="56"/>
                  </a:lnTo>
                  <a:lnTo>
                    <a:pt x="136" y="58"/>
                  </a:lnTo>
                  <a:lnTo>
                    <a:pt x="136" y="62"/>
                  </a:lnTo>
                  <a:lnTo>
                    <a:pt x="134" y="74"/>
                  </a:lnTo>
                  <a:lnTo>
                    <a:pt x="82" y="92"/>
                  </a:lnTo>
                  <a:lnTo>
                    <a:pt x="68" y="96"/>
                  </a:lnTo>
                  <a:lnTo>
                    <a:pt x="60" y="104"/>
                  </a:lnTo>
                  <a:lnTo>
                    <a:pt x="48" y="110"/>
                  </a:lnTo>
                  <a:lnTo>
                    <a:pt x="52" y="126"/>
                  </a:lnTo>
                  <a:lnTo>
                    <a:pt x="0" y="1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89" name="Freeform 89"/>
            <p:cNvSpPr>
              <a:spLocks/>
            </p:cNvSpPr>
            <p:nvPr/>
          </p:nvSpPr>
          <p:spPr bwMode="gray">
            <a:xfrm>
              <a:off x="941" y="2592"/>
              <a:ext cx="52" cy="112"/>
            </a:xfrm>
            <a:custGeom>
              <a:avLst/>
              <a:gdLst/>
              <a:ahLst/>
              <a:cxnLst>
                <a:cxn ang="0">
                  <a:pos x="8" y="12"/>
                </a:cxn>
                <a:cxn ang="0">
                  <a:pos x="6" y="18"/>
                </a:cxn>
                <a:cxn ang="0">
                  <a:pos x="4" y="28"/>
                </a:cxn>
                <a:cxn ang="0">
                  <a:pos x="4" y="32"/>
                </a:cxn>
                <a:cxn ang="0">
                  <a:pos x="2" y="38"/>
                </a:cxn>
                <a:cxn ang="0">
                  <a:pos x="0" y="40"/>
                </a:cxn>
                <a:cxn ang="0">
                  <a:pos x="0" y="46"/>
                </a:cxn>
                <a:cxn ang="0">
                  <a:pos x="2" y="50"/>
                </a:cxn>
                <a:cxn ang="0">
                  <a:pos x="2" y="54"/>
                </a:cxn>
                <a:cxn ang="0">
                  <a:pos x="2" y="58"/>
                </a:cxn>
                <a:cxn ang="0">
                  <a:pos x="6" y="64"/>
                </a:cxn>
                <a:cxn ang="0">
                  <a:pos x="8" y="64"/>
                </a:cxn>
                <a:cxn ang="0">
                  <a:pos x="10" y="68"/>
                </a:cxn>
                <a:cxn ang="0">
                  <a:pos x="14" y="88"/>
                </a:cxn>
                <a:cxn ang="0">
                  <a:pos x="22" y="112"/>
                </a:cxn>
                <a:cxn ang="0">
                  <a:pos x="26" y="108"/>
                </a:cxn>
                <a:cxn ang="0">
                  <a:pos x="34" y="102"/>
                </a:cxn>
                <a:cxn ang="0">
                  <a:pos x="40" y="96"/>
                </a:cxn>
                <a:cxn ang="0">
                  <a:pos x="40" y="92"/>
                </a:cxn>
                <a:cxn ang="0">
                  <a:pos x="38" y="88"/>
                </a:cxn>
                <a:cxn ang="0">
                  <a:pos x="38" y="84"/>
                </a:cxn>
                <a:cxn ang="0">
                  <a:pos x="44" y="82"/>
                </a:cxn>
                <a:cxn ang="0">
                  <a:pos x="48" y="76"/>
                </a:cxn>
                <a:cxn ang="0">
                  <a:pos x="46" y="68"/>
                </a:cxn>
                <a:cxn ang="0">
                  <a:pos x="44" y="62"/>
                </a:cxn>
                <a:cxn ang="0">
                  <a:pos x="42" y="60"/>
                </a:cxn>
                <a:cxn ang="0">
                  <a:pos x="42" y="54"/>
                </a:cxn>
                <a:cxn ang="0">
                  <a:pos x="44" y="50"/>
                </a:cxn>
                <a:cxn ang="0">
                  <a:pos x="48" y="46"/>
                </a:cxn>
                <a:cxn ang="0">
                  <a:pos x="50" y="44"/>
                </a:cxn>
                <a:cxn ang="0">
                  <a:pos x="50" y="42"/>
                </a:cxn>
                <a:cxn ang="0">
                  <a:pos x="48" y="40"/>
                </a:cxn>
                <a:cxn ang="0">
                  <a:pos x="46" y="36"/>
                </a:cxn>
                <a:cxn ang="0">
                  <a:pos x="44" y="28"/>
                </a:cxn>
                <a:cxn ang="0">
                  <a:pos x="46" y="24"/>
                </a:cxn>
                <a:cxn ang="0">
                  <a:pos x="52" y="20"/>
                </a:cxn>
                <a:cxn ang="0">
                  <a:pos x="32" y="2"/>
                </a:cxn>
                <a:cxn ang="0">
                  <a:pos x="30" y="0"/>
                </a:cxn>
                <a:cxn ang="0">
                  <a:pos x="22" y="2"/>
                </a:cxn>
                <a:cxn ang="0">
                  <a:pos x="16" y="4"/>
                </a:cxn>
                <a:cxn ang="0">
                  <a:pos x="12" y="8"/>
                </a:cxn>
              </a:cxnLst>
              <a:rect l="0" t="0" r="r" b="b"/>
              <a:pathLst>
                <a:path w="52" h="112">
                  <a:moveTo>
                    <a:pt x="10" y="12"/>
                  </a:moveTo>
                  <a:lnTo>
                    <a:pt x="8" y="12"/>
                  </a:lnTo>
                  <a:lnTo>
                    <a:pt x="8" y="14"/>
                  </a:lnTo>
                  <a:lnTo>
                    <a:pt x="6" y="18"/>
                  </a:lnTo>
                  <a:lnTo>
                    <a:pt x="4" y="22"/>
                  </a:lnTo>
                  <a:lnTo>
                    <a:pt x="4" y="28"/>
                  </a:lnTo>
                  <a:lnTo>
                    <a:pt x="4" y="30"/>
                  </a:lnTo>
                  <a:lnTo>
                    <a:pt x="4" y="32"/>
                  </a:lnTo>
                  <a:lnTo>
                    <a:pt x="4" y="36"/>
                  </a:lnTo>
                  <a:lnTo>
                    <a:pt x="2" y="38"/>
                  </a:lnTo>
                  <a:lnTo>
                    <a:pt x="0" y="40"/>
                  </a:lnTo>
                  <a:lnTo>
                    <a:pt x="0" y="40"/>
                  </a:lnTo>
                  <a:lnTo>
                    <a:pt x="0" y="42"/>
                  </a:lnTo>
                  <a:lnTo>
                    <a:pt x="0" y="46"/>
                  </a:lnTo>
                  <a:lnTo>
                    <a:pt x="0" y="48"/>
                  </a:lnTo>
                  <a:lnTo>
                    <a:pt x="2" y="50"/>
                  </a:lnTo>
                  <a:lnTo>
                    <a:pt x="2" y="52"/>
                  </a:lnTo>
                  <a:lnTo>
                    <a:pt x="2" y="54"/>
                  </a:lnTo>
                  <a:lnTo>
                    <a:pt x="2" y="56"/>
                  </a:lnTo>
                  <a:lnTo>
                    <a:pt x="2" y="58"/>
                  </a:lnTo>
                  <a:lnTo>
                    <a:pt x="4" y="62"/>
                  </a:lnTo>
                  <a:lnTo>
                    <a:pt x="6" y="64"/>
                  </a:lnTo>
                  <a:lnTo>
                    <a:pt x="6" y="64"/>
                  </a:lnTo>
                  <a:lnTo>
                    <a:pt x="8" y="64"/>
                  </a:lnTo>
                  <a:lnTo>
                    <a:pt x="10" y="66"/>
                  </a:lnTo>
                  <a:lnTo>
                    <a:pt x="10" y="68"/>
                  </a:lnTo>
                  <a:lnTo>
                    <a:pt x="12" y="76"/>
                  </a:lnTo>
                  <a:lnTo>
                    <a:pt x="14" y="88"/>
                  </a:lnTo>
                  <a:lnTo>
                    <a:pt x="18" y="102"/>
                  </a:lnTo>
                  <a:lnTo>
                    <a:pt x="22" y="112"/>
                  </a:lnTo>
                  <a:lnTo>
                    <a:pt x="24" y="112"/>
                  </a:lnTo>
                  <a:lnTo>
                    <a:pt x="26" y="108"/>
                  </a:lnTo>
                  <a:lnTo>
                    <a:pt x="30" y="106"/>
                  </a:lnTo>
                  <a:lnTo>
                    <a:pt x="34" y="102"/>
                  </a:lnTo>
                  <a:lnTo>
                    <a:pt x="36" y="98"/>
                  </a:lnTo>
                  <a:lnTo>
                    <a:pt x="40" y="96"/>
                  </a:lnTo>
                  <a:lnTo>
                    <a:pt x="40" y="92"/>
                  </a:lnTo>
                  <a:lnTo>
                    <a:pt x="40" y="92"/>
                  </a:lnTo>
                  <a:lnTo>
                    <a:pt x="38" y="90"/>
                  </a:lnTo>
                  <a:lnTo>
                    <a:pt x="38" y="88"/>
                  </a:lnTo>
                  <a:lnTo>
                    <a:pt x="38" y="86"/>
                  </a:lnTo>
                  <a:lnTo>
                    <a:pt x="38" y="84"/>
                  </a:lnTo>
                  <a:lnTo>
                    <a:pt x="42" y="82"/>
                  </a:lnTo>
                  <a:lnTo>
                    <a:pt x="44" y="82"/>
                  </a:lnTo>
                  <a:lnTo>
                    <a:pt x="46" y="80"/>
                  </a:lnTo>
                  <a:lnTo>
                    <a:pt x="48" y="76"/>
                  </a:lnTo>
                  <a:lnTo>
                    <a:pt x="48" y="72"/>
                  </a:lnTo>
                  <a:lnTo>
                    <a:pt x="46" y="68"/>
                  </a:lnTo>
                  <a:lnTo>
                    <a:pt x="46" y="64"/>
                  </a:lnTo>
                  <a:lnTo>
                    <a:pt x="44" y="62"/>
                  </a:lnTo>
                  <a:lnTo>
                    <a:pt x="44" y="60"/>
                  </a:lnTo>
                  <a:lnTo>
                    <a:pt x="42" y="60"/>
                  </a:lnTo>
                  <a:lnTo>
                    <a:pt x="42" y="56"/>
                  </a:lnTo>
                  <a:lnTo>
                    <a:pt x="42" y="54"/>
                  </a:lnTo>
                  <a:lnTo>
                    <a:pt x="44" y="50"/>
                  </a:lnTo>
                  <a:lnTo>
                    <a:pt x="44" y="50"/>
                  </a:lnTo>
                  <a:lnTo>
                    <a:pt x="46" y="48"/>
                  </a:lnTo>
                  <a:lnTo>
                    <a:pt x="48" y="46"/>
                  </a:lnTo>
                  <a:lnTo>
                    <a:pt x="50" y="46"/>
                  </a:lnTo>
                  <a:lnTo>
                    <a:pt x="50" y="44"/>
                  </a:lnTo>
                  <a:lnTo>
                    <a:pt x="50" y="44"/>
                  </a:lnTo>
                  <a:lnTo>
                    <a:pt x="50" y="42"/>
                  </a:lnTo>
                  <a:lnTo>
                    <a:pt x="48" y="40"/>
                  </a:lnTo>
                  <a:lnTo>
                    <a:pt x="48" y="40"/>
                  </a:lnTo>
                  <a:lnTo>
                    <a:pt x="46" y="38"/>
                  </a:lnTo>
                  <a:lnTo>
                    <a:pt x="46" y="36"/>
                  </a:lnTo>
                  <a:lnTo>
                    <a:pt x="44" y="32"/>
                  </a:lnTo>
                  <a:lnTo>
                    <a:pt x="44" y="28"/>
                  </a:lnTo>
                  <a:lnTo>
                    <a:pt x="46" y="26"/>
                  </a:lnTo>
                  <a:lnTo>
                    <a:pt x="46" y="24"/>
                  </a:lnTo>
                  <a:lnTo>
                    <a:pt x="50" y="22"/>
                  </a:lnTo>
                  <a:lnTo>
                    <a:pt x="52" y="20"/>
                  </a:lnTo>
                  <a:lnTo>
                    <a:pt x="48" y="12"/>
                  </a:lnTo>
                  <a:lnTo>
                    <a:pt x="32" y="2"/>
                  </a:lnTo>
                  <a:lnTo>
                    <a:pt x="32" y="2"/>
                  </a:lnTo>
                  <a:lnTo>
                    <a:pt x="30" y="0"/>
                  </a:lnTo>
                  <a:lnTo>
                    <a:pt x="26" y="0"/>
                  </a:lnTo>
                  <a:lnTo>
                    <a:pt x="22" y="2"/>
                  </a:lnTo>
                  <a:lnTo>
                    <a:pt x="18" y="4"/>
                  </a:lnTo>
                  <a:lnTo>
                    <a:pt x="16" y="4"/>
                  </a:lnTo>
                  <a:lnTo>
                    <a:pt x="14" y="6"/>
                  </a:lnTo>
                  <a:lnTo>
                    <a:pt x="12" y="8"/>
                  </a:lnTo>
                  <a:lnTo>
                    <a:pt x="10"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0" name="Freeform 90"/>
            <p:cNvSpPr>
              <a:spLocks/>
            </p:cNvSpPr>
            <p:nvPr/>
          </p:nvSpPr>
          <p:spPr bwMode="gray">
            <a:xfrm>
              <a:off x="963" y="2654"/>
              <a:ext cx="206" cy="202"/>
            </a:xfrm>
            <a:custGeom>
              <a:avLst/>
              <a:gdLst/>
              <a:ahLst/>
              <a:cxnLst>
                <a:cxn ang="0">
                  <a:pos x="200" y="34"/>
                </a:cxn>
                <a:cxn ang="0">
                  <a:pos x="192" y="30"/>
                </a:cxn>
                <a:cxn ang="0">
                  <a:pos x="182" y="24"/>
                </a:cxn>
                <a:cxn ang="0">
                  <a:pos x="174" y="22"/>
                </a:cxn>
                <a:cxn ang="0">
                  <a:pos x="170" y="22"/>
                </a:cxn>
                <a:cxn ang="0">
                  <a:pos x="162" y="22"/>
                </a:cxn>
                <a:cxn ang="0">
                  <a:pos x="148" y="26"/>
                </a:cxn>
                <a:cxn ang="0">
                  <a:pos x="138" y="28"/>
                </a:cxn>
                <a:cxn ang="0">
                  <a:pos x="136" y="34"/>
                </a:cxn>
                <a:cxn ang="0">
                  <a:pos x="138" y="42"/>
                </a:cxn>
                <a:cxn ang="0">
                  <a:pos x="140" y="46"/>
                </a:cxn>
                <a:cxn ang="0">
                  <a:pos x="138" y="54"/>
                </a:cxn>
                <a:cxn ang="0">
                  <a:pos x="122" y="56"/>
                </a:cxn>
                <a:cxn ang="0">
                  <a:pos x="106" y="52"/>
                </a:cxn>
                <a:cxn ang="0">
                  <a:pos x="96" y="44"/>
                </a:cxn>
                <a:cxn ang="0">
                  <a:pos x="88" y="36"/>
                </a:cxn>
                <a:cxn ang="0">
                  <a:pos x="84" y="26"/>
                </a:cxn>
                <a:cxn ang="0">
                  <a:pos x="80" y="18"/>
                </a:cxn>
                <a:cxn ang="0">
                  <a:pos x="78" y="16"/>
                </a:cxn>
                <a:cxn ang="0">
                  <a:pos x="56" y="10"/>
                </a:cxn>
                <a:cxn ang="0">
                  <a:pos x="46" y="6"/>
                </a:cxn>
                <a:cxn ang="0">
                  <a:pos x="38" y="4"/>
                </a:cxn>
                <a:cxn ang="0">
                  <a:pos x="24" y="0"/>
                </a:cxn>
                <a:cxn ang="0">
                  <a:pos x="24" y="4"/>
                </a:cxn>
                <a:cxn ang="0">
                  <a:pos x="26" y="12"/>
                </a:cxn>
                <a:cxn ang="0">
                  <a:pos x="24" y="18"/>
                </a:cxn>
                <a:cxn ang="0">
                  <a:pos x="22" y="20"/>
                </a:cxn>
                <a:cxn ang="0">
                  <a:pos x="18" y="20"/>
                </a:cxn>
                <a:cxn ang="0">
                  <a:pos x="16" y="22"/>
                </a:cxn>
                <a:cxn ang="0">
                  <a:pos x="18" y="30"/>
                </a:cxn>
                <a:cxn ang="0">
                  <a:pos x="18" y="30"/>
                </a:cxn>
                <a:cxn ang="0">
                  <a:pos x="16" y="34"/>
                </a:cxn>
                <a:cxn ang="0">
                  <a:pos x="12" y="40"/>
                </a:cxn>
                <a:cxn ang="0">
                  <a:pos x="6" y="46"/>
                </a:cxn>
                <a:cxn ang="0">
                  <a:pos x="2" y="50"/>
                </a:cxn>
                <a:cxn ang="0">
                  <a:pos x="0" y="50"/>
                </a:cxn>
                <a:cxn ang="0">
                  <a:pos x="2" y="54"/>
                </a:cxn>
                <a:cxn ang="0">
                  <a:pos x="4" y="60"/>
                </a:cxn>
                <a:cxn ang="0">
                  <a:pos x="4" y="72"/>
                </a:cxn>
                <a:cxn ang="0">
                  <a:pos x="6" y="80"/>
                </a:cxn>
                <a:cxn ang="0">
                  <a:pos x="8" y="82"/>
                </a:cxn>
                <a:cxn ang="0">
                  <a:pos x="12" y="88"/>
                </a:cxn>
                <a:cxn ang="0">
                  <a:pos x="12" y="96"/>
                </a:cxn>
                <a:cxn ang="0">
                  <a:pos x="12" y="106"/>
                </a:cxn>
                <a:cxn ang="0">
                  <a:pos x="10" y="108"/>
                </a:cxn>
                <a:cxn ang="0">
                  <a:pos x="14" y="112"/>
                </a:cxn>
                <a:cxn ang="0">
                  <a:pos x="14" y="122"/>
                </a:cxn>
                <a:cxn ang="0">
                  <a:pos x="30" y="142"/>
                </a:cxn>
                <a:cxn ang="0">
                  <a:pos x="36" y="142"/>
                </a:cxn>
                <a:cxn ang="0">
                  <a:pos x="40" y="146"/>
                </a:cxn>
                <a:cxn ang="0">
                  <a:pos x="44" y="152"/>
                </a:cxn>
                <a:cxn ang="0">
                  <a:pos x="48" y="158"/>
                </a:cxn>
                <a:cxn ang="0">
                  <a:pos x="184" y="202"/>
                </a:cxn>
                <a:cxn ang="0">
                  <a:pos x="206" y="184"/>
                </a:cxn>
              </a:cxnLst>
              <a:rect l="0" t="0" r="r" b="b"/>
              <a:pathLst>
                <a:path w="206" h="202">
                  <a:moveTo>
                    <a:pt x="206" y="34"/>
                  </a:moveTo>
                  <a:lnTo>
                    <a:pt x="200" y="34"/>
                  </a:lnTo>
                  <a:lnTo>
                    <a:pt x="196" y="32"/>
                  </a:lnTo>
                  <a:lnTo>
                    <a:pt x="192" y="30"/>
                  </a:lnTo>
                  <a:lnTo>
                    <a:pt x="186" y="26"/>
                  </a:lnTo>
                  <a:lnTo>
                    <a:pt x="182" y="24"/>
                  </a:lnTo>
                  <a:lnTo>
                    <a:pt x="176" y="24"/>
                  </a:lnTo>
                  <a:lnTo>
                    <a:pt x="174" y="22"/>
                  </a:lnTo>
                  <a:lnTo>
                    <a:pt x="172" y="22"/>
                  </a:lnTo>
                  <a:lnTo>
                    <a:pt x="170" y="22"/>
                  </a:lnTo>
                  <a:lnTo>
                    <a:pt x="166" y="22"/>
                  </a:lnTo>
                  <a:lnTo>
                    <a:pt x="162" y="22"/>
                  </a:lnTo>
                  <a:lnTo>
                    <a:pt x="154" y="24"/>
                  </a:lnTo>
                  <a:lnTo>
                    <a:pt x="148" y="26"/>
                  </a:lnTo>
                  <a:lnTo>
                    <a:pt x="142" y="26"/>
                  </a:lnTo>
                  <a:lnTo>
                    <a:pt x="138" y="28"/>
                  </a:lnTo>
                  <a:lnTo>
                    <a:pt x="138" y="32"/>
                  </a:lnTo>
                  <a:lnTo>
                    <a:pt x="136" y="34"/>
                  </a:lnTo>
                  <a:lnTo>
                    <a:pt x="138" y="38"/>
                  </a:lnTo>
                  <a:lnTo>
                    <a:pt x="138" y="42"/>
                  </a:lnTo>
                  <a:lnTo>
                    <a:pt x="140" y="44"/>
                  </a:lnTo>
                  <a:lnTo>
                    <a:pt x="140" y="46"/>
                  </a:lnTo>
                  <a:lnTo>
                    <a:pt x="140" y="46"/>
                  </a:lnTo>
                  <a:lnTo>
                    <a:pt x="138" y="54"/>
                  </a:lnTo>
                  <a:lnTo>
                    <a:pt x="132" y="56"/>
                  </a:lnTo>
                  <a:lnTo>
                    <a:pt x="122" y="56"/>
                  </a:lnTo>
                  <a:lnTo>
                    <a:pt x="114" y="54"/>
                  </a:lnTo>
                  <a:lnTo>
                    <a:pt x="106" y="52"/>
                  </a:lnTo>
                  <a:lnTo>
                    <a:pt x="100" y="48"/>
                  </a:lnTo>
                  <a:lnTo>
                    <a:pt x="96" y="44"/>
                  </a:lnTo>
                  <a:lnTo>
                    <a:pt x="90" y="40"/>
                  </a:lnTo>
                  <a:lnTo>
                    <a:pt x="88" y="36"/>
                  </a:lnTo>
                  <a:lnTo>
                    <a:pt x="86" y="30"/>
                  </a:lnTo>
                  <a:lnTo>
                    <a:pt x="84" y="26"/>
                  </a:lnTo>
                  <a:lnTo>
                    <a:pt x="82" y="22"/>
                  </a:lnTo>
                  <a:lnTo>
                    <a:pt x="80" y="18"/>
                  </a:lnTo>
                  <a:lnTo>
                    <a:pt x="78" y="16"/>
                  </a:lnTo>
                  <a:lnTo>
                    <a:pt x="78" y="16"/>
                  </a:lnTo>
                  <a:lnTo>
                    <a:pt x="58" y="12"/>
                  </a:lnTo>
                  <a:lnTo>
                    <a:pt x="56" y="10"/>
                  </a:lnTo>
                  <a:lnTo>
                    <a:pt x="52" y="8"/>
                  </a:lnTo>
                  <a:lnTo>
                    <a:pt x="46" y="6"/>
                  </a:lnTo>
                  <a:lnTo>
                    <a:pt x="42" y="4"/>
                  </a:lnTo>
                  <a:lnTo>
                    <a:pt x="38" y="4"/>
                  </a:lnTo>
                  <a:lnTo>
                    <a:pt x="38" y="4"/>
                  </a:lnTo>
                  <a:lnTo>
                    <a:pt x="24" y="0"/>
                  </a:lnTo>
                  <a:lnTo>
                    <a:pt x="24" y="2"/>
                  </a:lnTo>
                  <a:lnTo>
                    <a:pt x="24" y="4"/>
                  </a:lnTo>
                  <a:lnTo>
                    <a:pt x="26" y="8"/>
                  </a:lnTo>
                  <a:lnTo>
                    <a:pt x="26" y="12"/>
                  </a:lnTo>
                  <a:lnTo>
                    <a:pt x="26" y="16"/>
                  </a:lnTo>
                  <a:lnTo>
                    <a:pt x="24" y="18"/>
                  </a:lnTo>
                  <a:lnTo>
                    <a:pt x="24" y="18"/>
                  </a:lnTo>
                  <a:lnTo>
                    <a:pt x="22" y="20"/>
                  </a:lnTo>
                  <a:lnTo>
                    <a:pt x="20" y="20"/>
                  </a:lnTo>
                  <a:lnTo>
                    <a:pt x="18" y="20"/>
                  </a:lnTo>
                  <a:lnTo>
                    <a:pt x="18" y="22"/>
                  </a:lnTo>
                  <a:lnTo>
                    <a:pt x="16" y="22"/>
                  </a:lnTo>
                  <a:lnTo>
                    <a:pt x="16" y="26"/>
                  </a:lnTo>
                  <a:lnTo>
                    <a:pt x="18" y="30"/>
                  </a:lnTo>
                  <a:lnTo>
                    <a:pt x="18" y="30"/>
                  </a:lnTo>
                  <a:lnTo>
                    <a:pt x="18" y="30"/>
                  </a:lnTo>
                  <a:lnTo>
                    <a:pt x="18" y="32"/>
                  </a:lnTo>
                  <a:lnTo>
                    <a:pt x="16" y="34"/>
                  </a:lnTo>
                  <a:lnTo>
                    <a:pt x="14" y="36"/>
                  </a:lnTo>
                  <a:lnTo>
                    <a:pt x="12" y="40"/>
                  </a:lnTo>
                  <a:lnTo>
                    <a:pt x="8" y="42"/>
                  </a:lnTo>
                  <a:lnTo>
                    <a:pt x="6" y="46"/>
                  </a:lnTo>
                  <a:lnTo>
                    <a:pt x="2" y="48"/>
                  </a:lnTo>
                  <a:lnTo>
                    <a:pt x="2" y="50"/>
                  </a:lnTo>
                  <a:lnTo>
                    <a:pt x="0" y="50"/>
                  </a:lnTo>
                  <a:lnTo>
                    <a:pt x="0" y="50"/>
                  </a:lnTo>
                  <a:lnTo>
                    <a:pt x="2" y="50"/>
                  </a:lnTo>
                  <a:lnTo>
                    <a:pt x="2" y="54"/>
                  </a:lnTo>
                  <a:lnTo>
                    <a:pt x="2" y="56"/>
                  </a:lnTo>
                  <a:lnTo>
                    <a:pt x="4" y="60"/>
                  </a:lnTo>
                  <a:lnTo>
                    <a:pt x="4" y="66"/>
                  </a:lnTo>
                  <a:lnTo>
                    <a:pt x="4" y="72"/>
                  </a:lnTo>
                  <a:lnTo>
                    <a:pt x="6" y="76"/>
                  </a:lnTo>
                  <a:lnTo>
                    <a:pt x="6" y="80"/>
                  </a:lnTo>
                  <a:lnTo>
                    <a:pt x="6" y="80"/>
                  </a:lnTo>
                  <a:lnTo>
                    <a:pt x="8" y="82"/>
                  </a:lnTo>
                  <a:lnTo>
                    <a:pt x="10" y="84"/>
                  </a:lnTo>
                  <a:lnTo>
                    <a:pt x="12" y="88"/>
                  </a:lnTo>
                  <a:lnTo>
                    <a:pt x="12" y="92"/>
                  </a:lnTo>
                  <a:lnTo>
                    <a:pt x="12" y="96"/>
                  </a:lnTo>
                  <a:lnTo>
                    <a:pt x="12" y="102"/>
                  </a:lnTo>
                  <a:lnTo>
                    <a:pt x="12" y="106"/>
                  </a:lnTo>
                  <a:lnTo>
                    <a:pt x="10" y="108"/>
                  </a:lnTo>
                  <a:lnTo>
                    <a:pt x="10" y="108"/>
                  </a:lnTo>
                  <a:lnTo>
                    <a:pt x="12" y="110"/>
                  </a:lnTo>
                  <a:lnTo>
                    <a:pt x="14" y="112"/>
                  </a:lnTo>
                  <a:lnTo>
                    <a:pt x="14" y="116"/>
                  </a:lnTo>
                  <a:lnTo>
                    <a:pt x="14" y="122"/>
                  </a:lnTo>
                  <a:lnTo>
                    <a:pt x="28" y="142"/>
                  </a:lnTo>
                  <a:lnTo>
                    <a:pt x="30" y="142"/>
                  </a:lnTo>
                  <a:lnTo>
                    <a:pt x="32" y="142"/>
                  </a:lnTo>
                  <a:lnTo>
                    <a:pt x="36" y="142"/>
                  </a:lnTo>
                  <a:lnTo>
                    <a:pt x="40" y="146"/>
                  </a:lnTo>
                  <a:lnTo>
                    <a:pt x="40" y="146"/>
                  </a:lnTo>
                  <a:lnTo>
                    <a:pt x="42" y="148"/>
                  </a:lnTo>
                  <a:lnTo>
                    <a:pt x="44" y="152"/>
                  </a:lnTo>
                  <a:lnTo>
                    <a:pt x="46" y="154"/>
                  </a:lnTo>
                  <a:lnTo>
                    <a:pt x="48" y="158"/>
                  </a:lnTo>
                  <a:lnTo>
                    <a:pt x="76" y="156"/>
                  </a:lnTo>
                  <a:lnTo>
                    <a:pt x="184" y="202"/>
                  </a:lnTo>
                  <a:lnTo>
                    <a:pt x="184" y="184"/>
                  </a:lnTo>
                  <a:lnTo>
                    <a:pt x="206" y="184"/>
                  </a:lnTo>
                  <a:lnTo>
                    <a:pt x="206" y="3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1" name="Freeform 91"/>
            <p:cNvSpPr>
              <a:spLocks/>
            </p:cNvSpPr>
            <p:nvPr/>
          </p:nvSpPr>
          <p:spPr bwMode="gray">
            <a:xfrm>
              <a:off x="875" y="2936"/>
              <a:ext cx="146" cy="120"/>
            </a:xfrm>
            <a:custGeom>
              <a:avLst/>
              <a:gdLst/>
              <a:ahLst/>
              <a:cxnLst>
                <a:cxn ang="0">
                  <a:pos x="142" y="0"/>
                </a:cxn>
                <a:cxn ang="0">
                  <a:pos x="132" y="2"/>
                </a:cxn>
                <a:cxn ang="0">
                  <a:pos x="124" y="6"/>
                </a:cxn>
                <a:cxn ang="0">
                  <a:pos x="120" y="8"/>
                </a:cxn>
                <a:cxn ang="0">
                  <a:pos x="96" y="4"/>
                </a:cxn>
                <a:cxn ang="0">
                  <a:pos x="84" y="8"/>
                </a:cxn>
                <a:cxn ang="0">
                  <a:pos x="76" y="6"/>
                </a:cxn>
                <a:cxn ang="0">
                  <a:pos x="68" y="12"/>
                </a:cxn>
                <a:cxn ang="0">
                  <a:pos x="62" y="16"/>
                </a:cxn>
                <a:cxn ang="0">
                  <a:pos x="58" y="14"/>
                </a:cxn>
                <a:cxn ang="0">
                  <a:pos x="50" y="10"/>
                </a:cxn>
                <a:cxn ang="0">
                  <a:pos x="42" y="8"/>
                </a:cxn>
                <a:cxn ang="0">
                  <a:pos x="40" y="6"/>
                </a:cxn>
                <a:cxn ang="0">
                  <a:pos x="38" y="6"/>
                </a:cxn>
                <a:cxn ang="0">
                  <a:pos x="30" y="6"/>
                </a:cxn>
                <a:cxn ang="0">
                  <a:pos x="16" y="8"/>
                </a:cxn>
                <a:cxn ang="0">
                  <a:pos x="6" y="14"/>
                </a:cxn>
                <a:cxn ang="0">
                  <a:pos x="2" y="20"/>
                </a:cxn>
                <a:cxn ang="0">
                  <a:pos x="4" y="22"/>
                </a:cxn>
                <a:cxn ang="0">
                  <a:pos x="6" y="28"/>
                </a:cxn>
                <a:cxn ang="0">
                  <a:pos x="6" y="40"/>
                </a:cxn>
                <a:cxn ang="0">
                  <a:pos x="6" y="48"/>
                </a:cxn>
                <a:cxn ang="0">
                  <a:pos x="2" y="54"/>
                </a:cxn>
                <a:cxn ang="0">
                  <a:pos x="0" y="64"/>
                </a:cxn>
                <a:cxn ang="0">
                  <a:pos x="0" y="100"/>
                </a:cxn>
                <a:cxn ang="0">
                  <a:pos x="16" y="100"/>
                </a:cxn>
                <a:cxn ang="0">
                  <a:pos x="34" y="112"/>
                </a:cxn>
                <a:cxn ang="0">
                  <a:pos x="52" y="118"/>
                </a:cxn>
                <a:cxn ang="0">
                  <a:pos x="76" y="120"/>
                </a:cxn>
                <a:cxn ang="0">
                  <a:pos x="94" y="102"/>
                </a:cxn>
                <a:cxn ang="0">
                  <a:pos x="96" y="86"/>
                </a:cxn>
                <a:cxn ang="0">
                  <a:pos x="100" y="80"/>
                </a:cxn>
                <a:cxn ang="0">
                  <a:pos x="108" y="72"/>
                </a:cxn>
                <a:cxn ang="0">
                  <a:pos x="118" y="68"/>
                </a:cxn>
                <a:cxn ang="0">
                  <a:pos x="122" y="72"/>
                </a:cxn>
                <a:cxn ang="0">
                  <a:pos x="126" y="72"/>
                </a:cxn>
                <a:cxn ang="0">
                  <a:pos x="132" y="68"/>
                </a:cxn>
                <a:cxn ang="0">
                  <a:pos x="138" y="56"/>
                </a:cxn>
                <a:cxn ang="0">
                  <a:pos x="142" y="46"/>
                </a:cxn>
                <a:cxn ang="0">
                  <a:pos x="144" y="36"/>
                </a:cxn>
                <a:cxn ang="0">
                  <a:pos x="146" y="24"/>
                </a:cxn>
                <a:cxn ang="0">
                  <a:pos x="144" y="14"/>
                </a:cxn>
                <a:cxn ang="0">
                  <a:pos x="146" y="4"/>
                </a:cxn>
                <a:cxn ang="0">
                  <a:pos x="146" y="0"/>
                </a:cxn>
              </a:cxnLst>
              <a:rect l="0" t="0" r="r" b="b"/>
              <a:pathLst>
                <a:path w="146" h="120">
                  <a:moveTo>
                    <a:pt x="146" y="0"/>
                  </a:moveTo>
                  <a:lnTo>
                    <a:pt x="142" y="0"/>
                  </a:lnTo>
                  <a:lnTo>
                    <a:pt x="136" y="0"/>
                  </a:lnTo>
                  <a:lnTo>
                    <a:pt x="132" y="2"/>
                  </a:lnTo>
                  <a:lnTo>
                    <a:pt x="126" y="4"/>
                  </a:lnTo>
                  <a:lnTo>
                    <a:pt x="124" y="6"/>
                  </a:lnTo>
                  <a:lnTo>
                    <a:pt x="120" y="6"/>
                  </a:lnTo>
                  <a:lnTo>
                    <a:pt x="120" y="8"/>
                  </a:lnTo>
                  <a:lnTo>
                    <a:pt x="108" y="2"/>
                  </a:lnTo>
                  <a:lnTo>
                    <a:pt x="96" y="4"/>
                  </a:lnTo>
                  <a:lnTo>
                    <a:pt x="88" y="6"/>
                  </a:lnTo>
                  <a:lnTo>
                    <a:pt x="84" y="8"/>
                  </a:lnTo>
                  <a:lnTo>
                    <a:pt x="80" y="6"/>
                  </a:lnTo>
                  <a:lnTo>
                    <a:pt x="76" y="6"/>
                  </a:lnTo>
                  <a:lnTo>
                    <a:pt x="70" y="8"/>
                  </a:lnTo>
                  <a:lnTo>
                    <a:pt x="68" y="12"/>
                  </a:lnTo>
                  <a:lnTo>
                    <a:pt x="64" y="14"/>
                  </a:lnTo>
                  <a:lnTo>
                    <a:pt x="62" y="16"/>
                  </a:lnTo>
                  <a:lnTo>
                    <a:pt x="62" y="16"/>
                  </a:lnTo>
                  <a:lnTo>
                    <a:pt x="58" y="14"/>
                  </a:lnTo>
                  <a:lnTo>
                    <a:pt x="54" y="10"/>
                  </a:lnTo>
                  <a:lnTo>
                    <a:pt x="50" y="10"/>
                  </a:lnTo>
                  <a:lnTo>
                    <a:pt x="46" y="8"/>
                  </a:lnTo>
                  <a:lnTo>
                    <a:pt x="42" y="8"/>
                  </a:lnTo>
                  <a:lnTo>
                    <a:pt x="40" y="6"/>
                  </a:lnTo>
                  <a:lnTo>
                    <a:pt x="40" y="6"/>
                  </a:lnTo>
                  <a:lnTo>
                    <a:pt x="40" y="6"/>
                  </a:lnTo>
                  <a:lnTo>
                    <a:pt x="38" y="6"/>
                  </a:lnTo>
                  <a:lnTo>
                    <a:pt x="34" y="6"/>
                  </a:lnTo>
                  <a:lnTo>
                    <a:pt x="30" y="6"/>
                  </a:lnTo>
                  <a:lnTo>
                    <a:pt x="22" y="6"/>
                  </a:lnTo>
                  <a:lnTo>
                    <a:pt x="16" y="8"/>
                  </a:lnTo>
                  <a:lnTo>
                    <a:pt x="10" y="12"/>
                  </a:lnTo>
                  <a:lnTo>
                    <a:pt x="6" y="14"/>
                  </a:lnTo>
                  <a:lnTo>
                    <a:pt x="4" y="18"/>
                  </a:lnTo>
                  <a:lnTo>
                    <a:pt x="2" y="20"/>
                  </a:lnTo>
                  <a:lnTo>
                    <a:pt x="2" y="20"/>
                  </a:lnTo>
                  <a:lnTo>
                    <a:pt x="4" y="22"/>
                  </a:lnTo>
                  <a:lnTo>
                    <a:pt x="4" y="24"/>
                  </a:lnTo>
                  <a:lnTo>
                    <a:pt x="6" y="28"/>
                  </a:lnTo>
                  <a:lnTo>
                    <a:pt x="6" y="34"/>
                  </a:lnTo>
                  <a:lnTo>
                    <a:pt x="6" y="40"/>
                  </a:lnTo>
                  <a:lnTo>
                    <a:pt x="6" y="46"/>
                  </a:lnTo>
                  <a:lnTo>
                    <a:pt x="6" y="48"/>
                  </a:lnTo>
                  <a:lnTo>
                    <a:pt x="4" y="50"/>
                  </a:lnTo>
                  <a:lnTo>
                    <a:pt x="2" y="54"/>
                  </a:lnTo>
                  <a:lnTo>
                    <a:pt x="2" y="58"/>
                  </a:lnTo>
                  <a:lnTo>
                    <a:pt x="0" y="64"/>
                  </a:lnTo>
                  <a:lnTo>
                    <a:pt x="0" y="70"/>
                  </a:lnTo>
                  <a:lnTo>
                    <a:pt x="0" y="100"/>
                  </a:lnTo>
                  <a:lnTo>
                    <a:pt x="14" y="98"/>
                  </a:lnTo>
                  <a:lnTo>
                    <a:pt x="16" y="100"/>
                  </a:lnTo>
                  <a:lnTo>
                    <a:pt x="24" y="106"/>
                  </a:lnTo>
                  <a:lnTo>
                    <a:pt x="34" y="112"/>
                  </a:lnTo>
                  <a:lnTo>
                    <a:pt x="48" y="118"/>
                  </a:lnTo>
                  <a:lnTo>
                    <a:pt x="52" y="118"/>
                  </a:lnTo>
                  <a:lnTo>
                    <a:pt x="62" y="120"/>
                  </a:lnTo>
                  <a:lnTo>
                    <a:pt x="76" y="120"/>
                  </a:lnTo>
                  <a:lnTo>
                    <a:pt x="86" y="120"/>
                  </a:lnTo>
                  <a:lnTo>
                    <a:pt x="94" y="102"/>
                  </a:lnTo>
                  <a:lnTo>
                    <a:pt x="94" y="88"/>
                  </a:lnTo>
                  <a:lnTo>
                    <a:pt x="96" y="86"/>
                  </a:lnTo>
                  <a:lnTo>
                    <a:pt x="98" y="84"/>
                  </a:lnTo>
                  <a:lnTo>
                    <a:pt x="100" y="80"/>
                  </a:lnTo>
                  <a:lnTo>
                    <a:pt x="104" y="76"/>
                  </a:lnTo>
                  <a:lnTo>
                    <a:pt x="108" y="72"/>
                  </a:lnTo>
                  <a:lnTo>
                    <a:pt x="112" y="70"/>
                  </a:lnTo>
                  <a:lnTo>
                    <a:pt x="118" y="68"/>
                  </a:lnTo>
                  <a:lnTo>
                    <a:pt x="122" y="72"/>
                  </a:lnTo>
                  <a:lnTo>
                    <a:pt x="122" y="72"/>
                  </a:lnTo>
                  <a:lnTo>
                    <a:pt x="124" y="72"/>
                  </a:lnTo>
                  <a:lnTo>
                    <a:pt x="126" y="72"/>
                  </a:lnTo>
                  <a:lnTo>
                    <a:pt x="128" y="70"/>
                  </a:lnTo>
                  <a:lnTo>
                    <a:pt x="132" y="68"/>
                  </a:lnTo>
                  <a:lnTo>
                    <a:pt x="136" y="64"/>
                  </a:lnTo>
                  <a:lnTo>
                    <a:pt x="138" y="56"/>
                  </a:lnTo>
                  <a:lnTo>
                    <a:pt x="142" y="46"/>
                  </a:lnTo>
                  <a:lnTo>
                    <a:pt x="142" y="46"/>
                  </a:lnTo>
                  <a:lnTo>
                    <a:pt x="144" y="42"/>
                  </a:lnTo>
                  <a:lnTo>
                    <a:pt x="144" y="36"/>
                  </a:lnTo>
                  <a:lnTo>
                    <a:pt x="146" y="30"/>
                  </a:lnTo>
                  <a:lnTo>
                    <a:pt x="146" y="24"/>
                  </a:lnTo>
                  <a:lnTo>
                    <a:pt x="144" y="18"/>
                  </a:lnTo>
                  <a:lnTo>
                    <a:pt x="144" y="14"/>
                  </a:lnTo>
                  <a:lnTo>
                    <a:pt x="144" y="8"/>
                  </a:lnTo>
                  <a:lnTo>
                    <a:pt x="146" y="4"/>
                  </a:lnTo>
                  <a:lnTo>
                    <a:pt x="146" y="2"/>
                  </a:lnTo>
                  <a:lnTo>
                    <a:pt x="14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2" name="Freeform 92"/>
            <p:cNvSpPr>
              <a:spLocks/>
            </p:cNvSpPr>
            <p:nvPr/>
          </p:nvSpPr>
          <p:spPr bwMode="gray">
            <a:xfrm>
              <a:off x="995" y="2796"/>
              <a:ext cx="52" cy="132"/>
            </a:xfrm>
            <a:custGeom>
              <a:avLst/>
              <a:gdLst/>
              <a:ahLst/>
              <a:cxnLst>
                <a:cxn ang="0">
                  <a:pos x="28" y="132"/>
                </a:cxn>
                <a:cxn ang="0">
                  <a:pos x="30" y="118"/>
                </a:cxn>
                <a:cxn ang="0">
                  <a:pos x="30" y="118"/>
                </a:cxn>
                <a:cxn ang="0">
                  <a:pos x="30" y="116"/>
                </a:cxn>
                <a:cxn ang="0">
                  <a:pos x="32" y="112"/>
                </a:cxn>
                <a:cxn ang="0">
                  <a:pos x="32" y="108"/>
                </a:cxn>
                <a:cxn ang="0">
                  <a:pos x="36" y="104"/>
                </a:cxn>
                <a:cxn ang="0">
                  <a:pos x="40" y="100"/>
                </a:cxn>
                <a:cxn ang="0">
                  <a:pos x="44" y="96"/>
                </a:cxn>
                <a:cxn ang="0">
                  <a:pos x="44" y="92"/>
                </a:cxn>
                <a:cxn ang="0">
                  <a:pos x="44" y="80"/>
                </a:cxn>
                <a:cxn ang="0">
                  <a:pos x="44" y="66"/>
                </a:cxn>
                <a:cxn ang="0">
                  <a:pos x="46" y="52"/>
                </a:cxn>
                <a:cxn ang="0">
                  <a:pos x="52" y="44"/>
                </a:cxn>
                <a:cxn ang="0">
                  <a:pos x="50" y="44"/>
                </a:cxn>
                <a:cxn ang="0">
                  <a:pos x="50" y="40"/>
                </a:cxn>
                <a:cxn ang="0">
                  <a:pos x="48" y="36"/>
                </a:cxn>
                <a:cxn ang="0">
                  <a:pos x="46" y="30"/>
                </a:cxn>
                <a:cxn ang="0">
                  <a:pos x="44" y="24"/>
                </a:cxn>
                <a:cxn ang="0">
                  <a:pos x="44" y="20"/>
                </a:cxn>
                <a:cxn ang="0">
                  <a:pos x="44" y="14"/>
                </a:cxn>
                <a:cxn ang="0">
                  <a:pos x="16" y="16"/>
                </a:cxn>
                <a:cxn ang="0">
                  <a:pos x="16" y="14"/>
                </a:cxn>
                <a:cxn ang="0">
                  <a:pos x="14" y="12"/>
                </a:cxn>
                <a:cxn ang="0">
                  <a:pos x="12" y="8"/>
                </a:cxn>
                <a:cxn ang="0">
                  <a:pos x="8" y="4"/>
                </a:cxn>
                <a:cxn ang="0">
                  <a:pos x="4" y="2"/>
                </a:cxn>
                <a:cxn ang="0">
                  <a:pos x="0" y="0"/>
                </a:cxn>
              </a:cxnLst>
              <a:rect l="0" t="0" r="r" b="b"/>
              <a:pathLst>
                <a:path w="52" h="132">
                  <a:moveTo>
                    <a:pt x="28" y="132"/>
                  </a:moveTo>
                  <a:lnTo>
                    <a:pt x="30" y="118"/>
                  </a:lnTo>
                  <a:lnTo>
                    <a:pt x="30" y="118"/>
                  </a:lnTo>
                  <a:lnTo>
                    <a:pt x="30" y="116"/>
                  </a:lnTo>
                  <a:lnTo>
                    <a:pt x="32" y="112"/>
                  </a:lnTo>
                  <a:lnTo>
                    <a:pt x="32" y="108"/>
                  </a:lnTo>
                  <a:lnTo>
                    <a:pt x="36" y="104"/>
                  </a:lnTo>
                  <a:lnTo>
                    <a:pt x="40" y="100"/>
                  </a:lnTo>
                  <a:lnTo>
                    <a:pt x="44" y="96"/>
                  </a:lnTo>
                  <a:lnTo>
                    <a:pt x="44" y="92"/>
                  </a:lnTo>
                  <a:lnTo>
                    <a:pt x="44" y="80"/>
                  </a:lnTo>
                  <a:lnTo>
                    <a:pt x="44" y="66"/>
                  </a:lnTo>
                  <a:lnTo>
                    <a:pt x="46" y="52"/>
                  </a:lnTo>
                  <a:lnTo>
                    <a:pt x="52" y="44"/>
                  </a:lnTo>
                  <a:lnTo>
                    <a:pt x="50" y="44"/>
                  </a:lnTo>
                  <a:lnTo>
                    <a:pt x="50" y="40"/>
                  </a:lnTo>
                  <a:lnTo>
                    <a:pt x="48" y="36"/>
                  </a:lnTo>
                  <a:lnTo>
                    <a:pt x="46" y="30"/>
                  </a:lnTo>
                  <a:lnTo>
                    <a:pt x="44" y="24"/>
                  </a:lnTo>
                  <a:lnTo>
                    <a:pt x="44" y="20"/>
                  </a:lnTo>
                  <a:lnTo>
                    <a:pt x="44" y="14"/>
                  </a:lnTo>
                  <a:lnTo>
                    <a:pt x="16" y="16"/>
                  </a:lnTo>
                  <a:lnTo>
                    <a:pt x="16" y="14"/>
                  </a:lnTo>
                  <a:lnTo>
                    <a:pt x="14" y="12"/>
                  </a:lnTo>
                  <a:lnTo>
                    <a:pt x="12" y="8"/>
                  </a:lnTo>
                  <a:lnTo>
                    <a:pt x="8" y="4"/>
                  </a:lnTo>
                  <a:lnTo>
                    <a:pt x="4" y="2"/>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3" name="Freeform 93"/>
            <p:cNvSpPr>
              <a:spLocks/>
            </p:cNvSpPr>
            <p:nvPr/>
          </p:nvSpPr>
          <p:spPr bwMode="gray">
            <a:xfrm>
              <a:off x="829" y="2796"/>
              <a:ext cx="218" cy="162"/>
            </a:xfrm>
            <a:custGeom>
              <a:avLst/>
              <a:gdLst/>
              <a:ahLst/>
              <a:cxnLst>
                <a:cxn ang="0">
                  <a:pos x="94" y="36"/>
                </a:cxn>
                <a:cxn ang="0">
                  <a:pos x="78" y="40"/>
                </a:cxn>
                <a:cxn ang="0">
                  <a:pos x="62" y="42"/>
                </a:cxn>
                <a:cxn ang="0">
                  <a:pos x="60" y="62"/>
                </a:cxn>
                <a:cxn ang="0">
                  <a:pos x="50" y="100"/>
                </a:cxn>
                <a:cxn ang="0">
                  <a:pos x="38" y="116"/>
                </a:cxn>
                <a:cxn ang="0">
                  <a:pos x="32" y="120"/>
                </a:cxn>
                <a:cxn ang="0">
                  <a:pos x="24" y="122"/>
                </a:cxn>
                <a:cxn ang="0">
                  <a:pos x="18" y="122"/>
                </a:cxn>
                <a:cxn ang="0">
                  <a:pos x="10" y="122"/>
                </a:cxn>
                <a:cxn ang="0">
                  <a:pos x="4" y="122"/>
                </a:cxn>
                <a:cxn ang="0">
                  <a:pos x="2" y="128"/>
                </a:cxn>
                <a:cxn ang="0">
                  <a:pos x="4" y="132"/>
                </a:cxn>
                <a:cxn ang="0">
                  <a:pos x="8" y="138"/>
                </a:cxn>
                <a:cxn ang="0">
                  <a:pos x="8" y="140"/>
                </a:cxn>
                <a:cxn ang="0">
                  <a:pos x="14" y="144"/>
                </a:cxn>
                <a:cxn ang="0">
                  <a:pos x="16" y="144"/>
                </a:cxn>
                <a:cxn ang="0">
                  <a:pos x="16" y="150"/>
                </a:cxn>
                <a:cxn ang="0">
                  <a:pos x="28" y="142"/>
                </a:cxn>
                <a:cxn ang="0">
                  <a:pos x="30" y="146"/>
                </a:cxn>
                <a:cxn ang="0">
                  <a:pos x="36" y="150"/>
                </a:cxn>
                <a:cxn ang="0">
                  <a:pos x="42" y="154"/>
                </a:cxn>
                <a:cxn ang="0">
                  <a:pos x="44" y="156"/>
                </a:cxn>
                <a:cxn ang="0">
                  <a:pos x="50" y="162"/>
                </a:cxn>
                <a:cxn ang="0">
                  <a:pos x="50" y="158"/>
                </a:cxn>
                <a:cxn ang="0">
                  <a:pos x="56" y="152"/>
                </a:cxn>
                <a:cxn ang="0">
                  <a:pos x="68" y="146"/>
                </a:cxn>
                <a:cxn ang="0">
                  <a:pos x="82" y="146"/>
                </a:cxn>
                <a:cxn ang="0">
                  <a:pos x="88" y="146"/>
                </a:cxn>
                <a:cxn ang="0">
                  <a:pos x="88" y="148"/>
                </a:cxn>
                <a:cxn ang="0">
                  <a:pos x="96" y="150"/>
                </a:cxn>
                <a:cxn ang="0">
                  <a:pos x="106" y="154"/>
                </a:cxn>
                <a:cxn ang="0">
                  <a:pos x="110" y="156"/>
                </a:cxn>
                <a:cxn ang="0">
                  <a:pos x="114" y="152"/>
                </a:cxn>
                <a:cxn ang="0">
                  <a:pos x="122" y="148"/>
                </a:cxn>
                <a:cxn ang="0">
                  <a:pos x="130" y="148"/>
                </a:cxn>
                <a:cxn ang="0">
                  <a:pos x="144" y="144"/>
                </a:cxn>
                <a:cxn ang="0">
                  <a:pos x="166" y="148"/>
                </a:cxn>
                <a:cxn ang="0">
                  <a:pos x="170" y="146"/>
                </a:cxn>
                <a:cxn ang="0">
                  <a:pos x="178" y="142"/>
                </a:cxn>
                <a:cxn ang="0">
                  <a:pos x="188" y="140"/>
                </a:cxn>
                <a:cxn ang="0">
                  <a:pos x="196" y="118"/>
                </a:cxn>
                <a:cxn ang="0">
                  <a:pos x="196" y="116"/>
                </a:cxn>
                <a:cxn ang="0">
                  <a:pos x="198" y="108"/>
                </a:cxn>
                <a:cxn ang="0">
                  <a:pos x="206" y="100"/>
                </a:cxn>
                <a:cxn ang="0">
                  <a:pos x="210" y="92"/>
                </a:cxn>
                <a:cxn ang="0">
                  <a:pos x="210" y="66"/>
                </a:cxn>
                <a:cxn ang="0">
                  <a:pos x="218" y="44"/>
                </a:cxn>
                <a:cxn ang="0">
                  <a:pos x="216" y="40"/>
                </a:cxn>
                <a:cxn ang="0">
                  <a:pos x="212" y="30"/>
                </a:cxn>
                <a:cxn ang="0">
                  <a:pos x="210" y="20"/>
                </a:cxn>
                <a:cxn ang="0">
                  <a:pos x="182" y="16"/>
                </a:cxn>
                <a:cxn ang="0">
                  <a:pos x="180" y="12"/>
                </a:cxn>
                <a:cxn ang="0">
                  <a:pos x="174" y="4"/>
                </a:cxn>
                <a:cxn ang="0">
                  <a:pos x="166" y="0"/>
                </a:cxn>
              </a:cxnLst>
              <a:rect l="0" t="0" r="r" b="b"/>
              <a:pathLst>
                <a:path w="218" h="162">
                  <a:moveTo>
                    <a:pt x="162" y="0"/>
                  </a:moveTo>
                  <a:lnTo>
                    <a:pt x="94" y="36"/>
                  </a:lnTo>
                  <a:lnTo>
                    <a:pt x="90" y="38"/>
                  </a:lnTo>
                  <a:lnTo>
                    <a:pt x="78" y="40"/>
                  </a:lnTo>
                  <a:lnTo>
                    <a:pt x="68" y="42"/>
                  </a:lnTo>
                  <a:lnTo>
                    <a:pt x="62" y="42"/>
                  </a:lnTo>
                  <a:lnTo>
                    <a:pt x="62" y="48"/>
                  </a:lnTo>
                  <a:lnTo>
                    <a:pt x="60" y="62"/>
                  </a:lnTo>
                  <a:lnTo>
                    <a:pt x="56" y="80"/>
                  </a:lnTo>
                  <a:lnTo>
                    <a:pt x="50" y="100"/>
                  </a:lnTo>
                  <a:lnTo>
                    <a:pt x="38" y="116"/>
                  </a:lnTo>
                  <a:lnTo>
                    <a:pt x="38" y="116"/>
                  </a:lnTo>
                  <a:lnTo>
                    <a:pt x="36" y="118"/>
                  </a:lnTo>
                  <a:lnTo>
                    <a:pt x="32" y="120"/>
                  </a:lnTo>
                  <a:lnTo>
                    <a:pt x="28" y="120"/>
                  </a:lnTo>
                  <a:lnTo>
                    <a:pt x="24" y="122"/>
                  </a:lnTo>
                  <a:lnTo>
                    <a:pt x="20" y="122"/>
                  </a:lnTo>
                  <a:lnTo>
                    <a:pt x="18" y="122"/>
                  </a:lnTo>
                  <a:lnTo>
                    <a:pt x="14" y="122"/>
                  </a:lnTo>
                  <a:lnTo>
                    <a:pt x="10" y="122"/>
                  </a:lnTo>
                  <a:lnTo>
                    <a:pt x="6" y="122"/>
                  </a:lnTo>
                  <a:lnTo>
                    <a:pt x="4" y="122"/>
                  </a:lnTo>
                  <a:lnTo>
                    <a:pt x="0" y="128"/>
                  </a:lnTo>
                  <a:lnTo>
                    <a:pt x="2" y="128"/>
                  </a:lnTo>
                  <a:lnTo>
                    <a:pt x="2" y="130"/>
                  </a:lnTo>
                  <a:lnTo>
                    <a:pt x="4" y="132"/>
                  </a:lnTo>
                  <a:lnTo>
                    <a:pt x="6" y="136"/>
                  </a:lnTo>
                  <a:lnTo>
                    <a:pt x="8" y="138"/>
                  </a:lnTo>
                  <a:lnTo>
                    <a:pt x="8" y="138"/>
                  </a:lnTo>
                  <a:lnTo>
                    <a:pt x="8" y="140"/>
                  </a:lnTo>
                  <a:lnTo>
                    <a:pt x="10" y="142"/>
                  </a:lnTo>
                  <a:lnTo>
                    <a:pt x="14" y="144"/>
                  </a:lnTo>
                  <a:lnTo>
                    <a:pt x="14" y="144"/>
                  </a:lnTo>
                  <a:lnTo>
                    <a:pt x="16" y="144"/>
                  </a:lnTo>
                  <a:lnTo>
                    <a:pt x="16" y="146"/>
                  </a:lnTo>
                  <a:lnTo>
                    <a:pt x="16" y="150"/>
                  </a:lnTo>
                  <a:lnTo>
                    <a:pt x="26" y="150"/>
                  </a:lnTo>
                  <a:lnTo>
                    <a:pt x="28" y="142"/>
                  </a:lnTo>
                  <a:lnTo>
                    <a:pt x="28" y="144"/>
                  </a:lnTo>
                  <a:lnTo>
                    <a:pt x="30" y="146"/>
                  </a:lnTo>
                  <a:lnTo>
                    <a:pt x="34" y="148"/>
                  </a:lnTo>
                  <a:lnTo>
                    <a:pt x="36" y="150"/>
                  </a:lnTo>
                  <a:lnTo>
                    <a:pt x="38" y="152"/>
                  </a:lnTo>
                  <a:lnTo>
                    <a:pt x="42" y="154"/>
                  </a:lnTo>
                  <a:lnTo>
                    <a:pt x="42" y="154"/>
                  </a:lnTo>
                  <a:lnTo>
                    <a:pt x="44" y="156"/>
                  </a:lnTo>
                  <a:lnTo>
                    <a:pt x="46" y="158"/>
                  </a:lnTo>
                  <a:lnTo>
                    <a:pt x="50" y="162"/>
                  </a:lnTo>
                  <a:lnTo>
                    <a:pt x="50" y="160"/>
                  </a:lnTo>
                  <a:lnTo>
                    <a:pt x="50" y="158"/>
                  </a:lnTo>
                  <a:lnTo>
                    <a:pt x="54" y="156"/>
                  </a:lnTo>
                  <a:lnTo>
                    <a:pt x="56" y="152"/>
                  </a:lnTo>
                  <a:lnTo>
                    <a:pt x="62" y="148"/>
                  </a:lnTo>
                  <a:lnTo>
                    <a:pt x="68" y="146"/>
                  </a:lnTo>
                  <a:lnTo>
                    <a:pt x="76" y="146"/>
                  </a:lnTo>
                  <a:lnTo>
                    <a:pt x="82" y="146"/>
                  </a:lnTo>
                  <a:lnTo>
                    <a:pt x="86" y="146"/>
                  </a:lnTo>
                  <a:lnTo>
                    <a:pt x="88" y="146"/>
                  </a:lnTo>
                  <a:lnTo>
                    <a:pt x="88" y="146"/>
                  </a:lnTo>
                  <a:lnTo>
                    <a:pt x="88" y="148"/>
                  </a:lnTo>
                  <a:lnTo>
                    <a:pt x="92" y="148"/>
                  </a:lnTo>
                  <a:lnTo>
                    <a:pt x="96" y="150"/>
                  </a:lnTo>
                  <a:lnTo>
                    <a:pt x="102" y="152"/>
                  </a:lnTo>
                  <a:lnTo>
                    <a:pt x="106" y="154"/>
                  </a:lnTo>
                  <a:lnTo>
                    <a:pt x="108" y="156"/>
                  </a:lnTo>
                  <a:lnTo>
                    <a:pt x="110" y="156"/>
                  </a:lnTo>
                  <a:lnTo>
                    <a:pt x="110" y="154"/>
                  </a:lnTo>
                  <a:lnTo>
                    <a:pt x="114" y="152"/>
                  </a:lnTo>
                  <a:lnTo>
                    <a:pt x="118" y="148"/>
                  </a:lnTo>
                  <a:lnTo>
                    <a:pt x="122" y="148"/>
                  </a:lnTo>
                  <a:lnTo>
                    <a:pt x="126" y="146"/>
                  </a:lnTo>
                  <a:lnTo>
                    <a:pt x="130" y="148"/>
                  </a:lnTo>
                  <a:lnTo>
                    <a:pt x="134" y="146"/>
                  </a:lnTo>
                  <a:lnTo>
                    <a:pt x="144" y="144"/>
                  </a:lnTo>
                  <a:lnTo>
                    <a:pt x="154" y="144"/>
                  </a:lnTo>
                  <a:lnTo>
                    <a:pt x="166" y="148"/>
                  </a:lnTo>
                  <a:lnTo>
                    <a:pt x="168" y="148"/>
                  </a:lnTo>
                  <a:lnTo>
                    <a:pt x="170" y="146"/>
                  </a:lnTo>
                  <a:lnTo>
                    <a:pt x="174" y="144"/>
                  </a:lnTo>
                  <a:lnTo>
                    <a:pt x="178" y="142"/>
                  </a:lnTo>
                  <a:lnTo>
                    <a:pt x="182" y="140"/>
                  </a:lnTo>
                  <a:lnTo>
                    <a:pt x="188" y="140"/>
                  </a:lnTo>
                  <a:lnTo>
                    <a:pt x="192" y="140"/>
                  </a:lnTo>
                  <a:lnTo>
                    <a:pt x="196" y="118"/>
                  </a:lnTo>
                  <a:lnTo>
                    <a:pt x="196" y="118"/>
                  </a:lnTo>
                  <a:lnTo>
                    <a:pt x="196" y="116"/>
                  </a:lnTo>
                  <a:lnTo>
                    <a:pt x="198" y="112"/>
                  </a:lnTo>
                  <a:lnTo>
                    <a:pt x="198" y="108"/>
                  </a:lnTo>
                  <a:lnTo>
                    <a:pt x="202" y="104"/>
                  </a:lnTo>
                  <a:lnTo>
                    <a:pt x="206" y="100"/>
                  </a:lnTo>
                  <a:lnTo>
                    <a:pt x="210" y="96"/>
                  </a:lnTo>
                  <a:lnTo>
                    <a:pt x="210" y="92"/>
                  </a:lnTo>
                  <a:lnTo>
                    <a:pt x="210" y="80"/>
                  </a:lnTo>
                  <a:lnTo>
                    <a:pt x="210" y="66"/>
                  </a:lnTo>
                  <a:lnTo>
                    <a:pt x="212" y="52"/>
                  </a:lnTo>
                  <a:lnTo>
                    <a:pt x="218" y="44"/>
                  </a:lnTo>
                  <a:lnTo>
                    <a:pt x="216" y="44"/>
                  </a:lnTo>
                  <a:lnTo>
                    <a:pt x="216" y="40"/>
                  </a:lnTo>
                  <a:lnTo>
                    <a:pt x="214" y="36"/>
                  </a:lnTo>
                  <a:lnTo>
                    <a:pt x="212" y="30"/>
                  </a:lnTo>
                  <a:lnTo>
                    <a:pt x="210" y="24"/>
                  </a:lnTo>
                  <a:lnTo>
                    <a:pt x="210" y="20"/>
                  </a:lnTo>
                  <a:lnTo>
                    <a:pt x="210" y="14"/>
                  </a:lnTo>
                  <a:lnTo>
                    <a:pt x="182" y="16"/>
                  </a:lnTo>
                  <a:lnTo>
                    <a:pt x="182" y="14"/>
                  </a:lnTo>
                  <a:lnTo>
                    <a:pt x="180" y="12"/>
                  </a:lnTo>
                  <a:lnTo>
                    <a:pt x="178" y="8"/>
                  </a:lnTo>
                  <a:lnTo>
                    <a:pt x="174" y="4"/>
                  </a:lnTo>
                  <a:lnTo>
                    <a:pt x="170" y="2"/>
                  </a:lnTo>
                  <a:lnTo>
                    <a:pt x="166" y="0"/>
                  </a:lnTo>
                  <a:lnTo>
                    <a:pt x="16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4" name="Freeform 94"/>
            <p:cNvSpPr>
              <a:spLocks/>
            </p:cNvSpPr>
            <p:nvPr/>
          </p:nvSpPr>
          <p:spPr bwMode="gray">
            <a:xfrm>
              <a:off x="961" y="2936"/>
              <a:ext cx="88" cy="148"/>
            </a:xfrm>
            <a:custGeom>
              <a:avLst/>
              <a:gdLst/>
              <a:ahLst/>
              <a:cxnLst>
                <a:cxn ang="0">
                  <a:pos x="60" y="2"/>
                </a:cxn>
                <a:cxn ang="0">
                  <a:pos x="58" y="8"/>
                </a:cxn>
                <a:cxn ang="0">
                  <a:pos x="58" y="20"/>
                </a:cxn>
                <a:cxn ang="0">
                  <a:pos x="60" y="30"/>
                </a:cxn>
                <a:cxn ang="0">
                  <a:pos x="58" y="42"/>
                </a:cxn>
                <a:cxn ang="0">
                  <a:pos x="56" y="48"/>
                </a:cxn>
                <a:cxn ang="0">
                  <a:pos x="50" y="64"/>
                </a:cxn>
                <a:cxn ang="0">
                  <a:pos x="42" y="70"/>
                </a:cxn>
                <a:cxn ang="0">
                  <a:pos x="38" y="72"/>
                </a:cxn>
                <a:cxn ang="0">
                  <a:pos x="36" y="72"/>
                </a:cxn>
                <a:cxn ang="0">
                  <a:pos x="26" y="70"/>
                </a:cxn>
                <a:cxn ang="0">
                  <a:pos x="18" y="76"/>
                </a:cxn>
                <a:cxn ang="0">
                  <a:pos x="12" y="84"/>
                </a:cxn>
                <a:cxn ang="0">
                  <a:pos x="8" y="88"/>
                </a:cxn>
                <a:cxn ang="0">
                  <a:pos x="0" y="120"/>
                </a:cxn>
                <a:cxn ang="0">
                  <a:pos x="0" y="124"/>
                </a:cxn>
                <a:cxn ang="0">
                  <a:pos x="2" y="130"/>
                </a:cxn>
                <a:cxn ang="0">
                  <a:pos x="10" y="134"/>
                </a:cxn>
                <a:cxn ang="0">
                  <a:pos x="14" y="136"/>
                </a:cxn>
                <a:cxn ang="0">
                  <a:pos x="18" y="140"/>
                </a:cxn>
                <a:cxn ang="0">
                  <a:pos x="18" y="148"/>
                </a:cxn>
                <a:cxn ang="0">
                  <a:pos x="36" y="148"/>
                </a:cxn>
                <a:cxn ang="0">
                  <a:pos x="70" y="146"/>
                </a:cxn>
                <a:cxn ang="0">
                  <a:pos x="86" y="144"/>
                </a:cxn>
                <a:cxn ang="0">
                  <a:pos x="88" y="138"/>
                </a:cxn>
                <a:cxn ang="0">
                  <a:pos x="88" y="134"/>
                </a:cxn>
                <a:cxn ang="0">
                  <a:pos x="82" y="130"/>
                </a:cxn>
                <a:cxn ang="0">
                  <a:pos x="74" y="122"/>
                </a:cxn>
                <a:cxn ang="0">
                  <a:pos x="68" y="110"/>
                </a:cxn>
                <a:cxn ang="0">
                  <a:pos x="62" y="100"/>
                </a:cxn>
                <a:cxn ang="0">
                  <a:pos x="66" y="98"/>
                </a:cxn>
                <a:cxn ang="0">
                  <a:pos x="70" y="94"/>
                </a:cxn>
                <a:cxn ang="0">
                  <a:pos x="72" y="86"/>
                </a:cxn>
                <a:cxn ang="0">
                  <a:pos x="70" y="78"/>
                </a:cxn>
                <a:cxn ang="0">
                  <a:pos x="68" y="76"/>
                </a:cxn>
                <a:cxn ang="0">
                  <a:pos x="64" y="72"/>
                </a:cxn>
                <a:cxn ang="0">
                  <a:pos x="62" y="64"/>
                </a:cxn>
                <a:cxn ang="0">
                  <a:pos x="64" y="58"/>
                </a:cxn>
                <a:cxn ang="0">
                  <a:pos x="68" y="58"/>
                </a:cxn>
                <a:cxn ang="0">
                  <a:pos x="74" y="56"/>
                </a:cxn>
                <a:cxn ang="0">
                  <a:pos x="78" y="50"/>
                </a:cxn>
                <a:cxn ang="0">
                  <a:pos x="78" y="46"/>
                </a:cxn>
                <a:cxn ang="0">
                  <a:pos x="74" y="40"/>
                </a:cxn>
                <a:cxn ang="0">
                  <a:pos x="72" y="30"/>
                </a:cxn>
                <a:cxn ang="0">
                  <a:pos x="72" y="20"/>
                </a:cxn>
                <a:cxn ang="0">
                  <a:pos x="72" y="16"/>
                </a:cxn>
                <a:cxn ang="0">
                  <a:pos x="72" y="8"/>
                </a:cxn>
                <a:cxn ang="0">
                  <a:pos x="66" y="2"/>
                </a:cxn>
              </a:cxnLst>
              <a:rect l="0" t="0" r="r" b="b"/>
              <a:pathLst>
                <a:path w="88" h="148">
                  <a:moveTo>
                    <a:pt x="60" y="0"/>
                  </a:moveTo>
                  <a:lnTo>
                    <a:pt x="60" y="2"/>
                  </a:lnTo>
                  <a:lnTo>
                    <a:pt x="60" y="4"/>
                  </a:lnTo>
                  <a:lnTo>
                    <a:pt x="58" y="8"/>
                  </a:lnTo>
                  <a:lnTo>
                    <a:pt x="58" y="14"/>
                  </a:lnTo>
                  <a:lnTo>
                    <a:pt x="58" y="20"/>
                  </a:lnTo>
                  <a:lnTo>
                    <a:pt x="60" y="24"/>
                  </a:lnTo>
                  <a:lnTo>
                    <a:pt x="60" y="30"/>
                  </a:lnTo>
                  <a:lnTo>
                    <a:pt x="58" y="36"/>
                  </a:lnTo>
                  <a:lnTo>
                    <a:pt x="58" y="42"/>
                  </a:lnTo>
                  <a:lnTo>
                    <a:pt x="56" y="46"/>
                  </a:lnTo>
                  <a:lnTo>
                    <a:pt x="56" y="48"/>
                  </a:lnTo>
                  <a:lnTo>
                    <a:pt x="52" y="56"/>
                  </a:lnTo>
                  <a:lnTo>
                    <a:pt x="50" y="64"/>
                  </a:lnTo>
                  <a:lnTo>
                    <a:pt x="46" y="68"/>
                  </a:lnTo>
                  <a:lnTo>
                    <a:pt x="42" y="70"/>
                  </a:lnTo>
                  <a:lnTo>
                    <a:pt x="40" y="72"/>
                  </a:lnTo>
                  <a:lnTo>
                    <a:pt x="38" y="72"/>
                  </a:lnTo>
                  <a:lnTo>
                    <a:pt x="36" y="72"/>
                  </a:lnTo>
                  <a:lnTo>
                    <a:pt x="36" y="72"/>
                  </a:lnTo>
                  <a:lnTo>
                    <a:pt x="32" y="70"/>
                  </a:lnTo>
                  <a:lnTo>
                    <a:pt x="26" y="70"/>
                  </a:lnTo>
                  <a:lnTo>
                    <a:pt x="22" y="72"/>
                  </a:lnTo>
                  <a:lnTo>
                    <a:pt x="18" y="76"/>
                  </a:lnTo>
                  <a:lnTo>
                    <a:pt x="14" y="80"/>
                  </a:lnTo>
                  <a:lnTo>
                    <a:pt x="12" y="84"/>
                  </a:lnTo>
                  <a:lnTo>
                    <a:pt x="10" y="86"/>
                  </a:lnTo>
                  <a:lnTo>
                    <a:pt x="8" y="88"/>
                  </a:lnTo>
                  <a:lnTo>
                    <a:pt x="8" y="102"/>
                  </a:lnTo>
                  <a:lnTo>
                    <a:pt x="0" y="120"/>
                  </a:lnTo>
                  <a:lnTo>
                    <a:pt x="0" y="122"/>
                  </a:lnTo>
                  <a:lnTo>
                    <a:pt x="0" y="124"/>
                  </a:lnTo>
                  <a:lnTo>
                    <a:pt x="2" y="126"/>
                  </a:lnTo>
                  <a:lnTo>
                    <a:pt x="2" y="130"/>
                  </a:lnTo>
                  <a:lnTo>
                    <a:pt x="6" y="132"/>
                  </a:lnTo>
                  <a:lnTo>
                    <a:pt x="10" y="134"/>
                  </a:lnTo>
                  <a:lnTo>
                    <a:pt x="12" y="134"/>
                  </a:lnTo>
                  <a:lnTo>
                    <a:pt x="14" y="136"/>
                  </a:lnTo>
                  <a:lnTo>
                    <a:pt x="16" y="138"/>
                  </a:lnTo>
                  <a:lnTo>
                    <a:pt x="18" y="140"/>
                  </a:lnTo>
                  <a:lnTo>
                    <a:pt x="18" y="144"/>
                  </a:lnTo>
                  <a:lnTo>
                    <a:pt x="18" y="148"/>
                  </a:lnTo>
                  <a:lnTo>
                    <a:pt x="22" y="148"/>
                  </a:lnTo>
                  <a:lnTo>
                    <a:pt x="36" y="148"/>
                  </a:lnTo>
                  <a:lnTo>
                    <a:pt x="52" y="146"/>
                  </a:lnTo>
                  <a:lnTo>
                    <a:pt x="70" y="146"/>
                  </a:lnTo>
                  <a:lnTo>
                    <a:pt x="88" y="146"/>
                  </a:lnTo>
                  <a:lnTo>
                    <a:pt x="86" y="144"/>
                  </a:lnTo>
                  <a:lnTo>
                    <a:pt x="86" y="142"/>
                  </a:lnTo>
                  <a:lnTo>
                    <a:pt x="88" y="138"/>
                  </a:lnTo>
                  <a:lnTo>
                    <a:pt x="88" y="134"/>
                  </a:lnTo>
                  <a:lnTo>
                    <a:pt x="88" y="134"/>
                  </a:lnTo>
                  <a:lnTo>
                    <a:pt x="84" y="132"/>
                  </a:lnTo>
                  <a:lnTo>
                    <a:pt x="82" y="130"/>
                  </a:lnTo>
                  <a:lnTo>
                    <a:pt x="78" y="126"/>
                  </a:lnTo>
                  <a:lnTo>
                    <a:pt x="74" y="122"/>
                  </a:lnTo>
                  <a:lnTo>
                    <a:pt x="70" y="116"/>
                  </a:lnTo>
                  <a:lnTo>
                    <a:pt x="68" y="110"/>
                  </a:lnTo>
                  <a:lnTo>
                    <a:pt x="66" y="102"/>
                  </a:lnTo>
                  <a:lnTo>
                    <a:pt x="62" y="100"/>
                  </a:lnTo>
                  <a:lnTo>
                    <a:pt x="66" y="100"/>
                  </a:lnTo>
                  <a:lnTo>
                    <a:pt x="66" y="98"/>
                  </a:lnTo>
                  <a:lnTo>
                    <a:pt x="68" y="96"/>
                  </a:lnTo>
                  <a:lnTo>
                    <a:pt x="70" y="94"/>
                  </a:lnTo>
                  <a:lnTo>
                    <a:pt x="70" y="90"/>
                  </a:lnTo>
                  <a:lnTo>
                    <a:pt x="72" y="86"/>
                  </a:lnTo>
                  <a:lnTo>
                    <a:pt x="72" y="82"/>
                  </a:lnTo>
                  <a:lnTo>
                    <a:pt x="70" y="78"/>
                  </a:lnTo>
                  <a:lnTo>
                    <a:pt x="68" y="76"/>
                  </a:lnTo>
                  <a:lnTo>
                    <a:pt x="68" y="76"/>
                  </a:lnTo>
                  <a:lnTo>
                    <a:pt x="66" y="74"/>
                  </a:lnTo>
                  <a:lnTo>
                    <a:pt x="64" y="72"/>
                  </a:lnTo>
                  <a:lnTo>
                    <a:pt x="62" y="68"/>
                  </a:lnTo>
                  <a:lnTo>
                    <a:pt x="62" y="64"/>
                  </a:lnTo>
                  <a:lnTo>
                    <a:pt x="62" y="58"/>
                  </a:lnTo>
                  <a:lnTo>
                    <a:pt x="64" y="58"/>
                  </a:lnTo>
                  <a:lnTo>
                    <a:pt x="66" y="58"/>
                  </a:lnTo>
                  <a:lnTo>
                    <a:pt x="68" y="58"/>
                  </a:lnTo>
                  <a:lnTo>
                    <a:pt x="72" y="58"/>
                  </a:lnTo>
                  <a:lnTo>
                    <a:pt x="74" y="56"/>
                  </a:lnTo>
                  <a:lnTo>
                    <a:pt x="78" y="54"/>
                  </a:lnTo>
                  <a:lnTo>
                    <a:pt x="78" y="50"/>
                  </a:lnTo>
                  <a:lnTo>
                    <a:pt x="78" y="46"/>
                  </a:lnTo>
                  <a:lnTo>
                    <a:pt x="78" y="46"/>
                  </a:lnTo>
                  <a:lnTo>
                    <a:pt x="76" y="42"/>
                  </a:lnTo>
                  <a:lnTo>
                    <a:pt x="74" y="40"/>
                  </a:lnTo>
                  <a:lnTo>
                    <a:pt x="72" y="34"/>
                  </a:lnTo>
                  <a:lnTo>
                    <a:pt x="72" y="30"/>
                  </a:lnTo>
                  <a:lnTo>
                    <a:pt x="72" y="24"/>
                  </a:lnTo>
                  <a:lnTo>
                    <a:pt x="72" y="20"/>
                  </a:lnTo>
                  <a:lnTo>
                    <a:pt x="72" y="20"/>
                  </a:lnTo>
                  <a:lnTo>
                    <a:pt x="72" y="16"/>
                  </a:lnTo>
                  <a:lnTo>
                    <a:pt x="72" y="12"/>
                  </a:lnTo>
                  <a:lnTo>
                    <a:pt x="72" y="8"/>
                  </a:lnTo>
                  <a:lnTo>
                    <a:pt x="70" y="4"/>
                  </a:lnTo>
                  <a:lnTo>
                    <a:pt x="66" y="2"/>
                  </a:lnTo>
                  <a:lnTo>
                    <a:pt x="6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5" name="Freeform 95"/>
            <p:cNvSpPr>
              <a:spLocks/>
            </p:cNvSpPr>
            <p:nvPr/>
          </p:nvSpPr>
          <p:spPr bwMode="gray">
            <a:xfrm>
              <a:off x="1021" y="2810"/>
              <a:ext cx="126" cy="212"/>
            </a:xfrm>
            <a:custGeom>
              <a:avLst/>
              <a:gdLst/>
              <a:ahLst/>
              <a:cxnLst>
                <a:cxn ang="0">
                  <a:pos x="126" y="46"/>
                </a:cxn>
                <a:cxn ang="0">
                  <a:pos x="124" y="90"/>
                </a:cxn>
                <a:cxn ang="0">
                  <a:pos x="120" y="88"/>
                </a:cxn>
                <a:cxn ang="0">
                  <a:pos x="112" y="90"/>
                </a:cxn>
                <a:cxn ang="0">
                  <a:pos x="108" y="92"/>
                </a:cxn>
                <a:cxn ang="0">
                  <a:pos x="106" y="98"/>
                </a:cxn>
                <a:cxn ang="0">
                  <a:pos x="106" y="104"/>
                </a:cxn>
                <a:cxn ang="0">
                  <a:pos x="102" y="110"/>
                </a:cxn>
                <a:cxn ang="0">
                  <a:pos x="98" y="114"/>
                </a:cxn>
                <a:cxn ang="0">
                  <a:pos x="98" y="120"/>
                </a:cxn>
                <a:cxn ang="0">
                  <a:pos x="98" y="124"/>
                </a:cxn>
                <a:cxn ang="0">
                  <a:pos x="98" y="124"/>
                </a:cxn>
                <a:cxn ang="0">
                  <a:pos x="98" y="122"/>
                </a:cxn>
                <a:cxn ang="0">
                  <a:pos x="100" y="126"/>
                </a:cxn>
                <a:cxn ang="0">
                  <a:pos x="104" y="132"/>
                </a:cxn>
                <a:cxn ang="0">
                  <a:pos x="102" y="138"/>
                </a:cxn>
                <a:cxn ang="0">
                  <a:pos x="102" y="150"/>
                </a:cxn>
                <a:cxn ang="0">
                  <a:pos x="104" y="158"/>
                </a:cxn>
                <a:cxn ang="0">
                  <a:pos x="106" y="168"/>
                </a:cxn>
                <a:cxn ang="0">
                  <a:pos x="108" y="174"/>
                </a:cxn>
                <a:cxn ang="0">
                  <a:pos x="108" y="176"/>
                </a:cxn>
                <a:cxn ang="0">
                  <a:pos x="100" y="178"/>
                </a:cxn>
                <a:cxn ang="0">
                  <a:pos x="92" y="182"/>
                </a:cxn>
                <a:cxn ang="0">
                  <a:pos x="86" y="190"/>
                </a:cxn>
                <a:cxn ang="0">
                  <a:pos x="86" y="192"/>
                </a:cxn>
                <a:cxn ang="0">
                  <a:pos x="84" y="198"/>
                </a:cxn>
                <a:cxn ang="0">
                  <a:pos x="78" y="202"/>
                </a:cxn>
                <a:cxn ang="0">
                  <a:pos x="68" y="204"/>
                </a:cxn>
                <a:cxn ang="0">
                  <a:pos x="66" y="202"/>
                </a:cxn>
                <a:cxn ang="0">
                  <a:pos x="60" y="200"/>
                </a:cxn>
                <a:cxn ang="0">
                  <a:pos x="58" y="204"/>
                </a:cxn>
                <a:cxn ang="0">
                  <a:pos x="46" y="208"/>
                </a:cxn>
                <a:cxn ang="0">
                  <a:pos x="12" y="212"/>
                </a:cxn>
                <a:cxn ang="0">
                  <a:pos x="12" y="210"/>
                </a:cxn>
                <a:cxn ang="0">
                  <a:pos x="10" y="204"/>
                </a:cxn>
                <a:cxn ang="0">
                  <a:pos x="6" y="200"/>
                </a:cxn>
                <a:cxn ang="0">
                  <a:pos x="2" y="194"/>
                </a:cxn>
                <a:cxn ang="0">
                  <a:pos x="2" y="184"/>
                </a:cxn>
                <a:cxn ang="0">
                  <a:pos x="6" y="186"/>
                </a:cxn>
                <a:cxn ang="0">
                  <a:pos x="12" y="184"/>
                </a:cxn>
                <a:cxn ang="0">
                  <a:pos x="18" y="180"/>
                </a:cxn>
                <a:cxn ang="0">
                  <a:pos x="18" y="174"/>
                </a:cxn>
                <a:cxn ang="0">
                  <a:pos x="16" y="168"/>
                </a:cxn>
                <a:cxn ang="0">
                  <a:pos x="12" y="156"/>
                </a:cxn>
                <a:cxn ang="0">
                  <a:pos x="12" y="150"/>
                </a:cxn>
                <a:cxn ang="0">
                  <a:pos x="14" y="144"/>
                </a:cxn>
                <a:cxn ang="0">
                  <a:pos x="12" y="136"/>
                </a:cxn>
                <a:cxn ang="0">
                  <a:pos x="10" y="132"/>
                </a:cxn>
                <a:cxn ang="0">
                  <a:pos x="8" y="130"/>
                </a:cxn>
                <a:cxn ang="0">
                  <a:pos x="4" y="126"/>
                </a:cxn>
                <a:cxn ang="0">
                  <a:pos x="0" y="126"/>
                </a:cxn>
                <a:cxn ang="0">
                  <a:pos x="2" y="120"/>
                </a:cxn>
                <a:cxn ang="0">
                  <a:pos x="6" y="104"/>
                </a:cxn>
                <a:cxn ang="0">
                  <a:pos x="4" y="102"/>
                </a:cxn>
                <a:cxn ang="0">
                  <a:pos x="6" y="96"/>
                </a:cxn>
                <a:cxn ang="0">
                  <a:pos x="12" y="88"/>
                </a:cxn>
                <a:cxn ang="0">
                  <a:pos x="18" y="78"/>
                </a:cxn>
                <a:cxn ang="0">
                  <a:pos x="18" y="50"/>
                </a:cxn>
                <a:cxn ang="0">
                  <a:pos x="26" y="30"/>
                </a:cxn>
                <a:cxn ang="0">
                  <a:pos x="24" y="26"/>
                </a:cxn>
                <a:cxn ang="0">
                  <a:pos x="20" y="16"/>
                </a:cxn>
                <a:cxn ang="0">
                  <a:pos x="18" y="6"/>
                </a:cxn>
              </a:cxnLst>
              <a:rect l="0" t="0" r="r" b="b"/>
              <a:pathLst>
                <a:path w="126" h="212">
                  <a:moveTo>
                    <a:pt x="18" y="0"/>
                  </a:moveTo>
                  <a:lnTo>
                    <a:pt x="126" y="46"/>
                  </a:lnTo>
                  <a:lnTo>
                    <a:pt x="124" y="90"/>
                  </a:lnTo>
                  <a:lnTo>
                    <a:pt x="124" y="90"/>
                  </a:lnTo>
                  <a:lnTo>
                    <a:pt x="122" y="90"/>
                  </a:lnTo>
                  <a:lnTo>
                    <a:pt x="120" y="88"/>
                  </a:lnTo>
                  <a:lnTo>
                    <a:pt x="116" y="88"/>
                  </a:lnTo>
                  <a:lnTo>
                    <a:pt x="112" y="90"/>
                  </a:lnTo>
                  <a:lnTo>
                    <a:pt x="110" y="90"/>
                  </a:lnTo>
                  <a:lnTo>
                    <a:pt x="108" y="92"/>
                  </a:lnTo>
                  <a:lnTo>
                    <a:pt x="106" y="96"/>
                  </a:lnTo>
                  <a:lnTo>
                    <a:pt x="106" y="98"/>
                  </a:lnTo>
                  <a:lnTo>
                    <a:pt x="106" y="100"/>
                  </a:lnTo>
                  <a:lnTo>
                    <a:pt x="106" y="104"/>
                  </a:lnTo>
                  <a:lnTo>
                    <a:pt x="104" y="108"/>
                  </a:lnTo>
                  <a:lnTo>
                    <a:pt x="102" y="110"/>
                  </a:lnTo>
                  <a:lnTo>
                    <a:pt x="100" y="110"/>
                  </a:lnTo>
                  <a:lnTo>
                    <a:pt x="98" y="114"/>
                  </a:lnTo>
                  <a:lnTo>
                    <a:pt x="96" y="116"/>
                  </a:lnTo>
                  <a:lnTo>
                    <a:pt x="98" y="120"/>
                  </a:lnTo>
                  <a:lnTo>
                    <a:pt x="98" y="122"/>
                  </a:lnTo>
                  <a:lnTo>
                    <a:pt x="98" y="124"/>
                  </a:lnTo>
                  <a:lnTo>
                    <a:pt x="98" y="124"/>
                  </a:lnTo>
                  <a:lnTo>
                    <a:pt x="98" y="124"/>
                  </a:lnTo>
                  <a:lnTo>
                    <a:pt x="98" y="122"/>
                  </a:lnTo>
                  <a:lnTo>
                    <a:pt x="98" y="122"/>
                  </a:lnTo>
                  <a:lnTo>
                    <a:pt x="98" y="124"/>
                  </a:lnTo>
                  <a:lnTo>
                    <a:pt x="100" y="126"/>
                  </a:lnTo>
                  <a:lnTo>
                    <a:pt x="102" y="128"/>
                  </a:lnTo>
                  <a:lnTo>
                    <a:pt x="104" y="132"/>
                  </a:lnTo>
                  <a:lnTo>
                    <a:pt x="104" y="134"/>
                  </a:lnTo>
                  <a:lnTo>
                    <a:pt x="102" y="138"/>
                  </a:lnTo>
                  <a:lnTo>
                    <a:pt x="102" y="144"/>
                  </a:lnTo>
                  <a:lnTo>
                    <a:pt x="102" y="150"/>
                  </a:lnTo>
                  <a:lnTo>
                    <a:pt x="102" y="154"/>
                  </a:lnTo>
                  <a:lnTo>
                    <a:pt x="104" y="158"/>
                  </a:lnTo>
                  <a:lnTo>
                    <a:pt x="104" y="162"/>
                  </a:lnTo>
                  <a:lnTo>
                    <a:pt x="106" y="168"/>
                  </a:lnTo>
                  <a:lnTo>
                    <a:pt x="108" y="172"/>
                  </a:lnTo>
                  <a:lnTo>
                    <a:pt x="108" y="174"/>
                  </a:lnTo>
                  <a:lnTo>
                    <a:pt x="108" y="176"/>
                  </a:lnTo>
                  <a:lnTo>
                    <a:pt x="108" y="176"/>
                  </a:lnTo>
                  <a:lnTo>
                    <a:pt x="104" y="178"/>
                  </a:lnTo>
                  <a:lnTo>
                    <a:pt x="100" y="178"/>
                  </a:lnTo>
                  <a:lnTo>
                    <a:pt x="96" y="180"/>
                  </a:lnTo>
                  <a:lnTo>
                    <a:pt x="92" y="182"/>
                  </a:lnTo>
                  <a:lnTo>
                    <a:pt x="88" y="186"/>
                  </a:lnTo>
                  <a:lnTo>
                    <a:pt x="86" y="190"/>
                  </a:lnTo>
                  <a:lnTo>
                    <a:pt x="86" y="190"/>
                  </a:lnTo>
                  <a:lnTo>
                    <a:pt x="86" y="192"/>
                  </a:lnTo>
                  <a:lnTo>
                    <a:pt x="86" y="194"/>
                  </a:lnTo>
                  <a:lnTo>
                    <a:pt x="84" y="198"/>
                  </a:lnTo>
                  <a:lnTo>
                    <a:pt x="82" y="200"/>
                  </a:lnTo>
                  <a:lnTo>
                    <a:pt x="78" y="202"/>
                  </a:lnTo>
                  <a:lnTo>
                    <a:pt x="74" y="204"/>
                  </a:lnTo>
                  <a:lnTo>
                    <a:pt x="68" y="204"/>
                  </a:lnTo>
                  <a:lnTo>
                    <a:pt x="68" y="202"/>
                  </a:lnTo>
                  <a:lnTo>
                    <a:pt x="66" y="202"/>
                  </a:lnTo>
                  <a:lnTo>
                    <a:pt x="64" y="202"/>
                  </a:lnTo>
                  <a:lnTo>
                    <a:pt x="60" y="200"/>
                  </a:lnTo>
                  <a:lnTo>
                    <a:pt x="58" y="202"/>
                  </a:lnTo>
                  <a:lnTo>
                    <a:pt x="58" y="204"/>
                  </a:lnTo>
                  <a:lnTo>
                    <a:pt x="56" y="204"/>
                  </a:lnTo>
                  <a:lnTo>
                    <a:pt x="46" y="208"/>
                  </a:lnTo>
                  <a:lnTo>
                    <a:pt x="32" y="210"/>
                  </a:lnTo>
                  <a:lnTo>
                    <a:pt x="12" y="212"/>
                  </a:lnTo>
                  <a:lnTo>
                    <a:pt x="12" y="212"/>
                  </a:lnTo>
                  <a:lnTo>
                    <a:pt x="12" y="210"/>
                  </a:lnTo>
                  <a:lnTo>
                    <a:pt x="10" y="206"/>
                  </a:lnTo>
                  <a:lnTo>
                    <a:pt x="10" y="204"/>
                  </a:lnTo>
                  <a:lnTo>
                    <a:pt x="6" y="202"/>
                  </a:lnTo>
                  <a:lnTo>
                    <a:pt x="6" y="200"/>
                  </a:lnTo>
                  <a:lnTo>
                    <a:pt x="4" y="198"/>
                  </a:lnTo>
                  <a:lnTo>
                    <a:pt x="2" y="194"/>
                  </a:lnTo>
                  <a:lnTo>
                    <a:pt x="2" y="190"/>
                  </a:lnTo>
                  <a:lnTo>
                    <a:pt x="2" y="184"/>
                  </a:lnTo>
                  <a:lnTo>
                    <a:pt x="4" y="184"/>
                  </a:lnTo>
                  <a:lnTo>
                    <a:pt x="6" y="186"/>
                  </a:lnTo>
                  <a:lnTo>
                    <a:pt x="8" y="184"/>
                  </a:lnTo>
                  <a:lnTo>
                    <a:pt x="12" y="184"/>
                  </a:lnTo>
                  <a:lnTo>
                    <a:pt x="14" y="182"/>
                  </a:lnTo>
                  <a:lnTo>
                    <a:pt x="18" y="180"/>
                  </a:lnTo>
                  <a:lnTo>
                    <a:pt x="18" y="176"/>
                  </a:lnTo>
                  <a:lnTo>
                    <a:pt x="18" y="174"/>
                  </a:lnTo>
                  <a:lnTo>
                    <a:pt x="18" y="172"/>
                  </a:lnTo>
                  <a:lnTo>
                    <a:pt x="16" y="168"/>
                  </a:lnTo>
                  <a:lnTo>
                    <a:pt x="14" y="162"/>
                  </a:lnTo>
                  <a:lnTo>
                    <a:pt x="12" y="156"/>
                  </a:lnTo>
                  <a:lnTo>
                    <a:pt x="12" y="152"/>
                  </a:lnTo>
                  <a:lnTo>
                    <a:pt x="12" y="150"/>
                  </a:lnTo>
                  <a:lnTo>
                    <a:pt x="12" y="146"/>
                  </a:lnTo>
                  <a:lnTo>
                    <a:pt x="14" y="144"/>
                  </a:lnTo>
                  <a:lnTo>
                    <a:pt x="12" y="140"/>
                  </a:lnTo>
                  <a:lnTo>
                    <a:pt x="12" y="136"/>
                  </a:lnTo>
                  <a:lnTo>
                    <a:pt x="10" y="132"/>
                  </a:lnTo>
                  <a:lnTo>
                    <a:pt x="10" y="132"/>
                  </a:lnTo>
                  <a:lnTo>
                    <a:pt x="10" y="130"/>
                  </a:lnTo>
                  <a:lnTo>
                    <a:pt x="8" y="130"/>
                  </a:lnTo>
                  <a:lnTo>
                    <a:pt x="6" y="128"/>
                  </a:lnTo>
                  <a:lnTo>
                    <a:pt x="4" y="126"/>
                  </a:lnTo>
                  <a:lnTo>
                    <a:pt x="0" y="128"/>
                  </a:lnTo>
                  <a:lnTo>
                    <a:pt x="0" y="126"/>
                  </a:lnTo>
                  <a:lnTo>
                    <a:pt x="0" y="124"/>
                  </a:lnTo>
                  <a:lnTo>
                    <a:pt x="2" y="120"/>
                  </a:lnTo>
                  <a:lnTo>
                    <a:pt x="4" y="114"/>
                  </a:lnTo>
                  <a:lnTo>
                    <a:pt x="6" y="104"/>
                  </a:lnTo>
                  <a:lnTo>
                    <a:pt x="4" y="104"/>
                  </a:lnTo>
                  <a:lnTo>
                    <a:pt x="4" y="102"/>
                  </a:lnTo>
                  <a:lnTo>
                    <a:pt x="4" y="100"/>
                  </a:lnTo>
                  <a:lnTo>
                    <a:pt x="6" y="96"/>
                  </a:lnTo>
                  <a:lnTo>
                    <a:pt x="8" y="92"/>
                  </a:lnTo>
                  <a:lnTo>
                    <a:pt x="12" y="88"/>
                  </a:lnTo>
                  <a:lnTo>
                    <a:pt x="18" y="82"/>
                  </a:lnTo>
                  <a:lnTo>
                    <a:pt x="18" y="78"/>
                  </a:lnTo>
                  <a:lnTo>
                    <a:pt x="18" y="66"/>
                  </a:lnTo>
                  <a:lnTo>
                    <a:pt x="18" y="50"/>
                  </a:lnTo>
                  <a:lnTo>
                    <a:pt x="20" y="38"/>
                  </a:lnTo>
                  <a:lnTo>
                    <a:pt x="26" y="30"/>
                  </a:lnTo>
                  <a:lnTo>
                    <a:pt x="24" y="30"/>
                  </a:lnTo>
                  <a:lnTo>
                    <a:pt x="24" y="26"/>
                  </a:lnTo>
                  <a:lnTo>
                    <a:pt x="22" y="22"/>
                  </a:lnTo>
                  <a:lnTo>
                    <a:pt x="20" y="16"/>
                  </a:lnTo>
                  <a:lnTo>
                    <a:pt x="18" y="12"/>
                  </a:lnTo>
                  <a:lnTo>
                    <a:pt x="18" y="6"/>
                  </a:lnTo>
                  <a:lnTo>
                    <a:pt x="1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6" name="Freeform 96"/>
            <p:cNvSpPr>
              <a:spLocks/>
            </p:cNvSpPr>
            <p:nvPr/>
          </p:nvSpPr>
          <p:spPr bwMode="gray">
            <a:xfrm>
              <a:off x="1119" y="2816"/>
              <a:ext cx="218" cy="250"/>
            </a:xfrm>
            <a:custGeom>
              <a:avLst/>
              <a:gdLst/>
              <a:ahLst/>
              <a:cxnLst>
                <a:cxn ang="0">
                  <a:pos x="186" y="4"/>
                </a:cxn>
                <a:cxn ang="0">
                  <a:pos x="174" y="16"/>
                </a:cxn>
                <a:cxn ang="0">
                  <a:pos x="28" y="22"/>
                </a:cxn>
                <a:cxn ang="0">
                  <a:pos x="24" y="82"/>
                </a:cxn>
                <a:cxn ang="0">
                  <a:pos x="14" y="84"/>
                </a:cxn>
                <a:cxn ang="0">
                  <a:pos x="10" y="90"/>
                </a:cxn>
                <a:cxn ang="0">
                  <a:pos x="6" y="100"/>
                </a:cxn>
                <a:cxn ang="0">
                  <a:pos x="2" y="106"/>
                </a:cxn>
                <a:cxn ang="0">
                  <a:pos x="0" y="110"/>
                </a:cxn>
                <a:cxn ang="0">
                  <a:pos x="4" y="122"/>
                </a:cxn>
                <a:cxn ang="0">
                  <a:pos x="6" y="128"/>
                </a:cxn>
                <a:cxn ang="0">
                  <a:pos x="6" y="136"/>
                </a:cxn>
                <a:cxn ang="0">
                  <a:pos x="6" y="152"/>
                </a:cxn>
                <a:cxn ang="0">
                  <a:pos x="14" y="174"/>
                </a:cxn>
                <a:cxn ang="0">
                  <a:pos x="24" y="186"/>
                </a:cxn>
                <a:cxn ang="0">
                  <a:pos x="32" y="196"/>
                </a:cxn>
                <a:cxn ang="0">
                  <a:pos x="50" y="222"/>
                </a:cxn>
                <a:cxn ang="0">
                  <a:pos x="56" y="230"/>
                </a:cxn>
                <a:cxn ang="0">
                  <a:pos x="66" y="238"/>
                </a:cxn>
                <a:cxn ang="0">
                  <a:pos x="78" y="240"/>
                </a:cxn>
                <a:cxn ang="0">
                  <a:pos x="88" y="250"/>
                </a:cxn>
                <a:cxn ang="0">
                  <a:pos x="114" y="250"/>
                </a:cxn>
                <a:cxn ang="0">
                  <a:pos x="138" y="250"/>
                </a:cxn>
                <a:cxn ang="0">
                  <a:pos x="180" y="244"/>
                </a:cxn>
                <a:cxn ang="0">
                  <a:pos x="180" y="222"/>
                </a:cxn>
                <a:cxn ang="0">
                  <a:pos x="172" y="210"/>
                </a:cxn>
                <a:cxn ang="0">
                  <a:pos x="160" y="196"/>
                </a:cxn>
                <a:cxn ang="0">
                  <a:pos x="154" y="192"/>
                </a:cxn>
                <a:cxn ang="0">
                  <a:pos x="152" y="184"/>
                </a:cxn>
                <a:cxn ang="0">
                  <a:pos x="156" y="176"/>
                </a:cxn>
                <a:cxn ang="0">
                  <a:pos x="156" y="158"/>
                </a:cxn>
                <a:cxn ang="0">
                  <a:pos x="160" y="150"/>
                </a:cxn>
                <a:cxn ang="0">
                  <a:pos x="176" y="130"/>
                </a:cxn>
                <a:cxn ang="0">
                  <a:pos x="188" y="108"/>
                </a:cxn>
                <a:cxn ang="0">
                  <a:pos x="192" y="94"/>
                </a:cxn>
                <a:cxn ang="0">
                  <a:pos x="200" y="82"/>
                </a:cxn>
                <a:cxn ang="0">
                  <a:pos x="208" y="78"/>
                </a:cxn>
                <a:cxn ang="0">
                  <a:pos x="216" y="70"/>
                </a:cxn>
                <a:cxn ang="0">
                  <a:pos x="218" y="66"/>
                </a:cxn>
                <a:cxn ang="0">
                  <a:pos x="212" y="54"/>
                </a:cxn>
                <a:cxn ang="0">
                  <a:pos x="204" y="40"/>
                </a:cxn>
                <a:cxn ang="0">
                  <a:pos x="200" y="32"/>
                </a:cxn>
                <a:cxn ang="0">
                  <a:pos x="200" y="22"/>
                </a:cxn>
                <a:cxn ang="0">
                  <a:pos x="192" y="8"/>
                </a:cxn>
              </a:cxnLst>
              <a:rect l="0" t="0" r="r" b="b"/>
              <a:pathLst>
                <a:path w="218" h="250">
                  <a:moveTo>
                    <a:pt x="188" y="0"/>
                  </a:moveTo>
                  <a:lnTo>
                    <a:pt x="188" y="2"/>
                  </a:lnTo>
                  <a:lnTo>
                    <a:pt x="186" y="4"/>
                  </a:lnTo>
                  <a:lnTo>
                    <a:pt x="184" y="8"/>
                  </a:lnTo>
                  <a:lnTo>
                    <a:pt x="180" y="12"/>
                  </a:lnTo>
                  <a:lnTo>
                    <a:pt x="174" y="16"/>
                  </a:lnTo>
                  <a:lnTo>
                    <a:pt x="168" y="20"/>
                  </a:lnTo>
                  <a:lnTo>
                    <a:pt x="160" y="22"/>
                  </a:lnTo>
                  <a:lnTo>
                    <a:pt x="28" y="22"/>
                  </a:lnTo>
                  <a:lnTo>
                    <a:pt x="28" y="84"/>
                  </a:lnTo>
                  <a:lnTo>
                    <a:pt x="28" y="82"/>
                  </a:lnTo>
                  <a:lnTo>
                    <a:pt x="24" y="82"/>
                  </a:lnTo>
                  <a:lnTo>
                    <a:pt x="20" y="82"/>
                  </a:lnTo>
                  <a:lnTo>
                    <a:pt x="18" y="82"/>
                  </a:lnTo>
                  <a:lnTo>
                    <a:pt x="14" y="84"/>
                  </a:lnTo>
                  <a:lnTo>
                    <a:pt x="10" y="86"/>
                  </a:lnTo>
                  <a:lnTo>
                    <a:pt x="10" y="90"/>
                  </a:lnTo>
                  <a:lnTo>
                    <a:pt x="10" y="90"/>
                  </a:lnTo>
                  <a:lnTo>
                    <a:pt x="8" y="94"/>
                  </a:lnTo>
                  <a:lnTo>
                    <a:pt x="8" y="98"/>
                  </a:lnTo>
                  <a:lnTo>
                    <a:pt x="6" y="100"/>
                  </a:lnTo>
                  <a:lnTo>
                    <a:pt x="6" y="102"/>
                  </a:lnTo>
                  <a:lnTo>
                    <a:pt x="4" y="104"/>
                  </a:lnTo>
                  <a:lnTo>
                    <a:pt x="2" y="106"/>
                  </a:lnTo>
                  <a:lnTo>
                    <a:pt x="0" y="108"/>
                  </a:lnTo>
                  <a:lnTo>
                    <a:pt x="0" y="110"/>
                  </a:lnTo>
                  <a:lnTo>
                    <a:pt x="0" y="110"/>
                  </a:lnTo>
                  <a:lnTo>
                    <a:pt x="0" y="114"/>
                  </a:lnTo>
                  <a:lnTo>
                    <a:pt x="2" y="118"/>
                  </a:lnTo>
                  <a:lnTo>
                    <a:pt x="4" y="122"/>
                  </a:lnTo>
                  <a:lnTo>
                    <a:pt x="4" y="122"/>
                  </a:lnTo>
                  <a:lnTo>
                    <a:pt x="6" y="124"/>
                  </a:lnTo>
                  <a:lnTo>
                    <a:pt x="6" y="128"/>
                  </a:lnTo>
                  <a:lnTo>
                    <a:pt x="6" y="132"/>
                  </a:lnTo>
                  <a:lnTo>
                    <a:pt x="6" y="132"/>
                  </a:lnTo>
                  <a:lnTo>
                    <a:pt x="6" y="136"/>
                  </a:lnTo>
                  <a:lnTo>
                    <a:pt x="4" y="140"/>
                  </a:lnTo>
                  <a:lnTo>
                    <a:pt x="4" y="146"/>
                  </a:lnTo>
                  <a:lnTo>
                    <a:pt x="6" y="152"/>
                  </a:lnTo>
                  <a:lnTo>
                    <a:pt x="12" y="170"/>
                  </a:lnTo>
                  <a:lnTo>
                    <a:pt x="12" y="170"/>
                  </a:lnTo>
                  <a:lnTo>
                    <a:pt x="14" y="174"/>
                  </a:lnTo>
                  <a:lnTo>
                    <a:pt x="16" y="178"/>
                  </a:lnTo>
                  <a:lnTo>
                    <a:pt x="20" y="182"/>
                  </a:lnTo>
                  <a:lnTo>
                    <a:pt x="24" y="186"/>
                  </a:lnTo>
                  <a:lnTo>
                    <a:pt x="26" y="190"/>
                  </a:lnTo>
                  <a:lnTo>
                    <a:pt x="30" y="194"/>
                  </a:lnTo>
                  <a:lnTo>
                    <a:pt x="32" y="196"/>
                  </a:lnTo>
                  <a:lnTo>
                    <a:pt x="38" y="204"/>
                  </a:lnTo>
                  <a:lnTo>
                    <a:pt x="44" y="214"/>
                  </a:lnTo>
                  <a:lnTo>
                    <a:pt x="50" y="222"/>
                  </a:lnTo>
                  <a:lnTo>
                    <a:pt x="54" y="228"/>
                  </a:lnTo>
                  <a:lnTo>
                    <a:pt x="54" y="230"/>
                  </a:lnTo>
                  <a:lnTo>
                    <a:pt x="56" y="230"/>
                  </a:lnTo>
                  <a:lnTo>
                    <a:pt x="60" y="234"/>
                  </a:lnTo>
                  <a:lnTo>
                    <a:pt x="62" y="236"/>
                  </a:lnTo>
                  <a:lnTo>
                    <a:pt x="66" y="238"/>
                  </a:lnTo>
                  <a:lnTo>
                    <a:pt x="72" y="240"/>
                  </a:lnTo>
                  <a:lnTo>
                    <a:pt x="76" y="240"/>
                  </a:lnTo>
                  <a:lnTo>
                    <a:pt x="78" y="240"/>
                  </a:lnTo>
                  <a:lnTo>
                    <a:pt x="80" y="242"/>
                  </a:lnTo>
                  <a:lnTo>
                    <a:pt x="84" y="244"/>
                  </a:lnTo>
                  <a:lnTo>
                    <a:pt x="88" y="250"/>
                  </a:lnTo>
                  <a:lnTo>
                    <a:pt x="92" y="250"/>
                  </a:lnTo>
                  <a:lnTo>
                    <a:pt x="102" y="250"/>
                  </a:lnTo>
                  <a:lnTo>
                    <a:pt x="114" y="250"/>
                  </a:lnTo>
                  <a:lnTo>
                    <a:pt x="122" y="250"/>
                  </a:lnTo>
                  <a:lnTo>
                    <a:pt x="126" y="250"/>
                  </a:lnTo>
                  <a:lnTo>
                    <a:pt x="138" y="250"/>
                  </a:lnTo>
                  <a:lnTo>
                    <a:pt x="152" y="248"/>
                  </a:lnTo>
                  <a:lnTo>
                    <a:pt x="168" y="246"/>
                  </a:lnTo>
                  <a:lnTo>
                    <a:pt x="180" y="244"/>
                  </a:lnTo>
                  <a:lnTo>
                    <a:pt x="184" y="240"/>
                  </a:lnTo>
                  <a:lnTo>
                    <a:pt x="182" y="222"/>
                  </a:lnTo>
                  <a:lnTo>
                    <a:pt x="180" y="222"/>
                  </a:lnTo>
                  <a:lnTo>
                    <a:pt x="178" y="218"/>
                  </a:lnTo>
                  <a:lnTo>
                    <a:pt x="176" y="214"/>
                  </a:lnTo>
                  <a:lnTo>
                    <a:pt x="172" y="210"/>
                  </a:lnTo>
                  <a:lnTo>
                    <a:pt x="168" y="204"/>
                  </a:lnTo>
                  <a:lnTo>
                    <a:pt x="164" y="200"/>
                  </a:lnTo>
                  <a:lnTo>
                    <a:pt x="160" y="196"/>
                  </a:lnTo>
                  <a:lnTo>
                    <a:pt x="158" y="194"/>
                  </a:lnTo>
                  <a:lnTo>
                    <a:pt x="156" y="194"/>
                  </a:lnTo>
                  <a:lnTo>
                    <a:pt x="154" y="192"/>
                  </a:lnTo>
                  <a:lnTo>
                    <a:pt x="152" y="190"/>
                  </a:lnTo>
                  <a:lnTo>
                    <a:pt x="152" y="188"/>
                  </a:lnTo>
                  <a:lnTo>
                    <a:pt x="152" y="184"/>
                  </a:lnTo>
                  <a:lnTo>
                    <a:pt x="156" y="182"/>
                  </a:lnTo>
                  <a:lnTo>
                    <a:pt x="156" y="180"/>
                  </a:lnTo>
                  <a:lnTo>
                    <a:pt x="156" y="176"/>
                  </a:lnTo>
                  <a:lnTo>
                    <a:pt x="156" y="172"/>
                  </a:lnTo>
                  <a:lnTo>
                    <a:pt x="156" y="166"/>
                  </a:lnTo>
                  <a:lnTo>
                    <a:pt x="156" y="158"/>
                  </a:lnTo>
                  <a:lnTo>
                    <a:pt x="156" y="158"/>
                  </a:lnTo>
                  <a:lnTo>
                    <a:pt x="158" y="154"/>
                  </a:lnTo>
                  <a:lnTo>
                    <a:pt x="160" y="150"/>
                  </a:lnTo>
                  <a:lnTo>
                    <a:pt x="164" y="144"/>
                  </a:lnTo>
                  <a:lnTo>
                    <a:pt x="168" y="136"/>
                  </a:lnTo>
                  <a:lnTo>
                    <a:pt x="176" y="130"/>
                  </a:lnTo>
                  <a:lnTo>
                    <a:pt x="178" y="128"/>
                  </a:lnTo>
                  <a:lnTo>
                    <a:pt x="182" y="118"/>
                  </a:lnTo>
                  <a:lnTo>
                    <a:pt x="188" y="108"/>
                  </a:lnTo>
                  <a:lnTo>
                    <a:pt x="188" y="98"/>
                  </a:lnTo>
                  <a:lnTo>
                    <a:pt x="190" y="96"/>
                  </a:lnTo>
                  <a:lnTo>
                    <a:pt x="192" y="94"/>
                  </a:lnTo>
                  <a:lnTo>
                    <a:pt x="194" y="90"/>
                  </a:lnTo>
                  <a:lnTo>
                    <a:pt x="198" y="86"/>
                  </a:lnTo>
                  <a:lnTo>
                    <a:pt x="200" y="82"/>
                  </a:lnTo>
                  <a:lnTo>
                    <a:pt x="204" y="80"/>
                  </a:lnTo>
                  <a:lnTo>
                    <a:pt x="206" y="78"/>
                  </a:lnTo>
                  <a:lnTo>
                    <a:pt x="208" y="78"/>
                  </a:lnTo>
                  <a:lnTo>
                    <a:pt x="212" y="76"/>
                  </a:lnTo>
                  <a:lnTo>
                    <a:pt x="214" y="72"/>
                  </a:lnTo>
                  <a:lnTo>
                    <a:pt x="216" y="70"/>
                  </a:lnTo>
                  <a:lnTo>
                    <a:pt x="218" y="68"/>
                  </a:lnTo>
                  <a:lnTo>
                    <a:pt x="218" y="68"/>
                  </a:lnTo>
                  <a:lnTo>
                    <a:pt x="218" y="66"/>
                  </a:lnTo>
                  <a:lnTo>
                    <a:pt x="216" y="64"/>
                  </a:lnTo>
                  <a:lnTo>
                    <a:pt x="214" y="60"/>
                  </a:lnTo>
                  <a:lnTo>
                    <a:pt x="212" y="54"/>
                  </a:lnTo>
                  <a:lnTo>
                    <a:pt x="210" y="50"/>
                  </a:lnTo>
                  <a:lnTo>
                    <a:pt x="206" y="44"/>
                  </a:lnTo>
                  <a:lnTo>
                    <a:pt x="204" y="40"/>
                  </a:lnTo>
                  <a:lnTo>
                    <a:pt x="204" y="38"/>
                  </a:lnTo>
                  <a:lnTo>
                    <a:pt x="202" y="34"/>
                  </a:lnTo>
                  <a:lnTo>
                    <a:pt x="200" y="32"/>
                  </a:lnTo>
                  <a:lnTo>
                    <a:pt x="200" y="28"/>
                  </a:lnTo>
                  <a:lnTo>
                    <a:pt x="200" y="22"/>
                  </a:lnTo>
                  <a:lnTo>
                    <a:pt x="200" y="22"/>
                  </a:lnTo>
                  <a:lnTo>
                    <a:pt x="198" y="18"/>
                  </a:lnTo>
                  <a:lnTo>
                    <a:pt x="196" y="12"/>
                  </a:lnTo>
                  <a:lnTo>
                    <a:pt x="192" y="8"/>
                  </a:lnTo>
                  <a:lnTo>
                    <a:pt x="18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7" name="Freeform 97"/>
            <p:cNvSpPr>
              <a:spLocks/>
            </p:cNvSpPr>
            <p:nvPr/>
          </p:nvSpPr>
          <p:spPr bwMode="gray">
            <a:xfrm>
              <a:off x="1023" y="2986"/>
              <a:ext cx="148" cy="84"/>
            </a:xfrm>
            <a:custGeom>
              <a:avLst/>
              <a:gdLst/>
              <a:ahLst/>
              <a:cxnLst>
                <a:cxn ang="0">
                  <a:pos x="106" y="0"/>
                </a:cxn>
                <a:cxn ang="0">
                  <a:pos x="98" y="2"/>
                </a:cxn>
                <a:cxn ang="0">
                  <a:pos x="90" y="6"/>
                </a:cxn>
                <a:cxn ang="0">
                  <a:pos x="84" y="12"/>
                </a:cxn>
                <a:cxn ang="0">
                  <a:pos x="82" y="22"/>
                </a:cxn>
                <a:cxn ang="0">
                  <a:pos x="76" y="28"/>
                </a:cxn>
                <a:cxn ang="0">
                  <a:pos x="70" y="28"/>
                </a:cxn>
                <a:cxn ang="0">
                  <a:pos x="64" y="26"/>
                </a:cxn>
                <a:cxn ang="0">
                  <a:pos x="60" y="26"/>
                </a:cxn>
                <a:cxn ang="0">
                  <a:pos x="58" y="26"/>
                </a:cxn>
                <a:cxn ang="0">
                  <a:pos x="54" y="28"/>
                </a:cxn>
                <a:cxn ang="0">
                  <a:pos x="48" y="30"/>
                </a:cxn>
                <a:cxn ang="0">
                  <a:pos x="36" y="34"/>
                </a:cxn>
                <a:cxn ang="0">
                  <a:pos x="26" y="36"/>
                </a:cxn>
                <a:cxn ang="0">
                  <a:pos x="10" y="38"/>
                </a:cxn>
                <a:cxn ang="0">
                  <a:pos x="6" y="46"/>
                </a:cxn>
                <a:cxn ang="0">
                  <a:pos x="4" y="50"/>
                </a:cxn>
                <a:cxn ang="0">
                  <a:pos x="0" y="50"/>
                </a:cxn>
                <a:cxn ang="0">
                  <a:pos x="2" y="52"/>
                </a:cxn>
                <a:cxn ang="0">
                  <a:pos x="4" y="54"/>
                </a:cxn>
                <a:cxn ang="0">
                  <a:pos x="6" y="60"/>
                </a:cxn>
                <a:cxn ang="0">
                  <a:pos x="10" y="70"/>
                </a:cxn>
                <a:cxn ang="0">
                  <a:pos x="26" y="84"/>
                </a:cxn>
                <a:cxn ang="0">
                  <a:pos x="38" y="74"/>
                </a:cxn>
                <a:cxn ang="0">
                  <a:pos x="42" y="68"/>
                </a:cxn>
                <a:cxn ang="0">
                  <a:pos x="48" y="62"/>
                </a:cxn>
                <a:cxn ang="0">
                  <a:pos x="58" y="60"/>
                </a:cxn>
                <a:cxn ang="0">
                  <a:pos x="60" y="62"/>
                </a:cxn>
                <a:cxn ang="0">
                  <a:pos x="62" y="68"/>
                </a:cxn>
                <a:cxn ang="0">
                  <a:pos x="64" y="70"/>
                </a:cxn>
                <a:cxn ang="0">
                  <a:pos x="74" y="68"/>
                </a:cxn>
                <a:cxn ang="0">
                  <a:pos x="86" y="68"/>
                </a:cxn>
                <a:cxn ang="0">
                  <a:pos x="118" y="62"/>
                </a:cxn>
                <a:cxn ang="0">
                  <a:pos x="146" y="52"/>
                </a:cxn>
                <a:cxn ang="0">
                  <a:pos x="132" y="34"/>
                </a:cxn>
                <a:cxn ang="0">
                  <a:pos x="122" y="22"/>
                </a:cxn>
                <a:cxn ang="0">
                  <a:pos x="118" y="16"/>
                </a:cxn>
                <a:cxn ang="0">
                  <a:pos x="112" y="8"/>
                </a:cxn>
                <a:cxn ang="0">
                  <a:pos x="106" y="0"/>
                </a:cxn>
              </a:cxnLst>
              <a:rect l="0" t="0" r="r" b="b"/>
              <a:pathLst>
                <a:path w="148" h="84">
                  <a:moveTo>
                    <a:pt x="106" y="0"/>
                  </a:moveTo>
                  <a:lnTo>
                    <a:pt x="106" y="0"/>
                  </a:lnTo>
                  <a:lnTo>
                    <a:pt x="102" y="0"/>
                  </a:lnTo>
                  <a:lnTo>
                    <a:pt x="98" y="2"/>
                  </a:lnTo>
                  <a:lnTo>
                    <a:pt x="94" y="4"/>
                  </a:lnTo>
                  <a:lnTo>
                    <a:pt x="90" y="6"/>
                  </a:lnTo>
                  <a:lnTo>
                    <a:pt x="86" y="10"/>
                  </a:lnTo>
                  <a:lnTo>
                    <a:pt x="84" y="12"/>
                  </a:lnTo>
                  <a:lnTo>
                    <a:pt x="84" y="18"/>
                  </a:lnTo>
                  <a:lnTo>
                    <a:pt x="82" y="22"/>
                  </a:lnTo>
                  <a:lnTo>
                    <a:pt x="78" y="26"/>
                  </a:lnTo>
                  <a:lnTo>
                    <a:pt x="76" y="28"/>
                  </a:lnTo>
                  <a:lnTo>
                    <a:pt x="74" y="28"/>
                  </a:lnTo>
                  <a:lnTo>
                    <a:pt x="70" y="28"/>
                  </a:lnTo>
                  <a:lnTo>
                    <a:pt x="68" y="28"/>
                  </a:lnTo>
                  <a:lnTo>
                    <a:pt x="64" y="26"/>
                  </a:lnTo>
                  <a:lnTo>
                    <a:pt x="62" y="26"/>
                  </a:lnTo>
                  <a:lnTo>
                    <a:pt x="60" y="26"/>
                  </a:lnTo>
                  <a:lnTo>
                    <a:pt x="60" y="24"/>
                  </a:lnTo>
                  <a:lnTo>
                    <a:pt x="58" y="26"/>
                  </a:lnTo>
                  <a:lnTo>
                    <a:pt x="56" y="28"/>
                  </a:lnTo>
                  <a:lnTo>
                    <a:pt x="54" y="28"/>
                  </a:lnTo>
                  <a:lnTo>
                    <a:pt x="52" y="28"/>
                  </a:lnTo>
                  <a:lnTo>
                    <a:pt x="48" y="30"/>
                  </a:lnTo>
                  <a:lnTo>
                    <a:pt x="42" y="32"/>
                  </a:lnTo>
                  <a:lnTo>
                    <a:pt x="36" y="34"/>
                  </a:lnTo>
                  <a:lnTo>
                    <a:pt x="30" y="36"/>
                  </a:lnTo>
                  <a:lnTo>
                    <a:pt x="26" y="36"/>
                  </a:lnTo>
                  <a:lnTo>
                    <a:pt x="10" y="36"/>
                  </a:lnTo>
                  <a:lnTo>
                    <a:pt x="10" y="38"/>
                  </a:lnTo>
                  <a:lnTo>
                    <a:pt x="8" y="42"/>
                  </a:lnTo>
                  <a:lnTo>
                    <a:pt x="6" y="46"/>
                  </a:lnTo>
                  <a:lnTo>
                    <a:pt x="4" y="50"/>
                  </a:lnTo>
                  <a:lnTo>
                    <a:pt x="4" y="50"/>
                  </a:lnTo>
                  <a:lnTo>
                    <a:pt x="2" y="50"/>
                  </a:lnTo>
                  <a:lnTo>
                    <a:pt x="0" y="50"/>
                  </a:lnTo>
                  <a:lnTo>
                    <a:pt x="2" y="52"/>
                  </a:lnTo>
                  <a:lnTo>
                    <a:pt x="2" y="52"/>
                  </a:lnTo>
                  <a:lnTo>
                    <a:pt x="4" y="52"/>
                  </a:lnTo>
                  <a:lnTo>
                    <a:pt x="4" y="54"/>
                  </a:lnTo>
                  <a:lnTo>
                    <a:pt x="4" y="56"/>
                  </a:lnTo>
                  <a:lnTo>
                    <a:pt x="6" y="60"/>
                  </a:lnTo>
                  <a:lnTo>
                    <a:pt x="6" y="66"/>
                  </a:lnTo>
                  <a:lnTo>
                    <a:pt x="10" y="70"/>
                  </a:lnTo>
                  <a:lnTo>
                    <a:pt x="14" y="74"/>
                  </a:lnTo>
                  <a:lnTo>
                    <a:pt x="26" y="84"/>
                  </a:lnTo>
                  <a:lnTo>
                    <a:pt x="38" y="74"/>
                  </a:lnTo>
                  <a:lnTo>
                    <a:pt x="38" y="74"/>
                  </a:lnTo>
                  <a:lnTo>
                    <a:pt x="40" y="72"/>
                  </a:lnTo>
                  <a:lnTo>
                    <a:pt x="42" y="68"/>
                  </a:lnTo>
                  <a:lnTo>
                    <a:pt x="44" y="66"/>
                  </a:lnTo>
                  <a:lnTo>
                    <a:pt x="48" y="62"/>
                  </a:lnTo>
                  <a:lnTo>
                    <a:pt x="52" y="60"/>
                  </a:lnTo>
                  <a:lnTo>
                    <a:pt x="58" y="60"/>
                  </a:lnTo>
                  <a:lnTo>
                    <a:pt x="58" y="60"/>
                  </a:lnTo>
                  <a:lnTo>
                    <a:pt x="60" y="62"/>
                  </a:lnTo>
                  <a:lnTo>
                    <a:pt x="60" y="66"/>
                  </a:lnTo>
                  <a:lnTo>
                    <a:pt x="62" y="68"/>
                  </a:lnTo>
                  <a:lnTo>
                    <a:pt x="64" y="70"/>
                  </a:lnTo>
                  <a:lnTo>
                    <a:pt x="64" y="70"/>
                  </a:lnTo>
                  <a:lnTo>
                    <a:pt x="68" y="70"/>
                  </a:lnTo>
                  <a:lnTo>
                    <a:pt x="74" y="68"/>
                  </a:lnTo>
                  <a:lnTo>
                    <a:pt x="80" y="68"/>
                  </a:lnTo>
                  <a:lnTo>
                    <a:pt x="86" y="68"/>
                  </a:lnTo>
                  <a:lnTo>
                    <a:pt x="90" y="68"/>
                  </a:lnTo>
                  <a:lnTo>
                    <a:pt x="118" y="62"/>
                  </a:lnTo>
                  <a:lnTo>
                    <a:pt x="148" y="56"/>
                  </a:lnTo>
                  <a:lnTo>
                    <a:pt x="146" y="52"/>
                  </a:lnTo>
                  <a:lnTo>
                    <a:pt x="140" y="44"/>
                  </a:lnTo>
                  <a:lnTo>
                    <a:pt x="132" y="34"/>
                  </a:lnTo>
                  <a:lnTo>
                    <a:pt x="124" y="22"/>
                  </a:lnTo>
                  <a:lnTo>
                    <a:pt x="122" y="22"/>
                  </a:lnTo>
                  <a:lnTo>
                    <a:pt x="120" y="20"/>
                  </a:lnTo>
                  <a:lnTo>
                    <a:pt x="118" y="16"/>
                  </a:lnTo>
                  <a:lnTo>
                    <a:pt x="114" y="12"/>
                  </a:lnTo>
                  <a:lnTo>
                    <a:pt x="112" y="8"/>
                  </a:lnTo>
                  <a:lnTo>
                    <a:pt x="108" y="2"/>
                  </a:lnTo>
                  <a:lnTo>
                    <a:pt x="10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8" name="Freeform 98"/>
            <p:cNvSpPr>
              <a:spLocks/>
            </p:cNvSpPr>
            <p:nvPr/>
          </p:nvSpPr>
          <p:spPr bwMode="gray">
            <a:xfrm>
              <a:off x="953" y="3082"/>
              <a:ext cx="74" cy="82"/>
            </a:xfrm>
            <a:custGeom>
              <a:avLst/>
              <a:gdLst/>
              <a:ahLst/>
              <a:cxnLst>
                <a:cxn ang="0">
                  <a:pos x="52" y="0"/>
                </a:cxn>
                <a:cxn ang="0">
                  <a:pos x="52" y="6"/>
                </a:cxn>
                <a:cxn ang="0">
                  <a:pos x="54" y="12"/>
                </a:cxn>
                <a:cxn ang="0">
                  <a:pos x="60" y="12"/>
                </a:cxn>
                <a:cxn ang="0">
                  <a:pos x="68" y="12"/>
                </a:cxn>
                <a:cxn ang="0">
                  <a:pos x="72" y="12"/>
                </a:cxn>
                <a:cxn ang="0">
                  <a:pos x="72" y="14"/>
                </a:cxn>
                <a:cxn ang="0">
                  <a:pos x="74" y="22"/>
                </a:cxn>
                <a:cxn ang="0">
                  <a:pos x="72" y="26"/>
                </a:cxn>
                <a:cxn ang="0">
                  <a:pos x="68" y="26"/>
                </a:cxn>
                <a:cxn ang="0">
                  <a:pos x="68" y="30"/>
                </a:cxn>
                <a:cxn ang="0">
                  <a:pos x="68" y="36"/>
                </a:cxn>
                <a:cxn ang="0">
                  <a:pos x="74" y="38"/>
                </a:cxn>
                <a:cxn ang="0">
                  <a:pos x="74" y="42"/>
                </a:cxn>
                <a:cxn ang="0">
                  <a:pos x="74" y="52"/>
                </a:cxn>
                <a:cxn ang="0">
                  <a:pos x="70" y="60"/>
                </a:cxn>
                <a:cxn ang="0">
                  <a:pos x="62" y="64"/>
                </a:cxn>
                <a:cxn ang="0">
                  <a:pos x="52" y="66"/>
                </a:cxn>
                <a:cxn ang="0">
                  <a:pos x="46" y="68"/>
                </a:cxn>
                <a:cxn ang="0">
                  <a:pos x="42" y="68"/>
                </a:cxn>
                <a:cxn ang="0">
                  <a:pos x="32" y="72"/>
                </a:cxn>
                <a:cxn ang="0">
                  <a:pos x="28" y="78"/>
                </a:cxn>
                <a:cxn ang="0">
                  <a:pos x="24" y="82"/>
                </a:cxn>
                <a:cxn ang="0">
                  <a:pos x="22" y="74"/>
                </a:cxn>
                <a:cxn ang="0">
                  <a:pos x="20" y="72"/>
                </a:cxn>
                <a:cxn ang="0">
                  <a:pos x="16" y="68"/>
                </a:cxn>
                <a:cxn ang="0">
                  <a:pos x="14" y="66"/>
                </a:cxn>
                <a:cxn ang="0">
                  <a:pos x="6" y="58"/>
                </a:cxn>
                <a:cxn ang="0">
                  <a:pos x="0" y="46"/>
                </a:cxn>
                <a:cxn ang="0">
                  <a:pos x="0" y="46"/>
                </a:cxn>
                <a:cxn ang="0">
                  <a:pos x="6" y="18"/>
                </a:cxn>
                <a:cxn ang="0">
                  <a:pos x="26" y="18"/>
                </a:cxn>
                <a:cxn ang="0">
                  <a:pos x="30" y="18"/>
                </a:cxn>
                <a:cxn ang="0">
                  <a:pos x="32" y="2"/>
                </a:cxn>
              </a:cxnLst>
              <a:rect l="0" t="0" r="r" b="b"/>
              <a:pathLst>
                <a:path w="74" h="82">
                  <a:moveTo>
                    <a:pt x="32" y="2"/>
                  </a:moveTo>
                  <a:lnTo>
                    <a:pt x="52" y="0"/>
                  </a:lnTo>
                  <a:lnTo>
                    <a:pt x="52" y="2"/>
                  </a:lnTo>
                  <a:lnTo>
                    <a:pt x="52" y="6"/>
                  </a:lnTo>
                  <a:lnTo>
                    <a:pt x="52" y="10"/>
                  </a:lnTo>
                  <a:lnTo>
                    <a:pt x="54" y="12"/>
                  </a:lnTo>
                  <a:lnTo>
                    <a:pt x="56" y="12"/>
                  </a:lnTo>
                  <a:lnTo>
                    <a:pt x="60" y="12"/>
                  </a:lnTo>
                  <a:lnTo>
                    <a:pt x="64" y="12"/>
                  </a:lnTo>
                  <a:lnTo>
                    <a:pt x="68" y="12"/>
                  </a:lnTo>
                  <a:lnTo>
                    <a:pt x="72" y="12"/>
                  </a:lnTo>
                  <a:lnTo>
                    <a:pt x="72" y="12"/>
                  </a:lnTo>
                  <a:lnTo>
                    <a:pt x="72" y="12"/>
                  </a:lnTo>
                  <a:lnTo>
                    <a:pt x="72" y="14"/>
                  </a:lnTo>
                  <a:lnTo>
                    <a:pt x="74" y="18"/>
                  </a:lnTo>
                  <a:lnTo>
                    <a:pt x="74" y="22"/>
                  </a:lnTo>
                  <a:lnTo>
                    <a:pt x="72" y="26"/>
                  </a:lnTo>
                  <a:lnTo>
                    <a:pt x="72" y="26"/>
                  </a:lnTo>
                  <a:lnTo>
                    <a:pt x="70" y="26"/>
                  </a:lnTo>
                  <a:lnTo>
                    <a:pt x="68" y="26"/>
                  </a:lnTo>
                  <a:lnTo>
                    <a:pt x="68" y="28"/>
                  </a:lnTo>
                  <a:lnTo>
                    <a:pt x="68" y="30"/>
                  </a:lnTo>
                  <a:lnTo>
                    <a:pt x="68" y="34"/>
                  </a:lnTo>
                  <a:lnTo>
                    <a:pt x="68" y="36"/>
                  </a:lnTo>
                  <a:lnTo>
                    <a:pt x="68" y="36"/>
                  </a:lnTo>
                  <a:lnTo>
                    <a:pt x="74" y="38"/>
                  </a:lnTo>
                  <a:lnTo>
                    <a:pt x="74" y="38"/>
                  </a:lnTo>
                  <a:lnTo>
                    <a:pt x="74" y="42"/>
                  </a:lnTo>
                  <a:lnTo>
                    <a:pt x="74" y="46"/>
                  </a:lnTo>
                  <a:lnTo>
                    <a:pt x="74" y="52"/>
                  </a:lnTo>
                  <a:lnTo>
                    <a:pt x="72" y="56"/>
                  </a:lnTo>
                  <a:lnTo>
                    <a:pt x="70" y="60"/>
                  </a:lnTo>
                  <a:lnTo>
                    <a:pt x="68" y="62"/>
                  </a:lnTo>
                  <a:lnTo>
                    <a:pt x="62" y="64"/>
                  </a:lnTo>
                  <a:lnTo>
                    <a:pt x="56" y="66"/>
                  </a:lnTo>
                  <a:lnTo>
                    <a:pt x="52" y="66"/>
                  </a:lnTo>
                  <a:lnTo>
                    <a:pt x="48" y="68"/>
                  </a:lnTo>
                  <a:lnTo>
                    <a:pt x="46" y="68"/>
                  </a:lnTo>
                  <a:lnTo>
                    <a:pt x="44" y="62"/>
                  </a:lnTo>
                  <a:lnTo>
                    <a:pt x="42" y="68"/>
                  </a:lnTo>
                  <a:lnTo>
                    <a:pt x="32" y="72"/>
                  </a:lnTo>
                  <a:lnTo>
                    <a:pt x="32" y="72"/>
                  </a:lnTo>
                  <a:lnTo>
                    <a:pt x="30" y="74"/>
                  </a:lnTo>
                  <a:lnTo>
                    <a:pt x="28" y="78"/>
                  </a:lnTo>
                  <a:lnTo>
                    <a:pt x="26" y="80"/>
                  </a:lnTo>
                  <a:lnTo>
                    <a:pt x="24" y="82"/>
                  </a:lnTo>
                  <a:lnTo>
                    <a:pt x="24" y="82"/>
                  </a:lnTo>
                  <a:lnTo>
                    <a:pt x="22" y="74"/>
                  </a:lnTo>
                  <a:lnTo>
                    <a:pt x="22" y="74"/>
                  </a:lnTo>
                  <a:lnTo>
                    <a:pt x="20" y="72"/>
                  </a:lnTo>
                  <a:lnTo>
                    <a:pt x="20" y="68"/>
                  </a:lnTo>
                  <a:lnTo>
                    <a:pt x="16" y="68"/>
                  </a:lnTo>
                  <a:lnTo>
                    <a:pt x="16" y="66"/>
                  </a:lnTo>
                  <a:lnTo>
                    <a:pt x="14" y="66"/>
                  </a:lnTo>
                  <a:lnTo>
                    <a:pt x="10" y="62"/>
                  </a:lnTo>
                  <a:lnTo>
                    <a:pt x="6" y="58"/>
                  </a:lnTo>
                  <a:lnTo>
                    <a:pt x="2" y="54"/>
                  </a:lnTo>
                  <a:lnTo>
                    <a:pt x="0" y="46"/>
                  </a:lnTo>
                  <a:lnTo>
                    <a:pt x="0" y="46"/>
                  </a:lnTo>
                  <a:lnTo>
                    <a:pt x="0" y="46"/>
                  </a:lnTo>
                  <a:lnTo>
                    <a:pt x="0" y="44"/>
                  </a:lnTo>
                  <a:lnTo>
                    <a:pt x="6" y="18"/>
                  </a:lnTo>
                  <a:lnTo>
                    <a:pt x="26" y="18"/>
                  </a:lnTo>
                  <a:lnTo>
                    <a:pt x="26" y="18"/>
                  </a:lnTo>
                  <a:lnTo>
                    <a:pt x="28" y="18"/>
                  </a:lnTo>
                  <a:lnTo>
                    <a:pt x="30" y="18"/>
                  </a:lnTo>
                  <a:lnTo>
                    <a:pt x="30" y="14"/>
                  </a:lnTo>
                  <a:lnTo>
                    <a:pt x="3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99" name="Freeform 99"/>
            <p:cNvSpPr>
              <a:spLocks/>
            </p:cNvSpPr>
            <p:nvPr/>
          </p:nvSpPr>
          <p:spPr bwMode="gray">
            <a:xfrm>
              <a:off x="959" y="3084"/>
              <a:ext cx="26" cy="16"/>
            </a:xfrm>
            <a:custGeom>
              <a:avLst/>
              <a:gdLst/>
              <a:ahLst/>
              <a:cxnLst>
                <a:cxn ang="0">
                  <a:pos x="20" y="0"/>
                </a:cxn>
                <a:cxn ang="0">
                  <a:pos x="20" y="0"/>
                </a:cxn>
                <a:cxn ang="0">
                  <a:pos x="18" y="0"/>
                </a:cxn>
                <a:cxn ang="0">
                  <a:pos x="14" y="0"/>
                </a:cxn>
                <a:cxn ang="0">
                  <a:pos x="10" y="2"/>
                </a:cxn>
                <a:cxn ang="0">
                  <a:pos x="6" y="4"/>
                </a:cxn>
                <a:cxn ang="0">
                  <a:pos x="4" y="8"/>
                </a:cxn>
                <a:cxn ang="0">
                  <a:pos x="0" y="16"/>
                </a:cxn>
                <a:cxn ang="0">
                  <a:pos x="22" y="16"/>
                </a:cxn>
                <a:cxn ang="0">
                  <a:pos x="22" y="16"/>
                </a:cxn>
                <a:cxn ang="0">
                  <a:pos x="24" y="14"/>
                </a:cxn>
                <a:cxn ang="0">
                  <a:pos x="24" y="12"/>
                </a:cxn>
                <a:cxn ang="0">
                  <a:pos x="24" y="10"/>
                </a:cxn>
                <a:cxn ang="0">
                  <a:pos x="26" y="6"/>
                </a:cxn>
                <a:cxn ang="0">
                  <a:pos x="26" y="2"/>
                </a:cxn>
                <a:cxn ang="0">
                  <a:pos x="26" y="0"/>
                </a:cxn>
                <a:cxn ang="0">
                  <a:pos x="20" y="0"/>
                </a:cxn>
              </a:cxnLst>
              <a:rect l="0" t="0" r="r" b="b"/>
              <a:pathLst>
                <a:path w="26" h="16">
                  <a:moveTo>
                    <a:pt x="20" y="0"/>
                  </a:moveTo>
                  <a:lnTo>
                    <a:pt x="20" y="0"/>
                  </a:lnTo>
                  <a:lnTo>
                    <a:pt x="18" y="0"/>
                  </a:lnTo>
                  <a:lnTo>
                    <a:pt x="14" y="0"/>
                  </a:lnTo>
                  <a:lnTo>
                    <a:pt x="10" y="2"/>
                  </a:lnTo>
                  <a:lnTo>
                    <a:pt x="6" y="4"/>
                  </a:lnTo>
                  <a:lnTo>
                    <a:pt x="4" y="8"/>
                  </a:lnTo>
                  <a:lnTo>
                    <a:pt x="0" y="16"/>
                  </a:lnTo>
                  <a:lnTo>
                    <a:pt x="22" y="16"/>
                  </a:lnTo>
                  <a:lnTo>
                    <a:pt x="22" y="16"/>
                  </a:lnTo>
                  <a:lnTo>
                    <a:pt x="24" y="14"/>
                  </a:lnTo>
                  <a:lnTo>
                    <a:pt x="24" y="12"/>
                  </a:lnTo>
                  <a:lnTo>
                    <a:pt x="24" y="10"/>
                  </a:lnTo>
                  <a:lnTo>
                    <a:pt x="26" y="6"/>
                  </a:lnTo>
                  <a:lnTo>
                    <a:pt x="26" y="2"/>
                  </a:lnTo>
                  <a:lnTo>
                    <a:pt x="26" y="0"/>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0" name="Freeform 100"/>
            <p:cNvSpPr>
              <a:spLocks/>
            </p:cNvSpPr>
            <p:nvPr/>
          </p:nvSpPr>
          <p:spPr bwMode="gray">
            <a:xfrm>
              <a:off x="977" y="3060"/>
              <a:ext cx="88" cy="122"/>
            </a:xfrm>
            <a:custGeom>
              <a:avLst/>
              <a:gdLst/>
              <a:ahLst/>
              <a:cxnLst>
                <a:cxn ang="0">
                  <a:pos x="10" y="120"/>
                </a:cxn>
                <a:cxn ang="0">
                  <a:pos x="12" y="122"/>
                </a:cxn>
                <a:cxn ang="0">
                  <a:pos x="10" y="120"/>
                </a:cxn>
                <a:cxn ang="0">
                  <a:pos x="0" y="104"/>
                </a:cxn>
                <a:cxn ang="0">
                  <a:pos x="2" y="102"/>
                </a:cxn>
                <a:cxn ang="0">
                  <a:pos x="6" y="98"/>
                </a:cxn>
                <a:cxn ang="0">
                  <a:pos x="8" y="96"/>
                </a:cxn>
                <a:cxn ang="0">
                  <a:pos x="14" y="92"/>
                </a:cxn>
                <a:cxn ang="0">
                  <a:pos x="20" y="84"/>
                </a:cxn>
                <a:cxn ang="0">
                  <a:pos x="24" y="90"/>
                </a:cxn>
                <a:cxn ang="0">
                  <a:pos x="32" y="88"/>
                </a:cxn>
                <a:cxn ang="0">
                  <a:pos x="44" y="84"/>
                </a:cxn>
                <a:cxn ang="0">
                  <a:pos x="48" y="82"/>
                </a:cxn>
                <a:cxn ang="0">
                  <a:pos x="48" y="78"/>
                </a:cxn>
                <a:cxn ang="0">
                  <a:pos x="50" y="66"/>
                </a:cxn>
                <a:cxn ang="0">
                  <a:pos x="44" y="58"/>
                </a:cxn>
                <a:cxn ang="0">
                  <a:pos x="44" y="56"/>
                </a:cxn>
                <a:cxn ang="0">
                  <a:pos x="44" y="50"/>
                </a:cxn>
                <a:cxn ang="0">
                  <a:pos x="46" y="48"/>
                </a:cxn>
                <a:cxn ang="0">
                  <a:pos x="48" y="46"/>
                </a:cxn>
                <a:cxn ang="0">
                  <a:pos x="50" y="40"/>
                </a:cxn>
                <a:cxn ang="0">
                  <a:pos x="48" y="34"/>
                </a:cxn>
                <a:cxn ang="0">
                  <a:pos x="30" y="32"/>
                </a:cxn>
                <a:cxn ang="0">
                  <a:pos x="28" y="24"/>
                </a:cxn>
                <a:cxn ang="0">
                  <a:pos x="32" y="22"/>
                </a:cxn>
                <a:cxn ang="0">
                  <a:pos x="56" y="20"/>
                </a:cxn>
                <a:cxn ang="0">
                  <a:pos x="72" y="22"/>
                </a:cxn>
                <a:cxn ang="0">
                  <a:pos x="72" y="18"/>
                </a:cxn>
                <a:cxn ang="0">
                  <a:pos x="72" y="12"/>
                </a:cxn>
                <a:cxn ang="0">
                  <a:pos x="78" y="6"/>
                </a:cxn>
                <a:cxn ang="0">
                  <a:pos x="82" y="4"/>
                </a:cxn>
                <a:cxn ang="0">
                  <a:pos x="86" y="0"/>
                </a:cxn>
                <a:cxn ang="0">
                  <a:pos x="88" y="0"/>
                </a:cxn>
                <a:cxn ang="0">
                  <a:pos x="88" y="10"/>
                </a:cxn>
                <a:cxn ang="0">
                  <a:pos x="88" y="14"/>
                </a:cxn>
                <a:cxn ang="0">
                  <a:pos x="86" y="24"/>
                </a:cxn>
                <a:cxn ang="0">
                  <a:pos x="86" y="34"/>
                </a:cxn>
                <a:cxn ang="0">
                  <a:pos x="86" y="40"/>
                </a:cxn>
                <a:cxn ang="0">
                  <a:pos x="86" y="48"/>
                </a:cxn>
                <a:cxn ang="0">
                  <a:pos x="84" y="60"/>
                </a:cxn>
                <a:cxn ang="0">
                  <a:pos x="80" y="68"/>
                </a:cxn>
                <a:cxn ang="0">
                  <a:pos x="78" y="72"/>
                </a:cxn>
                <a:cxn ang="0">
                  <a:pos x="74" y="82"/>
                </a:cxn>
                <a:cxn ang="0">
                  <a:pos x="70" y="92"/>
                </a:cxn>
                <a:cxn ang="0">
                  <a:pos x="66" y="98"/>
                </a:cxn>
                <a:cxn ang="0">
                  <a:pos x="64" y="102"/>
                </a:cxn>
                <a:cxn ang="0">
                  <a:pos x="60" y="110"/>
                </a:cxn>
                <a:cxn ang="0">
                  <a:pos x="56" y="112"/>
                </a:cxn>
                <a:cxn ang="0">
                  <a:pos x="50" y="112"/>
                </a:cxn>
                <a:cxn ang="0">
                  <a:pos x="44" y="112"/>
                </a:cxn>
                <a:cxn ang="0">
                  <a:pos x="38" y="116"/>
                </a:cxn>
                <a:cxn ang="0">
                  <a:pos x="34" y="114"/>
                </a:cxn>
                <a:cxn ang="0">
                  <a:pos x="32" y="112"/>
                </a:cxn>
                <a:cxn ang="0">
                  <a:pos x="28" y="112"/>
                </a:cxn>
                <a:cxn ang="0">
                  <a:pos x="18" y="116"/>
                </a:cxn>
              </a:cxnLst>
              <a:rect l="0" t="0" r="r" b="b"/>
              <a:pathLst>
                <a:path w="88" h="122">
                  <a:moveTo>
                    <a:pt x="10" y="120"/>
                  </a:moveTo>
                  <a:lnTo>
                    <a:pt x="10" y="120"/>
                  </a:lnTo>
                  <a:lnTo>
                    <a:pt x="12" y="122"/>
                  </a:lnTo>
                  <a:lnTo>
                    <a:pt x="12" y="122"/>
                  </a:lnTo>
                  <a:lnTo>
                    <a:pt x="12" y="122"/>
                  </a:lnTo>
                  <a:lnTo>
                    <a:pt x="10" y="120"/>
                  </a:lnTo>
                  <a:lnTo>
                    <a:pt x="0" y="108"/>
                  </a:lnTo>
                  <a:lnTo>
                    <a:pt x="0" y="104"/>
                  </a:lnTo>
                  <a:lnTo>
                    <a:pt x="0" y="104"/>
                  </a:lnTo>
                  <a:lnTo>
                    <a:pt x="2" y="102"/>
                  </a:lnTo>
                  <a:lnTo>
                    <a:pt x="4" y="100"/>
                  </a:lnTo>
                  <a:lnTo>
                    <a:pt x="6" y="98"/>
                  </a:lnTo>
                  <a:lnTo>
                    <a:pt x="6" y="96"/>
                  </a:lnTo>
                  <a:lnTo>
                    <a:pt x="8" y="96"/>
                  </a:lnTo>
                  <a:lnTo>
                    <a:pt x="10" y="92"/>
                  </a:lnTo>
                  <a:lnTo>
                    <a:pt x="14" y="92"/>
                  </a:lnTo>
                  <a:lnTo>
                    <a:pt x="18" y="90"/>
                  </a:lnTo>
                  <a:lnTo>
                    <a:pt x="20" y="84"/>
                  </a:lnTo>
                  <a:lnTo>
                    <a:pt x="22" y="90"/>
                  </a:lnTo>
                  <a:lnTo>
                    <a:pt x="24" y="90"/>
                  </a:lnTo>
                  <a:lnTo>
                    <a:pt x="28" y="90"/>
                  </a:lnTo>
                  <a:lnTo>
                    <a:pt x="32" y="88"/>
                  </a:lnTo>
                  <a:lnTo>
                    <a:pt x="38" y="86"/>
                  </a:lnTo>
                  <a:lnTo>
                    <a:pt x="44" y="84"/>
                  </a:lnTo>
                  <a:lnTo>
                    <a:pt x="46" y="82"/>
                  </a:lnTo>
                  <a:lnTo>
                    <a:pt x="48" y="82"/>
                  </a:lnTo>
                  <a:lnTo>
                    <a:pt x="48" y="80"/>
                  </a:lnTo>
                  <a:lnTo>
                    <a:pt x="48" y="78"/>
                  </a:lnTo>
                  <a:lnTo>
                    <a:pt x="50" y="74"/>
                  </a:lnTo>
                  <a:lnTo>
                    <a:pt x="50" y="66"/>
                  </a:lnTo>
                  <a:lnTo>
                    <a:pt x="50" y="58"/>
                  </a:lnTo>
                  <a:lnTo>
                    <a:pt x="44" y="58"/>
                  </a:lnTo>
                  <a:lnTo>
                    <a:pt x="44" y="58"/>
                  </a:lnTo>
                  <a:lnTo>
                    <a:pt x="44" y="56"/>
                  </a:lnTo>
                  <a:lnTo>
                    <a:pt x="44" y="52"/>
                  </a:lnTo>
                  <a:lnTo>
                    <a:pt x="44" y="50"/>
                  </a:lnTo>
                  <a:lnTo>
                    <a:pt x="44" y="48"/>
                  </a:lnTo>
                  <a:lnTo>
                    <a:pt x="46" y="48"/>
                  </a:lnTo>
                  <a:lnTo>
                    <a:pt x="48" y="48"/>
                  </a:lnTo>
                  <a:lnTo>
                    <a:pt x="48" y="46"/>
                  </a:lnTo>
                  <a:lnTo>
                    <a:pt x="48" y="42"/>
                  </a:lnTo>
                  <a:lnTo>
                    <a:pt x="50" y="40"/>
                  </a:lnTo>
                  <a:lnTo>
                    <a:pt x="50" y="36"/>
                  </a:lnTo>
                  <a:lnTo>
                    <a:pt x="48" y="34"/>
                  </a:lnTo>
                  <a:lnTo>
                    <a:pt x="30" y="32"/>
                  </a:lnTo>
                  <a:lnTo>
                    <a:pt x="30" y="32"/>
                  </a:lnTo>
                  <a:lnTo>
                    <a:pt x="28" y="28"/>
                  </a:lnTo>
                  <a:lnTo>
                    <a:pt x="28" y="24"/>
                  </a:lnTo>
                  <a:lnTo>
                    <a:pt x="28" y="22"/>
                  </a:lnTo>
                  <a:lnTo>
                    <a:pt x="32" y="22"/>
                  </a:lnTo>
                  <a:lnTo>
                    <a:pt x="42" y="22"/>
                  </a:lnTo>
                  <a:lnTo>
                    <a:pt x="56" y="20"/>
                  </a:lnTo>
                  <a:lnTo>
                    <a:pt x="66" y="20"/>
                  </a:lnTo>
                  <a:lnTo>
                    <a:pt x="72" y="22"/>
                  </a:lnTo>
                  <a:lnTo>
                    <a:pt x="72" y="20"/>
                  </a:lnTo>
                  <a:lnTo>
                    <a:pt x="72" y="18"/>
                  </a:lnTo>
                  <a:lnTo>
                    <a:pt x="70" y="16"/>
                  </a:lnTo>
                  <a:lnTo>
                    <a:pt x="72" y="12"/>
                  </a:lnTo>
                  <a:lnTo>
                    <a:pt x="74" y="8"/>
                  </a:lnTo>
                  <a:lnTo>
                    <a:pt x="78" y="6"/>
                  </a:lnTo>
                  <a:lnTo>
                    <a:pt x="80" y="6"/>
                  </a:lnTo>
                  <a:lnTo>
                    <a:pt x="82" y="4"/>
                  </a:lnTo>
                  <a:lnTo>
                    <a:pt x="84" y="2"/>
                  </a:lnTo>
                  <a:lnTo>
                    <a:pt x="86" y="0"/>
                  </a:lnTo>
                  <a:lnTo>
                    <a:pt x="86" y="0"/>
                  </a:lnTo>
                  <a:lnTo>
                    <a:pt x="88" y="0"/>
                  </a:lnTo>
                  <a:lnTo>
                    <a:pt x="88" y="4"/>
                  </a:lnTo>
                  <a:lnTo>
                    <a:pt x="88" y="10"/>
                  </a:lnTo>
                  <a:lnTo>
                    <a:pt x="88" y="10"/>
                  </a:lnTo>
                  <a:lnTo>
                    <a:pt x="88" y="14"/>
                  </a:lnTo>
                  <a:lnTo>
                    <a:pt x="88" y="18"/>
                  </a:lnTo>
                  <a:lnTo>
                    <a:pt x="86" y="24"/>
                  </a:lnTo>
                  <a:lnTo>
                    <a:pt x="86" y="28"/>
                  </a:lnTo>
                  <a:lnTo>
                    <a:pt x="86" y="34"/>
                  </a:lnTo>
                  <a:lnTo>
                    <a:pt x="86" y="38"/>
                  </a:lnTo>
                  <a:lnTo>
                    <a:pt x="86" y="40"/>
                  </a:lnTo>
                  <a:lnTo>
                    <a:pt x="86" y="44"/>
                  </a:lnTo>
                  <a:lnTo>
                    <a:pt x="86" y="48"/>
                  </a:lnTo>
                  <a:lnTo>
                    <a:pt x="84" y="54"/>
                  </a:lnTo>
                  <a:lnTo>
                    <a:pt x="84" y="60"/>
                  </a:lnTo>
                  <a:lnTo>
                    <a:pt x="82" y="66"/>
                  </a:lnTo>
                  <a:lnTo>
                    <a:pt x="80" y="68"/>
                  </a:lnTo>
                  <a:lnTo>
                    <a:pt x="80" y="70"/>
                  </a:lnTo>
                  <a:lnTo>
                    <a:pt x="78" y="72"/>
                  </a:lnTo>
                  <a:lnTo>
                    <a:pt x="76" y="78"/>
                  </a:lnTo>
                  <a:lnTo>
                    <a:pt x="74" y="82"/>
                  </a:lnTo>
                  <a:lnTo>
                    <a:pt x="72" y="88"/>
                  </a:lnTo>
                  <a:lnTo>
                    <a:pt x="70" y="92"/>
                  </a:lnTo>
                  <a:lnTo>
                    <a:pt x="68" y="96"/>
                  </a:lnTo>
                  <a:lnTo>
                    <a:pt x="66" y="98"/>
                  </a:lnTo>
                  <a:lnTo>
                    <a:pt x="66" y="100"/>
                  </a:lnTo>
                  <a:lnTo>
                    <a:pt x="64" y="102"/>
                  </a:lnTo>
                  <a:lnTo>
                    <a:pt x="62" y="106"/>
                  </a:lnTo>
                  <a:lnTo>
                    <a:pt x="60" y="110"/>
                  </a:lnTo>
                  <a:lnTo>
                    <a:pt x="56" y="112"/>
                  </a:lnTo>
                  <a:lnTo>
                    <a:pt x="56" y="112"/>
                  </a:lnTo>
                  <a:lnTo>
                    <a:pt x="54" y="112"/>
                  </a:lnTo>
                  <a:lnTo>
                    <a:pt x="50" y="112"/>
                  </a:lnTo>
                  <a:lnTo>
                    <a:pt x="46" y="110"/>
                  </a:lnTo>
                  <a:lnTo>
                    <a:pt x="44" y="112"/>
                  </a:lnTo>
                  <a:lnTo>
                    <a:pt x="42" y="112"/>
                  </a:lnTo>
                  <a:lnTo>
                    <a:pt x="38" y="116"/>
                  </a:lnTo>
                  <a:lnTo>
                    <a:pt x="34" y="114"/>
                  </a:lnTo>
                  <a:lnTo>
                    <a:pt x="34" y="114"/>
                  </a:lnTo>
                  <a:lnTo>
                    <a:pt x="34" y="112"/>
                  </a:lnTo>
                  <a:lnTo>
                    <a:pt x="32" y="112"/>
                  </a:lnTo>
                  <a:lnTo>
                    <a:pt x="30" y="112"/>
                  </a:lnTo>
                  <a:lnTo>
                    <a:pt x="28" y="112"/>
                  </a:lnTo>
                  <a:lnTo>
                    <a:pt x="24" y="114"/>
                  </a:lnTo>
                  <a:lnTo>
                    <a:pt x="18" y="116"/>
                  </a:lnTo>
                  <a:lnTo>
                    <a:pt x="10" y="1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1" name="Freeform 101"/>
            <p:cNvSpPr>
              <a:spLocks/>
            </p:cNvSpPr>
            <p:nvPr/>
          </p:nvSpPr>
          <p:spPr bwMode="gray">
            <a:xfrm>
              <a:off x="987" y="3200"/>
              <a:ext cx="130" cy="156"/>
            </a:xfrm>
            <a:custGeom>
              <a:avLst/>
              <a:gdLst/>
              <a:ahLst/>
              <a:cxnLst>
                <a:cxn ang="0">
                  <a:pos x="24" y="2"/>
                </a:cxn>
                <a:cxn ang="0">
                  <a:pos x="42" y="0"/>
                </a:cxn>
                <a:cxn ang="0">
                  <a:pos x="56" y="0"/>
                </a:cxn>
                <a:cxn ang="0">
                  <a:pos x="86" y="26"/>
                </a:cxn>
                <a:cxn ang="0">
                  <a:pos x="86" y="18"/>
                </a:cxn>
                <a:cxn ang="0">
                  <a:pos x="88" y="14"/>
                </a:cxn>
                <a:cxn ang="0">
                  <a:pos x="102" y="18"/>
                </a:cxn>
                <a:cxn ang="0">
                  <a:pos x="112" y="24"/>
                </a:cxn>
                <a:cxn ang="0">
                  <a:pos x="112" y="34"/>
                </a:cxn>
                <a:cxn ang="0">
                  <a:pos x="114" y="38"/>
                </a:cxn>
                <a:cxn ang="0">
                  <a:pos x="116" y="48"/>
                </a:cxn>
                <a:cxn ang="0">
                  <a:pos x="114" y="56"/>
                </a:cxn>
                <a:cxn ang="0">
                  <a:pos x="114" y="60"/>
                </a:cxn>
                <a:cxn ang="0">
                  <a:pos x="128" y="62"/>
                </a:cxn>
                <a:cxn ang="0">
                  <a:pos x="128" y="70"/>
                </a:cxn>
                <a:cxn ang="0">
                  <a:pos x="128" y="82"/>
                </a:cxn>
                <a:cxn ang="0">
                  <a:pos x="128" y="88"/>
                </a:cxn>
                <a:cxn ang="0">
                  <a:pos x="112" y="136"/>
                </a:cxn>
                <a:cxn ang="0">
                  <a:pos x="114" y="138"/>
                </a:cxn>
                <a:cxn ang="0">
                  <a:pos x="118" y="144"/>
                </a:cxn>
                <a:cxn ang="0">
                  <a:pos x="130" y="152"/>
                </a:cxn>
                <a:cxn ang="0">
                  <a:pos x="126" y="152"/>
                </a:cxn>
                <a:cxn ang="0">
                  <a:pos x="116" y="154"/>
                </a:cxn>
                <a:cxn ang="0">
                  <a:pos x="106" y="156"/>
                </a:cxn>
                <a:cxn ang="0">
                  <a:pos x="100" y="156"/>
                </a:cxn>
                <a:cxn ang="0">
                  <a:pos x="92" y="156"/>
                </a:cxn>
                <a:cxn ang="0">
                  <a:pos x="82" y="154"/>
                </a:cxn>
                <a:cxn ang="0">
                  <a:pos x="76" y="150"/>
                </a:cxn>
                <a:cxn ang="0">
                  <a:pos x="30" y="150"/>
                </a:cxn>
                <a:cxn ang="0">
                  <a:pos x="24" y="150"/>
                </a:cxn>
                <a:cxn ang="0">
                  <a:pos x="20" y="144"/>
                </a:cxn>
                <a:cxn ang="0">
                  <a:pos x="16" y="142"/>
                </a:cxn>
                <a:cxn ang="0">
                  <a:pos x="6" y="142"/>
                </a:cxn>
                <a:cxn ang="0">
                  <a:pos x="2" y="140"/>
                </a:cxn>
                <a:cxn ang="0">
                  <a:pos x="6" y="118"/>
                </a:cxn>
                <a:cxn ang="0">
                  <a:pos x="10" y="100"/>
                </a:cxn>
                <a:cxn ang="0">
                  <a:pos x="12" y="94"/>
                </a:cxn>
                <a:cxn ang="0">
                  <a:pos x="16" y="82"/>
                </a:cxn>
                <a:cxn ang="0">
                  <a:pos x="24" y="68"/>
                </a:cxn>
                <a:cxn ang="0">
                  <a:pos x="26" y="68"/>
                </a:cxn>
                <a:cxn ang="0">
                  <a:pos x="28" y="66"/>
                </a:cxn>
                <a:cxn ang="0">
                  <a:pos x="28" y="58"/>
                </a:cxn>
                <a:cxn ang="0">
                  <a:pos x="26" y="46"/>
                </a:cxn>
                <a:cxn ang="0">
                  <a:pos x="14" y="16"/>
                </a:cxn>
                <a:cxn ang="0">
                  <a:pos x="6" y="4"/>
                </a:cxn>
              </a:cxnLst>
              <a:rect l="0" t="0" r="r" b="b"/>
              <a:pathLst>
                <a:path w="130" h="156">
                  <a:moveTo>
                    <a:pt x="6" y="4"/>
                  </a:moveTo>
                  <a:lnTo>
                    <a:pt x="24" y="2"/>
                  </a:lnTo>
                  <a:lnTo>
                    <a:pt x="32" y="0"/>
                  </a:lnTo>
                  <a:lnTo>
                    <a:pt x="42" y="0"/>
                  </a:lnTo>
                  <a:lnTo>
                    <a:pt x="52" y="0"/>
                  </a:lnTo>
                  <a:lnTo>
                    <a:pt x="56" y="0"/>
                  </a:lnTo>
                  <a:lnTo>
                    <a:pt x="64" y="24"/>
                  </a:lnTo>
                  <a:lnTo>
                    <a:pt x="86" y="26"/>
                  </a:lnTo>
                  <a:lnTo>
                    <a:pt x="86" y="22"/>
                  </a:lnTo>
                  <a:lnTo>
                    <a:pt x="86" y="18"/>
                  </a:lnTo>
                  <a:lnTo>
                    <a:pt x="88" y="14"/>
                  </a:lnTo>
                  <a:lnTo>
                    <a:pt x="88" y="14"/>
                  </a:lnTo>
                  <a:lnTo>
                    <a:pt x="102" y="12"/>
                  </a:lnTo>
                  <a:lnTo>
                    <a:pt x="102" y="18"/>
                  </a:lnTo>
                  <a:lnTo>
                    <a:pt x="112" y="18"/>
                  </a:lnTo>
                  <a:lnTo>
                    <a:pt x="112" y="24"/>
                  </a:lnTo>
                  <a:lnTo>
                    <a:pt x="112" y="28"/>
                  </a:lnTo>
                  <a:lnTo>
                    <a:pt x="112" y="34"/>
                  </a:lnTo>
                  <a:lnTo>
                    <a:pt x="114" y="38"/>
                  </a:lnTo>
                  <a:lnTo>
                    <a:pt x="114" y="38"/>
                  </a:lnTo>
                  <a:lnTo>
                    <a:pt x="116" y="42"/>
                  </a:lnTo>
                  <a:lnTo>
                    <a:pt x="116" y="48"/>
                  </a:lnTo>
                  <a:lnTo>
                    <a:pt x="116" y="52"/>
                  </a:lnTo>
                  <a:lnTo>
                    <a:pt x="114" y="56"/>
                  </a:lnTo>
                  <a:lnTo>
                    <a:pt x="114" y="60"/>
                  </a:lnTo>
                  <a:lnTo>
                    <a:pt x="114" y="60"/>
                  </a:lnTo>
                  <a:lnTo>
                    <a:pt x="128" y="62"/>
                  </a:lnTo>
                  <a:lnTo>
                    <a:pt x="128" y="62"/>
                  </a:lnTo>
                  <a:lnTo>
                    <a:pt x="128" y="66"/>
                  </a:lnTo>
                  <a:lnTo>
                    <a:pt x="128" y="70"/>
                  </a:lnTo>
                  <a:lnTo>
                    <a:pt x="128" y="76"/>
                  </a:lnTo>
                  <a:lnTo>
                    <a:pt x="128" y="82"/>
                  </a:lnTo>
                  <a:lnTo>
                    <a:pt x="128" y="86"/>
                  </a:lnTo>
                  <a:lnTo>
                    <a:pt x="128" y="88"/>
                  </a:lnTo>
                  <a:lnTo>
                    <a:pt x="112" y="90"/>
                  </a:lnTo>
                  <a:lnTo>
                    <a:pt x="112" y="136"/>
                  </a:lnTo>
                  <a:lnTo>
                    <a:pt x="112" y="136"/>
                  </a:lnTo>
                  <a:lnTo>
                    <a:pt x="114" y="138"/>
                  </a:lnTo>
                  <a:lnTo>
                    <a:pt x="116" y="140"/>
                  </a:lnTo>
                  <a:lnTo>
                    <a:pt x="118" y="144"/>
                  </a:lnTo>
                  <a:lnTo>
                    <a:pt x="124" y="148"/>
                  </a:lnTo>
                  <a:lnTo>
                    <a:pt x="130" y="152"/>
                  </a:lnTo>
                  <a:lnTo>
                    <a:pt x="130" y="152"/>
                  </a:lnTo>
                  <a:lnTo>
                    <a:pt x="126" y="152"/>
                  </a:lnTo>
                  <a:lnTo>
                    <a:pt x="122" y="152"/>
                  </a:lnTo>
                  <a:lnTo>
                    <a:pt x="116" y="154"/>
                  </a:lnTo>
                  <a:lnTo>
                    <a:pt x="110" y="154"/>
                  </a:lnTo>
                  <a:lnTo>
                    <a:pt x="106" y="156"/>
                  </a:lnTo>
                  <a:lnTo>
                    <a:pt x="102" y="156"/>
                  </a:lnTo>
                  <a:lnTo>
                    <a:pt x="100" y="156"/>
                  </a:lnTo>
                  <a:lnTo>
                    <a:pt x="98" y="156"/>
                  </a:lnTo>
                  <a:lnTo>
                    <a:pt x="92" y="156"/>
                  </a:lnTo>
                  <a:lnTo>
                    <a:pt x="88" y="154"/>
                  </a:lnTo>
                  <a:lnTo>
                    <a:pt x="82" y="154"/>
                  </a:lnTo>
                  <a:lnTo>
                    <a:pt x="78" y="152"/>
                  </a:lnTo>
                  <a:lnTo>
                    <a:pt x="76" y="150"/>
                  </a:lnTo>
                  <a:lnTo>
                    <a:pt x="32" y="150"/>
                  </a:lnTo>
                  <a:lnTo>
                    <a:pt x="30" y="150"/>
                  </a:lnTo>
                  <a:lnTo>
                    <a:pt x="28" y="150"/>
                  </a:lnTo>
                  <a:lnTo>
                    <a:pt x="24" y="150"/>
                  </a:lnTo>
                  <a:lnTo>
                    <a:pt x="22" y="148"/>
                  </a:lnTo>
                  <a:lnTo>
                    <a:pt x="20" y="144"/>
                  </a:lnTo>
                  <a:lnTo>
                    <a:pt x="18" y="144"/>
                  </a:lnTo>
                  <a:lnTo>
                    <a:pt x="16" y="142"/>
                  </a:lnTo>
                  <a:lnTo>
                    <a:pt x="12" y="142"/>
                  </a:lnTo>
                  <a:lnTo>
                    <a:pt x="6" y="142"/>
                  </a:lnTo>
                  <a:lnTo>
                    <a:pt x="0" y="144"/>
                  </a:lnTo>
                  <a:lnTo>
                    <a:pt x="2" y="140"/>
                  </a:lnTo>
                  <a:lnTo>
                    <a:pt x="4" y="130"/>
                  </a:lnTo>
                  <a:lnTo>
                    <a:pt x="6" y="118"/>
                  </a:lnTo>
                  <a:lnTo>
                    <a:pt x="10" y="108"/>
                  </a:lnTo>
                  <a:lnTo>
                    <a:pt x="10" y="100"/>
                  </a:lnTo>
                  <a:lnTo>
                    <a:pt x="10" y="98"/>
                  </a:lnTo>
                  <a:lnTo>
                    <a:pt x="12" y="94"/>
                  </a:lnTo>
                  <a:lnTo>
                    <a:pt x="14" y="90"/>
                  </a:lnTo>
                  <a:lnTo>
                    <a:pt x="16" y="82"/>
                  </a:lnTo>
                  <a:lnTo>
                    <a:pt x="20" y="76"/>
                  </a:lnTo>
                  <a:lnTo>
                    <a:pt x="24" y="68"/>
                  </a:lnTo>
                  <a:lnTo>
                    <a:pt x="26" y="68"/>
                  </a:lnTo>
                  <a:lnTo>
                    <a:pt x="26" y="68"/>
                  </a:lnTo>
                  <a:lnTo>
                    <a:pt x="26" y="68"/>
                  </a:lnTo>
                  <a:lnTo>
                    <a:pt x="28" y="66"/>
                  </a:lnTo>
                  <a:lnTo>
                    <a:pt x="28" y="62"/>
                  </a:lnTo>
                  <a:lnTo>
                    <a:pt x="28" y="58"/>
                  </a:lnTo>
                  <a:lnTo>
                    <a:pt x="28" y="54"/>
                  </a:lnTo>
                  <a:lnTo>
                    <a:pt x="26" y="46"/>
                  </a:lnTo>
                  <a:lnTo>
                    <a:pt x="24" y="38"/>
                  </a:lnTo>
                  <a:lnTo>
                    <a:pt x="14" y="16"/>
                  </a:lnTo>
                  <a:lnTo>
                    <a:pt x="6" y="10"/>
                  </a:lnTo>
                  <a:lnTo>
                    <a:pt x="6"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2" name="Freeform 102"/>
            <p:cNvSpPr>
              <a:spLocks/>
            </p:cNvSpPr>
            <p:nvPr/>
          </p:nvSpPr>
          <p:spPr bwMode="gray">
            <a:xfrm>
              <a:off x="991" y="3042"/>
              <a:ext cx="254" cy="258"/>
            </a:xfrm>
            <a:custGeom>
              <a:avLst/>
              <a:gdLst/>
              <a:ahLst/>
              <a:cxnLst>
                <a:cxn ang="0">
                  <a:pos x="24" y="132"/>
                </a:cxn>
                <a:cxn ang="0">
                  <a:pos x="32" y="128"/>
                </a:cxn>
                <a:cxn ang="0">
                  <a:pos x="40" y="130"/>
                </a:cxn>
                <a:cxn ang="0">
                  <a:pos x="46" y="128"/>
                </a:cxn>
                <a:cxn ang="0">
                  <a:pos x="50" y="120"/>
                </a:cxn>
                <a:cxn ang="0">
                  <a:pos x="66" y="86"/>
                </a:cxn>
                <a:cxn ang="0">
                  <a:pos x="68" y="80"/>
                </a:cxn>
                <a:cxn ang="0">
                  <a:pos x="72" y="70"/>
                </a:cxn>
                <a:cxn ang="0">
                  <a:pos x="72" y="52"/>
                </a:cxn>
                <a:cxn ang="0">
                  <a:pos x="72" y="40"/>
                </a:cxn>
                <a:cxn ang="0">
                  <a:pos x="76" y="30"/>
                </a:cxn>
                <a:cxn ang="0">
                  <a:pos x="72" y="18"/>
                </a:cxn>
                <a:cxn ang="0">
                  <a:pos x="74" y="12"/>
                </a:cxn>
                <a:cxn ang="0">
                  <a:pos x="84" y="6"/>
                </a:cxn>
                <a:cxn ang="0">
                  <a:pos x="92" y="8"/>
                </a:cxn>
                <a:cxn ang="0">
                  <a:pos x="96" y="16"/>
                </a:cxn>
                <a:cxn ang="0">
                  <a:pos x="104" y="14"/>
                </a:cxn>
                <a:cxn ang="0">
                  <a:pos x="122" y="12"/>
                </a:cxn>
                <a:cxn ang="0">
                  <a:pos x="130" y="12"/>
                </a:cxn>
                <a:cxn ang="0">
                  <a:pos x="180" y="2"/>
                </a:cxn>
                <a:cxn ang="0">
                  <a:pos x="188" y="10"/>
                </a:cxn>
                <a:cxn ang="0">
                  <a:pos x="202" y="14"/>
                </a:cxn>
                <a:cxn ang="0">
                  <a:pos x="212" y="18"/>
                </a:cxn>
                <a:cxn ang="0">
                  <a:pos x="222" y="24"/>
                </a:cxn>
                <a:cxn ang="0">
                  <a:pos x="244" y="26"/>
                </a:cxn>
                <a:cxn ang="0">
                  <a:pos x="242" y="32"/>
                </a:cxn>
                <a:cxn ang="0">
                  <a:pos x="240" y="40"/>
                </a:cxn>
                <a:cxn ang="0">
                  <a:pos x="238" y="50"/>
                </a:cxn>
                <a:cxn ang="0">
                  <a:pos x="236" y="60"/>
                </a:cxn>
                <a:cxn ang="0">
                  <a:pos x="230" y="74"/>
                </a:cxn>
                <a:cxn ang="0">
                  <a:pos x="234" y="118"/>
                </a:cxn>
                <a:cxn ang="0">
                  <a:pos x="244" y="170"/>
                </a:cxn>
                <a:cxn ang="0">
                  <a:pos x="250" y="194"/>
                </a:cxn>
                <a:cxn ang="0">
                  <a:pos x="242" y="194"/>
                </a:cxn>
                <a:cxn ang="0">
                  <a:pos x="232" y="196"/>
                </a:cxn>
                <a:cxn ang="0">
                  <a:pos x="226" y="204"/>
                </a:cxn>
                <a:cxn ang="0">
                  <a:pos x="228" y="214"/>
                </a:cxn>
                <a:cxn ang="0">
                  <a:pos x="234" y="228"/>
                </a:cxn>
                <a:cxn ang="0">
                  <a:pos x="240" y="240"/>
                </a:cxn>
                <a:cxn ang="0">
                  <a:pos x="250" y="258"/>
                </a:cxn>
                <a:cxn ang="0">
                  <a:pos x="214" y="230"/>
                </a:cxn>
                <a:cxn ang="0">
                  <a:pos x="210" y="230"/>
                </a:cxn>
                <a:cxn ang="0">
                  <a:pos x="206" y="224"/>
                </a:cxn>
                <a:cxn ang="0">
                  <a:pos x="204" y="230"/>
                </a:cxn>
                <a:cxn ang="0">
                  <a:pos x="192" y="230"/>
                </a:cxn>
                <a:cxn ang="0">
                  <a:pos x="164" y="224"/>
                </a:cxn>
                <a:cxn ang="0">
                  <a:pos x="158" y="222"/>
                </a:cxn>
                <a:cxn ang="0">
                  <a:pos x="156" y="220"/>
                </a:cxn>
                <a:cxn ang="0">
                  <a:pos x="146" y="218"/>
                </a:cxn>
                <a:cxn ang="0">
                  <a:pos x="136" y="218"/>
                </a:cxn>
                <a:cxn ang="0">
                  <a:pos x="110" y="218"/>
                </a:cxn>
                <a:cxn ang="0">
                  <a:pos x="112" y="210"/>
                </a:cxn>
                <a:cxn ang="0">
                  <a:pos x="110" y="196"/>
                </a:cxn>
                <a:cxn ang="0">
                  <a:pos x="108" y="186"/>
                </a:cxn>
                <a:cxn ang="0">
                  <a:pos x="98" y="176"/>
                </a:cxn>
                <a:cxn ang="0">
                  <a:pos x="84" y="172"/>
                </a:cxn>
                <a:cxn ang="0">
                  <a:pos x="82" y="184"/>
                </a:cxn>
                <a:cxn ang="0">
                  <a:pos x="48" y="158"/>
                </a:cxn>
                <a:cxn ang="0">
                  <a:pos x="20" y="160"/>
                </a:cxn>
              </a:cxnLst>
              <a:rect l="0" t="0" r="r" b="b"/>
              <a:pathLst>
                <a:path w="254" h="258">
                  <a:moveTo>
                    <a:pt x="0" y="152"/>
                  </a:moveTo>
                  <a:lnTo>
                    <a:pt x="24" y="134"/>
                  </a:lnTo>
                  <a:lnTo>
                    <a:pt x="24" y="132"/>
                  </a:lnTo>
                  <a:lnTo>
                    <a:pt x="26" y="132"/>
                  </a:lnTo>
                  <a:lnTo>
                    <a:pt x="28" y="130"/>
                  </a:lnTo>
                  <a:lnTo>
                    <a:pt x="32" y="128"/>
                  </a:lnTo>
                  <a:lnTo>
                    <a:pt x="38" y="130"/>
                  </a:lnTo>
                  <a:lnTo>
                    <a:pt x="38" y="130"/>
                  </a:lnTo>
                  <a:lnTo>
                    <a:pt x="40" y="130"/>
                  </a:lnTo>
                  <a:lnTo>
                    <a:pt x="42" y="130"/>
                  </a:lnTo>
                  <a:lnTo>
                    <a:pt x="44" y="130"/>
                  </a:lnTo>
                  <a:lnTo>
                    <a:pt x="46" y="128"/>
                  </a:lnTo>
                  <a:lnTo>
                    <a:pt x="48" y="124"/>
                  </a:lnTo>
                  <a:lnTo>
                    <a:pt x="50" y="124"/>
                  </a:lnTo>
                  <a:lnTo>
                    <a:pt x="50" y="120"/>
                  </a:lnTo>
                  <a:lnTo>
                    <a:pt x="54" y="114"/>
                  </a:lnTo>
                  <a:lnTo>
                    <a:pt x="58" y="106"/>
                  </a:lnTo>
                  <a:lnTo>
                    <a:pt x="66" y="86"/>
                  </a:lnTo>
                  <a:lnTo>
                    <a:pt x="66" y="86"/>
                  </a:lnTo>
                  <a:lnTo>
                    <a:pt x="68" y="84"/>
                  </a:lnTo>
                  <a:lnTo>
                    <a:pt x="68" y="80"/>
                  </a:lnTo>
                  <a:lnTo>
                    <a:pt x="70" y="74"/>
                  </a:lnTo>
                  <a:lnTo>
                    <a:pt x="70" y="72"/>
                  </a:lnTo>
                  <a:lnTo>
                    <a:pt x="72" y="70"/>
                  </a:lnTo>
                  <a:lnTo>
                    <a:pt x="72" y="64"/>
                  </a:lnTo>
                  <a:lnTo>
                    <a:pt x="72" y="58"/>
                  </a:lnTo>
                  <a:lnTo>
                    <a:pt x="72" y="52"/>
                  </a:lnTo>
                  <a:lnTo>
                    <a:pt x="72" y="52"/>
                  </a:lnTo>
                  <a:lnTo>
                    <a:pt x="72" y="46"/>
                  </a:lnTo>
                  <a:lnTo>
                    <a:pt x="72" y="40"/>
                  </a:lnTo>
                  <a:lnTo>
                    <a:pt x="74" y="34"/>
                  </a:lnTo>
                  <a:lnTo>
                    <a:pt x="74" y="32"/>
                  </a:lnTo>
                  <a:lnTo>
                    <a:pt x="76" y="30"/>
                  </a:lnTo>
                  <a:lnTo>
                    <a:pt x="76" y="24"/>
                  </a:lnTo>
                  <a:lnTo>
                    <a:pt x="74" y="20"/>
                  </a:lnTo>
                  <a:lnTo>
                    <a:pt x="72" y="18"/>
                  </a:lnTo>
                  <a:lnTo>
                    <a:pt x="72" y="16"/>
                  </a:lnTo>
                  <a:lnTo>
                    <a:pt x="72" y="14"/>
                  </a:lnTo>
                  <a:lnTo>
                    <a:pt x="74" y="12"/>
                  </a:lnTo>
                  <a:lnTo>
                    <a:pt x="76" y="10"/>
                  </a:lnTo>
                  <a:lnTo>
                    <a:pt x="80" y="6"/>
                  </a:lnTo>
                  <a:lnTo>
                    <a:pt x="84" y="6"/>
                  </a:lnTo>
                  <a:lnTo>
                    <a:pt x="90" y="4"/>
                  </a:lnTo>
                  <a:lnTo>
                    <a:pt x="90" y="6"/>
                  </a:lnTo>
                  <a:lnTo>
                    <a:pt x="92" y="8"/>
                  </a:lnTo>
                  <a:lnTo>
                    <a:pt x="94" y="10"/>
                  </a:lnTo>
                  <a:lnTo>
                    <a:pt x="96" y="14"/>
                  </a:lnTo>
                  <a:lnTo>
                    <a:pt x="96" y="16"/>
                  </a:lnTo>
                  <a:lnTo>
                    <a:pt x="98" y="16"/>
                  </a:lnTo>
                  <a:lnTo>
                    <a:pt x="100" y="14"/>
                  </a:lnTo>
                  <a:lnTo>
                    <a:pt x="104" y="14"/>
                  </a:lnTo>
                  <a:lnTo>
                    <a:pt x="110" y="12"/>
                  </a:lnTo>
                  <a:lnTo>
                    <a:pt x="116" y="12"/>
                  </a:lnTo>
                  <a:lnTo>
                    <a:pt x="122" y="12"/>
                  </a:lnTo>
                  <a:lnTo>
                    <a:pt x="122" y="12"/>
                  </a:lnTo>
                  <a:lnTo>
                    <a:pt x="126" y="12"/>
                  </a:lnTo>
                  <a:lnTo>
                    <a:pt x="130" y="12"/>
                  </a:lnTo>
                  <a:lnTo>
                    <a:pt x="134" y="10"/>
                  </a:lnTo>
                  <a:lnTo>
                    <a:pt x="180" y="0"/>
                  </a:lnTo>
                  <a:lnTo>
                    <a:pt x="180" y="2"/>
                  </a:lnTo>
                  <a:lnTo>
                    <a:pt x="182" y="4"/>
                  </a:lnTo>
                  <a:lnTo>
                    <a:pt x="184" y="6"/>
                  </a:lnTo>
                  <a:lnTo>
                    <a:pt x="188" y="10"/>
                  </a:lnTo>
                  <a:lnTo>
                    <a:pt x="194" y="12"/>
                  </a:lnTo>
                  <a:lnTo>
                    <a:pt x="200" y="14"/>
                  </a:lnTo>
                  <a:lnTo>
                    <a:pt x="202" y="14"/>
                  </a:lnTo>
                  <a:lnTo>
                    <a:pt x="204" y="16"/>
                  </a:lnTo>
                  <a:lnTo>
                    <a:pt x="208" y="16"/>
                  </a:lnTo>
                  <a:lnTo>
                    <a:pt x="212" y="18"/>
                  </a:lnTo>
                  <a:lnTo>
                    <a:pt x="216" y="24"/>
                  </a:lnTo>
                  <a:lnTo>
                    <a:pt x="218" y="24"/>
                  </a:lnTo>
                  <a:lnTo>
                    <a:pt x="222" y="24"/>
                  </a:lnTo>
                  <a:lnTo>
                    <a:pt x="228" y="24"/>
                  </a:lnTo>
                  <a:lnTo>
                    <a:pt x="236" y="26"/>
                  </a:lnTo>
                  <a:lnTo>
                    <a:pt x="244" y="26"/>
                  </a:lnTo>
                  <a:lnTo>
                    <a:pt x="244" y="26"/>
                  </a:lnTo>
                  <a:lnTo>
                    <a:pt x="244" y="28"/>
                  </a:lnTo>
                  <a:lnTo>
                    <a:pt x="242" y="32"/>
                  </a:lnTo>
                  <a:lnTo>
                    <a:pt x="242" y="36"/>
                  </a:lnTo>
                  <a:lnTo>
                    <a:pt x="242" y="38"/>
                  </a:lnTo>
                  <a:lnTo>
                    <a:pt x="240" y="40"/>
                  </a:lnTo>
                  <a:lnTo>
                    <a:pt x="238" y="42"/>
                  </a:lnTo>
                  <a:lnTo>
                    <a:pt x="238" y="46"/>
                  </a:lnTo>
                  <a:lnTo>
                    <a:pt x="238" y="50"/>
                  </a:lnTo>
                  <a:lnTo>
                    <a:pt x="238" y="52"/>
                  </a:lnTo>
                  <a:lnTo>
                    <a:pt x="238" y="56"/>
                  </a:lnTo>
                  <a:lnTo>
                    <a:pt x="236" y="60"/>
                  </a:lnTo>
                  <a:lnTo>
                    <a:pt x="234" y="64"/>
                  </a:lnTo>
                  <a:lnTo>
                    <a:pt x="232" y="70"/>
                  </a:lnTo>
                  <a:lnTo>
                    <a:pt x="230" y="74"/>
                  </a:lnTo>
                  <a:lnTo>
                    <a:pt x="230" y="102"/>
                  </a:lnTo>
                  <a:lnTo>
                    <a:pt x="230" y="106"/>
                  </a:lnTo>
                  <a:lnTo>
                    <a:pt x="234" y="118"/>
                  </a:lnTo>
                  <a:lnTo>
                    <a:pt x="238" y="134"/>
                  </a:lnTo>
                  <a:lnTo>
                    <a:pt x="240" y="152"/>
                  </a:lnTo>
                  <a:lnTo>
                    <a:pt x="244" y="170"/>
                  </a:lnTo>
                  <a:lnTo>
                    <a:pt x="248" y="184"/>
                  </a:lnTo>
                  <a:lnTo>
                    <a:pt x="250" y="192"/>
                  </a:lnTo>
                  <a:lnTo>
                    <a:pt x="250" y="194"/>
                  </a:lnTo>
                  <a:lnTo>
                    <a:pt x="248" y="194"/>
                  </a:lnTo>
                  <a:lnTo>
                    <a:pt x="246" y="194"/>
                  </a:lnTo>
                  <a:lnTo>
                    <a:pt x="242" y="194"/>
                  </a:lnTo>
                  <a:lnTo>
                    <a:pt x="240" y="194"/>
                  </a:lnTo>
                  <a:lnTo>
                    <a:pt x="236" y="194"/>
                  </a:lnTo>
                  <a:lnTo>
                    <a:pt x="232" y="196"/>
                  </a:lnTo>
                  <a:lnTo>
                    <a:pt x="230" y="198"/>
                  </a:lnTo>
                  <a:lnTo>
                    <a:pt x="228" y="200"/>
                  </a:lnTo>
                  <a:lnTo>
                    <a:pt x="226" y="204"/>
                  </a:lnTo>
                  <a:lnTo>
                    <a:pt x="226" y="210"/>
                  </a:lnTo>
                  <a:lnTo>
                    <a:pt x="226" y="210"/>
                  </a:lnTo>
                  <a:lnTo>
                    <a:pt x="228" y="214"/>
                  </a:lnTo>
                  <a:lnTo>
                    <a:pt x="230" y="218"/>
                  </a:lnTo>
                  <a:lnTo>
                    <a:pt x="232" y="224"/>
                  </a:lnTo>
                  <a:lnTo>
                    <a:pt x="234" y="228"/>
                  </a:lnTo>
                  <a:lnTo>
                    <a:pt x="236" y="234"/>
                  </a:lnTo>
                  <a:lnTo>
                    <a:pt x="238" y="238"/>
                  </a:lnTo>
                  <a:lnTo>
                    <a:pt x="240" y="240"/>
                  </a:lnTo>
                  <a:lnTo>
                    <a:pt x="254" y="242"/>
                  </a:lnTo>
                  <a:lnTo>
                    <a:pt x="254" y="256"/>
                  </a:lnTo>
                  <a:lnTo>
                    <a:pt x="250" y="258"/>
                  </a:lnTo>
                  <a:lnTo>
                    <a:pt x="238" y="254"/>
                  </a:lnTo>
                  <a:lnTo>
                    <a:pt x="222" y="244"/>
                  </a:lnTo>
                  <a:lnTo>
                    <a:pt x="214" y="230"/>
                  </a:lnTo>
                  <a:lnTo>
                    <a:pt x="214" y="232"/>
                  </a:lnTo>
                  <a:lnTo>
                    <a:pt x="212" y="232"/>
                  </a:lnTo>
                  <a:lnTo>
                    <a:pt x="210" y="230"/>
                  </a:lnTo>
                  <a:lnTo>
                    <a:pt x="208" y="230"/>
                  </a:lnTo>
                  <a:lnTo>
                    <a:pt x="206" y="228"/>
                  </a:lnTo>
                  <a:lnTo>
                    <a:pt x="206" y="224"/>
                  </a:lnTo>
                  <a:lnTo>
                    <a:pt x="206" y="226"/>
                  </a:lnTo>
                  <a:lnTo>
                    <a:pt x="204" y="228"/>
                  </a:lnTo>
                  <a:lnTo>
                    <a:pt x="204" y="230"/>
                  </a:lnTo>
                  <a:lnTo>
                    <a:pt x="200" y="230"/>
                  </a:lnTo>
                  <a:lnTo>
                    <a:pt x="198" y="230"/>
                  </a:lnTo>
                  <a:lnTo>
                    <a:pt x="192" y="230"/>
                  </a:lnTo>
                  <a:lnTo>
                    <a:pt x="182" y="228"/>
                  </a:lnTo>
                  <a:lnTo>
                    <a:pt x="170" y="226"/>
                  </a:lnTo>
                  <a:lnTo>
                    <a:pt x="164" y="224"/>
                  </a:lnTo>
                  <a:lnTo>
                    <a:pt x="162" y="224"/>
                  </a:lnTo>
                  <a:lnTo>
                    <a:pt x="160" y="222"/>
                  </a:lnTo>
                  <a:lnTo>
                    <a:pt x="158" y="222"/>
                  </a:lnTo>
                  <a:lnTo>
                    <a:pt x="158" y="220"/>
                  </a:lnTo>
                  <a:lnTo>
                    <a:pt x="156" y="220"/>
                  </a:lnTo>
                  <a:lnTo>
                    <a:pt x="156" y="220"/>
                  </a:lnTo>
                  <a:lnTo>
                    <a:pt x="154" y="218"/>
                  </a:lnTo>
                  <a:lnTo>
                    <a:pt x="150" y="218"/>
                  </a:lnTo>
                  <a:lnTo>
                    <a:pt x="146" y="218"/>
                  </a:lnTo>
                  <a:lnTo>
                    <a:pt x="144" y="218"/>
                  </a:lnTo>
                  <a:lnTo>
                    <a:pt x="140" y="218"/>
                  </a:lnTo>
                  <a:lnTo>
                    <a:pt x="136" y="218"/>
                  </a:lnTo>
                  <a:lnTo>
                    <a:pt x="130" y="218"/>
                  </a:lnTo>
                  <a:lnTo>
                    <a:pt x="124" y="220"/>
                  </a:lnTo>
                  <a:lnTo>
                    <a:pt x="110" y="218"/>
                  </a:lnTo>
                  <a:lnTo>
                    <a:pt x="110" y="218"/>
                  </a:lnTo>
                  <a:lnTo>
                    <a:pt x="110" y="214"/>
                  </a:lnTo>
                  <a:lnTo>
                    <a:pt x="112" y="210"/>
                  </a:lnTo>
                  <a:lnTo>
                    <a:pt x="112" y="206"/>
                  </a:lnTo>
                  <a:lnTo>
                    <a:pt x="112" y="200"/>
                  </a:lnTo>
                  <a:lnTo>
                    <a:pt x="110" y="196"/>
                  </a:lnTo>
                  <a:lnTo>
                    <a:pt x="110" y="196"/>
                  </a:lnTo>
                  <a:lnTo>
                    <a:pt x="108" y="192"/>
                  </a:lnTo>
                  <a:lnTo>
                    <a:pt x="108" y="186"/>
                  </a:lnTo>
                  <a:lnTo>
                    <a:pt x="108" y="182"/>
                  </a:lnTo>
                  <a:lnTo>
                    <a:pt x="108" y="176"/>
                  </a:lnTo>
                  <a:lnTo>
                    <a:pt x="98" y="176"/>
                  </a:lnTo>
                  <a:lnTo>
                    <a:pt x="98" y="170"/>
                  </a:lnTo>
                  <a:lnTo>
                    <a:pt x="84" y="172"/>
                  </a:lnTo>
                  <a:lnTo>
                    <a:pt x="84" y="172"/>
                  </a:lnTo>
                  <a:lnTo>
                    <a:pt x="82" y="176"/>
                  </a:lnTo>
                  <a:lnTo>
                    <a:pt x="82" y="180"/>
                  </a:lnTo>
                  <a:lnTo>
                    <a:pt x="82" y="184"/>
                  </a:lnTo>
                  <a:lnTo>
                    <a:pt x="60" y="182"/>
                  </a:lnTo>
                  <a:lnTo>
                    <a:pt x="52" y="158"/>
                  </a:lnTo>
                  <a:lnTo>
                    <a:pt x="48" y="158"/>
                  </a:lnTo>
                  <a:lnTo>
                    <a:pt x="38" y="158"/>
                  </a:lnTo>
                  <a:lnTo>
                    <a:pt x="28" y="158"/>
                  </a:lnTo>
                  <a:lnTo>
                    <a:pt x="20" y="160"/>
                  </a:lnTo>
                  <a:lnTo>
                    <a:pt x="2" y="162"/>
                  </a:lnTo>
                  <a:lnTo>
                    <a:pt x="0" y="15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3" name="Freeform 103"/>
            <p:cNvSpPr>
              <a:spLocks/>
            </p:cNvSpPr>
            <p:nvPr/>
          </p:nvSpPr>
          <p:spPr bwMode="gray">
            <a:xfrm>
              <a:off x="1099" y="3234"/>
              <a:ext cx="194" cy="120"/>
            </a:xfrm>
            <a:custGeom>
              <a:avLst/>
              <a:gdLst/>
              <a:ahLst/>
              <a:cxnLst>
                <a:cxn ang="0">
                  <a:pos x="142" y="2"/>
                </a:cxn>
                <a:cxn ang="0">
                  <a:pos x="138" y="2"/>
                </a:cxn>
                <a:cxn ang="0">
                  <a:pos x="132" y="2"/>
                </a:cxn>
                <a:cxn ang="0">
                  <a:pos x="124" y="4"/>
                </a:cxn>
                <a:cxn ang="0">
                  <a:pos x="120" y="8"/>
                </a:cxn>
                <a:cxn ang="0">
                  <a:pos x="118" y="18"/>
                </a:cxn>
                <a:cxn ang="0">
                  <a:pos x="120" y="22"/>
                </a:cxn>
                <a:cxn ang="0">
                  <a:pos x="124" y="32"/>
                </a:cxn>
                <a:cxn ang="0">
                  <a:pos x="128" y="42"/>
                </a:cxn>
                <a:cxn ang="0">
                  <a:pos x="132" y="48"/>
                </a:cxn>
                <a:cxn ang="0">
                  <a:pos x="146" y="64"/>
                </a:cxn>
                <a:cxn ang="0">
                  <a:pos x="130" y="62"/>
                </a:cxn>
                <a:cxn ang="0">
                  <a:pos x="106" y="38"/>
                </a:cxn>
                <a:cxn ang="0">
                  <a:pos x="104" y="40"/>
                </a:cxn>
                <a:cxn ang="0">
                  <a:pos x="100" y="38"/>
                </a:cxn>
                <a:cxn ang="0">
                  <a:pos x="98" y="32"/>
                </a:cxn>
                <a:cxn ang="0">
                  <a:pos x="96" y="36"/>
                </a:cxn>
                <a:cxn ang="0">
                  <a:pos x="92" y="38"/>
                </a:cxn>
                <a:cxn ang="0">
                  <a:pos x="84" y="38"/>
                </a:cxn>
                <a:cxn ang="0">
                  <a:pos x="62" y="34"/>
                </a:cxn>
                <a:cxn ang="0">
                  <a:pos x="54" y="32"/>
                </a:cxn>
                <a:cxn ang="0">
                  <a:pos x="50" y="30"/>
                </a:cxn>
                <a:cxn ang="0">
                  <a:pos x="48" y="28"/>
                </a:cxn>
                <a:cxn ang="0">
                  <a:pos x="46" y="26"/>
                </a:cxn>
                <a:cxn ang="0">
                  <a:pos x="38" y="26"/>
                </a:cxn>
                <a:cxn ang="0">
                  <a:pos x="32" y="26"/>
                </a:cxn>
                <a:cxn ang="0">
                  <a:pos x="22" y="26"/>
                </a:cxn>
                <a:cxn ang="0">
                  <a:pos x="16" y="28"/>
                </a:cxn>
                <a:cxn ang="0">
                  <a:pos x="16" y="38"/>
                </a:cxn>
                <a:cxn ang="0">
                  <a:pos x="14" y="48"/>
                </a:cxn>
                <a:cxn ang="0">
                  <a:pos x="16" y="54"/>
                </a:cxn>
                <a:cxn ang="0">
                  <a:pos x="0" y="102"/>
                </a:cxn>
                <a:cxn ang="0">
                  <a:pos x="2" y="104"/>
                </a:cxn>
                <a:cxn ang="0">
                  <a:pos x="8" y="112"/>
                </a:cxn>
                <a:cxn ang="0">
                  <a:pos x="18" y="118"/>
                </a:cxn>
                <a:cxn ang="0">
                  <a:pos x="24" y="116"/>
                </a:cxn>
                <a:cxn ang="0">
                  <a:pos x="36" y="116"/>
                </a:cxn>
                <a:cxn ang="0">
                  <a:pos x="48" y="116"/>
                </a:cxn>
                <a:cxn ang="0">
                  <a:pos x="60" y="118"/>
                </a:cxn>
                <a:cxn ang="0">
                  <a:pos x="72" y="120"/>
                </a:cxn>
                <a:cxn ang="0">
                  <a:pos x="82" y="120"/>
                </a:cxn>
                <a:cxn ang="0">
                  <a:pos x="102" y="118"/>
                </a:cxn>
                <a:cxn ang="0">
                  <a:pos x="114" y="104"/>
                </a:cxn>
                <a:cxn ang="0">
                  <a:pos x="192" y="64"/>
                </a:cxn>
                <a:cxn ang="0">
                  <a:pos x="194" y="50"/>
                </a:cxn>
                <a:cxn ang="0">
                  <a:pos x="190" y="34"/>
                </a:cxn>
                <a:cxn ang="0">
                  <a:pos x="174" y="10"/>
                </a:cxn>
                <a:cxn ang="0">
                  <a:pos x="142" y="0"/>
                </a:cxn>
              </a:cxnLst>
              <a:rect l="0" t="0" r="r" b="b"/>
              <a:pathLst>
                <a:path w="194" h="120">
                  <a:moveTo>
                    <a:pt x="142" y="0"/>
                  </a:moveTo>
                  <a:lnTo>
                    <a:pt x="142" y="2"/>
                  </a:lnTo>
                  <a:lnTo>
                    <a:pt x="140" y="2"/>
                  </a:lnTo>
                  <a:lnTo>
                    <a:pt x="138" y="2"/>
                  </a:lnTo>
                  <a:lnTo>
                    <a:pt x="134" y="2"/>
                  </a:lnTo>
                  <a:lnTo>
                    <a:pt x="132" y="2"/>
                  </a:lnTo>
                  <a:lnTo>
                    <a:pt x="128" y="2"/>
                  </a:lnTo>
                  <a:lnTo>
                    <a:pt x="124" y="4"/>
                  </a:lnTo>
                  <a:lnTo>
                    <a:pt x="122" y="6"/>
                  </a:lnTo>
                  <a:lnTo>
                    <a:pt x="120" y="8"/>
                  </a:lnTo>
                  <a:lnTo>
                    <a:pt x="118" y="12"/>
                  </a:lnTo>
                  <a:lnTo>
                    <a:pt x="118" y="18"/>
                  </a:lnTo>
                  <a:lnTo>
                    <a:pt x="118" y="18"/>
                  </a:lnTo>
                  <a:lnTo>
                    <a:pt x="120" y="22"/>
                  </a:lnTo>
                  <a:lnTo>
                    <a:pt x="122" y="26"/>
                  </a:lnTo>
                  <a:lnTo>
                    <a:pt x="124" y="32"/>
                  </a:lnTo>
                  <a:lnTo>
                    <a:pt x="126" y="36"/>
                  </a:lnTo>
                  <a:lnTo>
                    <a:pt x="128" y="42"/>
                  </a:lnTo>
                  <a:lnTo>
                    <a:pt x="130" y="46"/>
                  </a:lnTo>
                  <a:lnTo>
                    <a:pt x="132" y="48"/>
                  </a:lnTo>
                  <a:lnTo>
                    <a:pt x="146" y="50"/>
                  </a:lnTo>
                  <a:lnTo>
                    <a:pt x="146" y="64"/>
                  </a:lnTo>
                  <a:lnTo>
                    <a:pt x="142" y="66"/>
                  </a:lnTo>
                  <a:lnTo>
                    <a:pt x="130" y="62"/>
                  </a:lnTo>
                  <a:lnTo>
                    <a:pt x="114" y="52"/>
                  </a:lnTo>
                  <a:lnTo>
                    <a:pt x="106" y="38"/>
                  </a:lnTo>
                  <a:lnTo>
                    <a:pt x="106" y="40"/>
                  </a:lnTo>
                  <a:lnTo>
                    <a:pt x="104" y="40"/>
                  </a:lnTo>
                  <a:lnTo>
                    <a:pt x="102" y="38"/>
                  </a:lnTo>
                  <a:lnTo>
                    <a:pt x="100" y="38"/>
                  </a:lnTo>
                  <a:lnTo>
                    <a:pt x="98" y="36"/>
                  </a:lnTo>
                  <a:lnTo>
                    <a:pt x="98" y="32"/>
                  </a:lnTo>
                  <a:lnTo>
                    <a:pt x="98" y="34"/>
                  </a:lnTo>
                  <a:lnTo>
                    <a:pt x="96" y="36"/>
                  </a:lnTo>
                  <a:lnTo>
                    <a:pt x="96" y="38"/>
                  </a:lnTo>
                  <a:lnTo>
                    <a:pt x="92" y="38"/>
                  </a:lnTo>
                  <a:lnTo>
                    <a:pt x="90" y="38"/>
                  </a:lnTo>
                  <a:lnTo>
                    <a:pt x="84" y="38"/>
                  </a:lnTo>
                  <a:lnTo>
                    <a:pt x="74" y="36"/>
                  </a:lnTo>
                  <a:lnTo>
                    <a:pt x="62" y="34"/>
                  </a:lnTo>
                  <a:lnTo>
                    <a:pt x="56" y="32"/>
                  </a:lnTo>
                  <a:lnTo>
                    <a:pt x="54" y="32"/>
                  </a:lnTo>
                  <a:lnTo>
                    <a:pt x="52" y="30"/>
                  </a:lnTo>
                  <a:lnTo>
                    <a:pt x="50" y="30"/>
                  </a:lnTo>
                  <a:lnTo>
                    <a:pt x="50" y="28"/>
                  </a:lnTo>
                  <a:lnTo>
                    <a:pt x="48" y="28"/>
                  </a:lnTo>
                  <a:lnTo>
                    <a:pt x="48" y="28"/>
                  </a:lnTo>
                  <a:lnTo>
                    <a:pt x="46" y="26"/>
                  </a:lnTo>
                  <a:lnTo>
                    <a:pt x="42" y="26"/>
                  </a:lnTo>
                  <a:lnTo>
                    <a:pt x="38" y="26"/>
                  </a:lnTo>
                  <a:lnTo>
                    <a:pt x="36" y="26"/>
                  </a:lnTo>
                  <a:lnTo>
                    <a:pt x="32" y="26"/>
                  </a:lnTo>
                  <a:lnTo>
                    <a:pt x="28" y="26"/>
                  </a:lnTo>
                  <a:lnTo>
                    <a:pt x="22" y="26"/>
                  </a:lnTo>
                  <a:lnTo>
                    <a:pt x="16" y="28"/>
                  </a:lnTo>
                  <a:lnTo>
                    <a:pt x="16" y="28"/>
                  </a:lnTo>
                  <a:lnTo>
                    <a:pt x="16" y="32"/>
                  </a:lnTo>
                  <a:lnTo>
                    <a:pt x="16" y="38"/>
                  </a:lnTo>
                  <a:lnTo>
                    <a:pt x="14" y="42"/>
                  </a:lnTo>
                  <a:lnTo>
                    <a:pt x="14" y="48"/>
                  </a:lnTo>
                  <a:lnTo>
                    <a:pt x="16" y="52"/>
                  </a:lnTo>
                  <a:lnTo>
                    <a:pt x="16" y="54"/>
                  </a:lnTo>
                  <a:lnTo>
                    <a:pt x="0" y="56"/>
                  </a:lnTo>
                  <a:lnTo>
                    <a:pt x="0" y="102"/>
                  </a:lnTo>
                  <a:lnTo>
                    <a:pt x="0" y="102"/>
                  </a:lnTo>
                  <a:lnTo>
                    <a:pt x="2" y="104"/>
                  </a:lnTo>
                  <a:lnTo>
                    <a:pt x="4" y="108"/>
                  </a:lnTo>
                  <a:lnTo>
                    <a:pt x="8" y="112"/>
                  </a:lnTo>
                  <a:lnTo>
                    <a:pt x="12" y="114"/>
                  </a:lnTo>
                  <a:lnTo>
                    <a:pt x="18" y="118"/>
                  </a:lnTo>
                  <a:lnTo>
                    <a:pt x="20" y="118"/>
                  </a:lnTo>
                  <a:lnTo>
                    <a:pt x="24" y="116"/>
                  </a:lnTo>
                  <a:lnTo>
                    <a:pt x="30" y="116"/>
                  </a:lnTo>
                  <a:lnTo>
                    <a:pt x="36" y="116"/>
                  </a:lnTo>
                  <a:lnTo>
                    <a:pt x="46" y="116"/>
                  </a:lnTo>
                  <a:lnTo>
                    <a:pt x="48" y="116"/>
                  </a:lnTo>
                  <a:lnTo>
                    <a:pt x="54" y="116"/>
                  </a:lnTo>
                  <a:lnTo>
                    <a:pt x="60" y="118"/>
                  </a:lnTo>
                  <a:lnTo>
                    <a:pt x="66" y="118"/>
                  </a:lnTo>
                  <a:lnTo>
                    <a:pt x="72" y="120"/>
                  </a:lnTo>
                  <a:lnTo>
                    <a:pt x="78" y="120"/>
                  </a:lnTo>
                  <a:lnTo>
                    <a:pt x="82" y="120"/>
                  </a:lnTo>
                  <a:lnTo>
                    <a:pt x="90" y="120"/>
                  </a:lnTo>
                  <a:lnTo>
                    <a:pt x="102" y="118"/>
                  </a:lnTo>
                  <a:lnTo>
                    <a:pt x="110" y="114"/>
                  </a:lnTo>
                  <a:lnTo>
                    <a:pt x="114" y="104"/>
                  </a:lnTo>
                  <a:lnTo>
                    <a:pt x="192" y="88"/>
                  </a:lnTo>
                  <a:lnTo>
                    <a:pt x="192" y="64"/>
                  </a:lnTo>
                  <a:lnTo>
                    <a:pt x="190" y="56"/>
                  </a:lnTo>
                  <a:lnTo>
                    <a:pt x="194" y="50"/>
                  </a:lnTo>
                  <a:lnTo>
                    <a:pt x="194" y="46"/>
                  </a:lnTo>
                  <a:lnTo>
                    <a:pt x="190" y="34"/>
                  </a:lnTo>
                  <a:lnTo>
                    <a:pt x="184" y="20"/>
                  </a:lnTo>
                  <a:lnTo>
                    <a:pt x="174" y="10"/>
                  </a:lnTo>
                  <a:lnTo>
                    <a:pt x="160" y="4"/>
                  </a:lnTo>
                  <a:lnTo>
                    <a:pt x="14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4" name="Freeform 104"/>
            <p:cNvSpPr>
              <a:spLocks/>
            </p:cNvSpPr>
            <p:nvPr/>
          </p:nvSpPr>
          <p:spPr bwMode="gray">
            <a:xfrm>
              <a:off x="985" y="3342"/>
              <a:ext cx="192" cy="166"/>
            </a:xfrm>
            <a:custGeom>
              <a:avLst/>
              <a:gdLst/>
              <a:ahLst/>
              <a:cxnLst>
                <a:cxn ang="0">
                  <a:pos x="130" y="10"/>
                </a:cxn>
                <a:cxn ang="0">
                  <a:pos x="122" y="10"/>
                </a:cxn>
                <a:cxn ang="0">
                  <a:pos x="112" y="12"/>
                </a:cxn>
                <a:cxn ang="0">
                  <a:pos x="104" y="14"/>
                </a:cxn>
                <a:cxn ang="0">
                  <a:pos x="98" y="14"/>
                </a:cxn>
                <a:cxn ang="0">
                  <a:pos x="88" y="12"/>
                </a:cxn>
                <a:cxn ang="0">
                  <a:pos x="80" y="10"/>
                </a:cxn>
                <a:cxn ang="0">
                  <a:pos x="34" y="8"/>
                </a:cxn>
                <a:cxn ang="0">
                  <a:pos x="30" y="8"/>
                </a:cxn>
                <a:cxn ang="0">
                  <a:pos x="24" y="6"/>
                </a:cxn>
                <a:cxn ang="0">
                  <a:pos x="20" y="2"/>
                </a:cxn>
                <a:cxn ang="0">
                  <a:pos x="14" y="0"/>
                </a:cxn>
                <a:cxn ang="0">
                  <a:pos x="2" y="2"/>
                </a:cxn>
                <a:cxn ang="0">
                  <a:pos x="2" y="12"/>
                </a:cxn>
                <a:cxn ang="0">
                  <a:pos x="12" y="32"/>
                </a:cxn>
                <a:cxn ang="0">
                  <a:pos x="18" y="54"/>
                </a:cxn>
                <a:cxn ang="0">
                  <a:pos x="24" y="72"/>
                </a:cxn>
                <a:cxn ang="0">
                  <a:pos x="34" y="110"/>
                </a:cxn>
                <a:cxn ang="0">
                  <a:pos x="46" y="136"/>
                </a:cxn>
                <a:cxn ang="0">
                  <a:pos x="48" y="140"/>
                </a:cxn>
                <a:cxn ang="0">
                  <a:pos x="52" y="148"/>
                </a:cxn>
                <a:cxn ang="0">
                  <a:pos x="58" y="158"/>
                </a:cxn>
                <a:cxn ang="0">
                  <a:pos x="60" y="164"/>
                </a:cxn>
                <a:cxn ang="0">
                  <a:pos x="72" y="160"/>
                </a:cxn>
                <a:cxn ang="0">
                  <a:pos x="74" y="156"/>
                </a:cxn>
                <a:cxn ang="0">
                  <a:pos x="76" y="152"/>
                </a:cxn>
                <a:cxn ang="0">
                  <a:pos x="78" y="150"/>
                </a:cxn>
                <a:cxn ang="0">
                  <a:pos x="82" y="152"/>
                </a:cxn>
                <a:cxn ang="0">
                  <a:pos x="82" y="156"/>
                </a:cxn>
                <a:cxn ang="0">
                  <a:pos x="82" y="162"/>
                </a:cxn>
                <a:cxn ang="0">
                  <a:pos x="86" y="164"/>
                </a:cxn>
                <a:cxn ang="0">
                  <a:pos x="94" y="164"/>
                </a:cxn>
                <a:cxn ang="0">
                  <a:pos x="104" y="166"/>
                </a:cxn>
                <a:cxn ang="0">
                  <a:pos x="112" y="162"/>
                </a:cxn>
                <a:cxn ang="0">
                  <a:pos x="114" y="60"/>
                </a:cxn>
                <a:cxn ang="0">
                  <a:pos x="128" y="16"/>
                </a:cxn>
                <a:cxn ang="0">
                  <a:pos x="144" y="16"/>
                </a:cxn>
                <a:cxn ang="0">
                  <a:pos x="164" y="16"/>
                </a:cxn>
                <a:cxn ang="0">
                  <a:pos x="168" y="18"/>
                </a:cxn>
                <a:cxn ang="0">
                  <a:pos x="170" y="22"/>
                </a:cxn>
                <a:cxn ang="0">
                  <a:pos x="172" y="20"/>
                </a:cxn>
                <a:cxn ang="0">
                  <a:pos x="182" y="16"/>
                </a:cxn>
                <a:cxn ang="0">
                  <a:pos x="190" y="12"/>
                </a:cxn>
                <a:cxn ang="0">
                  <a:pos x="188" y="12"/>
                </a:cxn>
                <a:cxn ang="0">
                  <a:pos x="166" y="8"/>
                </a:cxn>
                <a:cxn ang="0">
                  <a:pos x="132" y="10"/>
                </a:cxn>
              </a:cxnLst>
              <a:rect l="0" t="0" r="r" b="b"/>
              <a:pathLst>
                <a:path w="192" h="166">
                  <a:moveTo>
                    <a:pt x="132" y="10"/>
                  </a:moveTo>
                  <a:lnTo>
                    <a:pt x="130" y="10"/>
                  </a:lnTo>
                  <a:lnTo>
                    <a:pt x="128" y="10"/>
                  </a:lnTo>
                  <a:lnTo>
                    <a:pt x="122" y="10"/>
                  </a:lnTo>
                  <a:lnTo>
                    <a:pt x="118" y="12"/>
                  </a:lnTo>
                  <a:lnTo>
                    <a:pt x="112" y="12"/>
                  </a:lnTo>
                  <a:lnTo>
                    <a:pt x="106" y="14"/>
                  </a:lnTo>
                  <a:lnTo>
                    <a:pt x="104" y="14"/>
                  </a:lnTo>
                  <a:lnTo>
                    <a:pt x="102" y="14"/>
                  </a:lnTo>
                  <a:lnTo>
                    <a:pt x="98" y="14"/>
                  </a:lnTo>
                  <a:lnTo>
                    <a:pt x="94" y="14"/>
                  </a:lnTo>
                  <a:lnTo>
                    <a:pt x="88" y="12"/>
                  </a:lnTo>
                  <a:lnTo>
                    <a:pt x="84" y="12"/>
                  </a:lnTo>
                  <a:lnTo>
                    <a:pt x="80" y="10"/>
                  </a:lnTo>
                  <a:lnTo>
                    <a:pt x="76" y="8"/>
                  </a:lnTo>
                  <a:lnTo>
                    <a:pt x="34" y="8"/>
                  </a:lnTo>
                  <a:lnTo>
                    <a:pt x="32" y="8"/>
                  </a:lnTo>
                  <a:lnTo>
                    <a:pt x="30" y="8"/>
                  </a:lnTo>
                  <a:lnTo>
                    <a:pt x="26" y="8"/>
                  </a:lnTo>
                  <a:lnTo>
                    <a:pt x="24" y="6"/>
                  </a:lnTo>
                  <a:lnTo>
                    <a:pt x="20" y="2"/>
                  </a:lnTo>
                  <a:lnTo>
                    <a:pt x="20" y="2"/>
                  </a:lnTo>
                  <a:lnTo>
                    <a:pt x="18" y="0"/>
                  </a:lnTo>
                  <a:lnTo>
                    <a:pt x="14" y="0"/>
                  </a:lnTo>
                  <a:lnTo>
                    <a:pt x="8" y="0"/>
                  </a:lnTo>
                  <a:lnTo>
                    <a:pt x="2" y="2"/>
                  </a:lnTo>
                  <a:lnTo>
                    <a:pt x="0" y="10"/>
                  </a:lnTo>
                  <a:lnTo>
                    <a:pt x="2" y="12"/>
                  </a:lnTo>
                  <a:lnTo>
                    <a:pt x="6" y="20"/>
                  </a:lnTo>
                  <a:lnTo>
                    <a:pt x="12" y="32"/>
                  </a:lnTo>
                  <a:lnTo>
                    <a:pt x="16" y="42"/>
                  </a:lnTo>
                  <a:lnTo>
                    <a:pt x="18" y="54"/>
                  </a:lnTo>
                  <a:lnTo>
                    <a:pt x="20" y="58"/>
                  </a:lnTo>
                  <a:lnTo>
                    <a:pt x="24" y="72"/>
                  </a:lnTo>
                  <a:lnTo>
                    <a:pt x="28" y="90"/>
                  </a:lnTo>
                  <a:lnTo>
                    <a:pt x="34" y="110"/>
                  </a:lnTo>
                  <a:lnTo>
                    <a:pt x="42" y="126"/>
                  </a:lnTo>
                  <a:lnTo>
                    <a:pt x="46" y="136"/>
                  </a:lnTo>
                  <a:lnTo>
                    <a:pt x="48" y="136"/>
                  </a:lnTo>
                  <a:lnTo>
                    <a:pt x="48" y="140"/>
                  </a:lnTo>
                  <a:lnTo>
                    <a:pt x="50" y="144"/>
                  </a:lnTo>
                  <a:lnTo>
                    <a:pt x="52" y="148"/>
                  </a:lnTo>
                  <a:lnTo>
                    <a:pt x="56" y="152"/>
                  </a:lnTo>
                  <a:lnTo>
                    <a:pt x="58" y="158"/>
                  </a:lnTo>
                  <a:lnTo>
                    <a:pt x="60" y="162"/>
                  </a:lnTo>
                  <a:lnTo>
                    <a:pt x="60" y="164"/>
                  </a:lnTo>
                  <a:lnTo>
                    <a:pt x="72" y="160"/>
                  </a:lnTo>
                  <a:lnTo>
                    <a:pt x="72" y="160"/>
                  </a:lnTo>
                  <a:lnTo>
                    <a:pt x="74" y="158"/>
                  </a:lnTo>
                  <a:lnTo>
                    <a:pt x="74" y="156"/>
                  </a:lnTo>
                  <a:lnTo>
                    <a:pt x="76" y="154"/>
                  </a:lnTo>
                  <a:lnTo>
                    <a:pt x="76" y="152"/>
                  </a:lnTo>
                  <a:lnTo>
                    <a:pt x="76" y="152"/>
                  </a:lnTo>
                  <a:lnTo>
                    <a:pt x="78" y="150"/>
                  </a:lnTo>
                  <a:lnTo>
                    <a:pt x="80" y="152"/>
                  </a:lnTo>
                  <a:lnTo>
                    <a:pt x="82" y="152"/>
                  </a:lnTo>
                  <a:lnTo>
                    <a:pt x="82" y="154"/>
                  </a:lnTo>
                  <a:lnTo>
                    <a:pt x="82" y="156"/>
                  </a:lnTo>
                  <a:lnTo>
                    <a:pt x="82" y="160"/>
                  </a:lnTo>
                  <a:lnTo>
                    <a:pt x="82" y="162"/>
                  </a:lnTo>
                  <a:lnTo>
                    <a:pt x="84" y="164"/>
                  </a:lnTo>
                  <a:lnTo>
                    <a:pt x="86" y="164"/>
                  </a:lnTo>
                  <a:lnTo>
                    <a:pt x="88" y="164"/>
                  </a:lnTo>
                  <a:lnTo>
                    <a:pt x="94" y="164"/>
                  </a:lnTo>
                  <a:lnTo>
                    <a:pt x="98" y="166"/>
                  </a:lnTo>
                  <a:lnTo>
                    <a:pt x="104" y="166"/>
                  </a:lnTo>
                  <a:lnTo>
                    <a:pt x="108" y="164"/>
                  </a:lnTo>
                  <a:lnTo>
                    <a:pt x="112" y="162"/>
                  </a:lnTo>
                  <a:lnTo>
                    <a:pt x="114" y="160"/>
                  </a:lnTo>
                  <a:lnTo>
                    <a:pt x="114" y="60"/>
                  </a:lnTo>
                  <a:lnTo>
                    <a:pt x="128" y="60"/>
                  </a:lnTo>
                  <a:lnTo>
                    <a:pt x="128" y="16"/>
                  </a:lnTo>
                  <a:lnTo>
                    <a:pt x="132" y="16"/>
                  </a:lnTo>
                  <a:lnTo>
                    <a:pt x="144" y="16"/>
                  </a:lnTo>
                  <a:lnTo>
                    <a:pt x="156" y="14"/>
                  </a:lnTo>
                  <a:lnTo>
                    <a:pt x="164" y="16"/>
                  </a:lnTo>
                  <a:lnTo>
                    <a:pt x="164" y="16"/>
                  </a:lnTo>
                  <a:lnTo>
                    <a:pt x="168" y="18"/>
                  </a:lnTo>
                  <a:lnTo>
                    <a:pt x="168" y="20"/>
                  </a:lnTo>
                  <a:lnTo>
                    <a:pt x="170" y="22"/>
                  </a:lnTo>
                  <a:lnTo>
                    <a:pt x="170" y="22"/>
                  </a:lnTo>
                  <a:lnTo>
                    <a:pt x="172" y="20"/>
                  </a:lnTo>
                  <a:lnTo>
                    <a:pt x="176" y="18"/>
                  </a:lnTo>
                  <a:lnTo>
                    <a:pt x="182" y="16"/>
                  </a:lnTo>
                  <a:lnTo>
                    <a:pt x="186" y="14"/>
                  </a:lnTo>
                  <a:lnTo>
                    <a:pt x="190" y="12"/>
                  </a:lnTo>
                  <a:lnTo>
                    <a:pt x="192" y="12"/>
                  </a:lnTo>
                  <a:lnTo>
                    <a:pt x="188" y="12"/>
                  </a:lnTo>
                  <a:lnTo>
                    <a:pt x="178" y="10"/>
                  </a:lnTo>
                  <a:lnTo>
                    <a:pt x="166" y="8"/>
                  </a:lnTo>
                  <a:lnTo>
                    <a:pt x="156" y="8"/>
                  </a:lnTo>
                  <a:lnTo>
                    <a:pt x="132"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5" name="Freeform 105"/>
            <p:cNvSpPr>
              <a:spLocks/>
            </p:cNvSpPr>
            <p:nvPr/>
          </p:nvSpPr>
          <p:spPr bwMode="gray">
            <a:xfrm>
              <a:off x="1099" y="3356"/>
              <a:ext cx="120" cy="138"/>
            </a:xfrm>
            <a:custGeom>
              <a:avLst/>
              <a:gdLst/>
              <a:ahLst/>
              <a:cxnLst>
                <a:cxn ang="0">
                  <a:pos x="98" y="48"/>
                </a:cxn>
                <a:cxn ang="0">
                  <a:pos x="98" y="44"/>
                </a:cxn>
                <a:cxn ang="0">
                  <a:pos x="96" y="38"/>
                </a:cxn>
                <a:cxn ang="0">
                  <a:pos x="90" y="32"/>
                </a:cxn>
                <a:cxn ang="0">
                  <a:pos x="88" y="28"/>
                </a:cxn>
                <a:cxn ang="0">
                  <a:pos x="84" y="22"/>
                </a:cxn>
                <a:cxn ang="0">
                  <a:pos x="80" y="10"/>
                </a:cxn>
                <a:cxn ang="0">
                  <a:pos x="78" y="0"/>
                </a:cxn>
                <a:cxn ang="0">
                  <a:pos x="76" y="0"/>
                </a:cxn>
                <a:cxn ang="0">
                  <a:pos x="68" y="2"/>
                </a:cxn>
                <a:cxn ang="0">
                  <a:pos x="60" y="6"/>
                </a:cxn>
                <a:cxn ang="0">
                  <a:pos x="56" y="10"/>
                </a:cxn>
                <a:cxn ang="0">
                  <a:pos x="46" y="2"/>
                </a:cxn>
                <a:cxn ang="0">
                  <a:pos x="26" y="2"/>
                </a:cxn>
                <a:cxn ang="0">
                  <a:pos x="14" y="4"/>
                </a:cxn>
                <a:cxn ang="0">
                  <a:pos x="0" y="48"/>
                </a:cxn>
                <a:cxn ang="0">
                  <a:pos x="2" y="102"/>
                </a:cxn>
                <a:cxn ang="0">
                  <a:pos x="6" y="104"/>
                </a:cxn>
                <a:cxn ang="0">
                  <a:pos x="12" y="112"/>
                </a:cxn>
                <a:cxn ang="0">
                  <a:pos x="12" y="126"/>
                </a:cxn>
                <a:cxn ang="0">
                  <a:pos x="10" y="128"/>
                </a:cxn>
                <a:cxn ang="0">
                  <a:pos x="8" y="134"/>
                </a:cxn>
                <a:cxn ang="0">
                  <a:pos x="12" y="138"/>
                </a:cxn>
                <a:cxn ang="0">
                  <a:pos x="20" y="136"/>
                </a:cxn>
                <a:cxn ang="0">
                  <a:pos x="32" y="130"/>
                </a:cxn>
                <a:cxn ang="0">
                  <a:pos x="40" y="124"/>
                </a:cxn>
                <a:cxn ang="0">
                  <a:pos x="42" y="118"/>
                </a:cxn>
                <a:cxn ang="0">
                  <a:pos x="44" y="112"/>
                </a:cxn>
                <a:cxn ang="0">
                  <a:pos x="46" y="110"/>
                </a:cxn>
                <a:cxn ang="0">
                  <a:pos x="52" y="108"/>
                </a:cxn>
                <a:cxn ang="0">
                  <a:pos x="60" y="110"/>
                </a:cxn>
                <a:cxn ang="0">
                  <a:pos x="64" y="114"/>
                </a:cxn>
                <a:cxn ang="0">
                  <a:pos x="70" y="116"/>
                </a:cxn>
                <a:cxn ang="0">
                  <a:pos x="74" y="114"/>
                </a:cxn>
                <a:cxn ang="0">
                  <a:pos x="76" y="106"/>
                </a:cxn>
                <a:cxn ang="0">
                  <a:pos x="82" y="98"/>
                </a:cxn>
                <a:cxn ang="0">
                  <a:pos x="90" y="90"/>
                </a:cxn>
                <a:cxn ang="0">
                  <a:pos x="94" y="88"/>
                </a:cxn>
                <a:cxn ang="0">
                  <a:pos x="104" y="84"/>
                </a:cxn>
                <a:cxn ang="0">
                  <a:pos x="108" y="80"/>
                </a:cxn>
                <a:cxn ang="0">
                  <a:pos x="112" y="78"/>
                </a:cxn>
                <a:cxn ang="0">
                  <a:pos x="118" y="72"/>
                </a:cxn>
                <a:cxn ang="0">
                  <a:pos x="120" y="68"/>
                </a:cxn>
                <a:cxn ang="0">
                  <a:pos x="116" y="62"/>
                </a:cxn>
                <a:cxn ang="0">
                  <a:pos x="112" y="60"/>
                </a:cxn>
                <a:cxn ang="0">
                  <a:pos x="110" y="60"/>
                </a:cxn>
                <a:cxn ang="0">
                  <a:pos x="106" y="56"/>
                </a:cxn>
                <a:cxn ang="0">
                  <a:pos x="102" y="48"/>
                </a:cxn>
              </a:cxnLst>
              <a:rect l="0" t="0" r="r" b="b"/>
              <a:pathLst>
                <a:path w="120" h="138">
                  <a:moveTo>
                    <a:pt x="102" y="48"/>
                  </a:moveTo>
                  <a:lnTo>
                    <a:pt x="98" y="48"/>
                  </a:lnTo>
                  <a:lnTo>
                    <a:pt x="100" y="46"/>
                  </a:lnTo>
                  <a:lnTo>
                    <a:pt x="98" y="44"/>
                  </a:lnTo>
                  <a:lnTo>
                    <a:pt x="98" y="40"/>
                  </a:lnTo>
                  <a:lnTo>
                    <a:pt x="96" y="38"/>
                  </a:lnTo>
                  <a:lnTo>
                    <a:pt x="92" y="34"/>
                  </a:lnTo>
                  <a:lnTo>
                    <a:pt x="90" y="32"/>
                  </a:lnTo>
                  <a:lnTo>
                    <a:pt x="90" y="30"/>
                  </a:lnTo>
                  <a:lnTo>
                    <a:pt x="88" y="28"/>
                  </a:lnTo>
                  <a:lnTo>
                    <a:pt x="86" y="26"/>
                  </a:lnTo>
                  <a:lnTo>
                    <a:pt x="84" y="22"/>
                  </a:lnTo>
                  <a:lnTo>
                    <a:pt x="82" y="16"/>
                  </a:lnTo>
                  <a:lnTo>
                    <a:pt x="80" y="10"/>
                  </a:lnTo>
                  <a:lnTo>
                    <a:pt x="80" y="4"/>
                  </a:lnTo>
                  <a:lnTo>
                    <a:pt x="78" y="0"/>
                  </a:lnTo>
                  <a:lnTo>
                    <a:pt x="78" y="0"/>
                  </a:lnTo>
                  <a:lnTo>
                    <a:pt x="76" y="0"/>
                  </a:lnTo>
                  <a:lnTo>
                    <a:pt x="72" y="0"/>
                  </a:lnTo>
                  <a:lnTo>
                    <a:pt x="68" y="2"/>
                  </a:lnTo>
                  <a:lnTo>
                    <a:pt x="64" y="4"/>
                  </a:lnTo>
                  <a:lnTo>
                    <a:pt x="60" y="6"/>
                  </a:lnTo>
                  <a:lnTo>
                    <a:pt x="56" y="8"/>
                  </a:lnTo>
                  <a:lnTo>
                    <a:pt x="56" y="10"/>
                  </a:lnTo>
                  <a:lnTo>
                    <a:pt x="52" y="4"/>
                  </a:lnTo>
                  <a:lnTo>
                    <a:pt x="46" y="2"/>
                  </a:lnTo>
                  <a:lnTo>
                    <a:pt x="36" y="0"/>
                  </a:lnTo>
                  <a:lnTo>
                    <a:pt x="26" y="2"/>
                  </a:lnTo>
                  <a:lnTo>
                    <a:pt x="18" y="2"/>
                  </a:lnTo>
                  <a:lnTo>
                    <a:pt x="14" y="4"/>
                  </a:lnTo>
                  <a:lnTo>
                    <a:pt x="14" y="46"/>
                  </a:lnTo>
                  <a:lnTo>
                    <a:pt x="0" y="48"/>
                  </a:lnTo>
                  <a:lnTo>
                    <a:pt x="0" y="100"/>
                  </a:lnTo>
                  <a:lnTo>
                    <a:pt x="2" y="102"/>
                  </a:lnTo>
                  <a:lnTo>
                    <a:pt x="4" y="102"/>
                  </a:lnTo>
                  <a:lnTo>
                    <a:pt x="6" y="104"/>
                  </a:lnTo>
                  <a:lnTo>
                    <a:pt x="10" y="108"/>
                  </a:lnTo>
                  <a:lnTo>
                    <a:pt x="12" y="112"/>
                  </a:lnTo>
                  <a:lnTo>
                    <a:pt x="14" y="118"/>
                  </a:lnTo>
                  <a:lnTo>
                    <a:pt x="12" y="126"/>
                  </a:lnTo>
                  <a:lnTo>
                    <a:pt x="12" y="126"/>
                  </a:lnTo>
                  <a:lnTo>
                    <a:pt x="10" y="128"/>
                  </a:lnTo>
                  <a:lnTo>
                    <a:pt x="8" y="130"/>
                  </a:lnTo>
                  <a:lnTo>
                    <a:pt x="8" y="134"/>
                  </a:lnTo>
                  <a:lnTo>
                    <a:pt x="10" y="136"/>
                  </a:lnTo>
                  <a:lnTo>
                    <a:pt x="12" y="138"/>
                  </a:lnTo>
                  <a:lnTo>
                    <a:pt x="16" y="138"/>
                  </a:lnTo>
                  <a:lnTo>
                    <a:pt x="20" y="136"/>
                  </a:lnTo>
                  <a:lnTo>
                    <a:pt x="26" y="134"/>
                  </a:lnTo>
                  <a:lnTo>
                    <a:pt x="32" y="130"/>
                  </a:lnTo>
                  <a:lnTo>
                    <a:pt x="38" y="124"/>
                  </a:lnTo>
                  <a:lnTo>
                    <a:pt x="40" y="124"/>
                  </a:lnTo>
                  <a:lnTo>
                    <a:pt x="40" y="122"/>
                  </a:lnTo>
                  <a:lnTo>
                    <a:pt x="42" y="118"/>
                  </a:lnTo>
                  <a:lnTo>
                    <a:pt x="44" y="116"/>
                  </a:lnTo>
                  <a:lnTo>
                    <a:pt x="44" y="112"/>
                  </a:lnTo>
                  <a:lnTo>
                    <a:pt x="44" y="112"/>
                  </a:lnTo>
                  <a:lnTo>
                    <a:pt x="46" y="110"/>
                  </a:lnTo>
                  <a:lnTo>
                    <a:pt x="50" y="110"/>
                  </a:lnTo>
                  <a:lnTo>
                    <a:pt x="52" y="108"/>
                  </a:lnTo>
                  <a:lnTo>
                    <a:pt x="56" y="108"/>
                  </a:lnTo>
                  <a:lnTo>
                    <a:pt x="60" y="110"/>
                  </a:lnTo>
                  <a:lnTo>
                    <a:pt x="64" y="114"/>
                  </a:lnTo>
                  <a:lnTo>
                    <a:pt x="64" y="114"/>
                  </a:lnTo>
                  <a:lnTo>
                    <a:pt x="68" y="116"/>
                  </a:lnTo>
                  <a:lnTo>
                    <a:pt x="70" y="116"/>
                  </a:lnTo>
                  <a:lnTo>
                    <a:pt x="74" y="116"/>
                  </a:lnTo>
                  <a:lnTo>
                    <a:pt x="74" y="114"/>
                  </a:lnTo>
                  <a:lnTo>
                    <a:pt x="74" y="112"/>
                  </a:lnTo>
                  <a:lnTo>
                    <a:pt x="76" y="106"/>
                  </a:lnTo>
                  <a:lnTo>
                    <a:pt x="80" y="102"/>
                  </a:lnTo>
                  <a:lnTo>
                    <a:pt x="82" y="98"/>
                  </a:lnTo>
                  <a:lnTo>
                    <a:pt x="86" y="94"/>
                  </a:lnTo>
                  <a:lnTo>
                    <a:pt x="90" y="90"/>
                  </a:lnTo>
                  <a:lnTo>
                    <a:pt x="90" y="90"/>
                  </a:lnTo>
                  <a:lnTo>
                    <a:pt x="94" y="88"/>
                  </a:lnTo>
                  <a:lnTo>
                    <a:pt x="98" y="86"/>
                  </a:lnTo>
                  <a:lnTo>
                    <a:pt x="104" y="84"/>
                  </a:lnTo>
                  <a:lnTo>
                    <a:pt x="106" y="82"/>
                  </a:lnTo>
                  <a:lnTo>
                    <a:pt x="108" y="80"/>
                  </a:lnTo>
                  <a:lnTo>
                    <a:pt x="110" y="78"/>
                  </a:lnTo>
                  <a:lnTo>
                    <a:pt x="112" y="78"/>
                  </a:lnTo>
                  <a:lnTo>
                    <a:pt x="116" y="76"/>
                  </a:lnTo>
                  <a:lnTo>
                    <a:pt x="118" y="72"/>
                  </a:lnTo>
                  <a:lnTo>
                    <a:pt x="120" y="70"/>
                  </a:lnTo>
                  <a:lnTo>
                    <a:pt x="120" y="68"/>
                  </a:lnTo>
                  <a:lnTo>
                    <a:pt x="120" y="66"/>
                  </a:lnTo>
                  <a:lnTo>
                    <a:pt x="116" y="62"/>
                  </a:lnTo>
                  <a:lnTo>
                    <a:pt x="112" y="60"/>
                  </a:lnTo>
                  <a:lnTo>
                    <a:pt x="112" y="60"/>
                  </a:lnTo>
                  <a:lnTo>
                    <a:pt x="110" y="60"/>
                  </a:lnTo>
                  <a:lnTo>
                    <a:pt x="110" y="60"/>
                  </a:lnTo>
                  <a:lnTo>
                    <a:pt x="108" y="58"/>
                  </a:lnTo>
                  <a:lnTo>
                    <a:pt x="106" y="56"/>
                  </a:lnTo>
                  <a:lnTo>
                    <a:pt x="104" y="54"/>
                  </a:lnTo>
                  <a:lnTo>
                    <a:pt x="102" y="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6" name="Freeform 106"/>
            <p:cNvSpPr>
              <a:spLocks/>
            </p:cNvSpPr>
            <p:nvPr/>
          </p:nvSpPr>
          <p:spPr bwMode="gray">
            <a:xfrm>
              <a:off x="1377" y="2960"/>
              <a:ext cx="116" cy="164"/>
            </a:xfrm>
            <a:custGeom>
              <a:avLst/>
              <a:gdLst/>
              <a:ahLst/>
              <a:cxnLst>
                <a:cxn ang="0">
                  <a:pos x="4" y="164"/>
                </a:cxn>
                <a:cxn ang="0">
                  <a:pos x="28" y="148"/>
                </a:cxn>
                <a:cxn ang="0">
                  <a:pos x="32" y="144"/>
                </a:cxn>
                <a:cxn ang="0">
                  <a:pos x="38" y="136"/>
                </a:cxn>
                <a:cxn ang="0">
                  <a:pos x="50" y="126"/>
                </a:cxn>
                <a:cxn ang="0">
                  <a:pos x="62" y="112"/>
                </a:cxn>
                <a:cxn ang="0">
                  <a:pos x="72" y="98"/>
                </a:cxn>
                <a:cxn ang="0">
                  <a:pos x="82" y="84"/>
                </a:cxn>
                <a:cxn ang="0">
                  <a:pos x="92" y="66"/>
                </a:cxn>
                <a:cxn ang="0">
                  <a:pos x="100" y="50"/>
                </a:cxn>
                <a:cxn ang="0">
                  <a:pos x="106" y="36"/>
                </a:cxn>
                <a:cxn ang="0">
                  <a:pos x="108" y="32"/>
                </a:cxn>
                <a:cxn ang="0">
                  <a:pos x="116" y="18"/>
                </a:cxn>
                <a:cxn ang="0">
                  <a:pos x="116" y="0"/>
                </a:cxn>
                <a:cxn ang="0">
                  <a:pos x="108" y="0"/>
                </a:cxn>
                <a:cxn ang="0">
                  <a:pos x="108" y="0"/>
                </a:cxn>
                <a:cxn ang="0">
                  <a:pos x="106" y="2"/>
                </a:cxn>
                <a:cxn ang="0">
                  <a:pos x="102" y="2"/>
                </a:cxn>
                <a:cxn ang="0">
                  <a:pos x="98" y="4"/>
                </a:cxn>
                <a:cxn ang="0">
                  <a:pos x="92" y="4"/>
                </a:cxn>
                <a:cxn ang="0">
                  <a:pos x="80" y="6"/>
                </a:cxn>
                <a:cxn ang="0">
                  <a:pos x="66" y="8"/>
                </a:cxn>
                <a:cxn ang="0">
                  <a:pos x="54" y="10"/>
                </a:cxn>
                <a:cxn ang="0">
                  <a:pos x="50" y="10"/>
                </a:cxn>
                <a:cxn ang="0">
                  <a:pos x="28" y="14"/>
                </a:cxn>
                <a:cxn ang="0">
                  <a:pos x="28" y="14"/>
                </a:cxn>
                <a:cxn ang="0">
                  <a:pos x="26" y="12"/>
                </a:cxn>
                <a:cxn ang="0">
                  <a:pos x="24" y="12"/>
                </a:cxn>
                <a:cxn ang="0">
                  <a:pos x="20" y="10"/>
                </a:cxn>
                <a:cxn ang="0">
                  <a:pos x="14" y="20"/>
                </a:cxn>
                <a:cxn ang="0">
                  <a:pos x="16" y="22"/>
                </a:cxn>
                <a:cxn ang="0">
                  <a:pos x="14" y="28"/>
                </a:cxn>
                <a:cxn ang="0">
                  <a:pos x="24" y="34"/>
                </a:cxn>
                <a:cxn ang="0">
                  <a:pos x="56" y="52"/>
                </a:cxn>
                <a:cxn ang="0">
                  <a:pos x="70" y="54"/>
                </a:cxn>
                <a:cxn ang="0">
                  <a:pos x="40" y="96"/>
                </a:cxn>
                <a:cxn ang="0">
                  <a:pos x="24" y="102"/>
                </a:cxn>
                <a:cxn ang="0">
                  <a:pos x="22" y="108"/>
                </a:cxn>
                <a:cxn ang="0">
                  <a:pos x="6" y="108"/>
                </a:cxn>
                <a:cxn ang="0">
                  <a:pos x="0" y="122"/>
                </a:cxn>
                <a:cxn ang="0">
                  <a:pos x="0" y="156"/>
                </a:cxn>
                <a:cxn ang="0">
                  <a:pos x="4" y="164"/>
                </a:cxn>
              </a:cxnLst>
              <a:rect l="0" t="0" r="r" b="b"/>
              <a:pathLst>
                <a:path w="116" h="164">
                  <a:moveTo>
                    <a:pt x="4" y="164"/>
                  </a:moveTo>
                  <a:lnTo>
                    <a:pt x="28" y="148"/>
                  </a:lnTo>
                  <a:lnTo>
                    <a:pt x="32" y="144"/>
                  </a:lnTo>
                  <a:lnTo>
                    <a:pt x="38" y="136"/>
                  </a:lnTo>
                  <a:lnTo>
                    <a:pt x="50" y="126"/>
                  </a:lnTo>
                  <a:lnTo>
                    <a:pt x="62" y="112"/>
                  </a:lnTo>
                  <a:lnTo>
                    <a:pt x="72" y="98"/>
                  </a:lnTo>
                  <a:lnTo>
                    <a:pt x="82" y="84"/>
                  </a:lnTo>
                  <a:lnTo>
                    <a:pt x="92" y="66"/>
                  </a:lnTo>
                  <a:lnTo>
                    <a:pt x="100" y="50"/>
                  </a:lnTo>
                  <a:lnTo>
                    <a:pt x="106" y="36"/>
                  </a:lnTo>
                  <a:lnTo>
                    <a:pt x="108" y="32"/>
                  </a:lnTo>
                  <a:lnTo>
                    <a:pt x="116" y="18"/>
                  </a:lnTo>
                  <a:lnTo>
                    <a:pt x="116" y="0"/>
                  </a:lnTo>
                  <a:lnTo>
                    <a:pt x="108" y="0"/>
                  </a:lnTo>
                  <a:lnTo>
                    <a:pt x="108" y="0"/>
                  </a:lnTo>
                  <a:lnTo>
                    <a:pt x="106" y="2"/>
                  </a:lnTo>
                  <a:lnTo>
                    <a:pt x="102" y="2"/>
                  </a:lnTo>
                  <a:lnTo>
                    <a:pt x="98" y="4"/>
                  </a:lnTo>
                  <a:lnTo>
                    <a:pt x="92" y="4"/>
                  </a:lnTo>
                  <a:lnTo>
                    <a:pt x="80" y="6"/>
                  </a:lnTo>
                  <a:lnTo>
                    <a:pt x="66" y="8"/>
                  </a:lnTo>
                  <a:lnTo>
                    <a:pt x="54" y="10"/>
                  </a:lnTo>
                  <a:lnTo>
                    <a:pt x="50" y="10"/>
                  </a:lnTo>
                  <a:lnTo>
                    <a:pt x="28" y="14"/>
                  </a:lnTo>
                  <a:lnTo>
                    <a:pt x="28" y="14"/>
                  </a:lnTo>
                  <a:lnTo>
                    <a:pt x="26" y="12"/>
                  </a:lnTo>
                  <a:lnTo>
                    <a:pt x="24" y="12"/>
                  </a:lnTo>
                  <a:lnTo>
                    <a:pt x="20" y="10"/>
                  </a:lnTo>
                  <a:lnTo>
                    <a:pt x="14" y="20"/>
                  </a:lnTo>
                  <a:lnTo>
                    <a:pt x="16" y="22"/>
                  </a:lnTo>
                  <a:lnTo>
                    <a:pt x="14" y="28"/>
                  </a:lnTo>
                  <a:lnTo>
                    <a:pt x="24" y="34"/>
                  </a:lnTo>
                  <a:lnTo>
                    <a:pt x="56" y="52"/>
                  </a:lnTo>
                  <a:lnTo>
                    <a:pt x="70" y="54"/>
                  </a:lnTo>
                  <a:lnTo>
                    <a:pt x="40" y="96"/>
                  </a:lnTo>
                  <a:lnTo>
                    <a:pt x="24" y="102"/>
                  </a:lnTo>
                  <a:lnTo>
                    <a:pt x="22" y="108"/>
                  </a:lnTo>
                  <a:lnTo>
                    <a:pt x="6" y="108"/>
                  </a:lnTo>
                  <a:lnTo>
                    <a:pt x="0" y="122"/>
                  </a:lnTo>
                  <a:lnTo>
                    <a:pt x="0" y="156"/>
                  </a:lnTo>
                  <a:lnTo>
                    <a:pt x="4" y="16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7" name="Freeform 107"/>
            <p:cNvSpPr>
              <a:spLocks/>
            </p:cNvSpPr>
            <p:nvPr/>
          </p:nvSpPr>
          <p:spPr bwMode="gray">
            <a:xfrm>
              <a:off x="1277" y="3056"/>
              <a:ext cx="106" cy="124"/>
            </a:xfrm>
            <a:custGeom>
              <a:avLst/>
              <a:gdLst/>
              <a:ahLst/>
              <a:cxnLst>
                <a:cxn ang="0">
                  <a:pos x="66" y="116"/>
                </a:cxn>
                <a:cxn ang="0">
                  <a:pos x="82" y="100"/>
                </a:cxn>
                <a:cxn ang="0">
                  <a:pos x="102" y="68"/>
                </a:cxn>
                <a:cxn ang="0">
                  <a:pos x="104" y="68"/>
                </a:cxn>
                <a:cxn ang="0">
                  <a:pos x="100" y="60"/>
                </a:cxn>
                <a:cxn ang="0">
                  <a:pos x="100" y="26"/>
                </a:cxn>
                <a:cxn ang="0">
                  <a:pos x="106" y="12"/>
                </a:cxn>
                <a:cxn ang="0">
                  <a:pos x="104" y="6"/>
                </a:cxn>
                <a:cxn ang="0">
                  <a:pos x="84" y="10"/>
                </a:cxn>
                <a:cxn ang="0">
                  <a:pos x="76" y="18"/>
                </a:cxn>
                <a:cxn ang="0">
                  <a:pos x="58" y="16"/>
                </a:cxn>
                <a:cxn ang="0">
                  <a:pos x="40" y="0"/>
                </a:cxn>
                <a:cxn ang="0">
                  <a:pos x="26" y="0"/>
                </a:cxn>
                <a:cxn ang="0">
                  <a:pos x="26" y="0"/>
                </a:cxn>
                <a:cxn ang="0">
                  <a:pos x="26" y="0"/>
                </a:cxn>
                <a:cxn ang="0">
                  <a:pos x="24" y="2"/>
                </a:cxn>
                <a:cxn ang="0">
                  <a:pos x="22" y="4"/>
                </a:cxn>
                <a:cxn ang="0">
                  <a:pos x="16" y="4"/>
                </a:cxn>
                <a:cxn ang="0">
                  <a:pos x="8" y="6"/>
                </a:cxn>
                <a:cxn ang="0">
                  <a:pos x="10" y="12"/>
                </a:cxn>
                <a:cxn ang="0">
                  <a:pos x="14" y="40"/>
                </a:cxn>
                <a:cxn ang="0">
                  <a:pos x="0" y="56"/>
                </a:cxn>
                <a:cxn ang="0">
                  <a:pos x="0" y="56"/>
                </a:cxn>
                <a:cxn ang="0">
                  <a:pos x="2" y="58"/>
                </a:cxn>
                <a:cxn ang="0">
                  <a:pos x="4" y="62"/>
                </a:cxn>
                <a:cxn ang="0">
                  <a:pos x="4" y="66"/>
                </a:cxn>
                <a:cxn ang="0">
                  <a:pos x="6" y="70"/>
                </a:cxn>
                <a:cxn ang="0">
                  <a:pos x="4" y="74"/>
                </a:cxn>
                <a:cxn ang="0">
                  <a:pos x="2" y="78"/>
                </a:cxn>
                <a:cxn ang="0">
                  <a:pos x="46" y="110"/>
                </a:cxn>
                <a:cxn ang="0">
                  <a:pos x="46" y="110"/>
                </a:cxn>
                <a:cxn ang="0">
                  <a:pos x="48" y="112"/>
                </a:cxn>
                <a:cxn ang="0">
                  <a:pos x="48" y="114"/>
                </a:cxn>
                <a:cxn ang="0">
                  <a:pos x="50" y="116"/>
                </a:cxn>
                <a:cxn ang="0">
                  <a:pos x="62" y="124"/>
                </a:cxn>
              </a:cxnLst>
              <a:rect l="0" t="0" r="r" b="b"/>
              <a:pathLst>
                <a:path w="106" h="124">
                  <a:moveTo>
                    <a:pt x="66" y="116"/>
                  </a:moveTo>
                  <a:lnTo>
                    <a:pt x="82" y="100"/>
                  </a:lnTo>
                  <a:lnTo>
                    <a:pt x="102" y="68"/>
                  </a:lnTo>
                  <a:lnTo>
                    <a:pt x="104" y="68"/>
                  </a:lnTo>
                  <a:lnTo>
                    <a:pt x="100" y="60"/>
                  </a:lnTo>
                  <a:lnTo>
                    <a:pt x="100" y="26"/>
                  </a:lnTo>
                  <a:lnTo>
                    <a:pt x="106" y="12"/>
                  </a:lnTo>
                  <a:lnTo>
                    <a:pt x="104" y="6"/>
                  </a:lnTo>
                  <a:lnTo>
                    <a:pt x="84" y="10"/>
                  </a:lnTo>
                  <a:lnTo>
                    <a:pt x="76" y="18"/>
                  </a:lnTo>
                  <a:lnTo>
                    <a:pt x="58" y="16"/>
                  </a:lnTo>
                  <a:lnTo>
                    <a:pt x="40" y="0"/>
                  </a:lnTo>
                  <a:lnTo>
                    <a:pt x="26" y="0"/>
                  </a:lnTo>
                  <a:lnTo>
                    <a:pt x="26" y="0"/>
                  </a:lnTo>
                  <a:lnTo>
                    <a:pt x="26" y="0"/>
                  </a:lnTo>
                  <a:lnTo>
                    <a:pt x="24" y="2"/>
                  </a:lnTo>
                  <a:lnTo>
                    <a:pt x="22" y="4"/>
                  </a:lnTo>
                  <a:lnTo>
                    <a:pt x="16" y="4"/>
                  </a:lnTo>
                  <a:lnTo>
                    <a:pt x="8" y="6"/>
                  </a:lnTo>
                  <a:lnTo>
                    <a:pt x="10" y="12"/>
                  </a:lnTo>
                  <a:lnTo>
                    <a:pt x="14" y="40"/>
                  </a:lnTo>
                  <a:lnTo>
                    <a:pt x="0" y="56"/>
                  </a:lnTo>
                  <a:lnTo>
                    <a:pt x="0" y="56"/>
                  </a:lnTo>
                  <a:lnTo>
                    <a:pt x="2" y="58"/>
                  </a:lnTo>
                  <a:lnTo>
                    <a:pt x="4" y="62"/>
                  </a:lnTo>
                  <a:lnTo>
                    <a:pt x="4" y="66"/>
                  </a:lnTo>
                  <a:lnTo>
                    <a:pt x="6" y="70"/>
                  </a:lnTo>
                  <a:lnTo>
                    <a:pt x="4" y="74"/>
                  </a:lnTo>
                  <a:lnTo>
                    <a:pt x="2" y="78"/>
                  </a:lnTo>
                  <a:lnTo>
                    <a:pt x="46" y="110"/>
                  </a:lnTo>
                  <a:lnTo>
                    <a:pt x="46" y="110"/>
                  </a:lnTo>
                  <a:lnTo>
                    <a:pt x="48" y="112"/>
                  </a:lnTo>
                  <a:lnTo>
                    <a:pt x="48" y="114"/>
                  </a:lnTo>
                  <a:lnTo>
                    <a:pt x="50" y="116"/>
                  </a:lnTo>
                  <a:lnTo>
                    <a:pt x="62"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8" name="Freeform 108"/>
            <p:cNvSpPr>
              <a:spLocks/>
            </p:cNvSpPr>
            <p:nvPr/>
          </p:nvSpPr>
          <p:spPr bwMode="gray">
            <a:xfrm>
              <a:off x="1219" y="3062"/>
              <a:ext cx="72" cy="76"/>
            </a:xfrm>
            <a:custGeom>
              <a:avLst/>
              <a:gdLst/>
              <a:ahLst/>
              <a:cxnLst>
                <a:cxn ang="0">
                  <a:pos x="16" y="6"/>
                </a:cxn>
                <a:cxn ang="0">
                  <a:pos x="16" y="6"/>
                </a:cxn>
                <a:cxn ang="0">
                  <a:pos x="14" y="8"/>
                </a:cxn>
                <a:cxn ang="0">
                  <a:pos x="14" y="12"/>
                </a:cxn>
                <a:cxn ang="0">
                  <a:pos x="14" y="16"/>
                </a:cxn>
                <a:cxn ang="0">
                  <a:pos x="14" y="18"/>
                </a:cxn>
                <a:cxn ang="0">
                  <a:pos x="12" y="20"/>
                </a:cxn>
                <a:cxn ang="0">
                  <a:pos x="10" y="22"/>
                </a:cxn>
                <a:cxn ang="0">
                  <a:pos x="10" y="26"/>
                </a:cxn>
                <a:cxn ang="0">
                  <a:pos x="10" y="30"/>
                </a:cxn>
                <a:cxn ang="0">
                  <a:pos x="10" y="32"/>
                </a:cxn>
                <a:cxn ang="0">
                  <a:pos x="8" y="34"/>
                </a:cxn>
                <a:cxn ang="0">
                  <a:pos x="8" y="38"/>
                </a:cxn>
                <a:cxn ang="0">
                  <a:pos x="6" y="44"/>
                </a:cxn>
                <a:cxn ang="0">
                  <a:pos x="4" y="48"/>
                </a:cxn>
                <a:cxn ang="0">
                  <a:pos x="2" y="52"/>
                </a:cxn>
                <a:cxn ang="0">
                  <a:pos x="2" y="54"/>
                </a:cxn>
                <a:cxn ang="0">
                  <a:pos x="0" y="58"/>
                </a:cxn>
                <a:cxn ang="0">
                  <a:pos x="0" y="62"/>
                </a:cxn>
                <a:cxn ang="0">
                  <a:pos x="0" y="68"/>
                </a:cxn>
                <a:cxn ang="0">
                  <a:pos x="2" y="72"/>
                </a:cxn>
                <a:cxn ang="0">
                  <a:pos x="2" y="76"/>
                </a:cxn>
                <a:cxn ang="0">
                  <a:pos x="4" y="76"/>
                </a:cxn>
                <a:cxn ang="0">
                  <a:pos x="8" y="74"/>
                </a:cxn>
                <a:cxn ang="0">
                  <a:pos x="12" y="74"/>
                </a:cxn>
                <a:cxn ang="0">
                  <a:pos x="18" y="72"/>
                </a:cxn>
                <a:cxn ang="0">
                  <a:pos x="24" y="70"/>
                </a:cxn>
                <a:cxn ang="0">
                  <a:pos x="28" y="68"/>
                </a:cxn>
                <a:cxn ang="0">
                  <a:pos x="44" y="56"/>
                </a:cxn>
                <a:cxn ang="0">
                  <a:pos x="44" y="54"/>
                </a:cxn>
                <a:cxn ang="0">
                  <a:pos x="44" y="54"/>
                </a:cxn>
                <a:cxn ang="0">
                  <a:pos x="44" y="52"/>
                </a:cxn>
                <a:cxn ang="0">
                  <a:pos x="46" y="50"/>
                </a:cxn>
                <a:cxn ang="0">
                  <a:pos x="50" y="50"/>
                </a:cxn>
                <a:cxn ang="0">
                  <a:pos x="56" y="50"/>
                </a:cxn>
                <a:cxn ang="0">
                  <a:pos x="72" y="34"/>
                </a:cxn>
                <a:cxn ang="0">
                  <a:pos x="68" y="10"/>
                </a:cxn>
                <a:cxn ang="0">
                  <a:pos x="68" y="8"/>
                </a:cxn>
                <a:cxn ang="0">
                  <a:pos x="68" y="6"/>
                </a:cxn>
                <a:cxn ang="0">
                  <a:pos x="68" y="4"/>
                </a:cxn>
                <a:cxn ang="0">
                  <a:pos x="66" y="2"/>
                </a:cxn>
                <a:cxn ang="0">
                  <a:pos x="64" y="0"/>
                </a:cxn>
                <a:cxn ang="0">
                  <a:pos x="64" y="0"/>
                </a:cxn>
                <a:cxn ang="0">
                  <a:pos x="60" y="2"/>
                </a:cxn>
                <a:cxn ang="0">
                  <a:pos x="54" y="2"/>
                </a:cxn>
                <a:cxn ang="0">
                  <a:pos x="48" y="2"/>
                </a:cxn>
                <a:cxn ang="0">
                  <a:pos x="44" y="4"/>
                </a:cxn>
                <a:cxn ang="0">
                  <a:pos x="42" y="4"/>
                </a:cxn>
                <a:cxn ang="0">
                  <a:pos x="22" y="4"/>
                </a:cxn>
                <a:cxn ang="0">
                  <a:pos x="16" y="6"/>
                </a:cxn>
              </a:cxnLst>
              <a:rect l="0" t="0" r="r" b="b"/>
              <a:pathLst>
                <a:path w="72" h="76">
                  <a:moveTo>
                    <a:pt x="16" y="6"/>
                  </a:moveTo>
                  <a:lnTo>
                    <a:pt x="16" y="6"/>
                  </a:lnTo>
                  <a:lnTo>
                    <a:pt x="14" y="8"/>
                  </a:lnTo>
                  <a:lnTo>
                    <a:pt x="14" y="12"/>
                  </a:lnTo>
                  <a:lnTo>
                    <a:pt x="14" y="16"/>
                  </a:lnTo>
                  <a:lnTo>
                    <a:pt x="14" y="18"/>
                  </a:lnTo>
                  <a:lnTo>
                    <a:pt x="12" y="20"/>
                  </a:lnTo>
                  <a:lnTo>
                    <a:pt x="10" y="22"/>
                  </a:lnTo>
                  <a:lnTo>
                    <a:pt x="10" y="26"/>
                  </a:lnTo>
                  <a:lnTo>
                    <a:pt x="10" y="30"/>
                  </a:lnTo>
                  <a:lnTo>
                    <a:pt x="10" y="32"/>
                  </a:lnTo>
                  <a:lnTo>
                    <a:pt x="8" y="34"/>
                  </a:lnTo>
                  <a:lnTo>
                    <a:pt x="8" y="38"/>
                  </a:lnTo>
                  <a:lnTo>
                    <a:pt x="6" y="44"/>
                  </a:lnTo>
                  <a:lnTo>
                    <a:pt x="4" y="48"/>
                  </a:lnTo>
                  <a:lnTo>
                    <a:pt x="2" y="52"/>
                  </a:lnTo>
                  <a:lnTo>
                    <a:pt x="2" y="54"/>
                  </a:lnTo>
                  <a:lnTo>
                    <a:pt x="0" y="58"/>
                  </a:lnTo>
                  <a:lnTo>
                    <a:pt x="0" y="62"/>
                  </a:lnTo>
                  <a:lnTo>
                    <a:pt x="0" y="68"/>
                  </a:lnTo>
                  <a:lnTo>
                    <a:pt x="2" y="72"/>
                  </a:lnTo>
                  <a:lnTo>
                    <a:pt x="2" y="76"/>
                  </a:lnTo>
                  <a:lnTo>
                    <a:pt x="4" y="76"/>
                  </a:lnTo>
                  <a:lnTo>
                    <a:pt x="8" y="74"/>
                  </a:lnTo>
                  <a:lnTo>
                    <a:pt x="12" y="74"/>
                  </a:lnTo>
                  <a:lnTo>
                    <a:pt x="18" y="72"/>
                  </a:lnTo>
                  <a:lnTo>
                    <a:pt x="24" y="70"/>
                  </a:lnTo>
                  <a:lnTo>
                    <a:pt x="28" y="68"/>
                  </a:lnTo>
                  <a:lnTo>
                    <a:pt x="44" y="56"/>
                  </a:lnTo>
                  <a:lnTo>
                    <a:pt x="44" y="54"/>
                  </a:lnTo>
                  <a:lnTo>
                    <a:pt x="44" y="54"/>
                  </a:lnTo>
                  <a:lnTo>
                    <a:pt x="44" y="52"/>
                  </a:lnTo>
                  <a:lnTo>
                    <a:pt x="46" y="50"/>
                  </a:lnTo>
                  <a:lnTo>
                    <a:pt x="50" y="50"/>
                  </a:lnTo>
                  <a:lnTo>
                    <a:pt x="56" y="50"/>
                  </a:lnTo>
                  <a:lnTo>
                    <a:pt x="72" y="34"/>
                  </a:lnTo>
                  <a:lnTo>
                    <a:pt x="68" y="10"/>
                  </a:lnTo>
                  <a:lnTo>
                    <a:pt x="68" y="8"/>
                  </a:lnTo>
                  <a:lnTo>
                    <a:pt x="68" y="6"/>
                  </a:lnTo>
                  <a:lnTo>
                    <a:pt x="68" y="4"/>
                  </a:lnTo>
                  <a:lnTo>
                    <a:pt x="66" y="2"/>
                  </a:lnTo>
                  <a:lnTo>
                    <a:pt x="64" y="0"/>
                  </a:lnTo>
                  <a:lnTo>
                    <a:pt x="64" y="0"/>
                  </a:lnTo>
                  <a:lnTo>
                    <a:pt x="60" y="2"/>
                  </a:lnTo>
                  <a:lnTo>
                    <a:pt x="54" y="2"/>
                  </a:lnTo>
                  <a:lnTo>
                    <a:pt x="48" y="2"/>
                  </a:lnTo>
                  <a:lnTo>
                    <a:pt x="44" y="4"/>
                  </a:lnTo>
                  <a:lnTo>
                    <a:pt x="42" y="4"/>
                  </a:lnTo>
                  <a:lnTo>
                    <a:pt x="22" y="4"/>
                  </a:lnTo>
                  <a:lnTo>
                    <a:pt x="16"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09" name="Freeform 109"/>
            <p:cNvSpPr>
              <a:spLocks/>
            </p:cNvSpPr>
            <p:nvPr/>
          </p:nvSpPr>
          <p:spPr bwMode="gray">
            <a:xfrm>
              <a:off x="1271" y="2884"/>
              <a:ext cx="178" cy="190"/>
            </a:xfrm>
            <a:custGeom>
              <a:avLst/>
              <a:gdLst/>
              <a:ahLst/>
              <a:cxnLst>
                <a:cxn ang="0">
                  <a:pos x="66" y="0"/>
                </a:cxn>
                <a:cxn ang="0">
                  <a:pos x="62" y="4"/>
                </a:cxn>
                <a:cxn ang="0">
                  <a:pos x="56" y="10"/>
                </a:cxn>
                <a:cxn ang="0">
                  <a:pos x="52" y="12"/>
                </a:cxn>
                <a:cxn ang="0">
                  <a:pos x="46" y="18"/>
                </a:cxn>
                <a:cxn ang="0">
                  <a:pos x="40" y="26"/>
                </a:cxn>
                <a:cxn ang="0">
                  <a:pos x="36" y="30"/>
                </a:cxn>
                <a:cxn ang="0">
                  <a:pos x="30" y="50"/>
                </a:cxn>
                <a:cxn ang="0">
                  <a:pos x="24" y="62"/>
                </a:cxn>
                <a:cxn ang="0">
                  <a:pos x="12" y="76"/>
                </a:cxn>
                <a:cxn ang="0">
                  <a:pos x="6" y="86"/>
                </a:cxn>
                <a:cxn ang="0">
                  <a:pos x="4" y="90"/>
                </a:cxn>
                <a:cxn ang="0">
                  <a:pos x="4" y="104"/>
                </a:cxn>
                <a:cxn ang="0">
                  <a:pos x="4" y="112"/>
                </a:cxn>
                <a:cxn ang="0">
                  <a:pos x="0" y="116"/>
                </a:cxn>
                <a:cxn ang="0">
                  <a:pos x="0" y="122"/>
                </a:cxn>
                <a:cxn ang="0">
                  <a:pos x="4" y="126"/>
                </a:cxn>
                <a:cxn ang="0">
                  <a:pos x="8" y="128"/>
                </a:cxn>
                <a:cxn ang="0">
                  <a:pos x="14" y="134"/>
                </a:cxn>
                <a:cxn ang="0">
                  <a:pos x="22" y="144"/>
                </a:cxn>
                <a:cxn ang="0">
                  <a:pos x="28" y="152"/>
                </a:cxn>
                <a:cxn ang="0">
                  <a:pos x="30" y="154"/>
                </a:cxn>
                <a:cxn ang="0">
                  <a:pos x="46" y="172"/>
                </a:cxn>
                <a:cxn ang="0">
                  <a:pos x="82" y="190"/>
                </a:cxn>
                <a:cxn ang="0">
                  <a:pos x="110" y="178"/>
                </a:cxn>
                <a:cxn ang="0">
                  <a:pos x="128" y="184"/>
                </a:cxn>
                <a:cxn ang="0">
                  <a:pos x="146" y="172"/>
                </a:cxn>
                <a:cxn ang="0">
                  <a:pos x="162" y="128"/>
                </a:cxn>
                <a:cxn ang="0">
                  <a:pos x="120" y="104"/>
                </a:cxn>
                <a:cxn ang="0">
                  <a:pos x="120" y="96"/>
                </a:cxn>
                <a:cxn ang="0">
                  <a:pos x="104" y="80"/>
                </a:cxn>
                <a:cxn ang="0">
                  <a:pos x="114" y="74"/>
                </a:cxn>
                <a:cxn ang="0">
                  <a:pos x="118" y="68"/>
                </a:cxn>
                <a:cxn ang="0">
                  <a:pos x="118" y="66"/>
                </a:cxn>
                <a:cxn ang="0">
                  <a:pos x="114" y="60"/>
                </a:cxn>
                <a:cxn ang="0">
                  <a:pos x="104" y="50"/>
                </a:cxn>
                <a:cxn ang="0">
                  <a:pos x="96" y="42"/>
                </a:cxn>
                <a:cxn ang="0">
                  <a:pos x="90" y="38"/>
                </a:cxn>
                <a:cxn ang="0">
                  <a:pos x="82" y="30"/>
                </a:cxn>
                <a:cxn ang="0">
                  <a:pos x="76" y="20"/>
                </a:cxn>
                <a:cxn ang="0">
                  <a:pos x="72" y="14"/>
                </a:cxn>
                <a:cxn ang="0">
                  <a:pos x="70" y="10"/>
                </a:cxn>
                <a:cxn ang="0">
                  <a:pos x="66" y="0"/>
                </a:cxn>
              </a:cxnLst>
              <a:rect l="0" t="0" r="r" b="b"/>
              <a:pathLst>
                <a:path w="178" h="190">
                  <a:moveTo>
                    <a:pt x="66" y="0"/>
                  </a:moveTo>
                  <a:lnTo>
                    <a:pt x="66" y="0"/>
                  </a:lnTo>
                  <a:lnTo>
                    <a:pt x="64" y="2"/>
                  </a:lnTo>
                  <a:lnTo>
                    <a:pt x="62" y="4"/>
                  </a:lnTo>
                  <a:lnTo>
                    <a:pt x="58" y="8"/>
                  </a:lnTo>
                  <a:lnTo>
                    <a:pt x="56" y="10"/>
                  </a:lnTo>
                  <a:lnTo>
                    <a:pt x="54" y="10"/>
                  </a:lnTo>
                  <a:lnTo>
                    <a:pt x="52" y="12"/>
                  </a:lnTo>
                  <a:lnTo>
                    <a:pt x="48" y="14"/>
                  </a:lnTo>
                  <a:lnTo>
                    <a:pt x="46" y="18"/>
                  </a:lnTo>
                  <a:lnTo>
                    <a:pt x="42" y="22"/>
                  </a:lnTo>
                  <a:lnTo>
                    <a:pt x="40" y="26"/>
                  </a:lnTo>
                  <a:lnTo>
                    <a:pt x="38" y="28"/>
                  </a:lnTo>
                  <a:lnTo>
                    <a:pt x="36" y="30"/>
                  </a:lnTo>
                  <a:lnTo>
                    <a:pt x="34" y="40"/>
                  </a:lnTo>
                  <a:lnTo>
                    <a:pt x="30" y="50"/>
                  </a:lnTo>
                  <a:lnTo>
                    <a:pt x="26" y="60"/>
                  </a:lnTo>
                  <a:lnTo>
                    <a:pt x="24" y="62"/>
                  </a:lnTo>
                  <a:lnTo>
                    <a:pt x="16" y="68"/>
                  </a:lnTo>
                  <a:lnTo>
                    <a:pt x="12" y="76"/>
                  </a:lnTo>
                  <a:lnTo>
                    <a:pt x="8" y="82"/>
                  </a:lnTo>
                  <a:lnTo>
                    <a:pt x="6" y="86"/>
                  </a:lnTo>
                  <a:lnTo>
                    <a:pt x="4" y="90"/>
                  </a:lnTo>
                  <a:lnTo>
                    <a:pt x="4" y="90"/>
                  </a:lnTo>
                  <a:lnTo>
                    <a:pt x="4" y="98"/>
                  </a:lnTo>
                  <a:lnTo>
                    <a:pt x="4" y="104"/>
                  </a:lnTo>
                  <a:lnTo>
                    <a:pt x="4" y="108"/>
                  </a:lnTo>
                  <a:lnTo>
                    <a:pt x="4" y="112"/>
                  </a:lnTo>
                  <a:lnTo>
                    <a:pt x="4" y="114"/>
                  </a:lnTo>
                  <a:lnTo>
                    <a:pt x="0" y="116"/>
                  </a:lnTo>
                  <a:lnTo>
                    <a:pt x="0" y="120"/>
                  </a:lnTo>
                  <a:lnTo>
                    <a:pt x="0" y="122"/>
                  </a:lnTo>
                  <a:lnTo>
                    <a:pt x="2" y="124"/>
                  </a:lnTo>
                  <a:lnTo>
                    <a:pt x="4" y="126"/>
                  </a:lnTo>
                  <a:lnTo>
                    <a:pt x="6" y="126"/>
                  </a:lnTo>
                  <a:lnTo>
                    <a:pt x="8" y="128"/>
                  </a:lnTo>
                  <a:lnTo>
                    <a:pt x="10" y="130"/>
                  </a:lnTo>
                  <a:lnTo>
                    <a:pt x="14" y="134"/>
                  </a:lnTo>
                  <a:lnTo>
                    <a:pt x="18" y="140"/>
                  </a:lnTo>
                  <a:lnTo>
                    <a:pt x="22" y="144"/>
                  </a:lnTo>
                  <a:lnTo>
                    <a:pt x="24" y="148"/>
                  </a:lnTo>
                  <a:lnTo>
                    <a:pt x="28" y="152"/>
                  </a:lnTo>
                  <a:lnTo>
                    <a:pt x="28" y="154"/>
                  </a:lnTo>
                  <a:lnTo>
                    <a:pt x="30" y="154"/>
                  </a:lnTo>
                  <a:lnTo>
                    <a:pt x="32" y="172"/>
                  </a:lnTo>
                  <a:lnTo>
                    <a:pt x="46" y="172"/>
                  </a:lnTo>
                  <a:lnTo>
                    <a:pt x="64" y="188"/>
                  </a:lnTo>
                  <a:lnTo>
                    <a:pt x="82" y="190"/>
                  </a:lnTo>
                  <a:lnTo>
                    <a:pt x="90" y="182"/>
                  </a:lnTo>
                  <a:lnTo>
                    <a:pt x="110" y="178"/>
                  </a:lnTo>
                  <a:lnTo>
                    <a:pt x="112" y="184"/>
                  </a:lnTo>
                  <a:lnTo>
                    <a:pt x="128" y="184"/>
                  </a:lnTo>
                  <a:lnTo>
                    <a:pt x="130" y="178"/>
                  </a:lnTo>
                  <a:lnTo>
                    <a:pt x="146" y="172"/>
                  </a:lnTo>
                  <a:lnTo>
                    <a:pt x="178" y="130"/>
                  </a:lnTo>
                  <a:lnTo>
                    <a:pt x="162" y="128"/>
                  </a:lnTo>
                  <a:lnTo>
                    <a:pt x="130" y="110"/>
                  </a:lnTo>
                  <a:lnTo>
                    <a:pt x="120" y="104"/>
                  </a:lnTo>
                  <a:lnTo>
                    <a:pt x="122" y="98"/>
                  </a:lnTo>
                  <a:lnTo>
                    <a:pt x="120" y="96"/>
                  </a:lnTo>
                  <a:lnTo>
                    <a:pt x="106" y="92"/>
                  </a:lnTo>
                  <a:lnTo>
                    <a:pt x="104" y="80"/>
                  </a:lnTo>
                  <a:lnTo>
                    <a:pt x="112" y="72"/>
                  </a:lnTo>
                  <a:lnTo>
                    <a:pt x="114" y="74"/>
                  </a:lnTo>
                  <a:lnTo>
                    <a:pt x="118" y="70"/>
                  </a:lnTo>
                  <a:lnTo>
                    <a:pt x="118" y="68"/>
                  </a:lnTo>
                  <a:lnTo>
                    <a:pt x="118" y="68"/>
                  </a:lnTo>
                  <a:lnTo>
                    <a:pt x="118" y="66"/>
                  </a:lnTo>
                  <a:lnTo>
                    <a:pt x="116" y="64"/>
                  </a:lnTo>
                  <a:lnTo>
                    <a:pt x="114" y="60"/>
                  </a:lnTo>
                  <a:lnTo>
                    <a:pt x="110" y="56"/>
                  </a:lnTo>
                  <a:lnTo>
                    <a:pt x="104" y="50"/>
                  </a:lnTo>
                  <a:lnTo>
                    <a:pt x="96" y="44"/>
                  </a:lnTo>
                  <a:lnTo>
                    <a:pt x="96" y="42"/>
                  </a:lnTo>
                  <a:lnTo>
                    <a:pt x="94" y="40"/>
                  </a:lnTo>
                  <a:lnTo>
                    <a:pt x="90" y="38"/>
                  </a:lnTo>
                  <a:lnTo>
                    <a:pt x="86" y="34"/>
                  </a:lnTo>
                  <a:lnTo>
                    <a:pt x="82" y="30"/>
                  </a:lnTo>
                  <a:lnTo>
                    <a:pt x="78" y="26"/>
                  </a:lnTo>
                  <a:lnTo>
                    <a:pt x="76" y="20"/>
                  </a:lnTo>
                  <a:lnTo>
                    <a:pt x="74" y="16"/>
                  </a:lnTo>
                  <a:lnTo>
                    <a:pt x="72" y="14"/>
                  </a:lnTo>
                  <a:lnTo>
                    <a:pt x="72" y="12"/>
                  </a:lnTo>
                  <a:lnTo>
                    <a:pt x="70" y="10"/>
                  </a:lnTo>
                  <a:lnTo>
                    <a:pt x="70" y="6"/>
                  </a:lnTo>
                  <a:lnTo>
                    <a:pt x="6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0" name="Freeform 110"/>
            <p:cNvSpPr>
              <a:spLocks/>
            </p:cNvSpPr>
            <p:nvPr/>
          </p:nvSpPr>
          <p:spPr bwMode="gray">
            <a:xfrm>
              <a:off x="1221" y="3132"/>
              <a:ext cx="22" cy="26"/>
            </a:xfrm>
            <a:custGeom>
              <a:avLst/>
              <a:gdLst/>
              <a:ahLst/>
              <a:cxnLst>
                <a:cxn ang="0">
                  <a:pos x="0" y="6"/>
                </a:cxn>
                <a:cxn ang="0">
                  <a:pos x="18" y="0"/>
                </a:cxn>
                <a:cxn ang="0">
                  <a:pos x="20" y="0"/>
                </a:cxn>
                <a:cxn ang="0">
                  <a:pos x="20" y="2"/>
                </a:cxn>
                <a:cxn ang="0">
                  <a:pos x="22" y="4"/>
                </a:cxn>
                <a:cxn ang="0">
                  <a:pos x="22" y="6"/>
                </a:cxn>
                <a:cxn ang="0">
                  <a:pos x="22" y="6"/>
                </a:cxn>
                <a:cxn ang="0">
                  <a:pos x="22" y="8"/>
                </a:cxn>
                <a:cxn ang="0">
                  <a:pos x="22" y="12"/>
                </a:cxn>
                <a:cxn ang="0">
                  <a:pos x="22" y="16"/>
                </a:cxn>
                <a:cxn ang="0">
                  <a:pos x="22" y="20"/>
                </a:cxn>
                <a:cxn ang="0">
                  <a:pos x="18" y="22"/>
                </a:cxn>
                <a:cxn ang="0">
                  <a:pos x="18" y="22"/>
                </a:cxn>
                <a:cxn ang="0">
                  <a:pos x="16" y="22"/>
                </a:cxn>
                <a:cxn ang="0">
                  <a:pos x="12" y="24"/>
                </a:cxn>
                <a:cxn ang="0">
                  <a:pos x="12" y="26"/>
                </a:cxn>
                <a:cxn ang="0">
                  <a:pos x="12" y="26"/>
                </a:cxn>
                <a:cxn ang="0">
                  <a:pos x="10" y="26"/>
                </a:cxn>
                <a:cxn ang="0">
                  <a:pos x="8" y="26"/>
                </a:cxn>
                <a:cxn ang="0">
                  <a:pos x="2" y="24"/>
                </a:cxn>
                <a:cxn ang="0">
                  <a:pos x="2" y="24"/>
                </a:cxn>
                <a:cxn ang="0">
                  <a:pos x="2" y="22"/>
                </a:cxn>
                <a:cxn ang="0">
                  <a:pos x="0" y="18"/>
                </a:cxn>
                <a:cxn ang="0">
                  <a:pos x="0" y="14"/>
                </a:cxn>
                <a:cxn ang="0">
                  <a:pos x="0" y="10"/>
                </a:cxn>
                <a:cxn ang="0">
                  <a:pos x="0" y="6"/>
                </a:cxn>
              </a:cxnLst>
              <a:rect l="0" t="0" r="r" b="b"/>
              <a:pathLst>
                <a:path w="22" h="26">
                  <a:moveTo>
                    <a:pt x="0" y="6"/>
                  </a:moveTo>
                  <a:lnTo>
                    <a:pt x="18" y="0"/>
                  </a:lnTo>
                  <a:lnTo>
                    <a:pt x="20" y="0"/>
                  </a:lnTo>
                  <a:lnTo>
                    <a:pt x="20" y="2"/>
                  </a:lnTo>
                  <a:lnTo>
                    <a:pt x="22" y="4"/>
                  </a:lnTo>
                  <a:lnTo>
                    <a:pt x="22" y="6"/>
                  </a:lnTo>
                  <a:lnTo>
                    <a:pt x="22" y="6"/>
                  </a:lnTo>
                  <a:lnTo>
                    <a:pt x="22" y="8"/>
                  </a:lnTo>
                  <a:lnTo>
                    <a:pt x="22" y="12"/>
                  </a:lnTo>
                  <a:lnTo>
                    <a:pt x="22" y="16"/>
                  </a:lnTo>
                  <a:lnTo>
                    <a:pt x="22" y="20"/>
                  </a:lnTo>
                  <a:lnTo>
                    <a:pt x="18" y="22"/>
                  </a:lnTo>
                  <a:lnTo>
                    <a:pt x="18" y="22"/>
                  </a:lnTo>
                  <a:lnTo>
                    <a:pt x="16" y="22"/>
                  </a:lnTo>
                  <a:lnTo>
                    <a:pt x="12" y="24"/>
                  </a:lnTo>
                  <a:lnTo>
                    <a:pt x="12" y="26"/>
                  </a:lnTo>
                  <a:lnTo>
                    <a:pt x="12" y="26"/>
                  </a:lnTo>
                  <a:lnTo>
                    <a:pt x="10" y="26"/>
                  </a:lnTo>
                  <a:lnTo>
                    <a:pt x="8" y="26"/>
                  </a:lnTo>
                  <a:lnTo>
                    <a:pt x="2" y="24"/>
                  </a:lnTo>
                  <a:lnTo>
                    <a:pt x="2" y="24"/>
                  </a:lnTo>
                  <a:lnTo>
                    <a:pt x="2" y="22"/>
                  </a:lnTo>
                  <a:lnTo>
                    <a:pt x="0" y="18"/>
                  </a:lnTo>
                  <a:lnTo>
                    <a:pt x="0" y="14"/>
                  </a:lnTo>
                  <a:lnTo>
                    <a:pt x="0" y="10"/>
                  </a:lnTo>
                  <a:lnTo>
                    <a:pt x="0" y="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1" name="Freeform 111"/>
            <p:cNvSpPr>
              <a:spLocks/>
            </p:cNvSpPr>
            <p:nvPr/>
          </p:nvSpPr>
          <p:spPr bwMode="gray">
            <a:xfrm>
              <a:off x="1223" y="3150"/>
              <a:ext cx="24" cy="32"/>
            </a:xfrm>
            <a:custGeom>
              <a:avLst/>
              <a:gdLst/>
              <a:ahLst/>
              <a:cxnLst>
                <a:cxn ang="0">
                  <a:pos x="18" y="0"/>
                </a:cxn>
                <a:cxn ang="0">
                  <a:pos x="18" y="2"/>
                </a:cxn>
                <a:cxn ang="0">
                  <a:pos x="16" y="2"/>
                </a:cxn>
                <a:cxn ang="0">
                  <a:pos x="12" y="6"/>
                </a:cxn>
                <a:cxn ang="0">
                  <a:pos x="12" y="6"/>
                </a:cxn>
                <a:cxn ang="0">
                  <a:pos x="12" y="6"/>
                </a:cxn>
                <a:cxn ang="0">
                  <a:pos x="10" y="6"/>
                </a:cxn>
                <a:cxn ang="0">
                  <a:pos x="10" y="8"/>
                </a:cxn>
                <a:cxn ang="0">
                  <a:pos x="8" y="8"/>
                </a:cxn>
                <a:cxn ang="0">
                  <a:pos x="6" y="8"/>
                </a:cxn>
                <a:cxn ang="0">
                  <a:pos x="2" y="6"/>
                </a:cxn>
                <a:cxn ang="0">
                  <a:pos x="0" y="6"/>
                </a:cxn>
                <a:cxn ang="0">
                  <a:pos x="8" y="32"/>
                </a:cxn>
                <a:cxn ang="0">
                  <a:pos x="8" y="32"/>
                </a:cxn>
                <a:cxn ang="0">
                  <a:pos x="10" y="30"/>
                </a:cxn>
                <a:cxn ang="0">
                  <a:pos x="14" y="28"/>
                </a:cxn>
                <a:cxn ang="0">
                  <a:pos x="16" y="24"/>
                </a:cxn>
                <a:cxn ang="0">
                  <a:pos x="20" y="20"/>
                </a:cxn>
                <a:cxn ang="0">
                  <a:pos x="22" y="16"/>
                </a:cxn>
                <a:cxn ang="0">
                  <a:pos x="24" y="12"/>
                </a:cxn>
                <a:cxn ang="0">
                  <a:pos x="24" y="10"/>
                </a:cxn>
                <a:cxn ang="0">
                  <a:pos x="22" y="8"/>
                </a:cxn>
                <a:cxn ang="0">
                  <a:pos x="20" y="6"/>
                </a:cxn>
                <a:cxn ang="0">
                  <a:pos x="20" y="4"/>
                </a:cxn>
                <a:cxn ang="0">
                  <a:pos x="18" y="0"/>
                </a:cxn>
              </a:cxnLst>
              <a:rect l="0" t="0" r="r" b="b"/>
              <a:pathLst>
                <a:path w="24" h="32">
                  <a:moveTo>
                    <a:pt x="18" y="0"/>
                  </a:moveTo>
                  <a:lnTo>
                    <a:pt x="18" y="2"/>
                  </a:lnTo>
                  <a:lnTo>
                    <a:pt x="16" y="2"/>
                  </a:lnTo>
                  <a:lnTo>
                    <a:pt x="12" y="6"/>
                  </a:lnTo>
                  <a:lnTo>
                    <a:pt x="12" y="6"/>
                  </a:lnTo>
                  <a:lnTo>
                    <a:pt x="12" y="6"/>
                  </a:lnTo>
                  <a:lnTo>
                    <a:pt x="10" y="6"/>
                  </a:lnTo>
                  <a:lnTo>
                    <a:pt x="10" y="8"/>
                  </a:lnTo>
                  <a:lnTo>
                    <a:pt x="8" y="8"/>
                  </a:lnTo>
                  <a:lnTo>
                    <a:pt x="6" y="8"/>
                  </a:lnTo>
                  <a:lnTo>
                    <a:pt x="2" y="6"/>
                  </a:lnTo>
                  <a:lnTo>
                    <a:pt x="0" y="6"/>
                  </a:lnTo>
                  <a:lnTo>
                    <a:pt x="8" y="32"/>
                  </a:lnTo>
                  <a:lnTo>
                    <a:pt x="8" y="32"/>
                  </a:lnTo>
                  <a:lnTo>
                    <a:pt x="10" y="30"/>
                  </a:lnTo>
                  <a:lnTo>
                    <a:pt x="14" y="28"/>
                  </a:lnTo>
                  <a:lnTo>
                    <a:pt x="16" y="24"/>
                  </a:lnTo>
                  <a:lnTo>
                    <a:pt x="20" y="20"/>
                  </a:lnTo>
                  <a:lnTo>
                    <a:pt x="22" y="16"/>
                  </a:lnTo>
                  <a:lnTo>
                    <a:pt x="24" y="12"/>
                  </a:lnTo>
                  <a:lnTo>
                    <a:pt x="24" y="10"/>
                  </a:lnTo>
                  <a:lnTo>
                    <a:pt x="22" y="8"/>
                  </a:lnTo>
                  <a:lnTo>
                    <a:pt x="20" y="6"/>
                  </a:lnTo>
                  <a:lnTo>
                    <a:pt x="20" y="4"/>
                  </a:lnTo>
                  <a:lnTo>
                    <a:pt x="1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2" name="Freeform 112"/>
            <p:cNvSpPr>
              <a:spLocks/>
            </p:cNvSpPr>
            <p:nvPr/>
          </p:nvSpPr>
          <p:spPr bwMode="gray">
            <a:xfrm>
              <a:off x="1231" y="3130"/>
              <a:ext cx="126" cy="142"/>
            </a:xfrm>
            <a:custGeom>
              <a:avLst/>
              <a:gdLst/>
              <a:ahLst/>
              <a:cxnLst>
                <a:cxn ang="0">
                  <a:pos x="40" y="4"/>
                </a:cxn>
                <a:cxn ang="0">
                  <a:pos x="40" y="6"/>
                </a:cxn>
                <a:cxn ang="0">
                  <a:pos x="38" y="12"/>
                </a:cxn>
                <a:cxn ang="0">
                  <a:pos x="32" y="18"/>
                </a:cxn>
                <a:cxn ang="0">
                  <a:pos x="28" y="18"/>
                </a:cxn>
                <a:cxn ang="0">
                  <a:pos x="22" y="12"/>
                </a:cxn>
                <a:cxn ang="0">
                  <a:pos x="18" y="6"/>
                </a:cxn>
                <a:cxn ang="0">
                  <a:pos x="10" y="2"/>
                </a:cxn>
                <a:cxn ang="0">
                  <a:pos x="10" y="6"/>
                </a:cxn>
                <a:cxn ang="0">
                  <a:pos x="12" y="14"/>
                </a:cxn>
                <a:cxn ang="0">
                  <a:pos x="14" y="16"/>
                </a:cxn>
                <a:cxn ang="0">
                  <a:pos x="12" y="22"/>
                </a:cxn>
                <a:cxn ang="0">
                  <a:pos x="12" y="26"/>
                </a:cxn>
                <a:cxn ang="0">
                  <a:pos x="16" y="32"/>
                </a:cxn>
                <a:cxn ang="0">
                  <a:pos x="16" y="34"/>
                </a:cxn>
                <a:cxn ang="0">
                  <a:pos x="14" y="38"/>
                </a:cxn>
                <a:cxn ang="0">
                  <a:pos x="6" y="48"/>
                </a:cxn>
                <a:cxn ang="0">
                  <a:pos x="10" y="104"/>
                </a:cxn>
                <a:cxn ang="0">
                  <a:pos x="14" y="104"/>
                </a:cxn>
                <a:cxn ang="0">
                  <a:pos x="22" y="106"/>
                </a:cxn>
                <a:cxn ang="0">
                  <a:pos x="30" y="108"/>
                </a:cxn>
                <a:cxn ang="0">
                  <a:pos x="34" y="108"/>
                </a:cxn>
                <a:cxn ang="0">
                  <a:pos x="40" y="108"/>
                </a:cxn>
                <a:cxn ang="0">
                  <a:pos x="48" y="108"/>
                </a:cxn>
                <a:cxn ang="0">
                  <a:pos x="56" y="116"/>
                </a:cxn>
                <a:cxn ang="0">
                  <a:pos x="60" y="126"/>
                </a:cxn>
                <a:cxn ang="0">
                  <a:pos x="62" y="132"/>
                </a:cxn>
                <a:cxn ang="0">
                  <a:pos x="68" y="142"/>
                </a:cxn>
                <a:cxn ang="0">
                  <a:pos x="84" y="140"/>
                </a:cxn>
                <a:cxn ang="0">
                  <a:pos x="106" y="142"/>
                </a:cxn>
                <a:cxn ang="0">
                  <a:pos x="110" y="108"/>
                </a:cxn>
                <a:cxn ang="0">
                  <a:pos x="106" y="90"/>
                </a:cxn>
                <a:cxn ang="0">
                  <a:pos x="102" y="84"/>
                </a:cxn>
                <a:cxn ang="0">
                  <a:pos x="100" y="76"/>
                </a:cxn>
                <a:cxn ang="0">
                  <a:pos x="110" y="50"/>
                </a:cxn>
                <a:cxn ang="0">
                  <a:pos x="96" y="42"/>
                </a:cxn>
                <a:cxn ang="0">
                  <a:pos x="94" y="38"/>
                </a:cxn>
                <a:cxn ang="0">
                  <a:pos x="48" y="4"/>
                </a:cxn>
              </a:cxnLst>
              <a:rect l="0" t="0" r="r" b="b"/>
              <a:pathLst>
                <a:path w="126" h="142">
                  <a:moveTo>
                    <a:pt x="48" y="4"/>
                  </a:moveTo>
                  <a:lnTo>
                    <a:pt x="40" y="4"/>
                  </a:lnTo>
                  <a:lnTo>
                    <a:pt x="40" y="4"/>
                  </a:lnTo>
                  <a:lnTo>
                    <a:pt x="40" y="6"/>
                  </a:lnTo>
                  <a:lnTo>
                    <a:pt x="38" y="10"/>
                  </a:lnTo>
                  <a:lnTo>
                    <a:pt x="38" y="12"/>
                  </a:lnTo>
                  <a:lnTo>
                    <a:pt x="36" y="16"/>
                  </a:lnTo>
                  <a:lnTo>
                    <a:pt x="32" y="18"/>
                  </a:lnTo>
                  <a:lnTo>
                    <a:pt x="28" y="18"/>
                  </a:lnTo>
                  <a:lnTo>
                    <a:pt x="28" y="18"/>
                  </a:lnTo>
                  <a:lnTo>
                    <a:pt x="24" y="16"/>
                  </a:lnTo>
                  <a:lnTo>
                    <a:pt x="22" y="12"/>
                  </a:lnTo>
                  <a:lnTo>
                    <a:pt x="20" y="10"/>
                  </a:lnTo>
                  <a:lnTo>
                    <a:pt x="18" y="6"/>
                  </a:lnTo>
                  <a:lnTo>
                    <a:pt x="18" y="0"/>
                  </a:lnTo>
                  <a:lnTo>
                    <a:pt x="10" y="2"/>
                  </a:lnTo>
                  <a:lnTo>
                    <a:pt x="10" y="4"/>
                  </a:lnTo>
                  <a:lnTo>
                    <a:pt x="10" y="6"/>
                  </a:lnTo>
                  <a:lnTo>
                    <a:pt x="12" y="10"/>
                  </a:lnTo>
                  <a:lnTo>
                    <a:pt x="12" y="14"/>
                  </a:lnTo>
                  <a:lnTo>
                    <a:pt x="12" y="14"/>
                  </a:lnTo>
                  <a:lnTo>
                    <a:pt x="14" y="16"/>
                  </a:lnTo>
                  <a:lnTo>
                    <a:pt x="12" y="18"/>
                  </a:lnTo>
                  <a:lnTo>
                    <a:pt x="12" y="22"/>
                  </a:lnTo>
                  <a:lnTo>
                    <a:pt x="12" y="22"/>
                  </a:lnTo>
                  <a:lnTo>
                    <a:pt x="12" y="26"/>
                  </a:lnTo>
                  <a:lnTo>
                    <a:pt x="14" y="28"/>
                  </a:lnTo>
                  <a:lnTo>
                    <a:pt x="16" y="32"/>
                  </a:lnTo>
                  <a:lnTo>
                    <a:pt x="16" y="32"/>
                  </a:lnTo>
                  <a:lnTo>
                    <a:pt x="16" y="34"/>
                  </a:lnTo>
                  <a:lnTo>
                    <a:pt x="16" y="36"/>
                  </a:lnTo>
                  <a:lnTo>
                    <a:pt x="14" y="38"/>
                  </a:lnTo>
                  <a:lnTo>
                    <a:pt x="10" y="42"/>
                  </a:lnTo>
                  <a:lnTo>
                    <a:pt x="6" y="48"/>
                  </a:lnTo>
                  <a:lnTo>
                    <a:pt x="0" y="54"/>
                  </a:lnTo>
                  <a:lnTo>
                    <a:pt x="10" y="104"/>
                  </a:lnTo>
                  <a:lnTo>
                    <a:pt x="10" y="104"/>
                  </a:lnTo>
                  <a:lnTo>
                    <a:pt x="14" y="104"/>
                  </a:lnTo>
                  <a:lnTo>
                    <a:pt x="16" y="106"/>
                  </a:lnTo>
                  <a:lnTo>
                    <a:pt x="22" y="106"/>
                  </a:lnTo>
                  <a:lnTo>
                    <a:pt x="26" y="108"/>
                  </a:lnTo>
                  <a:lnTo>
                    <a:pt x="30" y="108"/>
                  </a:lnTo>
                  <a:lnTo>
                    <a:pt x="34" y="108"/>
                  </a:lnTo>
                  <a:lnTo>
                    <a:pt x="34" y="108"/>
                  </a:lnTo>
                  <a:lnTo>
                    <a:pt x="36" y="108"/>
                  </a:lnTo>
                  <a:lnTo>
                    <a:pt x="40" y="108"/>
                  </a:lnTo>
                  <a:lnTo>
                    <a:pt x="42" y="108"/>
                  </a:lnTo>
                  <a:lnTo>
                    <a:pt x="48" y="108"/>
                  </a:lnTo>
                  <a:lnTo>
                    <a:pt x="52" y="112"/>
                  </a:lnTo>
                  <a:lnTo>
                    <a:pt x="56" y="116"/>
                  </a:lnTo>
                  <a:lnTo>
                    <a:pt x="60" y="124"/>
                  </a:lnTo>
                  <a:lnTo>
                    <a:pt x="60" y="126"/>
                  </a:lnTo>
                  <a:lnTo>
                    <a:pt x="62" y="128"/>
                  </a:lnTo>
                  <a:lnTo>
                    <a:pt x="62" y="132"/>
                  </a:lnTo>
                  <a:lnTo>
                    <a:pt x="64" y="138"/>
                  </a:lnTo>
                  <a:lnTo>
                    <a:pt x="68" y="142"/>
                  </a:lnTo>
                  <a:lnTo>
                    <a:pt x="80" y="142"/>
                  </a:lnTo>
                  <a:lnTo>
                    <a:pt x="84" y="140"/>
                  </a:lnTo>
                  <a:lnTo>
                    <a:pt x="86" y="142"/>
                  </a:lnTo>
                  <a:lnTo>
                    <a:pt x="106" y="142"/>
                  </a:lnTo>
                  <a:lnTo>
                    <a:pt x="126" y="134"/>
                  </a:lnTo>
                  <a:lnTo>
                    <a:pt x="110" y="108"/>
                  </a:lnTo>
                  <a:lnTo>
                    <a:pt x="108" y="90"/>
                  </a:lnTo>
                  <a:lnTo>
                    <a:pt x="106" y="90"/>
                  </a:lnTo>
                  <a:lnTo>
                    <a:pt x="104" y="88"/>
                  </a:lnTo>
                  <a:lnTo>
                    <a:pt x="102" y="84"/>
                  </a:lnTo>
                  <a:lnTo>
                    <a:pt x="102" y="80"/>
                  </a:lnTo>
                  <a:lnTo>
                    <a:pt x="100" y="76"/>
                  </a:lnTo>
                  <a:lnTo>
                    <a:pt x="102" y="70"/>
                  </a:lnTo>
                  <a:lnTo>
                    <a:pt x="110" y="50"/>
                  </a:lnTo>
                  <a:lnTo>
                    <a:pt x="98" y="44"/>
                  </a:lnTo>
                  <a:lnTo>
                    <a:pt x="96" y="42"/>
                  </a:lnTo>
                  <a:lnTo>
                    <a:pt x="94" y="40"/>
                  </a:lnTo>
                  <a:lnTo>
                    <a:pt x="94" y="38"/>
                  </a:lnTo>
                  <a:lnTo>
                    <a:pt x="94" y="36"/>
                  </a:lnTo>
                  <a:lnTo>
                    <a:pt x="48"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3" name="Freeform 113"/>
            <p:cNvSpPr>
              <a:spLocks/>
            </p:cNvSpPr>
            <p:nvPr/>
          </p:nvSpPr>
          <p:spPr bwMode="gray">
            <a:xfrm>
              <a:off x="1247" y="3264"/>
              <a:ext cx="112" cy="212"/>
            </a:xfrm>
            <a:custGeom>
              <a:avLst/>
              <a:gdLst/>
              <a:ahLst/>
              <a:cxnLst>
                <a:cxn ang="0">
                  <a:pos x="8" y="148"/>
                </a:cxn>
                <a:cxn ang="0">
                  <a:pos x="28" y="128"/>
                </a:cxn>
                <a:cxn ang="0">
                  <a:pos x="28" y="96"/>
                </a:cxn>
                <a:cxn ang="0">
                  <a:pos x="18" y="76"/>
                </a:cxn>
                <a:cxn ang="0">
                  <a:pos x="8" y="66"/>
                </a:cxn>
                <a:cxn ang="0">
                  <a:pos x="44" y="34"/>
                </a:cxn>
                <a:cxn ang="0">
                  <a:pos x="46" y="20"/>
                </a:cxn>
                <a:cxn ang="0">
                  <a:pos x="54" y="28"/>
                </a:cxn>
                <a:cxn ang="0">
                  <a:pos x="58" y="36"/>
                </a:cxn>
                <a:cxn ang="0">
                  <a:pos x="62" y="40"/>
                </a:cxn>
                <a:cxn ang="0">
                  <a:pos x="64" y="40"/>
                </a:cxn>
                <a:cxn ang="0">
                  <a:pos x="62" y="26"/>
                </a:cxn>
                <a:cxn ang="0">
                  <a:pos x="58" y="24"/>
                </a:cxn>
                <a:cxn ang="0">
                  <a:pos x="56" y="20"/>
                </a:cxn>
                <a:cxn ang="0">
                  <a:pos x="64" y="8"/>
                </a:cxn>
                <a:cxn ang="0">
                  <a:pos x="70" y="8"/>
                </a:cxn>
                <a:cxn ang="0">
                  <a:pos x="110" y="0"/>
                </a:cxn>
                <a:cxn ang="0">
                  <a:pos x="110" y="10"/>
                </a:cxn>
                <a:cxn ang="0">
                  <a:pos x="110" y="24"/>
                </a:cxn>
                <a:cxn ang="0">
                  <a:pos x="110" y="36"/>
                </a:cxn>
                <a:cxn ang="0">
                  <a:pos x="112" y="42"/>
                </a:cxn>
                <a:cxn ang="0">
                  <a:pos x="108" y="70"/>
                </a:cxn>
                <a:cxn ang="0">
                  <a:pos x="96" y="80"/>
                </a:cxn>
                <a:cxn ang="0">
                  <a:pos x="88" y="82"/>
                </a:cxn>
                <a:cxn ang="0">
                  <a:pos x="78" y="88"/>
                </a:cxn>
                <a:cxn ang="0">
                  <a:pos x="72" y="94"/>
                </a:cxn>
                <a:cxn ang="0">
                  <a:pos x="68" y="100"/>
                </a:cxn>
                <a:cxn ang="0">
                  <a:pos x="60" y="108"/>
                </a:cxn>
                <a:cxn ang="0">
                  <a:pos x="56" y="110"/>
                </a:cxn>
                <a:cxn ang="0">
                  <a:pos x="48" y="118"/>
                </a:cxn>
                <a:cxn ang="0">
                  <a:pos x="44" y="126"/>
                </a:cxn>
                <a:cxn ang="0">
                  <a:pos x="44" y="142"/>
                </a:cxn>
                <a:cxn ang="0">
                  <a:pos x="46" y="168"/>
                </a:cxn>
                <a:cxn ang="0">
                  <a:pos x="46" y="176"/>
                </a:cxn>
                <a:cxn ang="0">
                  <a:pos x="46" y="184"/>
                </a:cxn>
                <a:cxn ang="0">
                  <a:pos x="42" y="188"/>
                </a:cxn>
                <a:cxn ang="0">
                  <a:pos x="34" y="192"/>
                </a:cxn>
                <a:cxn ang="0">
                  <a:pos x="30" y="194"/>
                </a:cxn>
                <a:cxn ang="0">
                  <a:pos x="22" y="198"/>
                </a:cxn>
                <a:cxn ang="0">
                  <a:pos x="20" y="202"/>
                </a:cxn>
                <a:cxn ang="0">
                  <a:pos x="20" y="206"/>
                </a:cxn>
                <a:cxn ang="0">
                  <a:pos x="22" y="208"/>
                </a:cxn>
                <a:cxn ang="0">
                  <a:pos x="20" y="212"/>
                </a:cxn>
                <a:cxn ang="0">
                  <a:pos x="18" y="212"/>
                </a:cxn>
                <a:cxn ang="0">
                  <a:pos x="12" y="204"/>
                </a:cxn>
                <a:cxn ang="0">
                  <a:pos x="10" y="194"/>
                </a:cxn>
                <a:cxn ang="0">
                  <a:pos x="8" y="192"/>
                </a:cxn>
                <a:cxn ang="0">
                  <a:pos x="6" y="192"/>
                </a:cxn>
                <a:cxn ang="0">
                  <a:pos x="6" y="174"/>
                </a:cxn>
                <a:cxn ang="0">
                  <a:pos x="2" y="164"/>
                </a:cxn>
                <a:cxn ang="0">
                  <a:pos x="0" y="160"/>
                </a:cxn>
              </a:cxnLst>
              <a:rect l="0" t="0" r="r" b="b"/>
              <a:pathLst>
                <a:path w="112" h="212">
                  <a:moveTo>
                    <a:pt x="2" y="156"/>
                  </a:moveTo>
                  <a:lnTo>
                    <a:pt x="8" y="148"/>
                  </a:lnTo>
                  <a:lnTo>
                    <a:pt x="20" y="140"/>
                  </a:lnTo>
                  <a:lnTo>
                    <a:pt x="28" y="128"/>
                  </a:lnTo>
                  <a:lnTo>
                    <a:pt x="30" y="112"/>
                  </a:lnTo>
                  <a:lnTo>
                    <a:pt x="28" y="96"/>
                  </a:lnTo>
                  <a:lnTo>
                    <a:pt x="30" y="82"/>
                  </a:lnTo>
                  <a:lnTo>
                    <a:pt x="18" y="76"/>
                  </a:lnTo>
                  <a:lnTo>
                    <a:pt x="8" y="72"/>
                  </a:lnTo>
                  <a:lnTo>
                    <a:pt x="8" y="66"/>
                  </a:lnTo>
                  <a:lnTo>
                    <a:pt x="44" y="58"/>
                  </a:lnTo>
                  <a:lnTo>
                    <a:pt x="44" y="34"/>
                  </a:lnTo>
                  <a:lnTo>
                    <a:pt x="42" y="26"/>
                  </a:lnTo>
                  <a:lnTo>
                    <a:pt x="46" y="20"/>
                  </a:lnTo>
                  <a:lnTo>
                    <a:pt x="50" y="28"/>
                  </a:lnTo>
                  <a:lnTo>
                    <a:pt x="54" y="28"/>
                  </a:lnTo>
                  <a:lnTo>
                    <a:pt x="56" y="34"/>
                  </a:lnTo>
                  <a:lnTo>
                    <a:pt x="58" y="36"/>
                  </a:lnTo>
                  <a:lnTo>
                    <a:pt x="60" y="38"/>
                  </a:lnTo>
                  <a:lnTo>
                    <a:pt x="62" y="40"/>
                  </a:lnTo>
                  <a:lnTo>
                    <a:pt x="64" y="40"/>
                  </a:lnTo>
                  <a:lnTo>
                    <a:pt x="64" y="40"/>
                  </a:lnTo>
                  <a:lnTo>
                    <a:pt x="64" y="32"/>
                  </a:lnTo>
                  <a:lnTo>
                    <a:pt x="62" y="26"/>
                  </a:lnTo>
                  <a:lnTo>
                    <a:pt x="60" y="26"/>
                  </a:lnTo>
                  <a:lnTo>
                    <a:pt x="58" y="24"/>
                  </a:lnTo>
                  <a:lnTo>
                    <a:pt x="56" y="22"/>
                  </a:lnTo>
                  <a:lnTo>
                    <a:pt x="56" y="20"/>
                  </a:lnTo>
                  <a:lnTo>
                    <a:pt x="52" y="8"/>
                  </a:lnTo>
                  <a:lnTo>
                    <a:pt x="64" y="8"/>
                  </a:lnTo>
                  <a:lnTo>
                    <a:pt x="68" y="6"/>
                  </a:lnTo>
                  <a:lnTo>
                    <a:pt x="70" y="8"/>
                  </a:lnTo>
                  <a:lnTo>
                    <a:pt x="92" y="8"/>
                  </a:lnTo>
                  <a:lnTo>
                    <a:pt x="110" y="0"/>
                  </a:lnTo>
                  <a:lnTo>
                    <a:pt x="110" y="4"/>
                  </a:lnTo>
                  <a:lnTo>
                    <a:pt x="110" y="10"/>
                  </a:lnTo>
                  <a:lnTo>
                    <a:pt x="110" y="18"/>
                  </a:lnTo>
                  <a:lnTo>
                    <a:pt x="110" y="24"/>
                  </a:lnTo>
                  <a:lnTo>
                    <a:pt x="110" y="32"/>
                  </a:lnTo>
                  <a:lnTo>
                    <a:pt x="110" y="36"/>
                  </a:lnTo>
                  <a:lnTo>
                    <a:pt x="112" y="40"/>
                  </a:lnTo>
                  <a:lnTo>
                    <a:pt x="112" y="42"/>
                  </a:lnTo>
                  <a:lnTo>
                    <a:pt x="112" y="58"/>
                  </a:lnTo>
                  <a:lnTo>
                    <a:pt x="108" y="70"/>
                  </a:lnTo>
                  <a:lnTo>
                    <a:pt x="102" y="76"/>
                  </a:lnTo>
                  <a:lnTo>
                    <a:pt x="96" y="80"/>
                  </a:lnTo>
                  <a:lnTo>
                    <a:pt x="90" y="82"/>
                  </a:lnTo>
                  <a:lnTo>
                    <a:pt x="88" y="82"/>
                  </a:lnTo>
                  <a:lnTo>
                    <a:pt x="82" y="86"/>
                  </a:lnTo>
                  <a:lnTo>
                    <a:pt x="78" y="88"/>
                  </a:lnTo>
                  <a:lnTo>
                    <a:pt x="74" y="92"/>
                  </a:lnTo>
                  <a:lnTo>
                    <a:pt x="72" y="94"/>
                  </a:lnTo>
                  <a:lnTo>
                    <a:pt x="72" y="94"/>
                  </a:lnTo>
                  <a:lnTo>
                    <a:pt x="68" y="100"/>
                  </a:lnTo>
                  <a:lnTo>
                    <a:pt x="62" y="106"/>
                  </a:lnTo>
                  <a:lnTo>
                    <a:pt x="60" y="108"/>
                  </a:lnTo>
                  <a:lnTo>
                    <a:pt x="56" y="110"/>
                  </a:lnTo>
                  <a:lnTo>
                    <a:pt x="56" y="110"/>
                  </a:lnTo>
                  <a:lnTo>
                    <a:pt x="50" y="114"/>
                  </a:lnTo>
                  <a:lnTo>
                    <a:pt x="48" y="118"/>
                  </a:lnTo>
                  <a:lnTo>
                    <a:pt x="46" y="122"/>
                  </a:lnTo>
                  <a:lnTo>
                    <a:pt x="44" y="126"/>
                  </a:lnTo>
                  <a:lnTo>
                    <a:pt x="44" y="126"/>
                  </a:lnTo>
                  <a:lnTo>
                    <a:pt x="44" y="142"/>
                  </a:lnTo>
                  <a:lnTo>
                    <a:pt x="44" y="158"/>
                  </a:lnTo>
                  <a:lnTo>
                    <a:pt x="46" y="168"/>
                  </a:lnTo>
                  <a:lnTo>
                    <a:pt x="46" y="172"/>
                  </a:lnTo>
                  <a:lnTo>
                    <a:pt x="46" y="176"/>
                  </a:lnTo>
                  <a:lnTo>
                    <a:pt x="46" y="180"/>
                  </a:lnTo>
                  <a:lnTo>
                    <a:pt x="46" y="184"/>
                  </a:lnTo>
                  <a:lnTo>
                    <a:pt x="46" y="184"/>
                  </a:lnTo>
                  <a:lnTo>
                    <a:pt x="42" y="188"/>
                  </a:lnTo>
                  <a:lnTo>
                    <a:pt x="38" y="190"/>
                  </a:lnTo>
                  <a:lnTo>
                    <a:pt x="34" y="192"/>
                  </a:lnTo>
                  <a:lnTo>
                    <a:pt x="30" y="194"/>
                  </a:lnTo>
                  <a:lnTo>
                    <a:pt x="30" y="194"/>
                  </a:lnTo>
                  <a:lnTo>
                    <a:pt x="24" y="196"/>
                  </a:lnTo>
                  <a:lnTo>
                    <a:pt x="22" y="198"/>
                  </a:lnTo>
                  <a:lnTo>
                    <a:pt x="20" y="200"/>
                  </a:lnTo>
                  <a:lnTo>
                    <a:pt x="20" y="202"/>
                  </a:lnTo>
                  <a:lnTo>
                    <a:pt x="20" y="202"/>
                  </a:lnTo>
                  <a:lnTo>
                    <a:pt x="20" y="206"/>
                  </a:lnTo>
                  <a:lnTo>
                    <a:pt x="22" y="208"/>
                  </a:lnTo>
                  <a:lnTo>
                    <a:pt x="22" y="208"/>
                  </a:lnTo>
                  <a:lnTo>
                    <a:pt x="22" y="210"/>
                  </a:lnTo>
                  <a:lnTo>
                    <a:pt x="20" y="212"/>
                  </a:lnTo>
                  <a:lnTo>
                    <a:pt x="20" y="212"/>
                  </a:lnTo>
                  <a:lnTo>
                    <a:pt x="18" y="212"/>
                  </a:lnTo>
                  <a:lnTo>
                    <a:pt x="14" y="212"/>
                  </a:lnTo>
                  <a:lnTo>
                    <a:pt x="12" y="204"/>
                  </a:lnTo>
                  <a:lnTo>
                    <a:pt x="10" y="198"/>
                  </a:lnTo>
                  <a:lnTo>
                    <a:pt x="10" y="194"/>
                  </a:lnTo>
                  <a:lnTo>
                    <a:pt x="8" y="192"/>
                  </a:lnTo>
                  <a:lnTo>
                    <a:pt x="8" y="192"/>
                  </a:lnTo>
                  <a:lnTo>
                    <a:pt x="6" y="192"/>
                  </a:lnTo>
                  <a:lnTo>
                    <a:pt x="6" y="192"/>
                  </a:lnTo>
                  <a:lnTo>
                    <a:pt x="8" y="182"/>
                  </a:lnTo>
                  <a:lnTo>
                    <a:pt x="6" y="174"/>
                  </a:lnTo>
                  <a:lnTo>
                    <a:pt x="4" y="168"/>
                  </a:lnTo>
                  <a:lnTo>
                    <a:pt x="2" y="164"/>
                  </a:lnTo>
                  <a:lnTo>
                    <a:pt x="0" y="162"/>
                  </a:lnTo>
                  <a:lnTo>
                    <a:pt x="0" y="160"/>
                  </a:lnTo>
                  <a:lnTo>
                    <a:pt x="2" y="1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4" name="Freeform 114"/>
            <p:cNvSpPr>
              <a:spLocks/>
            </p:cNvSpPr>
            <p:nvPr/>
          </p:nvSpPr>
          <p:spPr bwMode="gray">
            <a:xfrm>
              <a:off x="1045" y="3424"/>
              <a:ext cx="224" cy="176"/>
            </a:xfrm>
            <a:custGeom>
              <a:avLst/>
              <a:gdLst/>
              <a:ahLst/>
              <a:cxnLst>
                <a:cxn ang="0">
                  <a:pos x="170" y="6"/>
                </a:cxn>
                <a:cxn ang="0">
                  <a:pos x="162" y="10"/>
                </a:cxn>
                <a:cxn ang="0">
                  <a:pos x="152" y="18"/>
                </a:cxn>
                <a:cxn ang="0">
                  <a:pos x="144" y="22"/>
                </a:cxn>
                <a:cxn ang="0">
                  <a:pos x="134" y="34"/>
                </a:cxn>
                <a:cxn ang="0">
                  <a:pos x="128" y="46"/>
                </a:cxn>
                <a:cxn ang="0">
                  <a:pos x="122" y="46"/>
                </a:cxn>
                <a:cxn ang="0">
                  <a:pos x="114" y="40"/>
                </a:cxn>
                <a:cxn ang="0">
                  <a:pos x="102" y="42"/>
                </a:cxn>
                <a:cxn ang="0">
                  <a:pos x="98" y="46"/>
                </a:cxn>
                <a:cxn ang="0">
                  <a:pos x="94" y="54"/>
                </a:cxn>
                <a:cxn ang="0">
                  <a:pos x="80" y="66"/>
                </a:cxn>
                <a:cxn ang="0">
                  <a:pos x="66" y="68"/>
                </a:cxn>
                <a:cxn ang="0">
                  <a:pos x="64" y="62"/>
                </a:cxn>
                <a:cxn ang="0">
                  <a:pos x="68" y="56"/>
                </a:cxn>
                <a:cxn ang="0">
                  <a:pos x="64" y="38"/>
                </a:cxn>
                <a:cxn ang="0">
                  <a:pos x="56" y="32"/>
                </a:cxn>
                <a:cxn ang="0">
                  <a:pos x="54" y="78"/>
                </a:cxn>
                <a:cxn ang="0">
                  <a:pos x="50" y="82"/>
                </a:cxn>
                <a:cxn ang="0">
                  <a:pos x="28" y="82"/>
                </a:cxn>
                <a:cxn ang="0">
                  <a:pos x="24" y="80"/>
                </a:cxn>
                <a:cxn ang="0">
                  <a:pos x="22" y="70"/>
                </a:cxn>
                <a:cxn ang="0">
                  <a:pos x="18" y="68"/>
                </a:cxn>
                <a:cxn ang="0">
                  <a:pos x="0" y="82"/>
                </a:cxn>
                <a:cxn ang="0">
                  <a:pos x="20" y="160"/>
                </a:cxn>
                <a:cxn ang="0">
                  <a:pos x="38" y="172"/>
                </a:cxn>
                <a:cxn ang="0">
                  <a:pos x="70" y="172"/>
                </a:cxn>
                <a:cxn ang="0">
                  <a:pos x="100" y="164"/>
                </a:cxn>
                <a:cxn ang="0">
                  <a:pos x="128" y="160"/>
                </a:cxn>
                <a:cxn ang="0">
                  <a:pos x="146" y="150"/>
                </a:cxn>
                <a:cxn ang="0">
                  <a:pos x="154" y="142"/>
                </a:cxn>
                <a:cxn ang="0">
                  <a:pos x="166" y="126"/>
                </a:cxn>
                <a:cxn ang="0">
                  <a:pos x="186" y="104"/>
                </a:cxn>
                <a:cxn ang="0">
                  <a:pos x="190" y="96"/>
                </a:cxn>
                <a:cxn ang="0">
                  <a:pos x="198" y="88"/>
                </a:cxn>
                <a:cxn ang="0">
                  <a:pos x="202" y="84"/>
                </a:cxn>
                <a:cxn ang="0">
                  <a:pos x="212" y="76"/>
                </a:cxn>
                <a:cxn ang="0">
                  <a:pos x="216" y="70"/>
                </a:cxn>
                <a:cxn ang="0">
                  <a:pos x="222" y="58"/>
                </a:cxn>
                <a:cxn ang="0">
                  <a:pos x="216" y="52"/>
                </a:cxn>
                <a:cxn ang="0">
                  <a:pos x="214" y="44"/>
                </a:cxn>
                <a:cxn ang="0">
                  <a:pos x="210" y="32"/>
                </a:cxn>
                <a:cxn ang="0">
                  <a:pos x="210" y="26"/>
                </a:cxn>
                <a:cxn ang="0">
                  <a:pos x="208" y="8"/>
                </a:cxn>
                <a:cxn ang="0">
                  <a:pos x="176" y="0"/>
                </a:cxn>
              </a:cxnLst>
              <a:rect l="0" t="0" r="r" b="b"/>
              <a:pathLst>
                <a:path w="224" h="176">
                  <a:moveTo>
                    <a:pt x="176" y="0"/>
                  </a:moveTo>
                  <a:lnTo>
                    <a:pt x="174" y="4"/>
                  </a:lnTo>
                  <a:lnTo>
                    <a:pt x="170" y="6"/>
                  </a:lnTo>
                  <a:lnTo>
                    <a:pt x="166" y="8"/>
                  </a:lnTo>
                  <a:lnTo>
                    <a:pt x="164" y="10"/>
                  </a:lnTo>
                  <a:lnTo>
                    <a:pt x="162" y="10"/>
                  </a:lnTo>
                  <a:lnTo>
                    <a:pt x="160" y="14"/>
                  </a:lnTo>
                  <a:lnTo>
                    <a:pt x="158" y="16"/>
                  </a:lnTo>
                  <a:lnTo>
                    <a:pt x="152" y="18"/>
                  </a:lnTo>
                  <a:lnTo>
                    <a:pt x="148" y="20"/>
                  </a:lnTo>
                  <a:lnTo>
                    <a:pt x="146" y="20"/>
                  </a:lnTo>
                  <a:lnTo>
                    <a:pt x="144" y="22"/>
                  </a:lnTo>
                  <a:lnTo>
                    <a:pt x="140" y="24"/>
                  </a:lnTo>
                  <a:lnTo>
                    <a:pt x="136" y="28"/>
                  </a:lnTo>
                  <a:lnTo>
                    <a:pt x="134" y="34"/>
                  </a:lnTo>
                  <a:lnTo>
                    <a:pt x="132" y="38"/>
                  </a:lnTo>
                  <a:lnTo>
                    <a:pt x="130" y="42"/>
                  </a:lnTo>
                  <a:lnTo>
                    <a:pt x="128" y="46"/>
                  </a:lnTo>
                  <a:lnTo>
                    <a:pt x="128" y="48"/>
                  </a:lnTo>
                  <a:lnTo>
                    <a:pt x="124" y="48"/>
                  </a:lnTo>
                  <a:lnTo>
                    <a:pt x="122" y="46"/>
                  </a:lnTo>
                  <a:lnTo>
                    <a:pt x="120" y="44"/>
                  </a:lnTo>
                  <a:lnTo>
                    <a:pt x="118" y="44"/>
                  </a:lnTo>
                  <a:lnTo>
                    <a:pt x="114" y="40"/>
                  </a:lnTo>
                  <a:lnTo>
                    <a:pt x="110" y="40"/>
                  </a:lnTo>
                  <a:lnTo>
                    <a:pt x="106" y="40"/>
                  </a:lnTo>
                  <a:lnTo>
                    <a:pt x="102" y="42"/>
                  </a:lnTo>
                  <a:lnTo>
                    <a:pt x="100" y="42"/>
                  </a:lnTo>
                  <a:lnTo>
                    <a:pt x="98" y="44"/>
                  </a:lnTo>
                  <a:lnTo>
                    <a:pt x="98" y="46"/>
                  </a:lnTo>
                  <a:lnTo>
                    <a:pt x="96" y="50"/>
                  </a:lnTo>
                  <a:lnTo>
                    <a:pt x="94" y="52"/>
                  </a:lnTo>
                  <a:lnTo>
                    <a:pt x="94" y="54"/>
                  </a:lnTo>
                  <a:lnTo>
                    <a:pt x="94" y="56"/>
                  </a:lnTo>
                  <a:lnTo>
                    <a:pt x="88" y="62"/>
                  </a:lnTo>
                  <a:lnTo>
                    <a:pt x="80" y="66"/>
                  </a:lnTo>
                  <a:lnTo>
                    <a:pt x="74" y="68"/>
                  </a:lnTo>
                  <a:lnTo>
                    <a:pt x="70" y="68"/>
                  </a:lnTo>
                  <a:lnTo>
                    <a:pt x="66" y="68"/>
                  </a:lnTo>
                  <a:lnTo>
                    <a:pt x="64" y="68"/>
                  </a:lnTo>
                  <a:lnTo>
                    <a:pt x="62" y="64"/>
                  </a:lnTo>
                  <a:lnTo>
                    <a:pt x="64" y="62"/>
                  </a:lnTo>
                  <a:lnTo>
                    <a:pt x="66" y="58"/>
                  </a:lnTo>
                  <a:lnTo>
                    <a:pt x="66" y="58"/>
                  </a:lnTo>
                  <a:lnTo>
                    <a:pt x="68" y="56"/>
                  </a:lnTo>
                  <a:lnTo>
                    <a:pt x="68" y="50"/>
                  </a:lnTo>
                  <a:lnTo>
                    <a:pt x="66" y="44"/>
                  </a:lnTo>
                  <a:lnTo>
                    <a:pt x="64" y="38"/>
                  </a:lnTo>
                  <a:lnTo>
                    <a:pt x="60" y="36"/>
                  </a:lnTo>
                  <a:lnTo>
                    <a:pt x="58" y="34"/>
                  </a:lnTo>
                  <a:lnTo>
                    <a:pt x="56" y="32"/>
                  </a:lnTo>
                  <a:lnTo>
                    <a:pt x="54" y="32"/>
                  </a:lnTo>
                  <a:lnTo>
                    <a:pt x="54" y="78"/>
                  </a:lnTo>
                  <a:lnTo>
                    <a:pt x="54" y="78"/>
                  </a:lnTo>
                  <a:lnTo>
                    <a:pt x="54" y="80"/>
                  </a:lnTo>
                  <a:lnTo>
                    <a:pt x="52" y="80"/>
                  </a:lnTo>
                  <a:lnTo>
                    <a:pt x="50" y="82"/>
                  </a:lnTo>
                  <a:lnTo>
                    <a:pt x="46" y="82"/>
                  </a:lnTo>
                  <a:lnTo>
                    <a:pt x="38" y="82"/>
                  </a:lnTo>
                  <a:lnTo>
                    <a:pt x="28" y="82"/>
                  </a:lnTo>
                  <a:lnTo>
                    <a:pt x="26" y="82"/>
                  </a:lnTo>
                  <a:lnTo>
                    <a:pt x="26" y="82"/>
                  </a:lnTo>
                  <a:lnTo>
                    <a:pt x="24" y="80"/>
                  </a:lnTo>
                  <a:lnTo>
                    <a:pt x="24" y="80"/>
                  </a:lnTo>
                  <a:lnTo>
                    <a:pt x="22" y="76"/>
                  </a:lnTo>
                  <a:lnTo>
                    <a:pt x="22" y="70"/>
                  </a:lnTo>
                  <a:lnTo>
                    <a:pt x="20" y="70"/>
                  </a:lnTo>
                  <a:lnTo>
                    <a:pt x="20" y="68"/>
                  </a:lnTo>
                  <a:lnTo>
                    <a:pt x="18" y="68"/>
                  </a:lnTo>
                  <a:lnTo>
                    <a:pt x="16" y="68"/>
                  </a:lnTo>
                  <a:lnTo>
                    <a:pt x="12" y="78"/>
                  </a:lnTo>
                  <a:lnTo>
                    <a:pt x="0" y="82"/>
                  </a:lnTo>
                  <a:lnTo>
                    <a:pt x="8" y="110"/>
                  </a:lnTo>
                  <a:lnTo>
                    <a:pt x="20" y="126"/>
                  </a:lnTo>
                  <a:lnTo>
                    <a:pt x="20" y="160"/>
                  </a:lnTo>
                  <a:lnTo>
                    <a:pt x="20" y="162"/>
                  </a:lnTo>
                  <a:lnTo>
                    <a:pt x="28" y="168"/>
                  </a:lnTo>
                  <a:lnTo>
                    <a:pt x="38" y="172"/>
                  </a:lnTo>
                  <a:lnTo>
                    <a:pt x="56" y="176"/>
                  </a:lnTo>
                  <a:lnTo>
                    <a:pt x="60" y="176"/>
                  </a:lnTo>
                  <a:lnTo>
                    <a:pt x="70" y="172"/>
                  </a:lnTo>
                  <a:lnTo>
                    <a:pt x="82" y="166"/>
                  </a:lnTo>
                  <a:lnTo>
                    <a:pt x="92" y="164"/>
                  </a:lnTo>
                  <a:lnTo>
                    <a:pt x="100" y="164"/>
                  </a:lnTo>
                  <a:lnTo>
                    <a:pt x="104" y="164"/>
                  </a:lnTo>
                  <a:lnTo>
                    <a:pt x="116" y="164"/>
                  </a:lnTo>
                  <a:lnTo>
                    <a:pt x="128" y="160"/>
                  </a:lnTo>
                  <a:lnTo>
                    <a:pt x="142" y="154"/>
                  </a:lnTo>
                  <a:lnTo>
                    <a:pt x="144" y="152"/>
                  </a:lnTo>
                  <a:lnTo>
                    <a:pt x="146" y="150"/>
                  </a:lnTo>
                  <a:lnTo>
                    <a:pt x="148" y="148"/>
                  </a:lnTo>
                  <a:lnTo>
                    <a:pt x="152" y="144"/>
                  </a:lnTo>
                  <a:lnTo>
                    <a:pt x="154" y="142"/>
                  </a:lnTo>
                  <a:lnTo>
                    <a:pt x="156" y="138"/>
                  </a:lnTo>
                  <a:lnTo>
                    <a:pt x="158" y="136"/>
                  </a:lnTo>
                  <a:lnTo>
                    <a:pt x="166" y="126"/>
                  </a:lnTo>
                  <a:lnTo>
                    <a:pt x="174" y="116"/>
                  </a:lnTo>
                  <a:lnTo>
                    <a:pt x="182" y="108"/>
                  </a:lnTo>
                  <a:lnTo>
                    <a:pt x="186" y="104"/>
                  </a:lnTo>
                  <a:lnTo>
                    <a:pt x="186" y="102"/>
                  </a:lnTo>
                  <a:lnTo>
                    <a:pt x="188" y="100"/>
                  </a:lnTo>
                  <a:lnTo>
                    <a:pt x="190" y="96"/>
                  </a:lnTo>
                  <a:lnTo>
                    <a:pt x="194" y="94"/>
                  </a:lnTo>
                  <a:lnTo>
                    <a:pt x="196" y="90"/>
                  </a:lnTo>
                  <a:lnTo>
                    <a:pt x="198" y="88"/>
                  </a:lnTo>
                  <a:lnTo>
                    <a:pt x="198" y="86"/>
                  </a:lnTo>
                  <a:lnTo>
                    <a:pt x="200" y="86"/>
                  </a:lnTo>
                  <a:lnTo>
                    <a:pt x="202" y="84"/>
                  </a:lnTo>
                  <a:lnTo>
                    <a:pt x="206" y="82"/>
                  </a:lnTo>
                  <a:lnTo>
                    <a:pt x="208" y="80"/>
                  </a:lnTo>
                  <a:lnTo>
                    <a:pt x="212" y="76"/>
                  </a:lnTo>
                  <a:lnTo>
                    <a:pt x="214" y="74"/>
                  </a:lnTo>
                  <a:lnTo>
                    <a:pt x="216" y="72"/>
                  </a:lnTo>
                  <a:lnTo>
                    <a:pt x="216" y="70"/>
                  </a:lnTo>
                  <a:lnTo>
                    <a:pt x="218" y="68"/>
                  </a:lnTo>
                  <a:lnTo>
                    <a:pt x="220" y="62"/>
                  </a:lnTo>
                  <a:lnTo>
                    <a:pt x="222" y="58"/>
                  </a:lnTo>
                  <a:lnTo>
                    <a:pt x="224" y="54"/>
                  </a:lnTo>
                  <a:lnTo>
                    <a:pt x="224" y="52"/>
                  </a:lnTo>
                  <a:lnTo>
                    <a:pt x="216" y="52"/>
                  </a:lnTo>
                  <a:lnTo>
                    <a:pt x="214" y="52"/>
                  </a:lnTo>
                  <a:lnTo>
                    <a:pt x="214" y="48"/>
                  </a:lnTo>
                  <a:lnTo>
                    <a:pt x="214" y="44"/>
                  </a:lnTo>
                  <a:lnTo>
                    <a:pt x="214" y="40"/>
                  </a:lnTo>
                  <a:lnTo>
                    <a:pt x="212" y="36"/>
                  </a:lnTo>
                  <a:lnTo>
                    <a:pt x="210" y="32"/>
                  </a:lnTo>
                  <a:lnTo>
                    <a:pt x="208" y="30"/>
                  </a:lnTo>
                  <a:lnTo>
                    <a:pt x="208" y="30"/>
                  </a:lnTo>
                  <a:lnTo>
                    <a:pt x="210" y="26"/>
                  </a:lnTo>
                  <a:lnTo>
                    <a:pt x="210" y="20"/>
                  </a:lnTo>
                  <a:lnTo>
                    <a:pt x="208" y="14"/>
                  </a:lnTo>
                  <a:lnTo>
                    <a:pt x="208" y="8"/>
                  </a:lnTo>
                  <a:lnTo>
                    <a:pt x="204" y="4"/>
                  </a:lnTo>
                  <a:lnTo>
                    <a:pt x="202" y="0"/>
                  </a:lnTo>
                  <a:lnTo>
                    <a:pt x="17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5" name="Freeform 115"/>
            <p:cNvSpPr>
              <a:spLocks/>
            </p:cNvSpPr>
            <p:nvPr/>
          </p:nvSpPr>
          <p:spPr bwMode="gray">
            <a:xfrm>
              <a:off x="1247" y="3454"/>
              <a:ext cx="14" cy="28"/>
            </a:xfrm>
            <a:custGeom>
              <a:avLst/>
              <a:gdLst/>
              <a:ahLst/>
              <a:cxnLst>
                <a:cxn ang="0">
                  <a:pos x="4" y="2"/>
                </a:cxn>
                <a:cxn ang="0">
                  <a:pos x="4" y="2"/>
                </a:cxn>
                <a:cxn ang="0">
                  <a:pos x="6" y="2"/>
                </a:cxn>
                <a:cxn ang="0">
                  <a:pos x="6" y="0"/>
                </a:cxn>
                <a:cxn ang="0">
                  <a:pos x="6" y="2"/>
                </a:cxn>
                <a:cxn ang="0">
                  <a:pos x="8" y="2"/>
                </a:cxn>
                <a:cxn ang="0">
                  <a:pos x="8" y="4"/>
                </a:cxn>
                <a:cxn ang="0">
                  <a:pos x="10" y="6"/>
                </a:cxn>
                <a:cxn ang="0">
                  <a:pos x="12" y="10"/>
                </a:cxn>
                <a:cxn ang="0">
                  <a:pos x="12" y="14"/>
                </a:cxn>
                <a:cxn ang="0">
                  <a:pos x="14" y="22"/>
                </a:cxn>
                <a:cxn ang="0">
                  <a:pos x="12" y="24"/>
                </a:cxn>
                <a:cxn ang="0">
                  <a:pos x="12" y="24"/>
                </a:cxn>
                <a:cxn ang="0">
                  <a:pos x="10" y="26"/>
                </a:cxn>
                <a:cxn ang="0">
                  <a:pos x="6" y="28"/>
                </a:cxn>
                <a:cxn ang="0">
                  <a:pos x="4" y="26"/>
                </a:cxn>
                <a:cxn ang="0">
                  <a:pos x="2" y="24"/>
                </a:cxn>
                <a:cxn ang="0">
                  <a:pos x="2" y="22"/>
                </a:cxn>
                <a:cxn ang="0">
                  <a:pos x="0" y="18"/>
                </a:cxn>
                <a:cxn ang="0">
                  <a:pos x="0" y="14"/>
                </a:cxn>
                <a:cxn ang="0">
                  <a:pos x="0" y="8"/>
                </a:cxn>
                <a:cxn ang="0">
                  <a:pos x="4" y="2"/>
                </a:cxn>
              </a:cxnLst>
              <a:rect l="0" t="0" r="r" b="b"/>
              <a:pathLst>
                <a:path w="14" h="28">
                  <a:moveTo>
                    <a:pt x="4" y="2"/>
                  </a:moveTo>
                  <a:lnTo>
                    <a:pt x="4" y="2"/>
                  </a:lnTo>
                  <a:lnTo>
                    <a:pt x="6" y="2"/>
                  </a:lnTo>
                  <a:lnTo>
                    <a:pt x="6" y="0"/>
                  </a:lnTo>
                  <a:lnTo>
                    <a:pt x="6" y="2"/>
                  </a:lnTo>
                  <a:lnTo>
                    <a:pt x="8" y="2"/>
                  </a:lnTo>
                  <a:lnTo>
                    <a:pt x="8" y="4"/>
                  </a:lnTo>
                  <a:lnTo>
                    <a:pt x="10" y="6"/>
                  </a:lnTo>
                  <a:lnTo>
                    <a:pt x="12" y="10"/>
                  </a:lnTo>
                  <a:lnTo>
                    <a:pt x="12" y="14"/>
                  </a:lnTo>
                  <a:lnTo>
                    <a:pt x="14" y="22"/>
                  </a:lnTo>
                  <a:lnTo>
                    <a:pt x="12" y="24"/>
                  </a:lnTo>
                  <a:lnTo>
                    <a:pt x="12" y="24"/>
                  </a:lnTo>
                  <a:lnTo>
                    <a:pt x="10" y="26"/>
                  </a:lnTo>
                  <a:lnTo>
                    <a:pt x="6" y="28"/>
                  </a:lnTo>
                  <a:lnTo>
                    <a:pt x="4" y="26"/>
                  </a:lnTo>
                  <a:lnTo>
                    <a:pt x="2" y="24"/>
                  </a:lnTo>
                  <a:lnTo>
                    <a:pt x="2" y="22"/>
                  </a:lnTo>
                  <a:lnTo>
                    <a:pt x="0" y="18"/>
                  </a:lnTo>
                  <a:lnTo>
                    <a:pt x="0" y="14"/>
                  </a:lnTo>
                  <a:lnTo>
                    <a:pt x="0" y="8"/>
                  </a:lnTo>
                  <a:lnTo>
                    <a:pt x="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6" name="Freeform 116"/>
            <p:cNvSpPr>
              <a:spLocks/>
            </p:cNvSpPr>
            <p:nvPr/>
          </p:nvSpPr>
          <p:spPr bwMode="gray">
            <a:xfrm>
              <a:off x="1189" y="3500"/>
              <a:ext cx="22" cy="26"/>
            </a:xfrm>
            <a:custGeom>
              <a:avLst/>
              <a:gdLst/>
              <a:ahLst/>
              <a:cxnLst>
                <a:cxn ang="0">
                  <a:pos x="0" y="12"/>
                </a:cxn>
                <a:cxn ang="0">
                  <a:pos x="4" y="6"/>
                </a:cxn>
                <a:cxn ang="0">
                  <a:pos x="4" y="6"/>
                </a:cxn>
                <a:cxn ang="0">
                  <a:pos x="4" y="6"/>
                </a:cxn>
                <a:cxn ang="0">
                  <a:pos x="4" y="4"/>
                </a:cxn>
                <a:cxn ang="0">
                  <a:pos x="6" y="2"/>
                </a:cxn>
                <a:cxn ang="0">
                  <a:pos x="8" y="2"/>
                </a:cxn>
                <a:cxn ang="0">
                  <a:pos x="12" y="0"/>
                </a:cxn>
                <a:cxn ang="0">
                  <a:pos x="22" y="8"/>
                </a:cxn>
                <a:cxn ang="0">
                  <a:pos x="16" y="18"/>
                </a:cxn>
                <a:cxn ang="0">
                  <a:pos x="14" y="20"/>
                </a:cxn>
                <a:cxn ang="0">
                  <a:pos x="14" y="22"/>
                </a:cxn>
                <a:cxn ang="0">
                  <a:pos x="12" y="24"/>
                </a:cxn>
                <a:cxn ang="0">
                  <a:pos x="12" y="26"/>
                </a:cxn>
                <a:cxn ang="0">
                  <a:pos x="8" y="26"/>
                </a:cxn>
                <a:cxn ang="0">
                  <a:pos x="0" y="12"/>
                </a:cxn>
              </a:cxnLst>
              <a:rect l="0" t="0" r="r" b="b"/>
              <a:pathLst>
                <a:path w="22" h="26">
                  <a:moveTo>
                    <a:pt x="0" y="12"/>
                  </a:moveTo>
                  <a:lnTo>
                    <a:pt x="4" y="6"/>
                  </a:lnTo>
                  <a:lnTo>
                    <a:pt x="4" y="6"/>
                  </a:lnTo>
                  <a:lnTo>
                    <a:pt x="4" y="6"/>
                  </a:lnTo>
                  <a:lnTo>
                    <a:pt x="4" y="4"/>
                  </a:lnTo>
                  <a:lnTo>
                    <a:pt x="6" y="2"/>
                  </a:lnTo>
                  <a:lnTo>
                    <a:pt x="8" y="2"/>
                  </a:lnTo>
                  <a:lnTo>
                    <a:pt x="12" y="0"/>
                  </a:lnTo>
                  <a:lnTo>
                    <a:pt x="22" y="8"/>
                  </a:lnTo>
                  <a:lnTo>
                    <a:pt x="16" y="18"/>
                  </a:lnTo>
                  <a:lnTo>
                    <a:pt x="14" y="20"/>
                  </a:lnTo>
                  <a:lnTo>
                    <a:pt x="14" y="22"/>
                  </a:lnTo>
                  <a:lnTo>
                    <a:pt x="12" y="24"/>
                  </a:lnTo>
                  <a:lnTo>
                    <a:pt x="12" y="26"/>
                  </a:lnTo>
                  <a:lnTo>
                    <a:pt x="8" y="26"/>
                  </a:lnTo>
                  <a:lnTo>
                    <a:pt x="0"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7" name="Freeform 117"/>
            <p:cNvSpPr>
              <a:spLocks/>
            </p:cNvSpPr>
            <p:nvPr/>
          </p:nvSpPr>
          <p:spPr bwMode="gray">
            <a:xfrm>
              <a:off x="1177" y="3328"/>
              <a:ext cx="100" cy="96"/>
            </a:xfrm>
            <a:custGeom>
              <a:avLst/>
              <a:gdLst/>
              <a:ahLst/>
              <a:cxnLst>
                <a:cxn ang="0">
                  <a:pos x="18" y="26"/>
                </a:cxn>
                <a:cxn ang="0">
                  <a:pos x="34" y="16"/>
                </a:cxn>
                <a:cxn ang="0">
                  <a:pos x="36" y="10"/>
                </a:cxn>
                <a:cxn ang="0">
                  <a:pos x="78" y="8"/>
                </a:cxn>
                <a:cxn ang="0">
                  <a:pos x="100" y="18"/>
                </a:cxn>
                <a:cxn ang="0">
                  <a:pos x="100" y="48"/>
                </a:cxn>
                <a:cxn ang="0">
                  <a:pos x="90" y="76"/>
                </a:cxn>
                <a:cxn ang="0">
                  <a:pos x="72" y="92"/>
                </a:cxn>
                <a:cxn ang="0">
                  <a:pos x="42" y="96"/>
                </a:cxn>
                <a:cxn ang="0">
                  <a:pos x="40" y="94"/>
                </a:cxn>
                <a:cxn ang="0">
                  <a:pos x="34" y="88"/>
                </a:cxn>
                <a:cxn ang="0">
                  <a:pos x="32" y="88"/>
                </a:cxn>
                <a:cxn ang="0">
                  <a:pos x="28" y="86"/>
                </a:cxn>
                <a:cxn ang="0">
                  <a:pos x="26" y="80"/>
                </a:cxn>
                <a:cxn ang="0">
                  <a:pos x="20" y="74"/>
                </a:cxn>
                <a:cxn ang="0">
                  <a:pos x="20" y="74"/>
                </a:cxn>
                <a:cxn ang="0">
                  <a:pos x="18" y="68"/>
                </a:cxn>
                <a:cxn ang="0">
                  <a:pos x="12" y="58"/>
                </a:cxn>
                <a:cxn ang="0">
                  <a:pos x="4" y="46"/>
                </a:cxn>
                <a:cxn ang="0">
                  <a:pos x="0" y="28"/>
                </a:cxn>
                <a:cxn ang="0">
                  <a:pos x="2" y="38"/>
                </a:cxn>
                <a:cxn ang="0">
                  <a:pos x="6" y="50"/>
                </a:cxn>
                <a:cxn ang="0">
                  <a:pos x="10" y="56"/>
                </a:cxn>
                <a:cxn ang="0">
                  <a:pos x="12" y="58"/>
                </a:cxn>
                <a:cxn ang="0">
                  <a:pos x="16" y="64"/>
                </a:cxn>
                <a:cxn ang="0">
                  <a:pos x="20" y="72"/>
                </a:cxn>
                <a:cxn ang="0">
                  <a:pos x="20" y="74"/>
                </a:cxn>
                <a:cxn ang="0">
                  <a:pos x="26" y="80"/>
                </a:cxn>
                <a:cxn ang="0">
                  <a:pos x="28" y="86"/>
                </a:cxn>
                <a:cxn ang="0">
                  <a:pos x="32" y="88"/>
                </a:cxn>
                <a:cxn ang="0">
                  <a:pos x="34" y="88"/>
                </a:cxn>
                <a:cxn ang="0">
                  <a:pos x="40" y="94"/>
                </a:cxn>
                <a:cxn ang="0">
                  <a:pos x="42" y="96"/>
                </a:cxn>
              </a:cxnLst>
              <a:rect l="0" t="0" r="r" b="b"/>
              <a:pathLst>
                <a:path w="100" h="96">
                  <a:moveTo>
                    <a:pt x="0" y="26"/>
                  </a:moveTo>
                  <a:lnTo>
                    <a:pt x="18" y="26"/>
                  </a:lnTo>
                  <a:lnTo>
                    <a:pt x="30" y="22"/>
                  </a:lnTo>
                  <a:lnTo>
                    <a:pt x="34" y="16"/>
                  </a:lnTo>
                  <a:lnTo>
                    <a:pt x="36" y="12"/>
                  </a:lnTo>
                  <a:lnTo>
                    <a:pt x="36" y="10"/>
                  </a:lnTo>
                  <a:lnTo>
                    <a:pt x="78" y="0"/>
                  </a:lnTo>
                  <a:lnTo>
                    <a:pt x="78" y="8"/>
                  </a:lnTo>
                  <a:lnTo>
                    <a:pt x="88" y="12"/>
                  </a:lnTo>
                  <a:lnTo>
                    <a:pt x="100" y="18"/>
                  </a:lnTo>
                  <a:lnTo>
                    <a:pt x="98" y="32"/>
                  </a:lnTo>
                  <a:lnTo>
                    <a:pt x="100" y="48"/>
                  </a:lnTo>
                  <a:lnTo>
                    <a:pt x="98" y="64"/>
                  </a:lnTo>
                  <a:lnTo>
                    <a:pt x="90" y="76"/>
                  </a:lnTo>
                  <a:lnTo>
                    <a:pt x="78" y="86"/>
                  </a:lnTo>
                  <a:lnTo>
                    <a:pt x="72" y="92"/>
                  </a:lnTo>
                  <a:lnTo>
                    <a:pt x="70" y="96"/>
                  </a:lnTo>
                  <a:lnTo>
                    <a:pt x="42" y="96"/>
                  </a:lnTo>
                  <a:lnTo>
                    <a:pt x="42" y="96"/>
                  </a:lnTo>
                  <a:lnTo>
                    <a:pt x="40" y="94"/>
                  </a:lnTo>
                  <a:lnTo>
                    <a:pt x="38" y="90"/>
                  </a:lnTo>
                  <a:lnTo>
                    <a:pt x="34" y="88"/>
                  </a:lnTo>
                  <a:lnTo>
                    <a:pt x="34" y="88"/>
                  </a:lnTo>
                  <a:lnTo>
                    <a:pt x="32" y="88"/>
                  </a:lnTo>
                  <a:lnTo>
                    <a:pt x="30" y="88"/>
                  </a:lnTo>
                  <a:lnTo>
                    <a:pt x="28" y="86"/>
                  </a:lnTo>
                  <a:lnTo>
                    <a:pt x="26" y="84"/>
                  </a:lnTo>
                  <a:lnTo>
                    <a:pt x="26" y="80"/>
                  </a:lnTo>
                  <a:lnTo>
                    <a:pt x="24" y="76"/>
                  </a:lnTo>
                  <a:lnTo>
                    <a:pt x="20" y="74"/>
                  </a:lnTo>
                  <a:lnTo>
                    <a:pt x="20" y="74"/>
                  </a:lnTo>
                  <a:lnTo>
                    <a:pt x="20" y="74"/>
                  </a:lnTo>
                  <a:lnTo>
                    <a:pt x="20" y="72"/>
                  </a:lnTo>
                  <a:lnTo>
                    <a:pt x="18" y="68"/>
                  </a:lnTo>
                  <a:lnTo>
                    <a:pt x="16" y="64"/>
                  </a:lnTo>
                  <a:lnTo>
                    <a:pt x="12" y="58"/>
                  </a:lnTo>
                  <a:lnTo>
                    <a:pt x="8" y="52"/>
                  </a:lnTo>
                  <a:lnTo>
                    <a:pt x="4" y="46"/>
                  </a:lnTo>
                  <a:lnTo>
                    <a:pt x="0" y="26"/>
                  </a:lnTo>
                  <a:lnTo>
                    <a:pt x="0" y="28"/>
                  </a:lnTo>
                  <a:lnTo>
                    <a:pt x="2" y="32"/>
                  </a:lnTo>
                  <a:lnTo>
                    <a:pt x="2" y="38"/>
                  </a:lnTo>
                  <a:lnTo>
                    <a:pt x="4" y="44"/>
                  </a:lnTo>
                  <a:lnTo>
                    <a:pt x="6" y="50"/>
                  </a:lnTo>
                  <a:lnTo>
                    <a:pt x="8" y="54"/>
                  </a:lnTo>
                  <a:lnTo>
                    <a:pt x="10" y="56"/>
                  </a:lnTo>
                  <a:lnTo>
                    <a:pt x="10" y="56"/>
                  </a:lnTo>
                  <a:lnTo>
                    <a:pt x="12" y="58"/>
                  </a:lnTo>
                  <a:lnTo>
                    <a:pt x="14" y="62"/>
                  </a:lnTo>
                  <a:lnTo>
                    <a:pt x="16" y="64"/>
                  </a:lnTo>
                  <a:lnTo>
                    <a:pt x="18" y="68"/>
                  </a:lnTo>
                  <a:lnTo>
                    <a:pt x="20" y="72"/>
                  </a:lnTo>
                  <a:lnTo>
                    <a:pt x="20" y="74"/>
                  </a:lnTo>
                  <a:lnTo>
                    <a:pt x="20" y="74"/>
                  </a:lnTo>
                  <a:lnTo>
                    <a:pt x="24" y="76"/>
                  </a:lnTo>
                  <a:lnTo>
                    <a:pt x="26" y="80"/>
                  </a:lnTo>
                  <a:lnTo>
                    <a:pt x="28" y="84"/>
                  </a:lnTo>
                  <a:lnTo>
                    <a:pt x="28" y="86"/>
                  </a:lnTo>
                  <a:lnTo>
                    <a:pt x="30" y="88"/>
                  </a:lnTo>
                  <a:lnTo>
                    <a:pt x="32" y="88"/>
                  </a:lnTo>
                  <a:lnTo>
                    <a:pt x="34" y="88"/>
                  </a:lnTo>
                  <a:lnTo>
                    <a:pt x="34" y="88"/>
                  </a:lnTo>
                  <a:lnTo>
                    <a:pt x="38" y="90"/>
                  </a:lnTo>
                  <a:lnTo>
                    <a:pt x="40" y="94"/>
                  </a:lnTo>
                  <a:lnTo>
                    <a:pt x="42" y="96"/>
                  </a:lnTo>
                  <a:lnTo>
                    <a:pt x="42"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8" name="Freeform 118"/>
            <p:cNvSpPr>
              <a:spLocks/>
            </p:cNvSpPr>
            <p:nvPr/>
          </p:nvSpPr>
          <p:spPr bwMode="gray">
            <a:xfrm>
              <a:off x="681" y="2768"/>
              <a:ext cx="210" cy="200"/>
            </a:xfrm>
            <a:custGeom>
              <a:avLst/>
              <a:gdLst/>
              <a:ahLst/>
              <a:cxnLst>
                <a:cxn ang="0">
                  <a:pos x="74" y="0"/>
                </a:cxn>
                <a:cxn ang="0">
                  <a:pos x="74" y="0"/>
                </a:cxn>
                <a:cxn ang="0">
                  <a:pos x="72" y="2"/>
                </a:cxn>
                <a:cxn ang="0">
                  <a:pos x="78" y="114"/>
                </a:cxn>
                <a:cxn ang="0">
                  <a:pos x="80" y="120"/>
                </a:cxn>
                <a:cxn ang="0">
                  <a:pos x="82" y="128"/>
                </a:cxn>
                <a:cxn ang="0">
                  <a:pos x="24" y="130"/>
                </a:cxn>
                <a:cxn ang="0">
                  <a:pos x="22" y="132"/>
                </a:cxn>
                <a:cxn ang="0">
                  <a:pos x="18" y="134"/>
                </a:cxn>
                <a:cxn ang="0">
                  <a:pos x="16" y="132"/>
                </a:cxn>
                <a:cxn ang="0">
                  <a:pos x="14" y="132"/>
                </a:cxn>
                <a:cxn ang="0">
                  <a:pos x="12" y="136"/>
                </a:cxn>
                <a:cxn ang="0">
                  <a:pos x="12" y="140"/>
                </a:cxn>
                <a:cxn ang="0">
                  <a:pos x="10" y="144"/>
                </a:cxn>
                <a:cxn ang="0">
                  <a:pos x="8" y="146"/>
                </a:cxn>
                <a:cxn ang="0">
                  <a:pos x="6" y="150"/>
                </a:cxn>
                <a:cxn ang="0">
                  <a:pos x="2" y="154"/>
                </a:cxn>
                <a:cxn ang="0">
                  <a:pos x="0" y="156"/>
                </a:cxn>
                <a:cxn ang="0">
                  <a:pos x="0" y="164"/>
                </a:cxn>
                <a:cxn ang="0">
                  <a:pos x="2" y="172"/>
                </a:cxn>
                <a:cxn ang="0">
                  <a:pos x="2" y="174"/>
                </a:cxn>
                <a:cxn ang="0">
                  <a:pos x="4" y="176"/>
                </a:cxn>
                <a:cxn ang="0">
                  <a:pos x="10" y="178"/>
                </a:cxn>
                <a:cxn ang="0">
                  <a:pos x="14" y="180"/>
                </a:cxn>
                <a:cxn ang="0">
                  <a:pos x="22" y="182"/>
                </a:cxn>
                <a:cxn ang="0">
                  <a:pos x="24" y="182"/>
                </a:cxn>
                <a:cxn ang="0">
                  <a:pos x="30" y="182"/>
                </a:cxn>
                <a:cxn ang="0">
                  <a:pos x="30" y="176"/>
                </a:cxn>
                <a:cxn ang="0">
                  <a:pos x="32" y="176"/>
                </a:cxn>
                <a:cxn ang="0">
                  <a:pos x="38" y="174"/>
                </a:cxn>
                <a:cxn ang="0">
                  <a:pos x="44" y="178"/>
                </a:cxn>
                <a:cxn ang="0">
                  <a:pos x="44" y="182"/>
                </a:cxn>
                <a:cxn ang="0">
                  <a:pos x="48" y="190"/>
                </a:cxn>
                <a:cxn ang="0">
                  <a:pos x="56" y="198"/>
                </a:cxn>
                <a:cxn ang="0">
                  <a:pos x="60" y="200"/>
                </a:cxn>
                <a:cxn ang="0">
                  <a:pos x="70" y="198"/>
                </a:cxn>
                <a:cxn ang="0">
                  <a:pos x="74" y="196"/>
                </a:cxn>
                <a:cxn ang="0">
                  <a:pos x="78" y="192"/>
                </a:cxn>
                <a:cxn ang="0">
                  <a:pos x="84" y="196"/>
                </a:cxn>
                <a:cxn ang="0">
                  <a:pos x="86" y="196"/>
                </a:cxn>
                <a:cxn ang="0">
                  <a:pos x="90" y="196"/>
                </a:cxn>
                <a:cxn ang="0">
                  <a:pos x="92" y="194"/>
                </a:cxn>
                <a:cxn ang="0">
                  <a:pos x="94" y="186"/>
                </a:cxn>
                <a:cxn ang="0">
                  <a:pos x="98" y="176"/>
                </a:cxn>
                <a:cxn ang="0">
                  <a:pos x="102" y="170"/>
                </a:cxn>
                <a:cxn ang="0">
                  <a:pos x="106" y="166"/>
                </a:cxn>
                <a:cxn ang="0">
                  <a:pos x="114" y="164"/>
                </a:cxn>
                <a:cxn ang="0">
                  <a:pos x="130" y="162"/>
                </a:cxn>
                <a:cxn ang="0">
                  <a:pos x="148" y="156"/>
                </a:cxn>
                <a:cxn ang="0">
                  <a:pos x="154" y="150"/>
                </a:cxn>
                <a:cxn ang="0">
                  <a:pos x="162" y="150"/>
                </a:cxn>
                <a:cxn ang="0">
                  <a:pos x="176" y="148"/>
                </a:cxn>
                <a:cxn ang="0">
                  <a:pos x="180" y="148"/>
                </a:cxn>
                <a:cxn ang="0">
                  <a:pos x="186" y="142"/>
                </a:cxn>
                <a:cxn ang="0">
                  <a:pos x="196" y="132"/>
                </a:cxn>
                <a:cxn ang="0">
                  <a:pos x="202" y="120"/>
                </a:cxn>
                <a:cxn ang="0">
                  <a:pos x="208" y="92"/>
                </a:cxn>
                <a:cxn ang="0">
                  <a:pos x="202" y="74"/>
                </a:cxn>
                <a:cxn ang="0">
                  <a:pos x="170" y="58"/>
                </a:cxn>
              </a:cxnLst>
              <a:rect l="0" t="0" r="r" b="b"/>
              <a:pathLst>
                <a:path w="210" h="200">
                  <a:moveTo>
                    <a:pt x="94" y="0"/>
                  </a:moveTo>
                  <a:lnTo>
                    <a:pt x="74" y="0"/>
                  </a:lnTo>
                  <a:lnTo>
                    <a:pt x="74" y="0"/>
                  </a:lnTo>
                  <a:lnTo>
                    <a:pt x="74" y="0"/>
                  </a:lnTo>
                  <a:lnTo>
                    <a:pt x="72" y="0"/>
                  </a:lnTo>
                  <a:lnTo>
                    <a:pt x="72" y="2"/>
                  </a:lnTo>
                  <a:lnTo>
                    <a:pt x="78" y="114"/>
                  </a:lnTo>
                  <a:lnTo>
                    <a:pt x="78" y="114"/>
                  </a:lnTo>
                  <a:lnTo>
                    <a:pt x="80" y="118"/>
                  </a:lnTo>
                  <a:lnTo>
                    <a:pt x="80" y="120"/>
                  </a:lnTo>
                  <a:lnTo>
                    <a:pt x="82" y="124"/>
                  </a:lnTo>
                  <a:lnTo>
                    <a:pt x="82" y="128"/>
                  </a:lnTo>
                  <a:lnTo>
                    <a:pt x="76" y="136"/>
                  </a:lnTo>
                  <a:lnTo>
                    <a:pt x="24" y="130"/>
                  </a:lnTo>
                  <a:lnTo>
                    <a:pt x="24" y="130"/>
                  </a:lnTo>
                  <a:lnTo>
                    <a:pt x="22" y="132"/>
                  </a:lnTo>
                  <a:lnTo>
                    <a:pt x="20" y="134"/>
                  </a:lnTo>
                  <a:lnTo>
                    <a:pt x="18" y="134"/>
                  </a:lnTo>
                  <a:lnTo>
                    <a:pt x="16" y="132"/>
                  </a:lnTo>
                  <a:lnTo>
                    <a:pt x="16" y="132"/>
                  </a:lnTo>
                  <a:lnTo>
                    <a:pt x="16" y="132"/>
                  </a:lnTo>
                  <a:lnTo>
                    <a:pt x="14" y="132"/>
                  </a:lnTo>
                  <a:lnTo>
                    <a:pt x="12" y="134"/>
                  </a:lnTo>
                  <a:lnTo>
                    <a:pt x="12" y="136"/>
                  </a:lnTo>
                  <a:lnTo>
                    <a:pt x="12" y="138"/>
                  </a:lnTo>
                  <a:lnTo>
                    <a:pt x="12" y="140"/>
                  </a:lnTo>
                  <a:lnTo>
                    <a:pt x="12" y="144"/>
                  </a:lnTo>
                  <a:lnTo>
                    <a:pt x="10" y="144"/>
                  </a:lnTo>
                  <a:lnTo>
                    <a:pt x="8" y="144"/>
                  </a:lnTo>
                  <a:lnTo>
                    <a:pt x="8" y="146"/>
                  </a:lnTo>
                  <a:lnTo>
                    <a:pt x="8" y="148"/>
                  </a:lnTo>
                  <a:lnTo>
                    <a:pt x="6" y="150"/>
                  </a:lnTo>
                  <a:lnTo>
                    <a:pt x="4" y="154"/>
                  </a:lnTo>
                  <a:lnTo>
                    <a:pt x="2" y="154"/>
                  </a:lnTo>
                  <a:lnTo>
                    <a:pt x="0" y="154"/>
                  </a:lnTo>
                  <a:lnTo>
                    <a:pt x="0" y="156"/>
                  </a:lnTo>
                  <a:lnTo>
                    <a:pt x="0" y="158"/>
                  </a:lnTo>
                  <a:lnTo>
                    <a:pt x="0" y="164"/>
                  </a:lnTo>
                  <a:lnTo>
                    <a:pt x="2" y="168"/>
                  </a:lnTo>
                  <a:lnTo>
                    <a:pt x="2" y="172"/>
                  </a:lnTo>
                  <a:lnTo>
                    <a:pt x="2" y="174"/>
                  </a:lnTo>
                  <a:lnTo>
                    <a:pt x="2" y="174"/>
                  </a:lnTo>
                  <a:lnTo>
                    <a:pt x="2" y="176"/>
                  </a:lnTo>
                  <a:lnTo>
                    <a:pt x="4" y="176"/>
                  </a:lnTo>
                  <a:lnTo>
                    <a:pt x="6" y="178"/>
                  </a:lnTo>
                  <a:lnTo>
                    <a:pt x="10" y="178"/>
                  </a:lnTo>
                  <a:lnTo>
                    <a:pt x="10" y="178"/>
                  </a:lnTo>
                  <a:lnTo>
                    <a:pt x="14" y="180"/>
                  </a:lnTo>
                  <a:lnTo>
                    <a:pt x="18" y="182"/>
                  </a:lnTo>
                  <a:lnTo>
                    <a:pt x="22" y="182"/>
                  </a:lnTo>
                  <a:lnTo>
                    <a:pt x="22" y="182"/>
                  </a:lnTo>
                  <a:lnTo>
                    <a:pt x="24" y="182"/>
                  </a:lnTo>
                  <a:lnTo>
                    <a:pt x="28" y="182"/>
                  </a:lnTo>
                  <a:lnTo>
                    <a:pt x="30" y="182"/>
                  </a:lnTo>
                  <a:lnTo>
                    <a:pt x="30" y="180"/>
                  </a:lnTo>
                  <a:lnTo>
                    <a:pt x="30" y="176"/>
                  </a:lnTo>
                  <a:lnTo>
                    <a:pt x="32" y="176"/>
                  </a:lnTo>
                  <a:lnTo>
                    <a:pt x="32" y="176"/>
                  </a:lnTo>
                  <a:lnTo>
                    <a:pt x="36" y="174"/>
                  </a:lnTo>
                  <a:lnTo>
                    <a:pt x="38" y="174"/>
                  </a:lnTo>
                  <a:lnTo>
                    <a:pt x="42" y="176"/>
                  </a:lnTo>
                  <a:lnTo>
                    <a:pt x="44" y="178"/>
                  </a:lnTo>
                  <a:lnTo>
                    <a:pt x="44" y="180"/>
                  </a:lnTo>
                  <a:lnTo>
                    <a:pt x="44" y="182"/>
                  </a:lnTo>
                  <a:lnTo>
                    <a:pt x="46" y="186"/>
                  </a:lnTo>
                  <a:lnTo>
                    <a:pt x="48" y="190"/>
                  </a:lnTo>
                  <a:lnTo>
                    <a:pt x="50" y="194"/>
                  </a:lnTo>
                  <a:lnTo>
                    <a:pt x="56" y="198"/>
                  </a:lnTo>
                  <a:lnTo>
                    <a:pt x="56" y="198"/>
                  </a:lnTo>
                  <a:lnTo>
                    <a:pt x="60" y="200"/>
                  </a:lnTo>
                  <a:lnTo>
                    <a:pt x="64" y="200"/>
                  </a:lnTo>
                  <a:lnTo>
                    <a:pt x="70" y="198"/>
                  </a:lnTo>
                  <a:lnTo>
                    <a:pt x="74" y="196"/>
                  </a:lnTo>
                  <a:lnTo>
                    <a:pt x="74" y="196"/>
                  </a:lnTo>
                  <a:lnTo>
                    <a:pt x="76" y="194"/>
                  </a:lnTo>
                  <a:lnTo>
                    <a:pt x="78" y="192"/>
                  </a:lnTo>
                  <a:lnTo>
                    <a:pt x="82" y="192"/>
                  </a:lnTo>
                  <a:lnTo>
                    <a:pt x="84" y="196"/>
                  </a:lnTo>
                  <a:lnTo>
                    <a:pt x="86" y="196"/>
                  </a:lnTo>
                  <a:lnTo>
                    <a:pt x="86" y="196"/>
                  </a:lnTo>
                  <a:lnTo>
                    <a:pt x="88" y="198"/>
                  </a:lnTo>
                  <a:lnTo>
                    <a:pt x="90" y="196"/>
                  </a:lnTo>
                  <a:lnTo>
                    <a:pt x="92" y="194"/>
                  </a:lnTo>
                  <a:lnTo>
                    <a:pt x="92" y="194"/>
                  </a:lnTo>
                  <a:lnTo>
                    <a:pt x="92" y="190"/>
                  </a:lnTo>
                  <a:lnTo>
                    <a:pt x="94" y="186"/>
                  </a:lnTo>
                  <a:lnTo>
                    <a:pt x="96" y="180"/>
                  </a:lnTo>
                  <a:lnTo>
                    <a:pt x="98" y="176"/>
                  </a:lnTo>
                  <a:lnTo>
                    <a:pt x="100" y="172"/>
                  </a:lnTo>
                  <a:lnTo>
                    <a:pt x="102" y="170"/>
                  </a:lnTo>
                  <a:lnTo>
                    <a:pt x="102" y="168"/>
                  </a:lnTo>
                  <a:lnTo>
                    <a:pt x="106" y="166"/>
                  </a:lnTo>
                  <a:lnTo>
                    <a:pt x="108" y="164"/>
                  </a:lnTo>
                  <a:lnTo>
                    <a:pt x="114" y="164"/>
                  </a:lnTo>
                  <a:lnTo>
                    <a:pt x="120" y="164"/>
                  </a:lnTo>
                  <a:lnTo>
                    <a:pt x="130" y="162"/>
                  </a:lnTo>
                  <a:lnTo>
                    <a:pt x="140" y="160"/>
                  </a:lnTo>
                  <a:lnTo>
                    <a:pt x="148" y="156"/>
                  </a:lnTo>
                  <a:lnTo>
                    <a:pt x="152" y="150"/>
                  </a:lnTo>
                  <a:lnTo>
                    <a:pt x="154" y="150"/>
                  </a:lnTo>
                  <a:lnTo>
                    <a:pt x="158" y="150"/>
                  </a:lnTo>
                  <a:lnTo>
                    <a:pt x="162" y="150"/>
                  </a:lnTo>
                  <a:lnTo>
                    <a:pt x="168" y="150"/>
                  </a:lnTo>
                  <a:lnTo>
                    <a:pt x="176" y="148"/>
                  </a:lnTo>
                  <a:lnTo>
                    <a:pt x="176" y="148"/>
                  </a:lnTo>
                  <a:lnTo>
                    <a:pt x="180" y="148"/>
                  </a:lnTo>
                  <a:lnTo>
                    <a:pt x="182" y="146"/>
                  </a:lnTo>
                  <a:lnTo>
                    <a:pt x="186" y="142"/>
                  </a:lnTo>
                  <a:lnTo>
                    <a:pt x="192" y="138"/>
                  </a:lnTo>
                  <a:lnTo>
                    <a:pt x="196" y="132"/>
                  </a:lnTo>
                  <a:lnTo>
                    <a:pt x="200" y="124"/>
                  </a:lnTo>
                  <a:lnTo>
                    <a:pt x="202" y="120"/>
                  </a:lnTo>
                  <a:lnTo>
                    <a:pt x="204" y="108"/>
                  </a:lnTo>
                  <a:lnTo>
                    <a:pt x="208" y="92"/>
                  </a:lnTo>
                  <a:lnTo>
                    <a:pt x="210" y="72"/>
                  </a:lnTo>
                  <a:lnTo>
                    <a:pt x="202" y="74"/>
                  </a:lnTo>
                  <a:lnTo>
                    <a:pt x="198" y="58"/>
                  </a:lnTo>
                  <a:lnTo>
                    <a:pt x="170" y="58"/>
                  </a:lnTo>
                  <a:lnTo>
                    <a:pt x="9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19" name="Freeform 119"/>
            <p:cNvSpPr>
              <a:spLocks/>
            </p:cNvSpPr>
            <p:nvPr/>
          </p:nvSpPr>
          <p:spPr bwMode="gray">
            <a:xfrm>
              <a:off x="1169" y="2688"/>
              <a:ext cx="138" cy="150"/>
            </a:xfrm>
            <a:custGeom>
              <a:avLst/>
              <a:gdLst/>
              <a:ahLst/>
              <a:cxnLst>
                <a:cxn ang="0">
                  <a:pos x="0" y="150"/>
                </a:cxn>
                <a:cxn ang="0">
                  <a:pos x="0" y="0"/>
                </a:cxn>
                <a:cxn ang="0">
                  <a:pos x="2" y="0"/>
                </a:cxn>
                <a:cxn ang="0">
                  <a:pos x="6" y="2"/>
                </a:cxn>
                <a:cxn ang="0">
                  <a:pos x="12" y="2"/>
                </a:cxn>
                <a:cxn ang="0">
                  <a:pos x="18" y="2"/>
                </a:cxn>
                <a:cxn ang="0">
                  <a:pos x="22" y="2"/>
                </a:cxn>
                <a:cxn ang="0">
                  <a:pos x="26" y="4"/>
                </a:cxn>
                <a:cxn ang="0">
                  <a:pos x="28" y="4"/>
                </a:cxn>
                <a:cxn ang="0">
                  <a:pos x="30" y="6"/>
                </a:cxn>
                <a:cxn ang="0">
                  <a:pos x="34" y="8"/>
                </a:cxn>
                <a:cxn ang="0">
                  <a:pos x="38" y="10"/>
                </a:cxn>
                <a:cxn ang="0">
                  <a:pos x="44" y="10"/>
                </a:cxn>
                <a:cxn ang="0">
                  <a:pos x="68" y="4"/>
                </a:cxn>
                <a:cxn ang="0">
                  <a:pos x="68" y="4"/>
                </a:cxn>
                <a:cxn ang="0">
                  <a:pos x="70" y="4"/>
                </a:cxn>
                <a:cxn ang="0">
                  <a:pos x="72" y="2"/>
                </a:cxn>
                <a:cxn ang="0">
                  <a:pos x="76" y="2"/>
                </a:cxn>
                <a:cxn ang="0">
                  <a:pos x="80" y="4"/>
                </a:cxn>
                <a:cxn ang="0">
                  <a:pos x="86" y="6"/>
                </a:cxn>
                <a:cxn ang="0">
                  <a:pos x="86" y="6"/>
                </a:cxn>
                <a:cxn ang="0">
                  <a:pos x="86" y="10"/>
                </a:cxn>
                <a:cxn ang="0">
                  <a:pos x="86" y="14"/>
                </a:cxn>
                <a:cxn ang="0">
                  <a:pos x="88" y="20"/>
                </a:cxn>
                <a:cxn ang="0">
                  <a:pos x="92" y="26"/>
                </a:cxn>
                <a:cxn ang="0">
                  <a:pos x="92" y="30"/>
                </a:cxn>
                <a:cxn ang="0">
                  <a:pos x="98" y="40"/>
                </a:cxn>
                <a:cxn ang="0">
                  <a:pos x="106" y="56"/>
                </a:cxn>
                <a:cxn ang="0">
                  <a:pos x="114" y="74"/>
                </a:cxn>
                <a:cxn ang="0">
                  <a:pos x="122" y="92"/>
                </a:cxn>
                <a:cxn ang="0">
                  <a:pos x="130" y="108"/>
                </a:cxn>
                <a:cxn ang="0">
                  <a:pos x="136" y="122"/>
                </a:cxn>
                <a:cxn ang="0">
                  <a:pos x="138" y="128"/>
                </a:cxn>
                <a:cxn ang="0">
                  <a:pos x="138" y="130"/>
                </a:cxn>
                <a:cxn ang="0">
                  <a:pos x="136" y="132"/>
                </a:cxn>
                <a:cxn ang="0">
                  <a:pos x="132" y="138"/>
                </a:cxn>
                <a:cxn ang="0">
                  <a:pos x="126" y="142"/>
                </a:cxn>
                <a:cxn ang="0">
                  <a:pos x="120" y="146"/>
                </a:cxn>
                <a:cxn ang="0">
                  <a:pos x="110" y="150"/>
                </a:cxn>
                <a:cxn ang="0">
                  <a:pos x="0" y="150"/>
                </a:cxn>
              </a:cxnLst>
              <a:rect l="0" t="0" r="r" b="b"/>
              <a:pathLst>
                <a:path w="138" h="150">
                  <a:moveTo>
                    <a:pt x="0" y="150"/>
                  </a:moveTo>
                  <a:lnTo>
                    <a:pt x="0" y="0"/>
                  </a:lnTo>
                  <a:lnTo>
                    <a:pt x="2" y="0"/>
                  </a:lnTo>
                  <a:lnTo>
                    <a:pt x="6" y="2"/>
                  </a:lnTo>
                  <a:lnTo>
                    <a:pt x="12" y="2"/>
                  </a:lnTo>
                  <a:lnTo>
                    <a:pt x="18" y="2"/>
                  </a:lnTo>
                  <a:lnTo>
                    <a:pt x="22" y="2"/>
                  </a:lnTo>
                  <a:lnTo>
                    <a:pt x="26" y="4"/>
                  </a:lnTo>
                  <a:lnTo>
                    <a:pt x="28" y="4"/>
                  </a:lnTo>
                  <a:lnTo>
                    <a:pt x="30" y="6"/>
                  </a:lnTo>
                  <a:lnTo>
                    <a:pt x="34" y="8"/>
                  </a:lnTo>
                  <a:lnTo>
                    <a:pt x="38" y="10"/>
                  </a:lnTo>
                  <a:lnTo>
                    <a:pt x="44" y="10"/>
                  </a:lnTo>
                  <a:lnTo>
                    <a:pt x="68" y="4"/>
                  </a:lnTo>
                  <a:lnTo>
                    <a:pt x="68" y="4"/>
                  </a:lnTo>
                  <a:lnTo>
                    <a:pt x="70" y="4"/>
                  </a:lnTo>
                  <a:lnTo>
                    <a:pt x="72" y="2"/>
                  </a:lnTo>
                  <a:lnTo>
                    <a:pt x="76" y="2"/>
                  </a:lnTo>
                  <a:lnTo>
                    <a:pt x="80" y="4"/>
                  </a:lnTo>
                  <a:lnTo>
                    <a:pt x="86" y="6"/>
                  </a:lnTo>
                  <a:lnTo>
                    <a:pt x="86" y="6"/>
                  </a:lnTo>
                  <a:lnTo>
                    <a:pt x="86" y="10"/>
                  </a:lnTo>
                  <a:lnTo>
                    <a:pt x="86" y="14"/>
                  </a:lnTo>
                  <a:lnTo>
                    <a:pt x="88" y="20"/>
                  </a:lnTo>
                  <a:lnTo>
                    <a:pt x="92" y="26"/>
                  </a:lnTo>
                  <a:lnTo>
                    <a:pt x="92" y="30"/>
                  </a:lnTo>
                  <a:lnTo>
                    <a:pt x="98" y="40"/>
                  </a:lnTo>
                  <a:lnTo>
                    <a:pt x="106" y="56"/>
                  </a:lnTo>
                  <a:lnTo>
                    <a:pt x="114" y="74"/>
                  </a:lnTo>
                  <a:lnTo>
                    <a:pt x="122" y="92"/>
                  </a:lnTo>
                  <a:lnTo>
                    <a:pt x="130" y="108"/>
                  </a:lnTo>
                  <a:lnTo>
                    <a:pt x="136" y="122"/>
                  </a:lnTo>
                  <a:lnTo>
                    <a:pt x="138" y="128"/>
                  </a:lnTo>
                  <a:lnTo>
                    <a:pt x="138" y="130"/>
                  </a:lnTo>
                  <a:lnTo>
                    <a:pt x="136" y="132"/>
                  </a:lnTo>
                  <a:lnTo>
                    <a:pt x="132" y="138"/>
                  </a:lnTo>
                  <a:lnTo>
                    <a:pt x="126" y="142"/>
                  </a:lnTo>
                  <a:lnTo>
                    <a:pt x="120" y="146"/>
                  </a:lnTo>
                  <a:lnTo>
                    <a:pt x="110" y="150"/>
                  </a:lnTo>
                  <a:lnTo>
                    <a:pt x="0" y="1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0" name="Freeform 120"/>
            <p:cNvSpPr>
              <a:spLocks/>
            </p:cNvSpPr>
            <p:nvPr/>
          </p:nvSpPr>
          <p:spPr bwMode="gray">
            <a:xfrm>
              <a:off x="1255" y="2692"/>
              <a:ext cx="40" cy="50"/>
            </a:xfrm>
            <a:custGeom>
              <a:avLst/>
              <a:gdLst/>
              <a:ahLst/>
              <a:cxnLst>
                <a:cxn ang="0">
                  <a:pos x="0" y="0"/>
                </a:cxn>
                <a:cxn ang="0">
                  <a:pos x="0" y="8"/>
                </a:cxn>
                <a:cxn ang="0">
                  <a:pos x="0" y="10"/>
                </a:cxn>
                <a:cxn ang="0">
                  <a:pos x="2" y="12"/>
                </a:cxn>
                <a:cxn ang="0">
                  <a:pos x="2" y="16"/>
                </a:cxn>
                <a:cxn ang="0">
                  <a:pos x="4" y="20"/>
                </a:cxn>
                <a:cxn ang="0">
                  <a:pos x="6" y="24"/>
                </a:cxn>
                <a:cxn ang="0">
                  <a:pos x="8" y="28"/>
                </a:cxn>
                <a:cxn ang="0">
                  <a:pos x="10" y="30"/>
                </a:cxn>
                <a:cxn ang="0">
                  <a:pos x="14" y="34"/>
                </a:cxn>
                <a:cxn ang="0">
                  <a:pos x="16" y="38"/>
                </a:cxn>
                <a:cxn ang="0">
                  <a:pos x="22" y="42"/>
                </a:cxn>
                <a:cxn ang="0">
                  <a:pos x="26" y="44"/>
                </a:cxn>
                <a:cxn ang="0">
                  <a:pos x="30" y="48"/>
                </a:cxn>
                <a:cxn ang="0">
                  <a:pos x="32" y="50"/>
                </a:cxn>
                <a:cxn ang="0">
                  <a:pos x="32" y="50"/>
                </a:cxn>
                <a:cxn ang="0">
                  <a:pos x="34" y="50"/>
                </a:cxn>
                <a:cxn ang="0">
                  <a:pos x="36" y="48"/>
                </a:cxn>
                <a:cxn ang="0">
                  <a:pos x="38" y="44"/>
                </a:cxn>
                <a:cxn ang="0">
                  <a:pos x="40" y="32"/>
                </a:cxn>
                <a:cxn ang="0">
                  <a:pos x="38" y="28"/>
                </a:cxn>
                <a:cxn ang="0">
                  <a:pos x="32" y="18"/>
                </a:cxn>
                <a:cxn ang="0">
                  <a:pos x="26" y="8"/>
                </a:cxn>
                <a:cxn ang="0">
                  <a:pos x="22" y="0"/>
                </a:cxn>
                <a:cxn ang="0">
                  <a:pos x="22" y="0"/>
                </a:cxn>
                <a:cxn ang="0">
                  <a:pos x="18" y="0"/>
                </a:cxn>
                <a:cxn ang="0">
                  <a:pos x="12" y="0"/>
                </a:cxn>
                <a:cxn ang="0">
                  <a:pos x="8" y="0"/>
                </a:cxn>
                <a:cxn ang="0">
                  <a:pos x="2" y="0"/>
                </a:cxn>
                <a:cxn ang="0">
                  <a:pos x="0" y="0"/>
                </a:cxn>
              </a:cxnLst>
              <a:rect l="0" t="0" r="r" b="b"/>
              <a:pathLst>
                <a:path w="40" h="50">
                  <a:moveTo>
                    <a:pt x="0" y="0"/>
                  </a:moveTo>
                  <a:lnTo>
                    <a:pt x="0" y="8"/>
                  </a:lnTo>
                  <a:lnTo>
                    <a:pt x="0" y="10"/>
                  </a:lnTo>
                  <a:lnTo>
                    <a:pt x="2" y="12"/>
                  </a:lnTo>
                  <a:lnTo>
                    <a:pt x="2" y="16"/>
                  </a:lnTo>
                  <a:lnTo>
                    <a:pt x="4" y="20"/>
                  </a:lnTo>
                  <a:lnTo>
                    <a:pt x="6" y="24"/>
                  </a:lnTo>
                  <a:lnTo>
                    <a:pt x="8" y="28"/>
                  </a:lnTo>
                  <a:lnTo>
                    <a:pt x="10" y="30"/>
                  </a:lnTo>
                  <a:lnTo>
                    <a:pt x="14" y="34"/>
                  </a:lnTo>
                  <a:lnTo>
                    <a:pt x="16" y="38"/>
                  </a:lnTo>
                  <a:lnTo>
                    <a:pt x="22" y="42"/>
                  </a:lnTo>
                  <a:lnTo>
                    <a:pt x="26" y="44"/>
                  </a:lnTo>
                  <a:lnTo>
                    <a:pt x="30" y="48"/>
                  </a:lnTo>
                  <a:lnTo>
                    <a:pt x="32" y="50"/>
                  </a:lnTo>
                  <a:lnTo>
                    <a:pt x="32" y="50"/>
                  </a:lnTo>
                  <a:lnTo>
                    <a:pt x="34" y="50"/>
                  </a:lnTo>
                  <a:lnTo>
                    <a:pt x="36" y="48"/>
                  </a:lnTo>
                  <a:lnTo>
                    <a:pt x="38" y="44"/>
                  </a:lnTo>
                  <a:lnTo>
                    <a:pt x="40" y="32"/>
                  </a:lnTo>
                  <a:lnTo>
                    <a:pt x="38" y="28"/>
                  </a:lnTo>
                  <a:lnTo>
                    <a:pt x="32" y="18"/>
                  </a:lnTo>
                  <a:lnTo>
                    <a:pt x="26" y="8"/>
                  </a:lnTo>
                  <a:lnTo>
                    <a:pt x="22" y="0"/>
                  </a:lnTo>
                  <a:lnTo>
                    <a:pt x="22" y="0"/>
                  </a:lnTo>
                  <a:lnTo>
                    <a:pt x="18" y="0"/>
                  </a:lnTo>
                  <a:lnTo>
                    <a:pt x="12" y="0"/>
                  </a:lnTo>
                  <a:lnTo>
                    <a:pt x="8" y="0"/>
                  </a:lnTo>
                  <a:lnTo>
                    <a:pt x="2" y="0"/>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1" name="Freeform 121"/>
            <p:cNvSpPr>
              <a:spLocks/>
            </p:cNvSpPr>
            <p:nvPr/>
          </p:nvSpPr>
          <p:spPr bwMode="gray">
            <a:xfrm>
              <a:off x="1393" y="3266"/>
              <a:ext cx="86" cy="182"/>
            </a:xfrm>
            <a:custGeom>
              <a:avLst/>
              <a:gdLst/>
              <a:ahLst/>
              <a:cxnLst>
                <a:cxn ang="0">
                  <a:pos x="78" y="0"/>
                </a:cxn>
                <a:cxn ang="0">
                  <a:pos x="72" y="4"/>
                </a:cxn>
                <a:cxn ang="0">
                  <a:pos x="64" y="12"/>
                </a:cxn>
                <a:cxn ang="0">
                  <a:pos x="60" y="20"/>
                </a:cxn>
                <a:cxn ang="0">
                  <a:pos x="56" y="24"/>
                </a:cxn>
                <a:cxn ang="0">
                  <a:pos x="48" y="32"/>
                </a:cxn>
                <a:cxn ang="0">
                  <a:pos x="40" y="42"/>
                </a:cxn>
                <a:cxn ang="0">
                  <a:pos x="34" y="50"/>
                </a:cxn>
                <a:cxn ang="0">
                  <a:pos x="28" y="54"/>
                </a:cxn>
                <a:cxn ang="0">
                  <a:pos x="24" y="54"/>
                </a:cxn>
                <a:cxn ang="0">
                  <a:pos x="22" y="54"/>
                </a:cxn>
                <a:cxn ang="0">
                  <a:pos x="16" y="54"/>
                </a:cxn>
                <a:cxn ang="0">
                  <a:pos x="10" y="60"/>
                </a:cxn>
                <a:cxn ang="0">
                  <a:pos x="6" y="68"/>
                </a:cxn>
                <a:cxn ang="0">
                  <a:pos x="6" y="82"/>
                </a:cxn>
                <a:cxn ang="0">
                  <a:pos x="4" y="90"/>
                </a:cxn>
                <a:cxn ang="0">
                  <a:pos x="6" y="92"/>
                </a:cxn>
                <a:cxn ang="0">
                  <a:pos x="8" y="92"/>
                </a:cxn>
                <a:cxn ang="0">
                  <a:pos x="14" y="100"/>
                </a:cxn>
                <a:cxn ang="0">
                  <a:pos x="14" y="106"/>
                </a:cxn>
                <a:cxn ang="0">
                  <a:pos x="10" y="110"/>
                </a:cxn>
                <a:cxn ang="0">
                  <a:pos x="6" y="116"/>
                </a:cxn>
                <a:cxn ang="0">
                  <a:pos x="0" y="138"/>
                </a:cxn>
                <a:cxn ang="0">
                  <a:pos x="6" y="172"/>
                </a:cxn>
                <a:cxn ang="0">
                  <a:pos x="8" y="172"/>
                </a:cxn>
                <a:cxn ang="0">
                  <a:pos x="16" y="172"/>
                </a:cxn>
                <a:cxn ang="0">
                  <a:pos x="22" y="172"/>
                </a:cxn>
                <a:cxn ang="0">
                  <a:pos x="20" y="174"/>
                </a:cxn>
                <a:cxn ang="0">
                  <a:pos x="24" y="178"/>
                </a:cxn>
                <a:cxn ang="0">
                  <a:pos x="28" y="182"/>
                </a:cxn>
                <a:cxn ang="0">
                  <a:pos x="36" y="182"/>
                </a:cxn>
                <a:cxn ang="0">
                  <a:pos x="44" y="178"/>
                </a:cxn>
                <a:cxn ang="0">
                  <a:pos x="50" y="164"/>
                </a:cxn>
                <a:cxn ang="0">
                  <a:pos x="58" y="134"/>
                </a:cxn>
                <a:cxn ang="0">
                  <a:pos x="58" y="126"/>
                </a:cxn>
                <a:cxn ang="0">
                  <a:pos x="60" y="120"/>
                </a:cxn>
                <a:cxn ang="0">
                  <a:pos x="66" y="108"/>
                </a:cxn>
                <a:cxn ang="0">
                  <a:pos x="72" y="82"/>
                </a:cxn>
                <a:cxn ang="0">
                  <a:pos x="78" y="54"/>
                </a:cxn>
                <a:cxn ang="0">
                  <a:pos x="78" y="50"/>
                </a:cxn>
                <a:cxn ang="0">
                  <a:pos x="82" y="40"/>
                </a:cxn>
                <a:cxn ang="0">
                  <a:pos x="84" y="28"/>
                </a:cxn>
                <a:cxn ang="0">
                  <a:pos x="84" y="20"/>
                </a:cxn>
                <a:cxn ang="0">
                  <a:pos x="86" y="12"/>
                </a:cxn>
                <a:cxn ang="0">
                  <a:pos x="86" y="4"/>
                </a:cxn>
                <a:cxn ang="0">
                  <a:pos x="78" y="0"/>
                </a:cxn>
              </a:cxnLst>
              <a:rect l="0" t="0" r="r" b="b"/>
              <a:pathLst>
                <a:path w="86" h="182">
                  <a:moveTo>
                    <a:pt x="78" y="0"/>
                  </a:moveTo>
                  <a:lnTo>
                    <a:pt x="78" y="0"/>
                  </a:lnTo>
                  <a:lnTo>
                    <a:pt x="76" y="2"/>
                  </a:lnTo>
                  <a:lnTo>
                    <a:pt x="72" y="4"/>
                  </a:lnTo>
                  <a:lnTo>
                    <a:pt x="68" y="6"/>
                  </a:lnTo>
                  <a:lnTo>
                    <a:pt x="64" y="12"/>
                  </a:lnTo>
                  <a:lnTo>
                    <a:pt x="62" y="20"/>
                  </a:lnTo>
                  <a:lnTo>
                    <a:pt x="60" y="20"/>
                  </a:lnTo>
                  <a:lnTo>
                    <a:pt x="58" y="22"/>
                  </a:lnTo>
                  <a:lnTo>
                    <a:pt x="56" y="24"/>
                  </a:lnTo>
                  <a:lnTo>
                    <a:pt x="52" y="28"/>
                  </a:lnTo>
                  <a:lnTo>
                    <a:pt x="48" y="32"/>
                  </a:lnTo>
                  <a:lnTo>
                    <a:pt x="44" y="36"/>
                  </a:lnTo>
                  <a:lnTo>
                    <a:pt x="40" y="42"/>
                  </a:lnTo>
                  <a:lnTo>
                    <a:pt x="38" y="46"/>
                  </a:lnTo>
                  <a:lnTo>
                    <a:pt x="34" y="50"/>
                  </a:lnTo>
                  <a:lnTo>
                    <a:pt x="30" y="52"/>
                  </a:lnTo>
                  <a:lnTo>
                    <a:pt x="28" y="54"/>
                  </a:lnTo>
                  <a:lnTo>
                    <a:pt x="26" y="54"/>
                  </a:lnTo>
                  <a:lnTo>
                    <a:pt x="24" y="54"/>
                  </a:lnTo>
                  <a:lnTo>
                    <a:pt x="24" y="54"/>
                  </a:lnTo>
                  <a:lnTo>
                    <a:pt x="22" y="54"/>
                  </a:lnTo>
                  <a:lnTo>
                    <a:pt x="20" y="54"/>
                  </a:lnTo>
                  <a:lnTo>
                    <a:pt x="16" y="54"/>
                  </a:lnTo>
                  <a:lnTo>
                    <a:pt x="14" y="56"/>
                  </a:lnTo>
                  <a:lnTo>
                    <a:pt x="10" y="60"/>
                  </a:lnTo>
                  <a:lnTo>
                    <a:pt x="8" y="64"/>
                  </a:lnTo>
                  <a:lnTo>
                    <a:pt x="6" y="68"/>
                  </a:lnTo>
                  <a:lnTo>
                    <a:pt x="6" y="76"/>
                  </a:lnTo>
                  <a:lnTo>
                    <a:pt x="6" y="82"/>
                  </a:lnTo>
                  <a:lnTo>
                    <a:pt x="6" y="88"/>
                  </a:lnTo>
                  <a:lnTo>
                    <a:pt x="4" y="90"/>
                  </a:lnTo>
                  <a:lnTo>
                    <a:pt x="6" y="90"/>
                  </a:lnTo>
                  <a:lnTo>
                    <a:pt x="6" y="92"/>
                  </a:lnTo>
                  <a:lnTo>
                    <a:pt x="6" y="92"/>
                  </a:lnTo>
                  <a:lnTo>
                    <a:pt x="8" y="92"/>
                  </a:lnTo>
                  <a:lnTo>
                    <a:pt x="12" y="96"/>
                  </a:lnTo>
                  <a:lnTo>
                    <a:pt x="14" y="100"/>
                  </a:lnTo>
                  <a:lnTo>
                    <a:pt x="14" y="102"/>
                  </a:lnTo>
                  <a:lnTo>
                    <a:pt x="14" y="106"/>
                  </a:lnTo>
                  <a:lnTo>
                    <a:pt x="12" y="108"/>
                  </a:lnTo>
                  <a:lnTo>
                    <a:pt x="10" y="110"/>
                  </a:lnTo>
                  <a:lnTo>
                    <a:pt x="8" y="112"/>
                  </a:lnTo>
                  <a:lnTo>
                    <a:pt x="6" y="116"/>
                  </a:lnTo>
                  <a:lnTo>
                    <a:pt x="2" y="124"/>
                  </a:lnTo>
                  <a:lnTo>
                    <a:pt x="0" y="138"/>
                  </a:lnTo>
                  <a:lnTo>
                    <a:pt x="0" y="154"/>
                  </a:lnTo>
                  <a:lnTo>
                    <a:pt x="6" y="172"/>
                  </a:lnTo>
                  <a:lnTo>
                    <a:pt x="8" y="172"/>
                  </a:lnTo>
                  <a:lnTo>
                    <a:pt x="8" y="172"/>
                  </a:lnTo>
                  <a:lnTo>
                    <a:pt x="12" y="172"/>
                  </a:lnTo>
                  <a:lnTo>
                    <a:pt x="16" y="172"/>
                  </a:lnTo>
                  <a:lnTo>
                    <a:pt x="20" y="172"/>
                  </a:lnTo>
                  <a:lnTo>
                    <a:pt x="22" y="172"/>
                  </a:lnTo>
                  <a:lnTo>
                    <a:pt x="22" y="172"/>
                  </a:lnTo>
                  <a:lnTo>
                    <a:pt x="20" y="174"/>
                  </a:lnTo>
                  <a:lnTo>
                    <a:pt x="22" y="176"/>
                  </a:lnTo>
                  <a:lnTo>
                    <a:pt x="24" y="178"/>
                  </a:lnTo>
                  <a:lnTo>
                    <a:pt x="26" y="180"/>
                  </a:lnTo>
                  <a:lnTo>
                    <a:pt x="28" y="182"/>
                  </a:lnTo>
                  <a:lnTo>
                    <a:pt x="32" y="182"/>
                  </a:lnTo>
                  <a:lnTo>
                    <a:pt x="36" y="182"/>
                  </a:lnTo>
                  <a:lnTo>
                    <a:pt x="40" y="182"/>
                  </a:lnTo>
                  <a:lnTo>
                    <a:pt x="44" y="178"/>
                  </a:lnTo>
                  <a:lnTo>
                    <a:pt x="46" y="172"/>
                  </a:lnTo>
                  <a:lnTo>
                    <a:pt x="50" y="164"/>
                  </a:lnTo>
                  <a:lnTo>
                    <a:pt x="56" y="146"/>
                  </a:lnTo>
                  <a:lnTo>
                    <a:pt x="58" y="134"/>
                  </a:lnTo>
                  <a:lnTo>
                    <a:pt x="60" y="128"/>
                  </a:lnTo>
                  <a:lnTo>
                    <a:pt x="58" y="126"/>
                  </a:lnTo>
                  <a:lnTo>
                    <a:pt x="58" y="124"/>
                  </a:lnTo>
                  <a:lnTo>
                    <a:pt x="60" y="120"/>
                  </a:lnTo>
                  <a:lnTo>
                    <a:pt x="62" y="114"/>
                  </a:lnTo>
                  <a:lnTo>
                    <a:pt x="66" y="108"/>
                  </a:lnTo>
                  <a:lnTo>
                    <a:pt x="70" y="98"/>
                  </a:lnTo>
                  <a:lnTo>
                    <a:pt x="72" y="82"/>
                  </a:lnTo>
                  <a:lnTo>
                    <a:pt x="76" y="66"/>
                  </a:lnTo>
                  <a:lnTo>
                    <a:pt x="78" y="54"/>
                  </a:lnTo>
                  <a:lnTo>
                    <a:pt x="78" y="52"/>
                  </a:lnTo>
                  <a:lnTo>
                    <a:pt x="78" y="50"/>
                  </a:lnTo>
                  <a:lnTo>
                    <a:pt x="80" y="44"/>
                  </a:lnTo>
                  <a:lnTo>
                    <a:pt x="82" y="40"/>
                  </a:lnTo>
                  <a:lnTo>
                    <a:pt x="82" y="34"/>
                  </a:lnTo>
                  <a:lnTo>
                    <a:pt x="84" y="28"/>
                  </a:lnTo>
                  <a:lnTo>
                    <a:pt x="84" y="24"/>
                  </a:lnTo>
                  <a:lnTo>
                    <a:pt x="84" y="20"/>
                  </a:lnTo>
                  <a:lnTo>
                    <a:pt x="86" y="16"/>
                  </a:lnTo>
                  <a:lnTo>
                    <a:pt x="86" y="12"/>
                  </a:lnTo>
                  <a:lnTo>
                    <a:pt x="86" y="8"/>
                  </a:lnTo>
                  <a:lnTo>
                    <a:pt x="86" y="4"/>
                  </a:lnTo>
                  <a:lnTo>
                    <a:pt x="84" y="2"/>
                  </a:lnTo>
                  <a:lnTo>
                    <a:pt x="78"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2" name="Freeform 122"/>
            <p:cNvSpPr>
              <a:spLocks/>
            </p:cNvSpPr>
            <p:nvPr/>
          </p:nvSpPr>
          <p:spPr bwMode="gray">
            <a:xfrm>
              <a:off x="2677" y="3726"/>
              <a:ext cx="58" cy="56"/>
            </a:xfrm>
            <a:custGeom>
              <a:avLst/>
              <a:gdLst/>
              <a:ahLst/>
              <a:cxnLst>
                <a:cxn ang="0">
                  <a:pos x="10" y="2"/>
                </a:cxn>
                <a:cxn ang="0">
                  <a:pos x="10" y="2"/>
                </a:cxn>
                <a:cxn ang="0">
                  <a:pos x="8" y="2"/>
                </a:cxn>
                <a:cxn ang="0">
                  <a:pos x="6" y="2"/>
                </a:cxn>
                <a:cxn ang="0">
                  <a:pos x="4" y="4"/>
                </a:cxn>
                <a:cxn ang="0">
                  <a:pos x="2" y="6"/>
                </a:cxn>
                <a:cxn ang="0">
                  <a:pos x="0" y="8"/>
                </a:cxn>
                <a:cxn ang="0">
                  <a:pos x="0" y="14"/>
                </a:cxn>
                <a:cxn ang="0">
                  <a:pos x="6" y="30"/>
                </a:cxn>
                <a:cxn ang="0">
                  <a:pos x="6" y="30"/>
                </a:cxn>
                <a:cxn ang="0">
                  <a:pos x="8" y="32"/>
                </a:cxn>
                <a:cxn ang="0">
                  <a:pos x="10" y="36"/>
                </a:cxn>
                <a:cxn ang="0">
                  <a:pos x="14" y="40"/>
                </a:cxn>
                <a:cxn ang="0">
                  <a:pos x="14" y="44"/>
                </a:cxn>
                <a:cxn ang="0">
                  <a:pos x="18" y="46"/>
                </a:cxn>
                <a:cxn ang="0">
                  <a:pos x="22" y="50"/>
                </a:cxn>
                <a:cxn ang="0">
                  <a:pos x="26" y="52"/>
                </a:cxn>
                <a:cxn ang="0">
                  <a:pos x="32" y="54"/>
                </a:cxn>
                <a:cxn ang="0">
                  <a:pos x="36" y="56"/>
                </a:cxn>
                <a:cxn ang="0">
                  <a:pos x="40" y="54"/>
                </a:cxn>
                <a:cxn ang="0">
                  <a:pos x="42" y="52"/>
                </a:cxn>
                <a:cxn ang="0">
                  <a:pos x="46" y="50"/>
                </a:cxn>
                <a:cxn ang="0">
                  <a:pos x="50" y="44"/>
                </a:cxn>
                <a:cxn ang="0">
                  <a:pos x="54" y="40"/>
                </a:cxn>
                <a:cxn ang="0">
                  <a:pos x="56" y="34"/>
                </a:cxn>
                <a:cxn ang="0">
                  <a:pos x="58" y="30"/>
                </a:cxn>
                <a:cxn ang="0">
                  <a:pos x="56" y="24"/>
                </a:cxn>
                <a:cxn ang="0">
                  <a:pos x="56" y="18"/>
                </a:cxn>
                <a:cxn ang="0">
                  <a:pos x="56" y="12"/>
                </a:cxn>
                <a:cxn ang="0">
                  <a:pos x="56" y="8"/>
                </a:cxn>
                <a:cxn ang="0">
                  <a:pos x="56" y="6"/>
                </a:cxn>
                <a:cxn ang="0">
                  <a:pos x="54" y="6"/>
                </a:cxn>
                <a:cxn ang="0">
                  <a:pos x="52" y="4"/>
                </a:cxn>
                <a:cxn ang="0">
                  <a:pos x="50" y="2"/>
                </a:cxn>
                <a:cxn ang="0">
                  <a:pos x="46" y="0"/>
                </a:cxn>
                <a:cxn ang="0">
                  <a:pos x="42" y="0"/>
                </a:cxn>
                <a:cxn ang="0">
                  <a:pos x="40" y="0"/>
                </a:cxn>
                <a:cxn ang="0">
                  <a:pos x="38" y="2"/>
                </a:cxn>
                <a:cxn ang="0">
                  <a:pos x="36" y="4"/>
                </a:cxn>
                <a:cxn ang="0">
                  <a:pos x="34" y="8"/>
                </a:cxn>
                <a:cxn ang="0">
                  <a:pos x="32" y="10"/>
                </a:cxn>
                <a:cxn ang="0">
                  <a:pos x="32" y="10"/>
                </a:cxn>
                <a:cxn ang="0">
                  <a:pos x="16" y="2"/>
                </a:cxn>
                <a:cxn ang="0">
                  <a:pos x="10" y="2"/>
                </a:cxn>
              </a:cxnLst>
              <a:rect l="0" t="0" r="r" b="b"/>
              <a:pathLst>
                <a:path w="58" h="56">
                  <a:moveTo>
                    <a:pt x="10" y="2"/>
                  </a:moveTo>
                  <a:lnTo>
                    <a:pt x="10" y="2"/>
                  </a:lnTo>
                  <a:lnTo>
                    <a:pt x="8" y="2"/>
                  </a:lnTo>
                  <a:lnTo>
                    <a:pt x="6" y="2"/>
                  </a:lnTo>
                  <a:lnTo>
                    <a:pt x="4" y="4"/>
                  </a:lnTo>
                  <a:lnTo>
                    <a:pt x="2" y="6"/>
                  </a:lnTo>
                  <a:lnTo>
                    <a:pt x="0" y="8"/>
                  </a:lnTo>
                  <a:lnTo>
                    <a:pt x="0" y="14"/>
                  </a:lnTo>
                  <a:lnTo>
                    <a:pt x="6" y="30"/>
                  </a:lnTo>
                  <a:lnTo>
                    <a:pt x="6" y="30"/>
                  </a:lnTo>
                  <a:lnTo>
                    <a:pt x="8" y="32"/>
                  </a:lnTo>
                  <a:lnTo>
                    <a:pt x="10" y="36"/>
                  </a:lnTo>
                  <a:lnTo>
                    <a:pt x="14" y="40"/>
                  </a:lnTo>
                  <a:lnTo>
                    <a:pt x="14" y="44"/>
                  </a:lnTo>
                  <a:lnTo>
                    <a:pt x="18" y="46"/>
                  </a:lnTo>
                  <a:lnTo>
                    <a:pt x="22" y="50"/>
                  </a:lnTo>
                  <a:lnTo>
                    <a:pt x="26" y="52"/>
                  </a:lnTo>
                  <a:lnTo>
                    <a:pt x="32" y="54"/>
                  </a:lnTo>
                  <a:lnTo>
                    <a:pt x="36" y="56"/>
                  </a:lnTo>
                  <a:lnTo>
                    <a:pt x="40" y="54"/>
                  </a:lnTo>
                  <a:lnTo>
                    <a:pt x="42" y="52"/>
                  </a:lnTo>
                  <a:lnTo>
                    <a:pt x="46" y="50"/>
                  </a:lnTo>
                  <a:lnTo>
                    <a:pt x="50" y="44"/>
                  </a:lnTo>
                  <a:lnTo>
                    <a:pt x="54" y="40"/>
                  </a:lnTo>
                  <a:lnTo>
                    <a:pt x="56" y="34"/>
                  </a:lnTo>
                  <a:lnTo>
                    <a:pt x="58" y="30"/>
                  </a:lnTo>
                  <a:lnTo>
                    <a:pt x="56" y="24"/>
                  </a:lnTo>
                  <a:lnTo>
                    <a:pt x="56" y="18"/>
                  </a:lnTo>
                  <a:lnTo>
                    <a:pt x="56" y="12"/>
                  </a:lnTo>
                  <a:lnTo>
                    <a:pt x="56" y="8"/>
                  </a:lnTo>
                  <a:lnTo>
                    <a:pt x="56" y="6"/>
                  </a:lnTo>
                  <a:lnTo>
                    <a:pt x="54" y="6"/>
                  </a:lnTo>
                  <a:lnTo>
                    <a:pt x="52" y="4"/>
                  </a:lnTo>
                  <a:lnTo>
                    <a:pt x="50" y="2"/>
                  </a:lnTo>
                  <a:lnTo>
                    <a:pt x="46" y="0"/>
                  </a:lnTo>
                  <a:lnTo>
                    <a:pt x="42" y="0"/>
                  </a:lnTo>
                  <a:lnTo>
                    <a:pt x="40" y="0"/>
                  </a:lnTo>
                  <a:lnTo>
                    <a:pt x="38" y="2"/>
                  </a:lnTo>
                  <a:lnTo>
                    <a:pt x="36" y="4"/>
                  </a:lnTo>
                  <a:lnTo>
                    <a:pt x="34" y="8"/>
                  </a:lnTo>
                  <a:lnTo>
                    <a:pt x="32" y="10"/>
                  </a:lnTo>
                  <a:lnTo>
                    <a:pt x="32" y="10"/>
                  </a:lnTo>
                  <a:lnTo>
                    <a:pt x="16" y="2"/>
                  </a:lnTo>
                  <a:lnTo>
                    <a:pt x="1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3" name="Freeform 123"/>
            <p:cNvSpPr>
              <a:spLocks/>
            </p:cNvSpPr>
            <p:nvPr/>
          </p:nvSpPr>
          <p:spPr bwMode="gray">
            <a:xfrm>
              <a:off x="2731" y="3138"/>
              <a:ext cx="70" cy="54"/>
            </a:xfrm>
            <a:custGeom>
              <a:avLst/>
              <a:gdLst/>
              <a:ahLst/>
              <a:cxnLst>
                <a:cxn ang="0">
                  <a:pos x="2" y="44"/>
                </a:cxn>
                <a:cxn ang="0">
                  <a:pos x="34" y="28"/>
                </a:cxn>
                <a:cxn ang="0">
                  <a:pos x="34" y="28"/>
                </a:cxn>
                <a:cxn ang="0">
                  <a:pos x="38" y="26"/>
                </a:cxn>
                <a:cxn ang="0">
                  <a:pos x="40" y="22"/>
                </a:cxn>
                <a:cxn ang="0">
                  <a:pos x="44" y="18"/>
                </a:cxn>
                <a:cxn ang="0">
                  <a:pos x="48" y="14"/>
                </a:cxn>
                <a:cxn ang="0">
                  <a:pos x="52" y="10"/>
                </a:cxn>
                <a:cxn ang="0">
                  <a:pos x="54" y="4"/>
                </a:cxn>
                <a:cxn ang="0">
                  <a:pos x="54" y="0"/>
                </a:cxn>
                <a:cxn ang="0">
                  <a:pos x="64" y="0"/>
                </a:cxn>
                <a:cxn ang="0">
                  <a:pos x="70" y="8"/>
                </a:cxn>
                <a:cxn ang="0">
                  <a:pos x="68" y="12"/>
                </a:cxn>
                <a:cxn ang="0">
                  <a:pos x="64" y="22"/>
                </a:cxn>
                <a:cxn ang="0">
                  <a:pos x="56" y="32"/>
                </a:cxn>
                <a:cxn ang="0">
                  <a:pos x="46" y="42"/>
                </a:cxn>
                <a:cxn ang="0">
                  <a:pos x="28" y="50"/>
                </a:cxn>
                <a:cxn ang="0">
                  <a:pos x="16" y="54"/>
                </a:cxn>
                <a:cxn ang="0">
                  <a:pos x="10" y="54"/>
                </a:cxn>
                <a:cxn ang="0">
                  <a:pos x="10" y="54"/>
                </a:cxn>
                <a:cxn ang="0">
                  <a:pos x="8" y="54"/>
                </a:cxn>
                <a:cxn ang="0">
                  <a:pos x="6" y="54"/>
                </a:cxn>
                <a:cxn ang="0">
                  <a:pos x="4" y="52"/>
                </a:cxn>
                <a:cxn ang="0">
                  <a:pos x="2" y="52"/>
                </a:cxn>
                <a:cxn ang="0">
                  <a:pos x="0" y="50"/>
                </a:cxn>
                <a:cxn ang="0">
                  <a:pos x="0" y="48"/>
                </a:cxn>
                <a:cxn ang="0">
                  <a:pos x="2" y="44"/>
                </a:cxn>
              </a:cxnLst>
              <a:rect l="0" t="0" r="r" b="b"/>
              <a:pathLst>
                <a:path w="70" h="54">
                  <a:moveTo>
                    <a:pt x="2" y="44"/>
                  </a:moveTo>
                  <a:lnTo>
                    <a:pt x="34" y="28"/>
                  </a:lnTo>
                  <a:lnTo>
                    <a:pt x="34" y="28"/>
                  </a:lnTo>
                  <a:lnTo>
                    <a:pt x="38" y="26"/>
                  </a:lnTo>
                  <a:lnTo>
                    <a:pt x="40" y="22"/>
                  </a:lnTo>
                  <a:lnTo>
                    <a:pt x="44" y="18"/>
                  </a:lnTo>
                  <a:lnTo>
                    <a:pt x="48" y="14"/>
                  </a:lnTo>
                  <a:lnTo>
                    <a:pt x="52" y="10"/>
                  </a:lnTo>
                  <a:lnTo>
                    <a:pt x="54" y="4"/>
                  </a:lnTo>
                  <a:lnTo>
                    <a:pt x="54" y="0"/>
                  </a:lnTo>
                  <a:lnTo>
                    <a:pt x="64" y="0"/>
                  </a:lnTo>
                  <a:lnTo>
                    <a:pt x="70" y="8"/>
                  </a:lnTo>
                  <a:lnTo>
                    <a:pt x="68" y="12"/>
                  </a:lnTo>
                  <a:lnTo>
                    <a:pt x="64" y="22"/>
                  </a:lnTo>
                  <a:lnTo>
                    <a:pt x="56" y="32"/>
                  </a:lnTo>
                  <a:lnTo>
                    <a:pt x="46" y="42"/>
                  </a:lnTo>
                  <a:lnTo>
                    <a:pt x="28" y="50"/>
                  </a:lnTo>
                  <a:lnTo>
                    <a:pt x="16" y="54"/>
                  </a:lnTo>
                  <a:lnTo>
                    <a:pt x="10" y="54"/>
                  </a:lnTo>
                  <a:lnTo>
                    <a:pt x="10" y="54"/>
                  </a:lnTo>
                  <a:lnTo>
                    <a:pt x="8" y="54"/>
                  </a:lnTo>
                  <a:lnTo>
                    <a:pt x="6" y="54"/>
                  </a:lnTo>
                  <a:lnTo>
                    <a:pt x="4" y="52"/>
                  </a:lnTo>
                  <a:lnTo>
                    <a:pt x="2" y="52"/>
                  </a:lnTo>
                  <a:lnTo>
                    <a:pt x="0" y="50"/>
                  </a:lnTo>
                  <a:lnTo>
                    <a:pt x="0" y="48"/>
                  </a:lnTo>
                  <a:lnTo>
                    <a:pt x="2" y="4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4" name="Freeform 124"/>
            <p:cNvSpPr>
              <a:spLocks/>
            </p:cNvSpPr>
            <p:nvPr/>
          </p:nvSpPr>
          <p:spPr bwMode="gray">
            <a:xfrm>
              <a:off x="2957" y="3706"/>
              <a:ext cx="74" cy="110"/>
            </a:xfrm>
            <a:custGeom>
              <a:avLst/>
              <a:gdLst/>
              <a:ahLst/>
              <a:cxnLst>
                <a:cxn ang="0">
                  <a:pos x="8" y="0"/>
                </a:cxn>
                <a:cxn ang="0">
                  <a:pos x="4" y="2"/>
                </a:cxn>
                <a:cxn ang="0">
                  <a:pos x="2" y="4"/>
                </a:cxn>
                <a:cxn ang="0">
                  <a:pos x="2" y="12"/>
                </a:cxn>
                <a:cxn ang="0">
                  <a:pos x="8" y="20"/>
                </a:cxn>
                <a:cxn ang="0">
                  <a:pos x="14" y="30"/>
                </a:cxn>
                <a:cxn ang="0">
                  <a:pos x="20" y="38"/>
                </a:cxn>
                <a:cxn ang="0">
                  <a:pos x="22" y="40"/>
                </a:cxn>
                <a:cxn ang="0">
                  <a:pos x="22" y="54"/>
                </a:cxn>
                <a:cxn ang="0">
                  <a:pos x="18" y="74"/>
                </a:cxn>
                <a:cxn ang="0">
                  <a:pos x="18" y="78"/>
                </a:cxn>
                <a:cxn ang="0">
                  <a:pos x="22" y="84"/>
                </a:cxn>
                <a:cxn ang="0">
                  <a:pos x="28" y="92"/>
                </a:cxn>
                <a:cxn ang="0">
                  <a:pos x="32" y="102"/>
                </a:cxn>
                <a:cxn ang="0">
                  <a:pos x="36" y="110"/>
                </a:cxn>
                <a:cxn ang="0">
                  <a:pos x="38" y="110"/>
                </a:cxn>
                <a:cxn ang="0">
                  <a:pos x="40" y="102"/>
                </a:cxn>
                <a:cxn ang="0">
                  <a:pos x="46" y="90"/>
                </a:cxn>
                <a:cxn ang="0">
                  <a:pos x="54" y="82"/>
                </a:cxn>
                <a:cxn ang="0">
                  <a:pos x="60" y="78"/>
                </a:cxn>
                <a:cxn ang="0">
                  <a:pos x="66" y="68"/>
                </a:cxn>
                <a:cxn ang="0">
                  <a:pos x="70" y="58"/>
                </a:cxn>
                <a:cxn ang="0">
                  <a:pos x="72" y="50"/>
                </a:cxn>
                <a:cxn ang="0">
                  <a:pos x="72" y="50"/>
                </a:cxn>
                <a:cxn ang="0">
                  <a:pos x="64" y="52"/>
                </a:cxn>
                <a:cxn ang="0">
                  <a:pos x="54" y="52"/>
                </a:cxn>
                <a:cxn ang="0">
                  <a:pos x="46" y="48"/>
                </a:cxn>
                <a:cxn ang="0">
                  <a:pos x="38" y="40"/>
                </a:cxn>
                <a:cxn ang="0">
                  <a:pos x="34" y="32"/>
                </a:cxn>
                <a:cxn ang="0">
                  <a:pos x="32" y="28"/>
                </a:cxn>
                <a:cxn ang="0">
                  <a:pos x="18" y="10"/>
                </a:cxn>
                <a:cxn ang="0">
                  <a:pos x="18" y="6"/>
                </a:cxn>
                <a:cxn ang="0">
                  <a:pos x="12" y="2"/>
                </a:cxn>
              </a:cxnLst>
              <a:rect l="0" t="0" r="r" b="b"/>
              <a:pathLst>
                <a:path w="74" h="110">
                  <a:moveTo>
                    <a:pt x="10" y="0"/>
                  </a:moveTo>
                  <a:lnTo>
                    <a:pt x="8" y="0"/>
                  </a:lnTo>
                  <a:lnTo>
                    <a:pt x="6" y="2"/>
                  </a:lnTo>
                  <a:lnTo>
                    <a:pt x="4" y="2"/>
                  </a:lnTo>
                  <a:lnTo>
                    <a:pt x="2" y="2"/>
                  </a:lnTo>
                  <a:lnTo>
                    <a:pt x="2" y="4"/>
                  </a:lnTo>
                  <a:lnTo>
                    <a:pt x="0" y="8"/>
                  </a:lnTo>
                  <a:lnTo>
                    <a:pt x="2" y="12"/>
                  </a:lnTo>
                  <a:lnTo>
                    <a:pt x="4" y="16"/>
                  </a:lnTo>
                  <a:lnTo>
                    <a:pt x="8" y="20"/>
                  </a:lnTo>
                  <a:lnTo>
                    <a:pt x="10" y="26"/>
                  </a:lnTo>
                  <a:lnTo>
                    <a:pt x="14" y="30"/>
                  </a:lnTo>
                  <a:lnTo>
                    <a:pt x="16" y="34"/>
                  </a:lnTo>
                  <a:lnTo>
                    <a:pt x="20" y="38"/>
                  </a:lnTo>
                  <a:lnTo>
                    <a:pt x="22" y="40"/>
                  </a:lnTo>
                  <a:lnTo>
                    <a:pt x="22" y="40"/>
                  </a:lnTo>
                  <a:lnTo>
                    <a:pt x="22" y="44"/>
                  </a:lnTo>
                  <a:lnTo>
                    <a:pt x="22" y="54"/>
                  </a:lnTo>
                  <a:lnTo>
                    <a:pt x="20" y="64"/>
                  </a:lnTo>
                  <a:lnTo>
                    <a:pt x="18" y="74"/>
                  </a:lnTo>
                  <a:lnTo>
                    <a:pt x="18" y="74"/>
                  </a:lnTo>
                  <a:lnTo>
                    <a:pt x="18" y="78"/>
                  </a:lnTo>
                  <a:lnTo>
                    <a:pt x="18" y="80"/>
                  </a:lnTo>
                  <a:lnTo>
                    <a:pt x="22" y="84"/>
                  </a:lnTo>
                  <a:lnTo>
                    <a:pt x="24" y="88"/>
                  </a:lnTo>
                  <a:lnTo>
                    <a:pt x="28" y="92"/>
                  </a:lnTo>
                  <a:lnTo>
                    <a:pt x="30" y="96"/>
                  </a:lnTo>
                  <a:lnTo>
                    <a:pt x="32" y="102"/>
                  </a:lnTo>
                  <a:lnTo>
                    <a:pt x="34" y="106"/>
                  </a:lnTo>
                  <a:lnTo>
                    <a:pt x="36" y="110"/>
                  </a:lnTo>
                  <a:lnTo>
                    <a:pt x="36" y="110"/>
                  </a:lnTo>
                  <a:lnTo>
                    <a:pt x="38" y="110"/>
                  </a:lnTo>
                  <a:lnTo>
                    <a:pt x="38" y="106"/>
                  </a:lnTo>
                  <a:lnTo>
                    <a:pt x="40" y="102"/>
                  </a:lnTo>
                  <a:lnTo>
                    <a:pt x="44" y="96"/>
                  </a:lnTo>
                  <a:lnTo>
                    <a:pt x="46" y="90"/>
                  </a:lnTo>
                  <a:lnTo>
                    <a:pt x="50" y="86"/>
                  </a:lnTo>
                  <a:lnTo>
                    <a:pt x="54" y="82"/>
                  </a:lnTo>
                  <a:lnTo>
                    <a:pt x="56" y="80"/>
                  </a:lnTo>
                  <a:lnTo>
                    <a:pt x="60" y="78"/>
                  </a:lnTo>
                  <a:lnTo>
                    <a:pt x="64" y="74"/>
                  </a:lnTo>
                  <a:lnTo>
                    <a:pt x="66" y="68"/>
                  </a:lnTo>
                  <a:lnTo>
                    <a:pt x="68" y="64"/>
                  </a:lnTo>
                  <a:lnTo>
                    <a:pt x="70" y="58"/>
                  </a:lnTo>
                  <a:lnTo>
                    <a:pt x="72" y="54"/>
                  </a:lnTo>
                  <a:lnTo>
                    <a:pt x="72" y="50"/>
                  </a:lnTo>
                  <a:lnTo>
                    <a:pt x="74" y="50"/>
                  </a:lnTo>
                  <a:lnTo>
                    <a:pt x="72" y="50"/>
                  </a:lnTo>
                  <a:lnTo>
                    <a:pt x="68" y="50"/>
                  </a:lnTo>
                  <a:lnTo>
                    <a:pt x="64" y="52"/>
                  </a:lnTo>
                  <a:lnTo>
                    <a:pt x="58" y="52"/>
                  </a:lnTo>
                  <a:lnTo>
                    <a:pt x="54" y="52"/>
                  </a:lnTo>
                  <a:lnTo>
                    <a:pt x="48" y="50"/>
                  </a:lnTo>
                  <a:lnTo>
                    <a:pt x="46" y="48"/>
                  </a:lnTo>
                  <a:lnTo>
                    <a:pt x="42" y="44"/>
                  </a:lnTo>
                  <a:lnTo>
                    <a:pt x="38" y="40"/>
                  </a:lnTo>
                  <a:lnTo>
                    <a:pt x="36" y="36"/>
                  </a:lnTo>
                  <a:lnTo>
                    <a:pt x="34" y="32"/>
                  </a:lnTo>
                  <a:lnTo>
                    <a:pt x="32" y="30"/>
                  </a:lnTo>
                  <a:lnTo>
                    <a:pt x="32" y="28"/>
                  </a:lnTo>
                  <a:lnTo>
                    <a:pt x="18" y="10"/>
                  </a:lnTo>
                  <a:lnTo>
                    <a:pt x="18" y="10"/>
                  </a:lnTo>
                  <a:lnTo>
                    <a:pt x="18" y="8"/>
                  </a:lnTo>
                  <a:lnTo>
                    <a:pt x="18" y="6"/>
                  </a:lnTo>
                  <a:lnTo>
                    <a:pt x="16" y="2"/>
                  </a:lnTo>
                  <a:lnTo>
                    <a:pt x="12" y="2"/>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5" name="Freeform 125"/>
            <p:cNvSpPr>
              <a:spLocks/>
            </p:cNvSpPr>
            <p:nvPr/>
          </p:nvSpPr>
          <p:spPr bwMode="gray">
            <a:xfrm>
              <a:off x="2887" y="3810"/>
              <a:ext cx="92" cy="104"/>
            </a:xfrm>
            <a:custGeom>
              <a:avLst/>
              <a:gdLst/>
              <a:ahLst/>
              <a:cxnLst>
                <a:cxn ang="0">
                  <a:pos x="4" y="80"/>
                </a:cxn>
                <a:cxn ang="0">
                  <a:pos x="4" y="80"/>
                </a:cxn>
                <a:cxn ang="0">
                  <a:pos x="2" y="82"/>
                </a:cxn>
                <a:cxn ang="0">
                  <a:pos x="0" y="84"/>
                </a:cxn>
                <a:cxn ang="0">
                  <a:pos x="0" y="88"/>
                </a:cxn>
                <a:cxn ang="0">
                  <a:pos x="0" y="90"/>
                </a:cxn>
                <a:cxn ang="0">
                  <a:pos x="0" y="94"/>
                </a:cxn>
                <a:cxn ang="0">
                  <a:pos x="4" y="96"/>
                </a:cxn>
                <a:cxn ang="0">
                  <a:pos x="10" y="98"/>
                </a:cxn>
                <a:cxn ang="0">
                  <a:pos x="16" y="100"/>
                </a:cxn>
                <a:cxn ang="0">
                  <a:pos x="22" y="102"/>
                </a:cxn>
                <a:cxn ang="0">
                  <a:pos x="28" y="104"/>
                </a:cxn>
                <a:cxn ang="0">
                  <a:pos x="34" y="104"/>
                </a:cxn>
                <a:cxn ang="0">
                  <a:pos x="36" y="104"/>
                </a:cxn>
                <a:cxn ang="0">
                  <a:pos x="40" y="102"/>
                </a:cxn>
                <a:cxn ang="0">
                  <a:pos x="44" y="98"/>
                </a:cxn>
                <a:cxn ang="0">
                  <a:pos x="48" y="94"/>
                </a:cxn>
                <a:cxn ang="0">
                  <a:pos x="50" y="90"/>
                </a:cxn>
                <a:cxn ang="0">
                  <a:pos x="52" y="86"/>
                </a:cxn>
                <a:cxn ang="0">
                  <a:pos x="52" y="82"/>
                </a:cxn>
                <a:cxn ang="0">
                  <a:pos x="52" y="78"/>
                </a:cxn>
                <a:cxn ang="0">
                  <a:pos x="50" y="74"/>
                </a:cxn>
                <a:cxn ang="0">
                  <a:pos x="52" y="70"/>
                </a:cxn>
                <a:cxn ang="0">
                  <a:pos x="54" y="66"/>
                </a:cxn>
                <a:cxn ang="0">
                  <a:pos x="58" y="64"/>
                </a:cxn>
                <a:cxn ang="0">
                  <a:pos x="62" y="60"/>
                </a:cxn>
                <a:cxn ang="0">
                  <a:pos x="66" y="54"/>
                </a:cxn>
                <a:cxn ang="0">
                  <a:pos x="70" y="50"/>
                </a:cxn>
                <a:cxn ang="0">
                  <a:pos x="72" y="46"/>
                </a:cxn>
                <a:cxn ang="0">
                  <a:pos x="74" y="44"/>
                </a:cxn>
                <a:cxn ang="0">
                  <a:pos x="74" y="42"/>
                </a:cxn>
                <a:cxn ang="0">
                  <a:pos x="80" y="30"/>
                </a:cxn>
                <a:cxn ang="0">
                  <a:pos x="82" y="28"/>
                </a:cxn>
                <a:cxn ang="0">
                  <a:pos x="84" y="26"/>
                </a:cxn>
                <a:cxn ang="0">
                  <a:pos x="86" y="24"/>
                </a:cxn>
                <a:cxn ang="0">
                  <a:pos x="88" y="20"/>
                </a:cxn>
                <a:cxn ang="0">
                  <a:pos x="90" y="16"/>
                </a:cxn>
                <a:cxn ang="0">
                  <a:pos x="92" y="12"/>
                </a:cxn>
                <a:cxn ang="0">
                  <a:pos x="92" y="8"/>
                </a:cxn>
                <a:cxn ang="0">
                  <a:pos x="90" y="6"/>
                </a:cxn>
                <a:cxn ang="0">
                  <a:pos x="86" y="4"/>
                </a:cxn>
                <a:cxn ang="0">
                  <a:pos x="82" y="2"/>
                </a:cxn>
                <a:cxn ang="0">
                  <a:pos x="78" y="0"/>
                </a:cxn>
                <a:cxn ang="0">
                  <a:pos x="74" y="0"/>
                </a:cxn>
                <a:cxn ang="0">
                  <a:pos x="70" y="0"/>
                </a:cxn>
                <a:cxn ang="0">
                  <a:pos x="68" y="2"/>
                </a:cxn>
                <a:cxn ang="0">
                  <a:pos x="66" y="4"/>
                </a:cxn>
                <a:cxn ang="0">
                  <a:pos x="64" y="8"/>
                </a:cxn>
                <a:cxn ang="0">
                  <a:pos x="62" y="10"/>
                </a:cxn>
                <a:cxn ang="0">
                  <a:pos x="60" y="12"/>
                </a:cxn>
                <a:cxn ang="0">
                  <a:pos x="60" y="12"/>
                </a:cxn>
                <a:cxn ang="0">
                  <a:pos x="58" y="26"/>
                </a:cxn>
                <a:cxn ang="0">
                  <a:pos x="42" y="36"/>
                </a:cxn>
                <a:cxn ang="0">
                  <a:pos x="32" y="44"/>
                </a:cxn>
                <a:cxn ang="0">
                  <a:pos x="20" y="62"/>
                </a:cxn>
                <a:cxn ang="0">
                  <a:pos x="14" y="72"/>
                </a:cxn>
                <a:cxn ang="0">
                  <a:pos x="14" y="72"/>
                </a:cxn>
                <a:cxn ang="0">
                  <a:pos x="12" y="72"/>
                </a:cxn>
                <a:cxn ang="0">
                  <a:pos x="8" y="72"/>
                </a:cxn>
                <a:cxn ang="0">
                  <a:pos x="6" y="76"/>
                </a:cxn>
                <a:cxn ang="0">
                  <a:pos x="4" y="80"/>
                </a:cxn>
              </a:cxnLst>
              <a:rect l="0" t="0" r="r" b="b"/>
              <a:pathLst>
                <a:path w="92" h="104">
                  <a:moveTo>
                    <a:pt x="4" y="80"/>
                  </a:moveTo>
                  <a:lnTo>
                    <a:pt x="4" y="80"/>
                  </a:lnTo>
                  <a:lnTo>
                    <a:pt x="2" y="82"/>
                  </a:lnTo>
                  <a:lnTo>
                    <a:pt x="0" y="84"/>
                  </a:lnTo>
                  <a:lnTo>
                    <a:pt x="0" y="88"/>
                  </a:lnTo>
                  <a:lnTo>
                    <a:pt x="0" y="90"/>
                  </a:lnTo>
                  <a:lnTo>
                    <a:pt x="0" y="94"/>
                  </a:lnTo>
                  <a:lnTo>
                    <a:pt x="4" y="96"/>
                  </a:lnTo>
                  <a:lnTo>
                    <a:pt x="10" y="98"/>
                  </a:lnTo>
                  <a:lnTo>
                    <a:pt x="16" y="100"/>
                  </a:lnTo>
                  <a:lnTo>
                    <a:pt x="22" y="102"/>
                  </a:lnTo>
                  <a:lnTo>
                    <a:pt x="28" y="104"/>
                  </a:lnTo>
                  <a:lnTo>
                    <a:pt x="34" y="104"/>
                  </a:lnTo>
                  <a:lnTo>
                    <a:pt x="36" y="104"/>
                  </a:lnTo>
                  <a:lnTo>
                    <a:pt x="40" y="102"/>
                  </a:lnTo>
                  <a:lnTo>
                    <a:pt x="44" y="98"/>
                  </a:lnTo>
                  <a:lnTo>
                    <a:pt x="48" y="94"/>
                  </a:lnTo>
                  <a:lnTo>
                    <a:pt x="50" y="90"/>
                  </a:lnTo>
                  <a:lnTo>
                    <a:pt x="52" y="86"/>
                  </a:lnTo>
                  <a:lnTo>
                    <a:pt x="52" y="82"/>
                  </a:lnTo>
                  <a:lnTo>
                    <a:pt x="52" y="78"/>
                  </a:lnTo>
                  <a:lnTo>
                    <a:pt x="50" y="74"/>
                  </a:lnTo>
                  <a:lnTo>
                    <a:pt x="52" y="70"/>
                  </a:lnTo>
                  <a:lnTo>
                    <a:pt x="54" y="66"/>
                  </a:lnTo>
                  <a:lnTo>
                    <a:pt x="58" y="64"/>
                  </a:lnTo>
                  <a:lnTo>
                    <a:pt x="62" y="60"/>
                  </a:lnTo>
                  <a:lnTo>
                    <a:pt x="66" y="54"/>
                  </a:lnTo>
                  <a:lnTo>
                    <a:pt x="70" y="50"/>
                  </a:lnTo>
                  <a:lnTo>
                    <a:pt x="72" y="46"/>
                  </a:lnTo>
                  <a:lnTo>
                    <a:pt x="74" y="44"/>
                  </a:lnTo>
                  <a:lnTo>
                    <a:pt x="74" y="42"/>
                  </a:lnTo>
                  <a:lnTo>
                    <a:pt x="80" y="30"/>
                  </a:lnTo>
                  <a:lnTo>
                    <a:pt x="82" y="28"/>
                  </a:lnTo>
                  <a:lnTo>
                    <a:pt x="84" y="26"/>
                  </a:lnTo>
                  <a:lnTo>
                    <a:pt x="86" y="24"/>
                  </a:lnTo>
                  <a:lnTo>
                    <a:pt x="88" y="20"/>
                  </a:lnTo>
                  <a:lnTo>
                    <a:pt x="90" y="16"/>
                  </a:lnTo>
                  <a:lnTo>
                    <a:pt x="92" y="12"/>
                  </a:lnTo>
                  <a:lnTo>
                    <a:pt x="92" y="8"/>
                  </a:lnTo>
                  <a:lnTo>
                    <a:pt x="90" y="6"/>
                  </a:lnTo>
                  <a:lnTo>
                    <a:pt x="86" y="4"/>
                  </a:lnTo>
                  <a:lnTo>
                    <a:pt x="82" y="2"/>
                  </a:lnTo>
                  <a:lnTo>
                    <a:pt x="78" y="0"/>
                  </a:lnTo>
                  <a:lnTo>
                    <a:pt x="74" y="0"/>
                  </a:lnTo>
                  <a:lnTo>
                    <a:pt x="70" y="0"/>
                  </a:lnTo>
                  <a:lnTo>
                    <a:pt x="68" y="2"/>
                  </a:lnTo>
                  <a:lnTo>
                    <a:pt x="66" y="4"/>
                  </a:lnTo>
                  <a:lnTo>
                    <a:pt x="64" y="8"/>
                  </a:lnTo>
                  <a:lnTo>
                    <a:pt x="62" y="10"/>
                  </a:lnTo>
                  <a:lnTo>
                    <a:pt x="60" y="12"/>
                  </a:lnTo>
                  <a:lnTo>
                    <a:pt x="60" y="12"/>
                  </a:lnTo>
                  <a:lnTo>
                    <a:pt x="58" y="26"/>
                  </a:lnTo>
                  <a:lnTo>
                    <a:pt x="42" y="36"/>
                  </a:lnTo>
                  <a:lnTo>
                    <a:pt x="32" y="44"/>
                  </a:lnTo>
                  <a:lnTo>
                    <a:pt x="20" y="62"/>
                  </a:lnTo>
                  <a:lnTo>
                    <a:pt x="14" y="72"/>
                  </a:lnTo>
                  <a:lnTo>
                    <a:pt x="14" y="72"/>
                  </a:lnTo>
                  <a:lnTo>
                    <a:pt x="12" y="72"/>
                  </a:lnTo>
                  <a:lnTo>
                    <a:pt x="8" y="72"/>
                  </a:lnTo>
                  <a:lnTo>
                    <a:pt x="6" y="76"/>
                  </a:lnTo>
                  <a:lnTo>
                    <a:pt x="4"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6" name="Freeform 126"/>
            <p:cNvSpPr>
              <a:spLocks/>
            </p:cNvSpPr>
            <p:nvPr/>
          </p:nvSpPr>
          <p:spPr bwMode="gray">
            <a:xfrm>
              <a:off x="2363" y="2868"/>
              <a:ext cx="36" cy="96"/>
            </a:xfrm>
            <a:custGeom>
              <a:avLst/>
              <a:gdLst/>
              <a:ahLst/>
              <a:cxnLst>
                <a:cxn ang="0">
                  <a:pos x="20" y="0"/>
                </a:cxn>
                <a:cxn ang="0">
                  <a:pos x="20" y="0"/>
                </a:cxn>
                <a:cxn ang="0">
                  <a:pos x="16" y="0"/>
                </a:cxn>
                <a:cxn ang="0">
                  <a:pos x="12" y="0"/>
                </a:cxn>
                <a:cxn ang="0">
                  <a:pos x="8" y="2"/>
                </a:cxn>
                <a:cxn ang="0">
                  <a:pos x="4" y="4"/>
                </a:cxn>
                <a:cxn ang="0">
                  <a:pos x="2" y="8"/>
                </a:cxn>
                <a:cxn ang="0">
                  <a:pos x="2" y="12"/>
                </a:cxn>
                <a:cxn ang="0">
                  <a:pos x="0" y="26"/>
                </a:cxn>
                <a:cxn ang="0">
                  <a:pos x="0" y="40"/>
                </a:cxn>
                <a:cxn ang="0">
                  <a:pos x="2" y="48"/>
                </a:cxn>
                <a:cxn ang="0">
                  <a:pos x="2" y="52"/>
                </a:cxn>
                <a:cxn ang="0">
                  <a:pos x="4" y="54"/>
                </a:cxn>
                <a:cxn ang="0">
                  <a:pos x="4" y="54"/>
                </a:cxn>
                <a:cxn ang="0">
                  <a:pos x="4" y="54"/>
                </a:cxn>
                <a:cxn ang="0">
                  <a:pos x="4" y="56"/>
                </a:cxn>
                <a:cxn ang="0">
                  <a:pos x="2" y="58"/>
                </a:cxn>
                <a:cxn ang="0">
                  <a:pos x="2" y="60"/>
                </a:cxn>
                <a:cxn ang="0">
                  <a:pos x="0" y="64"/>
                </a:cxn>
                <a:cxn ang="0">
                  <a:pos x="0" y="66"/>
                </a:cxn>
                <a:cxn ang="0">
                  <a:pos x="2" y="70"/>
                </a:cxn>
                <a:cxn ang="0">
                  <a:pos x="4" y="76"/>
                </a:cxn>
                <a:cxn ang="0">
                  <a:pos x="6" y="82"/>
                </a:cxn>
                <a:cxn ang="0">
                  <a:pos x="10" y="88"/>
                </a:cxn>
                <a:cxn ang="0">
                  <a:pos x="12" y="92"/>
                </a:cxn>
                <a:cxn ang="0">
                  <a:pos x="14" y="94"/>
                </a:cxn>
                <a:cxn ang="0">
                  <a:pos x="16" y="96"/>
                </a:cxn>
                <a:cxn ang="0">
                  <a:pos x="18" y="94"/>
                </a:cxn>
                <a:cxn ang="0">
                  <a:pos x="22" y="90"/>
                </a:cxn>
                <a:cxn ang="0">
                  <a:pos x="24" y="88"/>
                </a:cxn>
                <a:cxn ang="0">
                  <a:pos x="24" y="84"/>
                </a:cxn>
                <a:cxn ang="0">
                  <a:pos x="24" y="78"/>
                </a:cxn>
                <a:cxn ang="0">
                  <a:pos x="24" y="72"/>
                </a:cxn>
                <a:cxn ang="0">
                  <a:pos x="24" y="66"/>
                </a:cxn>
                <a:cxn ang="0">
                  <a:pos x="24" y="60"/>
                </a:cxn>
                <a:cxn ang="0">
                  <a:pos x="24" y="56"/>
                </a:cxn>
                <a:cxn ang="0">
                  <a:pos x="24" y="56"/>
                </a:cxn>
                <a:cxn ang="0">
                  <a:pos x="30" y="42"/>
                </a:cxn>
                <a:cxn ang="0">
                  <a:pos x="30" y="40"/>
                </a:cxn>
                <a:cxn ang="0">
                  <a:pos x="30" y="36"/>
                </a:cxn>
                <a:cxn ang="0">
                  <a:pos x="30" y="32"/>
                </a:cxn>
                <a:cxn ang="0">
                  <a:pos x="30" y="28"/>
                </a:cxn>
                <a:cxn ang="0">
                  <a:pos x="32" y="24"/>
                </a:cxn>
                <a:cxn ang="0">
                  <a:pos x="32" y="24"/>
                </a:cxn>
                <a:cxn ang="0">
                  <a:pos x="34" y="22"/>
                </a:cxn>
                <a:cxn ang="0">
                  <a:pos x="34" y="20"/>
                </a:cxn>
                <a:cxn ang="0">
                  <a:pos x="34" y="16"/>
                </a:cxn>
                <a:cxn ang="0">
                  <a:pos x="34" y="10"/>
                </a:cxn>
                <a:cxn ang="0">
                  <a:pos x="34" y="6"/>
                </a:cxn>
                <a:cxn ang="0">
                  <a:pos x="34" y="2"/>
                </a:cxn>
                <a:cxn ang="0">
                  <a:pos x="36" y="0"/>
                </a:cxn>
                <a:cxn ang="0">
                  <a:pos x="34" y="0"/>
                </a:cxn>
                <a:cxn ang="0">
                  <a:pos x="32" y="0"/>
                </a:cxn>
                <a:cxn ang="0">
                  <a:pos x="28" y="2"/>
                </a:cxn>
                <a:cxn ang="0">
                  <a:pos x="24" y="2"/>
                </a:cxn>
                <a:cxn ang="0">
                  <a:pos x="20" y="0"/>
                </a:cxn>
              </a:cxnLst>
              <a:rect l="0" t="0" r="r" b="b"/>
              <a:pathLst>
                <a:path w="36" h="96">
                  <a:moveTo>
                    <a:pt x="20" y="0"/>
                  </a:moveTo>
                  <a:lnTo>
                    <a:pt x="20" y="0"/>
                  </a:lnTo>
                  <a:lnTo>
                    <a:pt x="16" y="0"/>
                  </a:lnTo>
                  <a:lnTo>
                    <a:pt x="12" y="0"/>
                  </a:lnTo>
                  <a:lnTo>
                    <a:pt x="8" y="2"/>
                  </a:lnTo>
                  <a:lnTo>
                    <a:pt x="4" y="4"/>
                  </a:lnTo>
                  <a:lnTo>
                    <a:pt x="2" y="8"/>
                  </a:lnTo>
                  <a:lnTo>
                    <a:pt x="2" y="12"/>
                  </a:lnTo>
                  <a:lnTo>
                    <a:pt x="0" y="26"/>
                  </a:lnTo>
                  <a:lnTo>
                    <a:pt x="0" y="40"/>
                  </a:lnTo>
                  <a:lnTo>
                    <a:pt x="2" y="48"/>
                  </a:lnTo>
                  <a:lnTo>
                    <a:pt x="2" y="52"/>
                  </a:lnTo>
                  <a:lnTo>
                    <a:pt x="4" y="54"/>
                  </a:lnTo>
                  <a:lnTo>
                    <a:pt x="4" y="54"/>
                  </a:lnTo>
                  <a:lnTo>
                    <a:pt x="4" y="54"/>
                  </a:lnTo>
                  <a:lnTo>
                    <a:pt x="4" y="56"/>
                  </a:lnTo>
                  <a:lnTo>
                    <a:pt x="2" y="58"/>
                  </a:lnTo>
                  <a:lnTo>
                    <a:pt x="2" y="60"/>
                  </a:lnTo>
                  <a:lnTo>
                    <a:pt x="0" y="64"/>
                  </a:lnTo>
                  <a:lnTo>
                    <a:pt x="0" y="66"/>
                  </a:lnTo>
                  <a:lnTo>
                    <a:pt x="2" y="70"/>
                  </a:lnTo>
                  <a:lnTo>
                    <a:pt x="4" y="76"/>
                  </a:lnTo>
                  <a:lnTo>
                    <a:pt x="6" y="82"/>
                  </a:lnTo>
                  <a:lnTo>
                    <a:pt x="10" y="88"/>
                  </a:lnTo>
                  <a:lnTo>
                    <a:pt x="12" y="92"/>
                  </a:lnTo>
                  <a:lnTo>
                    <a:pt x="14" y="94"/>
                  </a:lnTo>
                  <a:lnTo>
                    <a:pt x="16" y="96"/>
                  </a:lnTo>
                  <a:lnTo>
                    <a:pt x="18" y="94"/>
                  </a:lnTo>
                  <a:lnTo>
                    <a:pt x="22" y="90"/>
                  </a:lnTo>
                  <a:lnTo>
                    <a:pt x="24" y="88"/>
                  </a:lnTo>
                  <a:lnTo>
                    <a:pt x="24" y="84"/>
                  </a:lnTo>
                  <a:lnTo>
                    <a:pt x="24" y="78"/>
                  </a:lnTo>
                  <a:lnTo>
                    <a:pt x="24" y="72"/>
                  </a:lnTo>
                  <a:lnTo>
                    <a:pt x="24" y="66"/>
                  </a:lnTo>
                  <a:lnTo>
                    <a:pt x="24" y="60"/>
                  </a:lnTo>
                  <a:lnTo>
                    <a:pt x="24" y="56"/>
                  </a:lnTo>
                  <a:lnTo>
                    <a:pt x="24" y="56"/>
                  </a:lnTo>
                  <a:lnTo>
                    <a:pt x="30" y="42"/>
                  </a:lnTo>
                  <a:lnTo>
                    <a:pt x="30" y="40"/>
                  </a:lnTo>
                  <a:lnTo>
                    <a:pt x="30" y="36"/>
                  </a:lnTo>
                  <a:lnTo>
                    <a:pt x="30" y="32"/>
                  </a:lnTo>
                  <a:lnTo>
                    <a:pt x="30" y="28"/>
                  </a:lnTo>
                  <a:lnTo>
                    <a:pt x="32" y="24"/>
                  </a:lnTo>
                  <a:lnTo>
                    <a:pt x="32" y="24"/>
                  </a:lnTo>
                  <a:lnTo>
                    <a:pt x="34" y="22"/>
                  </a:lnTo>
                  <a:lnTo>
                    <a:pt x="34" y="20"/>
                  </a:lnTo>
                  <a:lnTo>
                    <a:pt x="34" y="16"/>
                  </a:lnTo>
                  <a:lnTo>
                    <a:pt x="34" y="10"/>
                  </a:lnTo>
                  <a:lnTo>
                    <a:pt x="34" y="6"/>
                  </a:lnTo>
                  <a:lnTo>
                    <a:pt x="34" y="2"/>
                  </a:lnTo>
                  <a:lnTo>
                    <a:pt x="36" y="0"/>
                  </a:lnTo>
                  <a:lnTo>
                    <a:pt x="34" y="0"/>
                  </a:lnTo>
                  <a:lnTo>
                    <a:pt x="32" y="0"/>
                  </a:lnTo>
                  <a:lnTo>
                    <a:pt x="28" y="2"/>
                  </a:lnTo>
                  <a:lnTo>
                    <a:pt x="24" y="2"/>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7" name="Freeform 127"/>
            <p:cNvSpPr>
              <a:spLocks/>
            </p:cNvSpPr>
            <p:nvPr/>
          </p:nvSpPr>
          <p:spPr bwMode="gray">
            <a:xfrm>
              <a:off x="2331" y="2968"/>
              <a:ext cx="32" cy="34"/>
            </a:xfrm>
            <a:custGeom>
              <a:avLst/>
              <a:gdLst/>
              <a:ahLst/>
              <a:cxnLst>
                <a:cxn ang="0">
                  <a:pos x="2" y="28"/>
                </a:cxn>
                <a:cxn ang="0">
                  <a:pos x="2" y="28"/>
                </a:cxn>
                <a:cxn ang="0">
                  <a:pos x="0" y="30"/>
                </a:cxn>
                <a:cxn ang="0">
                  <a:pos x="0" y="30"/>
                </a:cxn>
                <a:cxn ang="0">
                  <a:pos x="2" y="32"/>
                </a:cxn>
                <a:cxn ang="0">
                  <a:pos x="4" y="34"/>
                </a:cxn>
                <a:cxn ang="0">
                  <a:pos x="6" y="32"/>
                </a:cxn>
                <a:cxn ang="0">
                  <a:pos x="10" y="32"/>
                </a:cxn>
                <a:cxn ang="0">
                  <a:pos x="12" y="30"/>
                </a:cxn>
                <a:cxn ang="0">
                  <a:pos x="16" y="26"/>
                </a:cxn>
                <a:cxn ang="0">
                  <a:pos x="20" y="24"/>
                </a:cxn>
                <a:cxn ang="0">
                  <a:pos x="22" y="22"/>
                </a:cxn>
                <a:cxn ang="0">
                  <a:pos x="22" y="22"/>
                </a:cxn>
                <a:cxn ang="0">
                  <a:pos x="22" y="22"/>
                </a:cxn>
                <a:cxn ang="0">
                  <a:pos x="24" y="20"/>
                </a:cxn>
                <a:cxn ang="0">
                  <a:pos x="26" y="16"/>
                </a:cxn>
                <a:cxn ang="0">
                  <a:pos x="28" y="12"/>
                </a:cxn>
                <a:cxn ang="0">
                  <a:pos x="30" y="10"/>
                </a:cxn>
                <a:cxn ang="0">
                  <a:pos x="32" y="6"/>
                </a:cxn>
                <a:cxn ang="0">
                  <a:pos x="32" y="4"/>
                </a:cxn>
                <a:cxn ang="0">
                  <a:pos x="32" y="4"/>
                </a:cxn>
                <a:cxn ang="0">
                  <a:pos x="32" y="2"/>
                </a:cxn>
                <a:cxn ang="0">
                  <a:pos x="30" y="0"/>
                </a:cxn>
                <a:cxn ang="0">
                  <a:pos x="28" y="0"/>
                </a:cxn>
                <a:cxn ang="0">
                  <a:pos x="26" y="0"/>
                </a:cxn>
                <a:cxn ang="0">
                  <a:pos x="22" y="2"/>
                </a:cxn>
                <a:cxn ang="0">
                  <a:pos x="20" y="6"/>
                </a:cxn>
                <a:cxn ang="0">
                  <a:pos x="16" y="10"/>
                </a:cxn>
                <a:cxn ang="0">
                  <a:pos x="12" y="14"/>
                </a:cxn>
                <a:cxn ang="0">
                  <a:pos x="8" y="20"/>
                </a:cxn>
                <a:cxn ang="0">
                  <a:pos x="4" y="24"/>
                </a:cxn>
                <a:cxn ang="0">
                  <a:pos x="2" y="26"/>
                </a:cxn>
                <a:cxn ang="0">
                  <a:pos x="2" y="28"/>
                </a:cxn>
              </a:cxnLst>
              <a:rect l="0" t="0" r="r" b="b"/>
              <a:pathLst>
                <a:path w="32" h="34">
                  <a:moveTo>
                    <a:pt x="2" y="28"/>
                  </a:moveTo>
                  <a:lnTo>
                    <a:pt x="2" y="28"/>
                  </a:lnTo>
                  <a:lnTo>
                    <a:pt x="0" y="30"/>
                  </a:lnTo>
                  <a:lnTo>
                    <a:pt x="0" y="30"/>
                  </a:lnTo>
                  <a:lnTo>
                    <a:pt x="2" y="32"/>
                  </a:lnTo>
                  <a:lnTo>
                    <a:pt x="4" y="34"/>
                  </a:lnTo>
                  <a:lnTo>
                    <a:pt x="6" y="32"/>
                  </a:lnTo>
                  <a:lnTo>
                    <a:pt x="10" y="32"/>
                  </a:lnTo>
                  <a:lnTo>
                    <a:pt x="12" y="30"/>
                  </a:lnTo>
                  <a:lnTo>
                    <a:pt x="16" y="26"/>
                  </a:lnTo>
                  <a:lnTo>
                    <a:pt x="20" y="24"/>
                  </a:lnTo>
                  <a:lnTo>
                    <a:pt x="22" y="22"/>
                  </a:lnTo>
                  <a:lnTo>
                    <a:pt x="22" y="22"/>
                  </a:lnTo>
                  <a:lnTo>
                    <a:pt x="22" y="22"/>
                  </a:lnTo>
                  <a:lnTo>
                    <a:pt x="24" y="20"/>
                  </a:lnTo>
                  <a:lnTo>
                    <a:pt x="26" y="16"/>
                  </a:lnTo>
                  <a:lnTo>
                    <a:pt x="28" y="12"/>
                  </a:lnTo>
                  <a:lnTo>
                    <a:pt x="30" y="10"/>
                  </a:lnTo>
                  <a:lnTo>
                    <a:pt x="32" y="6"/>
                  </a:lnTo>
                  <a:lnTo>
                    <a:pt x="32" y="4"/>
                  </a:lnTo>
                  <a:lnTo>
                    <a:pt x="32" y="4"/>
                  </a:lnTo>
                  <a:lnTo>
                    <a:pt x="32" y="2"/>
                  </a:lnTo>
                  <a:lnTo>
                    <a:pt x="30" y="0"/>
                  </a:lnTo>
                  <a:lnTo>
                    <a:pt x="28" y="0"/>
                  </a:lnTo>
                  <a:lnTo>
                    <a:pt x="26" y="0"/>
                  </a:lnTo>
                  <a:lnTo>
                    <a:pt x="22" y="2"/>
                  </a:lnTo>
                  <a:lnTo>
                    <a:pt x="20" y="6"/>
                  </a:lnTo>
                  <a:lnTo>
                    <a:pt x="16" y="10"/>
                  </a:lnTo>
                  <a:lnTo>
                    <a:pt x="12" y="14"/>
                  </a:lnTo>
                  <a:lnTo>
                    <a:pt x="8" y="20"/>
                  </a:lnTo>
                  <a:lnTo>
                    <a:pt x="4" y="24"/>
                  </a:lnTo>
                  <a:lnTo>
                    <a:pt x="2" y="26"/>
                  </a:lnTo>
                  <a:lnTo>
                    <a:pt x="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8" name="Freeform 128"/>
            <p:cNvSpPr>
              <a:spLocks/>
            </p:cNvSpPr>
            <p:nvPr/>
          </p:nvSpPr>
          <p:spPr bwMode="gray">
            <a:xfrm>
              <a:off x="2391" y="2992"/>
              <a:ext cx="60" cy="46"/>
            </a:xfrm>
            <a:custGeom>
              <a:avLst/>
              <a:gdLst/>
              <a:ahLst/>
              <a:cxnLst>
                <a:cxn ang="0">
                  <a:pos x="42" y="2"/>
                </a:cxn>
                <a:cxn ang="0">
                  <a:pos x="30" y="8"/>
                </a:cxn>
                <a:cxn ang="0">
                  <a:pos x="20" y="10"/>
                </a:cxn>
                <a:cxn ang="0">
                  <a:pos x="6" y="16"/>
                </a:cxn>
                <a:cxn ang="0">
                  <a:pos x="6" y="18"/>
                </a:cxn>
                <a:cxn ang="0">
                  <a:pos x="4" y="20"/>
                </a:cxn>
                <a:cxn ang="0">
                  <a:pos x="2" y="22"/>
                </a:cxn>
                <a:cxn ang="0">
                  <a:pos x="2" y="26"/>
                </a:cxn>
                <a:cxn ang="0">
                  <a:pos x="0" y="30"/>
                </a:cxn>
                <a:cxn ang="0">
                  <a:pos x="0" y="32"/>
                </a:cxn>
                <a:cxn ang="0">
                  <a:pos x="0" y="34"/>
                </a:cxn>
                <a:cxn ang="0">
                  <a:pos x="2" y="36"/>
                </a:cxn>
                <a:cxn ang="0">
                  <a:pos x="8" y="34"/>
                </a:cxn>
                <a:cxn ang="0">
                  <a:pos x="12" y="34"/>
                </a:cxn>
                <a:cxn ang="0">
                  <a:pos x="16" y="32"/>
                </a:cxn>
                <a:cxn ang="0">
                  <a:pos x="20" y="32"/>
                </a:cxn>
                <a:cxn ang="0">
                  <a:pos x="20" y="32"/>
                </a:cxn>
                <a:cxn ang="0">
                  <a:pos x="20" y="32"/>
                </a:cxn>
                <a:cxn ang="0">
                  <a:pos x="20" y="34"/>
                </a:cxn>
                <a:cxn ang="0">
                  <a:pos x="20" y="38"/>
                </a:cxn>
                <a:cxn ang="0">
                  <a:pos x="22" y="40"/>
                </a:cxn>
                <a:cxn ang="0">
                  <a:pos x="24" y="42"/>
                </a:cxn>
                <a:cxn ang="0">
                  <a:pos x="26" y="44"/>
                </a:cxn>
                <a:cxn ang="0">
                  <a:pos x="30" y="44"/>
                </a:cxn>
                <a:cxn ang="0">
                  <a:pos x="32" y="46"/>
                </a:cxn>
                <a:cxn ang="0">
                  <a:pos x="36" y="46"/>
                </a:cxn>
                <a:cxn ang="0">
                  <a:pos x="40" y="46"/>
                </a:cxn>
                <a:cxn ang="0">
                  <a:pos x="42" y="46"/>
                </a:cxn>
                <a:cxn ang="0">
                  <a:pos x="44" y="42"/>
                </a:cxn>
                <a:cxn ang="0">
                  <a:pos x="44" y="38"/>
                </a:cxn>
                <a:cxn ang="0">
                  <a:pos x="44" y="34"/>
                </a:cxn>
                <a:cxn ang="0">
                  <a:pos x="42" y="32"/>
                </a:cxn>
                <a:cxn ang="0">
                  <a:pos x="42" y="30"/>
                </a:cxn>
                <a:cxn ang="0">
                  <a:pos x="44" y="28"/>
                </a:cxn>
                <a:cxn ang="0">
                  <a:pos x="46" y="28"/>
                </a:cxn>
                <a:cxn ang="0">
                  <a:pos x="48" y="30"/>
                </a:cxn>
                <a:cxn ang="0">
                  <a:pos x="50" y="32"/>
                </a:cxn>
                <a:cxn ang="0">
                  <a:pos x="52" y="34"/>
                </a:cxn>
                <a:cxn ang="0">
                  <a:pos x="54" y="36"/>
                </a:cxn>
                <a:cxn ang="0">
                  <a:pos x="56" y="34"/>
                </a:cxn>
                <a:cxn ang="0">
                  <a:pos x="58" y="30"/>
                </a:cxn>
                <a:cxn ang="0">
                  <a:pos x="60" y="24"/>
                </a:cxn>
                <a:cxn ang="0">
                  <a:pos x="60" y="20"/>
                </a:cxn>
                <a:cxn ang="0">
                  <a:pos x="60" y="16"/>
                </a:cxn>
                <a:cxn ang="0">
                  <a:pos x="58" y="12"/>
                </a:cxn>
                <a:cxn ang="0">
                  <a:pos x="56" y="8"/>
                </a:cxn>
                <a:cxn ang="0">
                  <a:pos x="52" y="4"/>
                </a:cxn>
                <a:cxn ang="0">
                  <a:pos x="48" y="2"/>
                </a:cxn>
                <a:cxn ang="0">
                  <a:pos x="46" y="0"/>
                </a:cxn>
                <a:cxn ang="0">
                  <a:pos x="42" y="2"/>
                </a:cxn>
              </a:cxnLst>
              <a:rect l="0" t="0" r="r" b="b"/>
              <a:pathLst>
                <a:path w="60" h="46">
                  <a:moveTo>
                    <a:pt x="42" y="2"/>
                  </a:moveTo>
                  <a:lnTo>
                    <a:pt x="30" y="8"/>
                  </a:lnTo>
                  <a:lnTo>
                    <a:pt x="20" y="10"/>
                  </a:lnTo>
                  <a:lnTo>
                    <a:pt x="6" y="16"/>
                  </a:lnTo>
                  <a:lnTo>
                    <a:pt x="6" y="18"/>
                  </a:lnTo>
                  <a:lnTo>
                    <a:pt x="4" y="20"/>
                  </a:lnTo>
                  <a:lnTo>
                    <a:pt x="2" y="22"/>
                  </a:lnTo>
                  <a:lnTo>
                    <a:pt x="2" y="26"/>
                  </a:lnTo>
                  <a:lnTo>
                    <a:pt x="0" y="30"/>
                  </a:lnTo>
                  <a:lnTo>
                    <a:pt x="0" y="32"/>
                  </a:lnTo>
                  <a:lnTo>
                    <a:pt x="0" y="34"/>
                  </a:lnTo>
                  <a:lnTo>
                    <a:pt x="2" y="36"/>
                  </a:lnTo>
                  <a:lnTo>
                    <a:pt x="8" y="34"/>
                  </a:lnTo>
                  <a:lnTo>
                    <a:pt x="12" y="34"/>
                  </a:lnTo>
                  <a:lnTo>
                    <a:pt x="16" y="32"/>
                  </a:lnTo>
                  <a:lnTo>
                    <a:pt x="20" y="32"/>
                  </a:lnTo>
                  <a:lnTo>
                    <a:pt x="20" y="32"/>
                  </a:lnTo>
                  <a:lnTo>
                    <a:pt x="20" y="32"/>
                  </a:lnTo>
                  <a:lnTo>
                    <a:pt x="20" y="34"/>
                  </a:lnTo>
                  <a:lnTo>
                    <a:pt x="20" y="38"/>
                  </a:lnTo>
                  <a:lnTo>
                    <a:pt x="22" y="40"/>
                  </a:lnTo>
                  <a:lnTo>
                    <a:pt x="24" y="42"/>
                  </a:lnTo>
                  <a:lnTo>
                    <a:pt x="26" y="44"/>
                  </a:lnTo>
                  <a:lnTo>
                    <a:pt x="30" y="44"/>
                  </a:lnTo>
                  <a:lnTo>
                    <a:pt x="32" y="46"/>
                  </a:lnTo>
                  <a:lnTo>
                    <a:pt x="36" y="46"/>
                  </a:lnTo>
                  <a:lnTo>
                    <a:pt x="40" y="46"/>
                  </a:lnTo>
                  <a:lnTo>
                    <a:pt x="42" y="46"/>
                  </a:lnTo>
                  <a:lnTo>
                    <a:pt x="44" y="42"/>
                  </a:lnTo>
                  <a:lnTo>
                    <a:pt x="44" y="38"/>
                  </a:lnTo>
                  <a:lnTo>
                    <a:pt x="44" y="34"/>
                  </a:lnTo>
                  <a:lnTo>
                    <a:pt x="42" y="32"/>
                  </a:lnTo>
                  <a:lnTo>
                    <a:pt x="42" y="30"/>
                  </a:lnTo>
                  <a:lnTo>
                    <a:pt x="44" y="28"/>
                  </a:lnTo>
                  <a:lnTo>
                    <a:pt x="46" y="28"/>
                  </a:lnTo>
                  <a:lnTo>
                    <a:pt x="48" y="30"/>
                  </a:lnTo>
                  <a:lnTo>
                    <a:pt x="50" y="32"/>
                  </a:lnTo>
                  <a:lnTo>
                    <a:pt x="52" y="34"/>
                  </a:lnTo>
                  <a:lnTo>
                    <a:pt x="54" y="36"/>
                  </a:lnTo>
                  <a:lnTo>
                    <a:pt x="56" y="34"/>
                  </a:lnTo>
                  <a:lnTo>
                    <a:pt x="58" y="30"/>
                  </a:lnTo>
                  <a:lnTo>
                    <a:pt x="60" y="24"/>
                  </a:lnTo>
                  <a:lnTo>
                    <a:pt x="60" y="20"/>
                  </a:lnTo>
                  <a:lnTo>
                    <a:pt x="60" y="16"/>
                  </a:lnTo>
                  <a:lnTo>
                    <a:pt x="58" y="12"/>
                  </a:lnTo>
                  <a:lnTo>
                    <a:pt x="56" y="8"/>
                  </a:lnTo>
                  <a:lnTo>
                    <a:pt x="52" y="4"/>
                  </a:lnTo>
                  <a:lnTo>
                    <a:pt x="48" y="2"/>
                  </a:lnTo>
                  <a:lnTo>
                    <a:pt x="46" y="0"/>
                  </a:lnTo>
                  <a:lnTo>
                    <a:pt x="4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29" name="Freeform 129"/>
            <p:cNvSpPr>
              <a:spLocks/>
            </p:cNvSpPr>
            <p:nvPr/>
          </p:nvSpPr>
          <p:spPr bwMode="gray">
            <a:xfrm>
              <a:off x="2249" y="3020"/>
              <a:ext cx="108" cy="96"/>
            </a:xfrm>
            <a:custGeom>
              <a:avLst/>
              <a:gdLst/>
              <a:ahLst/>
              <a:cxnLst>
                <a:cxn ang="0">
                  <a:pos x="70" y="46"/>
                </a:cxn>
                <a:cxn ang="0">
                  <a:pos x="90" y="46"/>
                </a:cxn>
                <a:cxn ang="0">
                  <a:pos x="100" y="44"/>
                </a:cxn>
                <a:cxn ang="0">
                  <a:pos x="86" y="38"/>
                </a:cxn>
                <a:cxn ang="0">
                  <a:pos x="108" y="30"/>
                </a:cxn>
                <a:cxn ang="0">
                  <a:pos x="108" y="26"/>
                </a:cxn>
                <a:cxn ang="0">
                  <a:pos x="104" y="22"/>
                </a:cxn>
                <a:cxn ang="0">
                  <a:pos x="98" y="16"/>
                </a:cxn>
                <a:cxn ang="0">
                  <a:pos x="92" y="10"/>
                </a:cxn>
                <a:cxn ang="0">
                  <a:pos x="90" y="6"/>
                </a:cxn>
                <a:cxn ang="0">
                  <a:pos x="88" y="4"/>
                </a:cxn>
                <a:cxn ang="0">
                  <a:pos x="84" y="0"/>
                </a:cxn>
                <a:cxn ang="0">
                  <a:pos x="78" y="2"/>
                </a:cxn>
                <a:cxn ang="0">
                  <a:pos x="72" y="4"/>
                </a:cxn>
                <a:cxn ang="0">
                  <a:pos x="66" y="10"/>
                </a:cxn>
                <a:cxn ang="0">
                  <a:pos x="58" y="14"/>
                </a:cxn>
                <a:cxn ang="0">
                  <a:pos x="48" y="38"/>
                </a:cxn>
                <a:cxn ang="0">
                  <a:pos x="42" y="40"/>
                </a:cxn>
                <a:cxn ang="0">
                  <a:pos x="36" y="46"/>
                </a:cxn>
                <a:cxn ang="0">
                  <a:pos x="30" y="48"/>
                </a:cxn>
                <a:cxn ang="0">
                  <a:pos x="24" y="54"/>
                </a:cxn>
                <a:cxn ang="0">
                  <a:pos x="18" y="60"/>
                </a:cxn>
                <a:cxn ang="0">
                  <a:pos x="16" y="64"/>
                </a:cxn>
                <a:cxn ang="0">
                  <a:pos x="0" y="88"/>
                </a:cxn>
                <a:cxn ang="0">
                  <a:pos x="2" y="90"/>
                </a:cxn>
                <a:cxn ang="0">
                  <a:pos x="10" y="94"/>
                </a:cxn>
                <a:cxn ang="0">
                  <a:pos x="16" y="96"/>
                </a:cxn>
                <a:cxn ang="0">
                  <a:pos x="22" y="90"/>
                </a:cxn>
                <a:cxn ang="0">
                  <a:pos x="24" y="86"/>
                </a:cxn>
                <a:cxn ang="0">
                  <a:pos x="28" y="82"/>
                </a:cxn>
                <a:cxn ang="0">
                  <a:pos x="32" y="80"/>
                </a:cxn>
                <a:cxn ang="0">
                  <a:pos x="46" y="74"/>
                </a:cxn>
                <a:cxn ang="0">
                  <a:pos x="62" y="56"/>
                </a:cxn>
              </a:cxnLst>
              <a:rect l="0" t="0" r="r" b="b"/>
              <a:pathLst>
                <a:path w="108" h="96">
                  <a:moveTo>
                    <a:pt x="62" y="56"/>
                  </a:moveTo>
                  <a:lnTo>
                    <a:pt x="70" y="46"/>
                  </a:lnTo>
                  <a:lnTo>
                    <a:pt x="84" y="46"/>
                  </a:lnTo>
                  <a:lnTo>
                    <a:pt x="90" y="46"/>
                  </a:lnTo>
                  <a:lnTo>
                    <a:pt x="96" y="44"/>
                  </a:lnTo>
                  <a:lnTo>
                    <a:pt x="100" y="44"/>
                  </a:lnTo>
                  <a:lnTo>
                    <a:pt x="102" y="42"/>
                  </a:lnTo>
                  <a:lnTo>
                    <a:pt x="86" y="38"/>
                  </a:lnTo>
                  <a:lnTo>
                    <a:pt x="108" y="32"/>
                  </a:lnTo>
                  <a:lnTo>
                    <a:pt x="108" y="30"/>
                  </a:lnTo>
                  <a:lnTo>
                    <a:pt x="108" y="28"/>
                  </a:lnTo>
                  <a:lnTo>
                    <a:pt x="108" y="26"/>
                  </a:lnTo>
                  <a:lnTo>
                    <a:pt x="104" y="24"/>
                  </a:lnTo>
                  <a:lnTo>
                    <a:pt x="104" y="22"/>
                  </a:lnTo>
                  <a:lnTo>
                    <a:pt x="102" y="20"/>
                  </a:lnTo>
                  <a:lnTo>
                    <a:pt x="98" y="16"/>
                  </a:lnTo>
                  <a:lnTo>
                    <a:pt x="96" y="14"/>
                  </a:lnTo>
                  <a:lnTo>
                    <a:pt x="92" y="10"/>
                  </a:lnTo>
                  <a:lnTo>
                    <a:pt x="90" y="8"/>
                  </a:lnTo>
                  <a:lnTo>
                    <a:pt x="90" y="6"/>
                  </a:lnTo>
                  <a:lnTo>
                    <a:pt x="88" y="6"/>
                  </a:lnTo>
                  <a:lnTo>
                    <a:pt x="88" y="4"/>
                  </a:lnTo>
                  <a:lnTo>
                    <a:pt x="86" y="2"/>
                  </a:lnTo>
                  <a:lnTo>
                    <a:pt x="84" y="0"/>
                  </a:lnTo>
                  <a:lnTo>
                    <a:pt x="82" y="0"/>
                  </a:lnTo>
                  <a:lnTo>
                    <a:pt x="78" y="2"/>
                  </a:lnTo>
                  <a:lnTo>
                    <a:pt x="74" y="4"/>
                  </a:lnTo>
                  <a:lnTo>
                    <a:pt x="72" y="4"/>
                  </a:lnTo>
                  <a:lnTo>
                    <a:pt x="70" y="6"/>
                  </a:lnTo>
                  <a:lnTo>
                    <a:pt x="66" y="10"/>
                  </a:lnTo>
                  <a:lnTo>
                    <a:pt x="62" y="12"/>
                  </a:lnTo>
                  <a:lnTo>
                    <a:pt x="58" y="14"/>
                  </a:lnTo>
                  <a:lnTo>
                    <a:pt x="48" y="36"/>
                  </a:lnTo>
                  <a:lnTo>
                    <a:pt x="48" y="38"/>
                  </a:lnTo>
                  <a:lnTo>
                    <a:pt x="46" y="38"/>
                  </a:lnTo>
                  <a:lnTo>
                    <a:pt x="42" y="40"/>
                  </a:lnTo>
                  <a:lnTo>
                    <a:pt x="38" y="44"/>
                  </a:lnTo>
                  <a:lnTo>
                    <a:pt x="36" y="46"/>
                  </a:lnTo>
                  <a:lnTo>
                    <a:pt x="32" y="48"/>
                  </a:lnTo>
                  <a:lnTo>
                    <a:pt x="30" y="48"/>
                  </a:lnTo>
                  <a:lnTo>
                    <a:pt x="26" y="52"/>
                  </a:lnTo>
                  <a:lnTo>
                    <a:pt x="24" y="54"/>
                  </a:lnTo>
                  <a:lnTo>
                    <a:pt x="20" y="58"/>
                  </a:lnTo>
                  <a:lnTo>
                    <a:pt x="18" y="60"/>
                  </a:lnTo>
                  <a:lnTo>
                    <a:pt x="16" y="62"/>
                  </a:lnTo>
                  <a:lnTo>
                    <a:pt x="16" y="64"/>
                  </a:lnTo>
                  <a:lnTo>
                    <a:pt x="8" y="84"/>
                  </a:lnTo>
                  <a:lnTo>
                    <a:pt x="0" y="88"/>
                  </a:lnTo>
                  <a:lnTo>
                    <a:pt x="0" y="88"/>
                  </a:lnTo>
                  <a:lnTo>
                    <a:pt x="2" y="90"/>
                  </a:lnTo>
                  <a:lnTo>
                    <a:pt x="6" y="92"/>
                  </a:lnTo>
                  <a:lnTo>
                    <a:pt x="10" y="94"/>
                  </a:lnTo>
                  <a:lnTo>
                    <a:pt x="14" y="96"/>
                  </a:lnTo>
                  <a:lnTo>
                    <a:pt x="16" y="96"/>
                  </a:lnTo>
                  <a:lnTo>
                    <a:pt x="18" y="94"/>
                  </a:lnTo>
                  <a:lnTo>
                    <a:pt x="22" y="90"/>
                  </a:lnTo>
                  <a:lnTo>
                    <a:pt x="24" y="86"/>
                  </a:lnTo>
                  <a:lnTo>
                    <a:pt x="24" y="86"/>
                  </a:lnTo>
                  <a:lnTo>
                    <a:pt x="26" y="84"/>
                  </a:lnTo>
                  <a:lnTo>
                    <a:pt x="28" y="82"/>
                  </a:lnTo>
                  <a:lnTo>
                    <a:pt x="28" y="82"/>
                  </a:lnTo>
                  <a:lnTo>
                    <a:pt x="32" y="80"/>
                  </a:lnTo>
                  <a:lnTo>
                    <a:pt x="38" y="78"/>
                  </a:lnTo>
                  <a:lnTo>
                    <a:pt x="46" y="74"/>
                  </a:lnTo>
                  <a:lnTo>
                    <a:pt x="54" y="70"/>
                  </a:lnTo>
                  <a:lnTo>
                    <a:pt x="62" y="5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0" name="Freeform 130"/>
            <p:cNvSpPr>
              <a:spLocks/>
            </p:cNvSpPr>
            <p:nvPr/>
          </p:nvSpPr>
          <p:spPr bwMode="gray">
            <a:xfrm>
              <a:off x="2229" y="3062"/>
              <a:ext cx="120" cy="110"/>
            </a:xfrm>
            <a:custGeom>
              <a:avLst/>
              <a:gdLst/>
              <a:ahLst/>
              <a:cxnLst>
                <a:cxn ang="0">
                  <a:pos x="102" y="32"/>
                </a:cxn>
                <a:cxn ang="0">
                  <a:pos x="104" y="34"/>
                </a:cxn>
                <a:cxn ang="0">
                  <a:pos x="112" y="36"/>
                </a:cxn>
                <a:cxn ang="0">
                  <a:pos x="120" y="42"/>
                </a:cxn>
                <a:cxn ang="0">
                  <a:pos x="116" y="46"/>
                </a:cxn>
                <a:cxn ang="0">
                  <a:pos x="114" y="48"/>
                </a:cxn>
                <a:cxn ang="0">
                  <a:pos x="106" y="50"/>
                </a:cxn>
                <a:cxn ang="0">
                  <a:pos x="102" y="54"/>
                </a:cxn>
                <a:cxn ang="0">
                  <a:pos x="100" y="56"/>
                </a:cxn>
                <a:cxn ang="0">
                  <a:pos x="94" y="70"/>
                </a:cxn>
                <a:cxn ang="0">
                  <a:pos x="88" y="76"/>
                </a:cxn>
                <a:cxn ang="0">
                  <a:pos x="86" y="80"/>
                </a:cxn>
                <a:cxn ang="0">
                  <a:pos x="84" y="84"/>
                </a:cxn>
                <a:cxn ang="0">
                  <a:pos x="82" y="94"/>
                </a:cxn>
                <a:cxn ang="0">
                  <a:pos x="78" y="102"/>
                </a:cxn>
                <a:cxn ang="0">
                  <a:pos x="74" y="106"/>
                </a:cxn>
                <a:cxn ang="0">
                  <a:pos x="66" y="108"/>
                </a:cxn>
                <a:cxn ang="0">
                  <a:pos x="60" y="100"/>
                </a:cxn>
                <a:cxn ang="0">
                  <a:pos x="50" y="98"/>
                </a:cxn>
                <a:cxn ang="0">
                  <a:pos x="46" y="96"/>
                </a:cxn>
                <a:cxn ang="0">
                  <a:pos x="40" y="96"/>
                </a:cxn>
                <a:cxn ang="0">
                  <a:pos x="34" y="96"/>
                </a:cxn>
                <a:cxn ang="0">
                  <a:pos x="26" y="94"/>
                </a:cxn>
                <a:cxn ang="0">
                  <a:pos x="22" y="90"/>
                </a:cxn>
                <a:cxn ang="0">
                  <a:pos x="16" y="86"/>
                </a:cxn>
                <a:cxn ang="0">
                  <a:pos x="6" y="82"/>
                </a:cxn>
                <a:cxn ang="0">
                  <a:pos x="0" y="78"/>
                </a:cxn>
                <a:cxn ang="0">
                  <a:pos x="0" y="74"/>
                </a:cxn>
                <a:cxn ang="0">
                  <a:pos x="4" y="72"/>
                </a:cxn>
                <a:cxn ang="0">
                  <a:pos x="2" y="60"/>
                </a:cxn>
                <a:cxn ang="0">
                  <a:pos x="2" y="52"/>
                </a:cxn>
                <a:cxn ang="0">
                  <a:pos x="6" y="44"/>
                </a:cxn>
                <a:cxn ang="0">
                  <a:pos x="8" y="42"/>
                </a:cxn>
                <a:cxn ang="0">
                  <a:pos x="20" y="46"/>
                </a:cxn>
                <a:cxn ang="0">
                  <a:pos x="22" y="48"/>
                </a:cxn>
                <a:cxn ang="0">
                  <a:pos x="28" y="52"/>
                </a:cxn>
                <a:cxn ang="0">
                  <a:pos x="36" y="52"/>
                </a:cxn>
                <a:cxn ang="0">
                  <a:pos x="44" y="44"/>
                </a:cxn>
                <a:cxn ang="0">
                  <a:pos x="48" y="42"/>
                </a:cxn>
                <a:cxn ang="0">
                  <a:pos x="56" y="38"/>
                </a:cxn>
                <a:cxn ang="0">
                  <a:pos x="62" y="34"/>
                </a:cxn>
                <a:cxn ang="0">
                  <a:pos x="70" y="30"/>
                </a:cxn>
                <a:cxn ang="0">
                  <a:pos x="74" y="28"/>
                </a:cxn>
                <a:cxn ang="0">
                  <a:pos x="90" y="4"/>
                </a:cxn>
                <a:cxn ang="0">
                  <a:pos x="94" y="4"/>
                </a:cxn>
                <a:cxn ang="0">
                  <a:pos x="106" y="4"/>
                </a:cxn>
                <a:cxn ang="0">
                  <a:pos x="116" y="2"/>
                </a:cxn>
                <a:cxn ang="0">
                  <a:pos x="120" y="2"/>
                </a:cxn>
                <a:cxn ang="0">
                  <a:pos x="116" y="6"/>
                </a:cxn>
                <a:cxn ang="0">
                  <a:pos x="108" y="12"/>
                </a:cxn>
                <a:cxn ang="0">
                  <a:pos x="102" y="28"/>
                </a:cxn>
              </a:cxnLst>
              <a:rect l="0" t="0" r="r" b="b"/>
              <a:pathLst>
                <a:path w="120" h="110">
                  <a:moveTo>
                    <a:pt x="102" y="28"/>
                  </a:moveTo>
                  <a:lnTo>
                    <a:pt x="102" y="32"/>
                  </a:lnTo>
                  <a:lnTo>
                    <a:pt x="102" y="34"/>
                  </a:lnTo>
                  <a:lnTo>
                    <a:pt x="104" y="34"/>
                  </a:lnTo>
                  <a:lnTo>
                    <a:pt x="106" y="34"/>
                  </a:lnTo>
                  <a:lnTo>
                    <a:pt x="112" y="36"/>
                  </a:lnTo>
                  <a:lnTo>
                    <a:pt x="116" y="38"/>
                  </a:lnTo>
                  <a:lnTo>
                    <a:pt x="120" y="42"/>
                  </a:lnTo>
                  <a:lnTo>
                    <a:pt x="118" y="44"/>
                  </a:lnTo>
                  <a:lnTo>
                    <a:pt x="116" y="46"/>
                  </a:lnTo>
                  <a:lnTo>
                    <a:pt x="114" y="48"/>
                  </a:lnTo>
                  <a:lnTo>
                    <a:pt x="114" y="48"/>
                  </a:lnTo>
                  <a:lnTo>
                    <a:pt x="108" y="48"/>
                  </a:lnTo>
                  <a:lnTo>
                    <a:pt x="106" y="50"/>
                  </a:lnTo>
                  <a:lnTo>
                    <a:pt x="102" y="52"/>
                  </a:lnTo>
                  <a:lnTo>
                    <a:pt x="102" y="54"/>
                  </a:lnTo>
                  <a:lnTo>
                    <a:pt x="100" y="56"/>
                  </a:lnTo>
                  <a:lnTo>
                    <a:pt x="100" y="56"/>
                  </a:lnTo>
                  <a:lnTo>
                    <a:pt x="98" y="70"/>
                  </a:lnTo>
                  <a:lnTo>
                    <a:pt x="94" y="70"/>
                  </a:lnTo>
                  <a:lnTo>
                    <a:pt x="90" y="74"/>
                  </a:lnTo>
                  <a:lnTo>
                    <a:pt x="88" y="76"/>
                  </a:lnTo>
                  <a:lnTo>
                    <a:pt x="86" y="78"/>
                  </a:lnTo>
                  <a:lnTo>
                    <a:pt x="86" y="80"/>
                  </a:lnTo>
                  <a:lnTo>
                    <a:pt x="84" y="82"/>
                  </a:lnTo>
                  <a:lnTo>
                    <a:pt x="84" y="84"/>
                  </a:lnTo>
                  <a:lnTo>
                    <a:pt x="82" y="90"/>
                  </a:lnTo>
                  <a:lnTo>
                    <a:pt x="82" y="94"/>
                  </a:lnTo>
                  <a:lnTo>
                    <a:pt x="80" y="98"/>
                  </a:lnTo>
                  <a:lnTo>
                    <a:pt x="78" y="102"/>
                  </a:lnTo>
                  <a:lnTo>
                    <a:pt x="76" y="104"/>
                  </a:lnTo>
                  <a:lnTo>
                    <a:pt x="74" y="106"/>
                  </a:lnTo>
                  <a:lnTo>
                    <a:pt x="70" y="108"/>
                  </a:lnTo>
                  <a:lnTo>
                    <a:pt x="66" y="108"/>
                  </a:lnTo>
                  <a:lnTo>
                    <a:pt x="64" y="110"/>
                  </a:lnTo>
                  <a:lnTo>
                    <a:pt x="60" y="100"/>
                  </a:lnTo>
                  <a:lnTo>
                    <a:pt x="50" y="100"/>
                  </a:lnTo>
                  <a:lnTo>
                    <a:pt x="50" y="98"/>
                  </a:lnTo>
                  <a:lnTo>
                    <a:pt x="50" y="96"/>
                  </a:lnTo>
                  <a:lnTo>
                    <a:pt x="46" y="96"/>
                  </a:lnTo>
                  <a:lnTo>
                    <a:pt x="42" y="96"/>
                  </a:lnTo>
                  <a:lnTo>
                    <a:pt x="40" y="96"/>
                  </a:lnTo>
                  <a:lnTo>
                    <a:pt x="38" y="96"/>
                  </a:lnTo>
                  <a:lnTo>
                    <a:pt x="34" y="96"/>
                  </a:lnTo>
                  <a:lnTo>
                    <a:pt x="30" y="96"/>
                  </a:lnTo>
                  <a:lnTo>
                    <a:pt x="26" y="94"/>
                  </a:lnTo>
                  <a:lnTo>
                    <a:pt x="24" y="92"/>
                  </a:lnTo>
                  <a:lnTo>
                    <a:pt x="22" y="90"/>
                  </a:lnTo>
                  <a:lnTo>
                    <a:pt x="20" y="88"/>
                  </a:lnTo>
                  <a:lnTo>
                    <a:pt x="16" y="86"/>
                  </a:lnTo>
                  <a:lnTo>
                    <a:pt x="12" y="84"/>
                  </a:lnTo>
                  <a:lnTo>
                    <a:pt x="6" y="82"/>
                  </a:lnTo>
                  <a:lnTo>
                    <a:pt x="2" y="80"/>
                  </a:lnTo>
                  <a:lnTo>
                    <a:pt x="0" y="78"/>
                  </a:lnTo>
                  <a:lnTo>
                    <a:pt x="0" y="76"/>
                  </a:lnTo>
                  <a:lnTo>
                    <a:pt x="0" y="74"/>
                  </a:lnTo>
                  <a:lnTo>
                    <a:pt x="2" y="74"/>
                  </a:lnTo>
                  <a:lnTo>
                    <a:pt x="4" y="72"/>
                  </a:lnTo>
                  <a:lnTo>
                    <a:pt x="4" y="72"/>
                  </a:lnTo>
                  <a:lnTo>
                    <a:pt x="2" y="60"/>
                  </a:lnTo>
                  <a:lnTo>
                    <a:pt x="2" y="56"/>
                  </a:lnTo>
                  <a:lnTo>
                    <a:pt x="2" y="52"/>
                  </a:lnTo>
                  <a:lnTo>
                    <a:pt x="4" y="48"/>
                  </a:lnTo>
                  <a:lnTo>
                    <a:pt x="6" y="44"/>
                  </a:lnTo>
                  <a:lnTo>
                    <a:pt x="8" y="42"/>
                  </a:lnTo>
                  <a:lnTo>
                    <a:pt x="8" y="42"/>
                  </a:lnTo>
                  <a:lnTo>
                    <a:pt x="28" y="42"/>
                  </a:lnTo>
                  <a:lnTo>
                    <a:pt x="20" y="46"/>
                  </a:lnTo>
                  <a:lnTo>
                    <a:pt x="20" y="46"/>
                  </a:lnTo>
                  <a:lnTo>
                    <a:pt x="22" y="48"/>
                  </a:lnTo>
                  <a:lnTo>
                    <a:pt x="26" y="50"/>
                  </a:lnTo>
                  <a:lnTo>
                    <a:pt x="28" y="52"/>
                  </a:lnTo>
                  <a:lnTo>
                    <a:pt x="32" y="54"/>
                  </a:lnTo>
                  <a:lnTo>
                    <a:pt x="36" y="52"/>
                  </a:lnTo>
                  <a:lnTo>
                    <a:pt x="40" y="50"/>
                  </a:lnTo>
                  <a:lnTo>
                    <a:pt x="44" y="44"/>
                  </a:lnTo>
                  <a:lnTo>
                    <a:pt x="44" y="44"/>
                  </a:lnTo>
                  <a:lnTo>
                    <a:pt x="48" y="42"/>
                  </a:lnTo>
                  <a:lnTo>
                    <a:pt x="50" y="38"/>
                  </a:lnTo>
                  <a:lnTo>
                    <a:pt x="56" y="38"/>
                  </a:lnTo>
                  <a:lnTo>
                    <a:pt x="58" y="36"/>
                  </a:lnTo>
                  <a:lnTo>
                    <a:pt x="62" y="34"/>
                  </a:lnTo>
                  <a:lnTo>
                    <a:pt x="66" y="32"/>
                  </a:lnTo>
                  <a:lnTo>
                    <a:pt x="70" y="30"/>
                  </a:lnTo>
                  <a:lnTo>
                    <a:pt x="72" y="28"/>
                  </a:lnTo>
                  <a:lnTo>
                    <a:pt x="74" y="28"/>
                  </a:lnTo>
                  <a:lnTo>
                    <a:pt x="82" y="14"/>
                  </a:lnTo>
                  <a:lnTo>
                    <a:pt x="90" y="4"/>
                  </a:lnTo>
                  <a:lnTo>
                    <a:pt x="90" y="4"/>
                  </a:lnTo>
                  <a:lnTo>
                    <a:pt x="94" y="4"/>
                  </a:lnTo>
                  <a:lnTo>
                    <a:pt x="100" y="4"/>
                  </a:lnTo>
                  <a:lnTo>
                    <a:pt x="106" y="4"/>
                  </a:lnTo>
                  <a:lnTo>
                    <a:pt x="112" y="4"/>
                  </a:lnTo>
                  <a:lnTo>
                    <a:pt x="116" y="2"/>
                  </a:lnTo>
                  <a:lnTo>
                    <a:pt x="120" y="0"/>
                  </a:lnTo>
                  <a:lnTo>
                    <a:pt x="120" y="2"/>
                  </a:lnTo>
                  <a:lnTo>
                    <a:pt x="118" y="4"/>
                  </a:lnTo>
                  <a:lnTo>
                    <a:pt x="116" y="6"/>
                  </a:lnTo>
                  <a:lnTo>
                    <a:pt x="112" y="8"/>
                  </a:lnTo>
                  <a:lnTo>
                    <a:pt x="108" y="12"/>
                  </a:lnTo>
                  <a:lnTo>
                    <a:pt x="102" y="14"/>
                  </a:lnTo>
                  <a:lnTo>
                    <a:pt x="10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1" name="Freeform 131"/>
            <p:cNvSpPr>
              <a:spLocks/>
            </p:cNvSpPr>
            <p:nvPr/>
          </p:nvSpPr>
          <p:spPr bwMode="gray">
            <a:xfrm>
              <a:off x="2633" y="3146"/>
              <a:ext cx="128" cy="108"/>
            </a:xfrm>
            <a:custGeom>
              <a:avLst/>
              <a:gdLst/>
              <a:ahLst/>
              <a:cxnLst>
                <a:cxn ang="0">
                  <a:pos x="78" y="40"/>
                </a:cxn>
                <a:cxn ang="0">
                  <a:pos x="78" y="38"/>
                </a:cxn>
                <a:cxn ang="0">
                  <a:pos x="76" y="36"/>
                </a:cxn>
                <a:cxn ang="0">
                  <a:pos x="72" y="36"/>
                </a:cxn>
                <a:cxn ang="0">
                  <a:pos x="70" y="34"/>
                </a:cxn>
                <a:cxn ang="0">
                  <a:pos x="68" y="32"/>
                </a:cxn>
                <a:cxn ang="0">
                  <a:pos x="62" y="28"/>
                </a:cxn>
                <a:cxn ang="0">
                  <a:pos x="58" y="24"/>
                </a:cxn>
                <a:cxn ang="0">
                  <a:pos x="52" y="20"/>
                </a:cxn>
                <a:cxn ang="0">
                  <a:pos x="46" y="16"/>
                </a:cxn>
                <a:cxn ang="0">
                  <a:pos x="42" y="12"/>
                </a:cxn>
                <a:cxn ang="0">
                  <a:pos x="40" y="10"/>
                </a:cxn>
                <a:cxn ang="0">
                  <a:pos x="38" y="10"/>
                </a:cxn>
                <a:cxn ang="0">
                  <a:pos x="34" y="10"/>
                </a:cxn>
                <a:cxn ang="0">
                  <a:pos x="26" y="8"/>
                </a:cxn>
                <a:cxn ang="0">
                  <a:pos x="14" y="4"/>
                </a:cxn>
                <a:cxn ang="0">
                  <a:pos x="4" y="0"/>
                </a:cxn>
                <a:cxn ang="0">
                  <a:pos x="0" y="80"/>
                </a:cxn>
                <a:cxn ang="0">
                  <a:pos x="12" y="86"/>
                </a:cxn>
                <a:cxn ang="0">
                  <a:pos x="28" y="80"/>
                </a:cxn>
                <a:cxn ang="0">
                  <a:pos x="28" y="78"/>
                </a:cxn>
                <a:cxn ang="0">
                  <a:pos x="28" y="76"/>
                </a:cxn>
                <a:cxn ang="0">
                  <a:pos x="30" y="74"/>
                </a:cxn>
                <a:cxn ang="0">
                  <a:pos x="34" y="72"/>
                </a:cxn>
                <a:cxn ang="0">
                  <a:pos x="38" y="68"/>
                </a:cxn>
                <a:cxn ang="0">
                  <a:pos x="42" y="68"/>
                </a:cxn>
                <a:cxn ang="0">
                  <a:pos x="46" y="66"/>
                </a:cxn>
                <a:cxn ang="0">
                  <a:pos x="52" y="68"/>
                </a:cxn>
                <a:cxn ang="0">
                  <a:pos x="76" y="82"/>
                </a:cxn>
                <a:cxn ang="0">
                  <a:pos x="86" y="94"/>
                </a:cxn>
                <a:cxn ang="0">
                  <a:pos x="104" y="102"/>
                </a:cxn>
                <a:cxn ang="0">
                  <a:pos x="126" y="108"/>
                </a:cxn>
                <a:cxn ang="0">
                  <a:pos x="128" y="108"/>
                </a:cxn>
                <a:cxn ang="0">
                  <a:pos x="128" y="106"/>
                </a:cxn>
                <a:cxn ang="0">
                  <a:pos x="128" y="104"/>
                </a:cxn>
                <a:cxn ang="0">
                  <a:pos x="128" y="100"/>
                </a:cxn>
                <a:cxn ang="0">
                  <a:pos x="126" y="98"/>
                </a:cxn>
                <a:cxn ang="0">
                  <a:pos x="124" y="94"/>
                </a:cxn>
                <a:cxn ang="0">
                  <a:pos x="120" y="92"/>
                </a:cxn>
                <a:cxn ang="0">
                  <a:pos x="116" y="88"/>
                </a:cxn>
                <a:cxn ang="0">
                  <a:pos x="110" y="84"/>
                </a:cxn>
                <a:cxn ang="0">
                  <a:pos x="106" y="80"/>
                </a:cxn>
                <a:cxn ang="0">
                  <a:pos x="102" y="76"/>
                </a:cxn>
                <a:cxn ang="0">
                  <a:pos x="98" y="72"/>
                </a:cxn>
                <a:cxn ang="0">
                  <a:pos x="96" y="70"/>
                </a:cxn>
                <a:cxn ang="0">
                  <a:pos x="96" y="70"/>
                </a:cxn>
                <a:cxn ang="0">
                  <a:pos x="80" y="60"/>
                </a:cxn>
                <a:cxn ang="0">
                  <a:pos x="96" y="54"/>
                </a:cxn>
                <a:cxn ang="0">
                  <a:pos x="92" y="46"/>
                </a:cxn>
                <a:cxn ang="0">
                  <a:pos x="90" y="46"/>
                </a:cxn>
                <a:cxn ang="0">
                  <a:pos x="88" y="44"/>
                </a:cxn>
                <a:cxn ang="0">
                  <a:pos x="84" y="44"/>
                </a:cxn>
                <a:cxn ang="0">
                  <a:pos x="80" y="42"/>
                </a:cxn>
                <a:cxn ang="0">
                  <a:pos x="78" y="42"/>
                </a:cxn>
                <a:cxn ang="0">
                  <a:pos x="78" y="40"/>
                </a:cxn>
              </a:cxnLst>
              <a:rect l="0" t="0" r="r" b="b"/>
              <a:pathLst>
                <a:path w="128" h="108">
                  <a:moveTo>
                    <a:pt x="78" y="40"/>
                  </a:moveTo>
                  <a:lnTo>
                    <a:pt x="78" y="38"/>
                  </a:lnTo>
                  <a:lnTo>
                    <a:pt x="76" y="36"/>
                  </a:lnTo>
                  <a:lnTo>
                    <a:pt x="72" y="36"/>
                  </a:lnTo>
                  <a:lnTo>
                    <a:pt x="70" y="34"/>
                  </a:lnTo>
                  <a:lnTo>
                    <a:pt x="68" y="32"/>
                  </a:lnTo>
                  <a:lnTo>
                    <a:pt x="62" y="28"/>
                  </a:lnTo>
                  <a:lnTo>
                    <a:pt x="58" y="24"/>
                  </a:lnTo>
                  <a:lnTo>
                    <a:pt x="52" y="20"/>
                  </a:lnTo>
                  <a:lnTo>
                    <a:pt x="46" y="16"/>
                  </a:lnTo>
                  <a:lnTo>
                    <a:pt x="42" y="12"/>
                  </a:lnTo>
                  <a:lnTo>
                    <a:pt x="40" y="10"/>
                  </a:lnTo>
                  <a:lnTo>
                    <a:pt x="38" y="10"/>
                  </a:lnTo>
                  <a:lnTo>
                    <a:pt x="34" y="10"/>
                  </a:lnTo>
                  <a:lnTo>
                    <a:pt x="26" y="8"/>
                  </a:lnTo>
                  <a:lnTo>
                    <a:pt x="14" y="4"/>
                  </a:lnTo>
                  <a:lnTo>
                    <a:pt x="4" y="0"/>
                  </a:lnTo>
                  <a:lnTo>
                    <a:pt x="0" y="80"/>
                  </a:lnTo>
                  <a:lnTo>
                    <a:pt x="12" y="86"/>
                  </a:lnTo>
                  <a:lnTo>
                    <a:pt x="28" y="80"/>
                  </a:lnTo>
                  <a:lnTo>
                    <a:pt x="28" y="78"/>
                  </a:lnTo>
                  <a:lnTo>
                    <a:pt x="28" y="76"/>
                  </a:lnTo>
                  <a:lnTo>
                    <a:pt x="30" y="74"/>
                  </a:lnTo>
                  <a:lnTo>
                    <a:pt x="34" y="72"/>
                  </a:lnTo>
                  <a:lnTo>
                    <a:pt x="38" y="68"/>
                  </a:lnTo>
                  <a:lnTo>
                    <a:pt x="42" y="68"/>
                  </a:lnTo>
                  <a:lnTo>
                    <a:pt x="46" y="66"/>
                  </a:lnTo>
                  <a:lnTo>
                    <a:pt x="52" y="68"/>
                  </a:lnTo>
                  <a:lnTo>
                    <a:pt x="76" y="82"/>
                  </a:lnTo>
                  <a:lnTo>
                    <a:pt x="86" y="94"/>
                  </a:lnTo>
                  <a:lnTo>
                    <a:pt x="104" y="102"/>
                  </a:lnTo>
                  <a:lnTo>
                    <a:pt x="126" y="108"/>
                  </a:lnTo>
                  <a:lnTo>
                    <a:pt x="128" y="108"/>
                  </a:lnTo>
                  <a:lnTo>
                    <a:pt x="128" y="106"/>
                  </a:lnTo>
                  <a:lnTo>
                    <a:pt x="128" y="104"/>
                  </a:lnTo>
                  <a:lnTo>
                    <a:pt x="128" y="100"/>
                  </a:lnTo>
                  <a:lnTo>
                    <a:pt x="126" y="98"/>
                  </a:lnTo>
                  <a:lnTo>
                    <a:pt x="124" y="94"/>
                  </a:lnTo>
                  <a:lnTo>
                    <a:pt x="120" y="92"/>
                  </a:lnTo>
                  <a:lnTo>
                    <a:pt x="116" y="88"/>
                  </a:lnTo>
                  <a:lnTo>
                    <a:pt x="110" y="84"/>
                  </a:lnTo>
                  <a:lnTo>
                    <a:pt x="106" y="80"/>
                  </a:lnTo>
                  <a:lnTo>
                    <a:pt x="102" y="76"/>
                  </a:lnTo>
                  <a:lnTo>
                    <a:pt x="98" y="72"/>
                  </a:lnTo>
                  <a:lnTo>
                    <a:pt x="96" y="70"/>
                  </a:lnTo>
                  <a:lnTo>
                    <a:pt x="96" y="70"/>
                  </a:lnTo>
                  <a:lnTo>
                    <a:pt x="80" y="60"/>
                  </a:lnTo>
                  <a:lnTo>
                    <a:pt x="96" y="54"/>
                  </a:lnTo>
                  <a:lnTo>
                    <a:pt x="92" y="46"/>
                  </a:lnTo>
                  <a:lnTo>
                    <a:pt x="90" y="46"/>
                  </a:lnTo>
                  <a:lnTo>
                    <a:pt x="88" y="44"/>
                  </a:lnTo>
                  <a:lnTo>
                    <a:pt x="84" y="44"/>
                  </a:lnTo>
                  <a:lnTo>
                    <a:pt x="80" y="42"/>
                  </a:lnTo>
                  <a:lnTo>
                    <a:pt x="78" y="42"/>
                  </a:lnTo>
                  <a:lnTo>
                    <a:pt x="78"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2" name="Freeform 132"/>
            <p:cNvSpPr>
              <a:spLocks/>
            </p:cNvSpPr>
            <p:nvPr/>
          </p:nvSpPr>
          <p:spPr bwMode="gray">
            <a:xfrm>
              <a:off x="2513" y="3118"/>
              <a:ext cx="122" cy="108"/>
            </a:xfrm>
            <a:custGeom>
              <a:avLst/>
              <a:gdLst/>
              <a:ahLst/>
              <a:cxnLst>
                <a:cxn ang="0">
                  <a:pos x="122" y="28"/>
                </a:cxn>
                <a:cxn ang="0">
                  <a:pos x="114" y="24"/>
                </a:cxn>
                <a:cxn ang="0">
                  <a:pos x="102" y="18"/>
                </a:cxn>
                <a:cxn ang="0">
                  <a:pos x="92" y="14"/>
                </a:cxn>
                <a:cxn ang="0">
                  <a:pos x="80" y="14"/>
                </a:cxn>
                <a:cxn ang="0">
                  <a:pos x="72" y="20"/>
                </a:cxn>
                <a:cxn ang="0">
                  <a:pos x="72" y="20"/>
                </a:cxn>
                <a:cxn ang="0">
                  <a:pos x="72" y="24"/>
                </a:cxn>
                <a:cxn ang="0">
                  <a:pos x="72" y="28"/>
                </a:cxn>
                <a:cxn ang="0">
                  <a:pos x="70" y="32"/>
                </a:cxn>
                <a:cxn ang="0">
                  <a:pos x="70" y="36"/>
                </a:cxn>
                <a:cxn ang="0">
                  <a:pos x="66" y="40"/>
                </a:cxn>
                <a:cxn ang="0">
                  <a:pos x="64" y="42"/>
                </a:cxn>
                <a:cxn ang="0">
                  <a:pos x="58" y="42"/>
                </a:cxn>
                <a:cxn ang="0">
                  <a:pos x="52" y="42"/>
                </a:cxn>
                <a:cxn ang="0">
                  <a:pos x="48" y="40"/>
                </a:cxn>
                <a:cxn ang="0">
                  <a:pos x="42" y="38"/>
                </a:cxn>
                <a:cxn ang="0">
                  <a:pos x="40" y="32"/>
                </a:cxn>
                <a:cxn ang="0">
                  <a:pos x="38" y="28"/>
                </a:cxn>
                <a:cxn ang="0">
                  <a:pos x="34" y="22"/>
                </a:cxn>
                <a:cxn ang="0">
                  <a:pos x="34" y="18"/>
                </a:cxn>
                <a:cxn ang="0">
                  <a:pos x="32" y="14"/>
                </a:cxn>
                <a:cxn ang="0">
                  <a:pos x="32" y="12"/>
                </a:cxn>
                <a:cxn ang="0">
                  <a:pos x="30" y="12"/>
                </a:cxn>
                <a:cxn ang="0">
                  <a:pos x="28" y="10"/>
                </a:cxn>
                <a:cxn ang="0">
                  <a:pos x="26" y="6"/>
                </a:cxn>
                <a:cxn ang="0">
                  <a:pos x="22" y="4"/>
                </a:cxn>
                <a:cxn ang="0">
                  <a:pos x="18" y="2"/>
                </a:cxn>
                <a:cxn ang="0">
                  <a:pos x="12" y="0"/>
                </a:cxn>
                <a:cxn ang="0">
                  <a:pos x="8" y="2"/>
                </a:cxn>
                <a:cxn ang="0">
                  <a:pos x="2" y="4"/>
                </a:cxn>
                <a:cxn ang="0">
                  <a:pos x="2" y="6"/>
                </a:cxn>
                <a:cxn ang="0">
                  <a:pos x="0" y="8"/>
                </a:cxn>
                <a:cxn ang="0">
                  <a:pos x="0" y="10"/>
                </a:cxn>
                <a:cxn ang="0">
                  <a:pos x="2" y="14"/>
                </a:cxn>
                <a:cxn ang="0">
                  <a:pos x="6" y="18"/>
                </a:cxn>
                <a:cxn ang="0">
                  <a:pos x="10" y="26"/>
                </a:cxn>
                <a:cxn ang="0">
                  <a:pos x="12" y="32"/>
                </a:cxn>
                <a:cxn ang="0">
                  <a:pos x="14" y="38"/>
                </a:cxn>
                <a:cxn ang="0">
                  <a:pos x="14" y="42"/>
                </a:cxn>
                <a:cxn ang="0">
                  <a:pos x="16" y="46"/>
                </a:cxn>
                <a:cxn ang="0">
                  <a:pos x="18" y="48"/>
                </a:cxn>
                <a:cxn ang="0">
                  <a:pos x="20" y="50"/>
                </a:cxn>
                <a:cxn ang="0">
                  <a:pos x="24" y="50"/>
                </a:cxn>
                <a:cxn ang="0">
                  <a:pos x="28" y="48"/>
                </a:cxn>
                <a:cxn ang="0">
                  <a:pos x="34" y="48"/>
                </a:cxn>
                <a:cxn ang="0">
                  <a:pos x="38" y="50"/>
                </a:cxn>
                <a:cxn ang="0">
                  <a:pos x="42" y="52"/>
                </a:cxn>
                <a:cxn ang="0">
                  <a:pos x="46" y="54"/>
                </a:cxn>
                <a:cxn ang="0">
                  <a:pos x="50" y="54"/>
                </a:cxn>
                <a:cxn ang="0">
                  <a:pos x="56" y="56"/>
                </a:cxn>
                <a:cxn ang="0">
                  <a:pos x="62" y="56"/>
                </a:cxn>
                <a:cxn ang="0">
                  <a:pos x="68" y="58"/>
                </a:cxn>
                <a:cxn ang="0">
                  <a:pos x="70" y="58"/>
                </a:cxn>
                <a:cxn ang="0">
                  <a:pos x="72" y="58"/>
                </a:cxn>
                <a:cxn ang="0">
                  <a:pos x="88" y="72"/>
                </a:cxn>
                <a:cxn ang="0">
                  <a:pos x="98" y="90"/>
                </a:cxn>
                <a:cxn ang="0">
                  <a:pos x="114" y="104"/>
                </a:cxn>
                <a:cxn ang="0">
                  <a:pos x="118" y="108"/>
                </a:cxn>
                <a:cxn ang="0">
                  <a:pos x="122" y="28"/>
                </a:cxn>
              </a:cxnLst>
              <a:rect l="0" t="0" r="r" b="b"/>
              <a:pathLst>
                <a:path w="122" h="108">
                  <a:moveTo>
                    <a:pt x="122" y="28"/>
                  </a:moveTo>
                  <a:lnTo>
                    <a:pt x="114" y="24"/>
                  </a:lnTo>
                  <a:lnTo>
                    <a:pt x="102" y="18"/>
                  </a:lnTo>
                  <a:lnTo>
                    <a:pt x="92" y="14"/>
                  </a:lnTo>
                  <a:lnTo>
                    <a:pt x="80" y="14"/>
                  </a:lnTo>
                  <a:lnTo>
                    <a:pt x="72" y="20"/>
                  </a:lnTo>
                  <a:lnTo>
                    <a:pt x="72" y="20"/>
                  </a:lnTo>
                  <a:lnTo>
                    <a:pt x="72" y="24"/>
                  </a:lnTo>
                  <a:lnTo>
                    <a:pt x="72" y="28"/>
                  </a:lnTo>
                  <a:lnTo>
                    <a:pt x="70" y="32"/>
                  </a:lnTo>
                  <a:lnTo>
                    <a:pt x="70" y="36"/>
                  </a:lnTo>
                  <a:lnTo>
                    <a:pt x="66" y="40"/>
                  </a:lnTo>
                  <a:lnTo>
                    <a:pt x="64" y="42"/>
                  </a:lnTo>
                  <a:lnTo>
                    <a:pt x="58" y="42"/>
                  </a:lnTo>
                  <a:lnTo>
                    <a:pt x="52" y="42"/>
                  </a:lnTo>
                  <a:lnTo>
                    <a:pt x="48" y="40"/>
                  </a:lnTo>
                  <a:lnTo>
                    <a:pt x="42" y="38"/>
                  </a:lnTo>
                  <a:lnTo>
                    <a:pt x="40" y="32"/>
                  </a:lnTo>
                  <a:lnTo>
                    <a:pt x="38" y="28"/>
                  </a:lnTo>
                  <a:lnTo>
                    <a:pt x="34" y="22"/>
                  </a:lnTo>
                  <a:lnTo>
                    <a:pt x="34" y="18"/>
                  </a:lnTo>
                  <a:lnTo>
                    <a:pt x="32" y="14"/>
                  </a:lnTo>
                  <a:lnTo>
                    <a:pt x="32" y="12"/>
                  </a:lnTo>
                  <a:lnTo>
                    <a:pt x="30" y="12"/>
                  </a:lnTo>
                  <a:lnTo>
                    <a:pt x="28" y="10"/>
                  </a:lnTo>
                  <a:lnTo>
                    <a:pt x="26" y="6"/>
                  </a:lnTo>
                  <a:lnTo>
                    <a:pt x="22" y="4"/>
                  </a:lnTo>
                  <a:lnTo>
                    <a:pt x="18" y="2"/>
                  </a:lnTo>
                  <a:lnTo>
                    <a:pt x="12" y="0"/>
                  </a:lnTo>
                  <a:lnTo>
                    <a:pt x="8" y="2"/>
                  </a:lnTo>
                  <a:lnTo>
                    <a:pt x="2" y="4"/>
                  </a:lnTo>
                  <a:lnTo>
                    <a:pt x="2" y="6"/>
                  </a:lnTo>
                  <a:lnTo>
                    <a:pt x="0" y="8"/>
                  </a:lnTo>
                  <a:lnTo>
                    <a:pt x="0" y="10"/>
                  </a:lnTo>
                  <a:lnTo>
                    <a:pt x="2" y="14"/>
                  </a:lnTo>
                  <a:lnTo>
                    <a:pt x="6" y="18"/>
                  </a:lnTo>
                  <a:lnTo>
                    <a:pt x="10" y="26"/>
                  </a:lnTo>
                  <a:lnTo>
                    <a:pt x="12" y="32"/>
                  </a:lnTo>
                  <a:lnTo>
                    <a:pt x="14" y="38"/>
                  </a:lnTo>
                  <a:lnTo>
                    <a:pt x="14" y="42"/>
                  </a:lnTo>
                  <a:lnTo>
                    <a:pt x="16" y="46"/>
                  </a:lnTo>
                  <a:lnTo>
                    <a:pt x="18" y="48"/>
                  </a:lnTo>
                  <a:lnTo>
                    <a:pt x="20" y="50"/>
                  </a:lnTo>
                  <a:lnTo>
                    <a:pt x="24" y="50"/>
                  </a:lnTo>
                  <a:lnTo>
                    <a:pt x="28" y="48"/>
                  </a:lnTo>
                  <a:lnTo>
                    <a:pt x="34" y="48"/>
                  </a:lnTo>
                  <a:lnTo>
                    <a:pt x="38" y="50"/>
                  </a:lnTo>
                  <a:lnTo>
                    <a:pt x="42" y="52"/>
                  </a:lnTo>
                  <a:lnTo>
                    <a:pt x="46" y="54"/>
                  </a:lnTo>
                  <a:lnTo>
                    <a:pt x="50" y="54"/>
                  </a:lnTo>
                  <a:lnTo>
                    <a:pt x="56" y="56"/>
                  </a:lnTo>
                  <a:lnTo>
                    <a:pt x="62" y="56"/>
                  </a:lnTo>
                  <a:lnTo>
                    <a:pt x="68" y="58"/>
                  </a:lnTo>
                  <a:lnTo>
                    <a:pt x="70" y="58"/>
                  </a:lnTo>
                  <a:lnTo>
                    <a:pt x="72" y="58"/>
                  </a:lnTo>
                  <a:lnTo>
                    <a:pt x="88" y="72"/>
                  </a:lnTo>
                  <a:lnTo>
                    <a:pt x="98" y="90"/>
                  </a:lnTo>
                  <a:lnTo>
                    <a:pt x="114" y="104"/>
                  </a:lnTo>
                  <a:lnTo>
                    <a:pt x="118" y="108"/>
                  </a:lnTo>
                  <a:lnTo>
                    <a:pt x="12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3" name="Freeform 133"/>
            <p:cNvSpPr>
              <a:spLocks/>
            </p:cNvSpPr>
            <p:nvPr/>
          </p:nvSpPr>
          <p:spPr bwMode="gray">
            <a:xfrm>
              <a:off x="2285" y="3296"/>
              <a:ext cx="508" cy="408"/>
            </a:xfrm>
            <a:custGeom>
              <a:avLst/>
              <a:gdLst/>
              <a:ahLst/>
              <a:cxnLst>
                <a:cxn ang="0">
                  <a:pos x="98" y="124"/>
                </a:cxn>
                <a:cxn ang="0">
                  <a:pos x="110" y="100"/>
                </a:cxn>
                <a:cxn ang="0">
                  <a:pos x="128" y="86"/>
                </a:cxn>
                <a:cxn ang="0">
                  <a:pos x="134" y="70"/>
                </a:cxn>
                <a:cxn ang="0">
                  <a:pos x="170" y="48"/>
                </a:cxn>
                <a:cxn ang="0">
                  <a:pos x="190" y="60"/>
                </a:cxn>
                <a:cxn ang="0">
                  <a:pos x="202" y="56"/>
                </a:cxn>
                <a:cxn ang="0">
                  <a:pos x="196" y="44"/>
                </a:cxn>
                <a:cxn ang="0">
                  <a:pos x="204" y="28"/>
                </a:cxn>
                <a:cxn ang="0">
                  <a:pos x="230" y="18"/>
                </a:cxn>
                <a:cxn ang="0">
                  <a:pos x="222" y="8"/>
                </a:cxn>
                <a:cxn ang="0">
                  <a:pos x="238" y="0"/>
                </a:cxn>
                <a:cxn ang="0">
                  <a:pos x="246" y="8"/>
                </a:cxn>
                <a:cxn ang="0">
                  <a:pos x="252" y="12"/>
                </a:cxn>
                <a:cxn ang="0">
                  <a:pos x="256" y="4"/>
                </a:cxn>
                <a:cxn ang="0">
                  <a:pos x="268" y="20"/>
                </a:cxn>
                <a:cxn ang="0">
                  <a:pos x="298" y="18"/>
                </a:cxn>
                <a:cxn ang="0">
                  <a:pos x="300" y="32"/>
                </a:cxn>
                <a:cxn ang="0">
                  <a:pos x="286" y="52"/>
                </a:cxn>
                <a:cxn ang="0">
                  <a:pos x="326" y="82"/>
                </a:cxn>
                <a:cxn ang="0">
                  <a:pos x="344" y="78"/>
                </a:cxn>
                <a:cxn ang="0">
                  <a:pos x="358" y="10"/>
                </a:cxn>
                <a:cxn ang="0">
                  <a:pos x="364" y="0"/>
                </a:cxn>
                <a:cxn ang="0">
                  <a:pos x="378" y="20"/>
                </a:cxn>
                <a:cxn ang="0">
                  <a:pos x="376" y="36"/>
                </a:cxn>
                <a:cxn ang="0">
                  <a:pos x="390" y="42"/>
                </a:cxn>
                <a:cxn ang="0">
                  <a:pos x="404" y="66"/>
                </a:cxn>
                <a:cxn ang="0">
                  <a:pos x="412" y="80"/>
                </a:cxn>
                <a:cxn ang="0">
                  <a:pos x="424" y="100"/>
                </a:cxn>
                <a:cxn ang="0">
                  <a:pos x="454" y="136"/>
                </a:cxn>
                <a:cxn ang="0">
                  <a:pos x="506" y="210"/>
                </a:cxn>
                <a:cxn ang="0">
                  <a:pos x="508" y="272"/>
                </a:cxn>
                <a:cxn ang="0">
                  <a:pos x="488" y="294"/>
                </a:cxn>
                <a:cxn ang="0">
                  <a:pos x="472" y="332"/>
                </a:cxn>
                <a:cxn ang="0">
                  <a:pos x="460" y="352"/>
                </a:cxn>
                <a:cxn ang="0">
                  <a:pos x="460" y="384"/>
                </a:cxn>
                <a:cxn ang="0">
                  <a:pos x="414" y="408"/>
                </a:cxn>
                <a:cxn ang="0">
                  <a:pos x="394" y="392"/>
                </a:cxn>
                <a:cxn ang="0">
                  <a:pos x="376" y="396"/>
                </a:cxn>
                <a:cxn ang="0">
                  <a:pos x="344" y="388"/>
                </a:cxn>
                <a:cxn ang="0">
                  <a:pos x="274" y="318"/>
                </a:cxn>
                <a:cxn ang="0">
                  <a:pos x="214" y="294"/>
                </a:cxn>
                <a:cxn ang="0">
                  <a:pos x="134" y="326"/>
                </a:cxn>
                <a:cxn ang="0">
                  <a:pos x="120" y="340"/>
                </a:cxn>
                <a:cxn ang="0">
                  <a:pos x="80" y="338"/>
                </a:cxn>
                <a:cxn ang="0">
                  <a:pos x="64" y="352"/>
                </a:cxn>
                <a:cxn ang="0">
                  <a:pos x="36" y="350"/>
                </a:cxn>
                <a:cxn ang="0">
                  <a:pos x="30" y="340"/>
                </a:cxn>
                <a:cxn ang="0">
                  <a:pos x="20" y="342"/>
                </a:cxn>
                <a:cxn ang="0">
                  <a:pos x="26" y="326"/>
                </a:cxn>
                <a:cxn ang="0">
                  <a:pos x="24" y="284"/>
                </a:cxn>
                <a:cxn ang="0">
                  <a:pos x="4" y="228"/>
                </a:cxn>
                <a:cxn ang="0">
                  <a:pos x="4" y="194"/>
                </a:cxn>
                <a:cxn ang="0">
                  <a:pos x="12" y="154"/>
                </a:cxn>
                <a:cxn ang="0">
                  <a:pos x="30" y="138"/>
                </a:cxn>
              </a:cxnLst>
              <a:rect l="0" t="0" r="r" b="b"/>
              <a:pathLst>
                <a:path w="508" h="408">
                  <a:moveTo>
                    <a:pt x="30" y="138"/>
                  </a:moveTo>
                  <a:lnTo>
                    <a:pt x="60" y="136"/>
                  </a:lnTo>
                  <a:lnTo>
                    <a:pt x="92" y="130"/>
                  </a:lnTo>
                  <a:lnTo>
                    <a:pt x="92" y="130"/>
                  </a:lnTo>
                  <a:lnTo>
                    <a:pt x="94" y="128"/>
                  </a:lnTo>
                  <a:lnTo>
                    <a:pt x="98" y="124"/>
                  </a:lnTo>
                  <a:lnTo>
                    <a:pt x="100" y="120"/>
                  </a:lnTo>
                  <a:lnTo>
                    <a:pt x="104" y="116"/>
                  </a:lnTo>
                  <a:lnTo>
                    <a:pt x="106" y="112"/>
                  </a:lnTo>
                  <a:lnTo>
                    <a:pt x="108" y="108"/>
                  </a:lnTo>
                  <a:lnTo>
                    <a:pt x="110" y="104"/>
                  </a:lnTo>
                  <a:lnTo>
                    <a:pt x="110" y="100"/>
                  </a:lnTo>
                  <a:lnTo>
                    <a:pt x="110" y="96"/>
                  </a:lnTo>
                  <a:lnTo>
                    <a:pt x="112" y="92"/>
                  </a:lnTo>
                  <a:lnTo>
                    <a:pt x="114" y="88"/>
                  </a:lnTo>
                  <a:lnTo>
                    <a:pt x="118" y="86"/>
                  </a:lnTo>
                  <a:lnTo>
                    <a:pt x="122" y="86"/>
                  </a:lnTo>
                  <a:lnTo>
                    <a:pt x="128" y="86"/>
                  </a:lnTo>
                  <a:lnTo>
                    <a:pt x="128" y="84"/>
                  </a:lnTo>
                  <a:lnTo>
                    <a:pt x="128" y="82"/>
                  </a:lnTo>
                  <a:lnTo>
                    <a:pt x="128" y="80"/>
                  </a:lnTo>
                  <a:lnTo>
                    <a:pt x="130" y="76"/>
                  </a:lnTo>
                  <a:lnTo>
                    <a:pt x="130" y="72"/>
                  </a:lnTo>
                  <a:lnTo>
                    <a:pt x="134" y="70"/>
                  </a:lnTo>
                  <a:lnTo>
                    <a:pt x="136" y="70"/>
                  </a:lnTo>
                  <a:lnTo>
                    <a:pt x="140" y="66"/>
                  </a:lnTo>
                  <a:lnTo>
                    <a:pt x="146" y="56"/>
                  </a:lnTo>
                  <a:lnTo>
                    <a:pt x="156" y="48"/>
                  </a:lnTo>
                  <a:lnTo>
                    <a:pt x="170" y="48"/>
                  </a:lnTo>
                  <a:lnTo>
                    <a:pt x="170" y="48"/>
                  </a:lnTo>
                  <a:lnTo>
                    <a:pt x="172" y="50"/>
                  </a:lnTo>
                  <a:lnTo>
                    <a:pt x="176" y="52"/>
                  </a:lnTo>
                  <a:lnTo>
                    <a:pt x="180" y="54"/>
                  </a:lnTo>
                  <a:lnTo>
                    <a:pt x="182" y="56"/>
                  </a:lnTo>
                  <a:lnTo>
                    <a:pt x="186" y="58"/>
                  </a:lnTo>
                  <a:lnTo>
                    <a:pt x="190" y="60"/>
                  </a:lnTo>
                  <a:lnTo>
                    <a:pt x="194" y="60"/>
                  </a:lnTo>
                  <a:lnTo>
                    <a:pt x="196" y="60"/>
                  </a:lnTo>
                  <a:lnTo>
                    <a:pt x="198" y="62"/>
                  </a:lnTo>
                  <a:lnTo>
                    <a:pt x="198" y="60"/>
                  </a:lnTo>
                  <a:lnTo>
                    <a:pt x="200" y="58"/>
                  </a:lnTo>
                  <a:lnTo>
                    <a:pt x="202" y="56"/>
                  </a:lnTo>
                  <a:lnTo>
                    <a:pt x="202" y="54"/>
                  </a:lnTo>
                  <a:lnTo>
                    <a:pt x="202" y="52"/>
                  </a:lnTo>
                  <a:lnTo>
                    <a:pt x="200" y="50"/>
                  </a:lnTo>
                  <a:lnTo>
                    <a:pt x="198" y="48"/>
                  </a:lnTo>
                  <a:lnTo>
                    <a:pt x="196" y="46"/>
                  </a:lnTo>
                  <a:lnTo>
                    <a:pt x="196" y="44"/>
                  </a:lnTo>
                  <a:lnTo>
                    <a:pt x="198" y="42"/>
                  </a:lnTo>
                  <a:lnTo>
                    <a:pt x="202" y="40"/>
                  </a:lnTo>
                  <a:lnTo>
                    <a:pt x="204" y="32"/>
                  </a:lnTo>
                  <a:lnTo>
                    <a:pt x="202" y="32"/>
                  </a:lnTo>
                  <a:lnTo>
                    <a:pt x="204" y="30"/>
                  </a:lnTo>
                  <a:lnTo>
                    <a:pt x="204" y="28"/>
                  </a:lnTo>
                  <a:lnTo>
                    <a:pt x="206" y="24"/>
                  </a:lnTo>
                  <a:lnTo>
                    <a:pt x="208" y="22"/>
                  </a:lnTo>
                  <a:lnTo>
                    <a:pt x="212" y="20"/>
                  </a:lnTo>
                  <a:lnTo>
                    <a:pt x="228" y="20"/>
                  </a:lnTo>
                  <a:lnTo>
                    <a:pt x="228" y="18"/>
                  </a:lnTo>
                  <a:lnTo>
                    <a:pt x="230" y="18"/>
                  </a:lnTo>
                  <a:lnTo>
                    <a:pt x="232" y="16"/>
                  </a:lnTo>
                  <a:lnTo>
                    <a:pt x="232" y="14"/>
                  </a:lnTo>
                  <a:lnTo>
                    <a:pt x="232" y="10"/>
                  </a:lnTo>
                  <a:lnTo>
                    <a:pt x="222" y="10"/>
                  </a:lnTo>
                  <a:lnTo>
                    <a:pt x="222" y="10"/>
                  </a:lnTo>
                  <a:lnTo>
                    <a:pt x="222" y="8"/>
                  </a:lnTo>
                  <a:lnTo>
                    <a:pt x="224" y="6"/>
                  </a:lnTo>
                  <a:lnTo>
                    <a:pt x="224" y="4"/>
                  </a:lnTo>
                  <a:lnTo>
                    <a:pt x="228" y="2"/>
                  </a:lnTo>
                  <a:lnTo>
                    <a:pt x="232" y="0"/>
                  </a:lnTo>
                  <a:lnTo>
                    <a:pt x="234" y="0"/>
                  </a:lnTo>
                  <a:lnTo>
                    <a:pt x="238" y="0"/>
                  </a:lnTo>
                  <a:lnTo>
                    <a:pt x="242" y="0"/>
                  </a:lnTo>
                  <a:lnTo>
                    <a:pt x="244" y="0"/>
                  </a:lnTo>
                  <a:lnTo>
                    <a:pt x="246" y="2"/>
                  </a:lnTo>
                  <a:lnTo>
                    <a:pt x="248" y="2"/>
                  </a:lnTo>
                  <a:lnTo>
                    <a:pt x="246" y="6"/>
                  </a:lnTo>
                  <a:lnTo>
                    <a:pt x="246" y="8"/>
                  </a:lnTo>
                  <a:lnTo>
                    <a:pt x="244" y="8"/>
                  </a:lnTo>
                  <a:lnTo>
                    <a:pt x="244" y="10"/>
                  </a:lnTo>
                  <a:lnTo>
                    <a:pt x="244" y="10"/>
                  </a:lnTo>
                  <a:lnTo>
                    <a:pt x="246" y="10"/>
                  </a:lnTo>
                  <a:lnTo>
                    <a:pt x="248" y="12"/>
                  </a:lnTo>
                  <a:lnTo>
                    <a:pt x="252" y="12"/>
                  </a:lnTo>
                  <a:lnTo>
                    <a:pt x="252" y="12"/>
                  </a:lnTo>
                  <a:lnTo>
                    <a:pt x="254" y="10"/>
                  </a:lnTo>
                  <a:lnTo>
                    <a:pt x="254" y="8"/>
                  </a:lnTo>
                  <a:lnTo>
                    <a:pt x="254" y="6"/>
                  </a:lnTo>
                  <a:lnTo>
                    <a:pt x="254" y="4"/>
                  </a:lnTo>
                  <a:lnTo>
                    <a:pt x="256" y="4"/>
                  </a:lnTo>
                  <a:lnTo>
                    <a:pt x="258" y="4"/>
                  </a:lnTo>
                  <a:lnTo>
                    <a:pt x="262" y="6"/>
                  </a:lnTo>
                  <a:lnTo>
                    <a:pt x="264" y="12"/>
                  </a:lnTo>
                  <a:lnTo>
                    <a:pt x="266" y="16"/>
                  </a:lnTo>
                  <a:lnTo>
                    <a:pt x="268" y="18"/>
                  </a:lnTo>
                  <a:lnTo>
                    <a:pt x="268" y="20"/>
                  </a:lnTo>
                  <a:lnTo>
                    <a:pt x="280" y="14"/>
                  </a:lnTo>
                  <a:lnTo>
                    <a:pt x="282" y="14"/>
                  </a:lnTo>
                  <a:lnTo>
                    <a:pt x="284" y="14"/>
                  </a:lnTo>
                  <a:lnTo>
                    <a:pt x="290" y="14"/>
                  </a:lnTo>
                  <a:lnTo>
                    <a:pt x="294" y="16"/>
                  </a:lnTo>
                  <a:lnTo>
                    <a:pt x="298" y="18"/>
                  </a:lnTo>
                  <a:lnTo>
                    <a:pt x="300" y="20"/>
                  </a:lnTo>
                  <a:lnTo>
                    <a:pt x="302" y="24"/>
                  </a:lnTo>
                  <a:lnTo>
                    <a:pt x="304" y="28"/>
                  </a:lnTo>
                  <a:lnTo>
                    <a:pt x="302" y="30"/>
                  </a:lnTo>
                  <a:lnTo>
                    <a:pt x="302" y="32"/>
                  </a:lnTo>
                  <a:lnTo>
                    <a:pt x="300" y="32"/>
                  </a:lnTo>
                  <a:lnTo>
                    <a:pt x="298" y="34"/>
                  </a:lnTo>
                  <a:lnTo>
                    <a:pt x="294" y="36"/>
                  </a:lnTo>
                  <a:lnTo>
                    <a:pt x="292" y="40"/>
                  </a:lnTo>
                  <a:lnTo>
                    <a:pt x="290" y="44"/>
                  </a:lnTo>
                  <a:lnTo>
                    <a:pt x="288" y="48"/>
                  </a:lnTo>
                  <a:lnTo>
                    <a:pt x="286" y="52"/>
                  </a:lnTo>
                  <a:lnTo>
                    <a:pt x="286" y="54"/>
                  </a:lnTo>
                  <a:lnTo>
                    <a:pt x="290" y="56"/>
                  </a:lnTo>
                  <a:lnTo>
                    <a:pt x="298" y="62"/>
                  </a:lnTo>
                  <a:lnTo>
                    <a:pt x="308" y="70"/>
                  </a:lnTo>
                  <a:lnTo>
                    <a:pt x="318" y="76"/>
                  </a:lnTo>
                  <a:lnTo>
                    <a:pt x="326" y="82"/>
                  </a:lnTo>
                  <a:lnTo>
                    <a:pt x="330" y="82"/>
                  </a:lnTo>
                  <a:lnTo>
                    <a:pt x="330" y="84"/>
                  </a:lnTo>
                  <a:lnTo>
                    <a:pt x="334" y="84"/>
                  </a:lnTo>
                  <a:lnTo>
                    <a:pt x="336" y="84"/>
                  </a:lnTo>
                  <a:lnTo>
                    <a:pt x="340" y="82"/>
                  </a:lnTo>
                  <a:lnTo>
                    <a:pt x="344" y="78"/>
                  </a:lnTo>
                  <a:lnTo>
                    <a:pt x="348" y="70"/>
                  </a:lnTo>
                  <a:lnTo>
                    <a:pt x="352" y="58"/>
                  </a:lnTo>
                  <a:lnTo>
                    <a:pt x="354" y="48"/>
                  </a:lnTo>
                  <a:lnTo>
                    <a:pt x="356" y="42"/>
                  </a:lnTo>
                  <a:lnTo>
                    <a:pt x="358" y="12"/>
                  </a:lnTo>
                  <a:lnTo>
                    <a:pt x="358" y="10"/>
                  </a:lnTo>
                  <a:lnTo>
                    <a:pt x="358" y="10"/>
                  </a:lnTo>
                  <a:lnTo>
                    <a:pt x="358" y="6"/>
                  </a:lnTo>
                  <a:lnTo>
                    <a:pt x="358" y="4"/>
                  </a:lnTo>
                  <a:lnTo>
                    <a:pt x="360" y="2"/>
                  </a:lnTo>
                  <a:lnTo>
                    <a:pt x="360" y="0"/>
                  </a:lnTo>
                  <a:lnTo>
                    <a:pt x="364" y="0"/>
                  </a:lnTo>
                  <a:lnTo>
                    <a:pt x="368" y="0"/>
                  </a:lnTo>
                  <a:lnTo>
                    <a:pt x="372" y="4"/>
                  </a:lnTo>
                  <a:lnTo>
                    <a:pt x="376" y="6"/>
                  </a:lnTo>
                  <a:lnTo>
                    <a:pt x="376" y="12"/>
                  </a:lnTo>
                  <a:lnTo>
                    <a:pt x="378" y="16"/>
                  </a:lnTo>
                  <a:lnTo>
                    <a:pt x="378" y="20"/>
                  </a:lnTo>
                  <a:lnTo>
                    <a:pt x="378" y="22"/>
                  </a:lnTo>
                  <a:lnTo>
                    <a:pt x="378" y="24"/>
                  </a:lnTo>
                  <a:lnTo>
                    <a:pt x="376" y="24"/>
                  </a:lnTo>
                  <a:lnTo>
                    <a:pt x="376" y="28"/>
                  </a:lnTo>
                  <a:lnTo>
                    <a:pt x="376" y="32"/>
                  </a:lnTo>
                  <a:lnTo>
                    <a:pt x="376" y="36"/>
                  </a:lnTo>
                  <a:lnTo>
                    <a:pt x="378" y="40"/>
                  </a:lnTo>
                  <a:lnTo>
                    <a:pt x="378" y="42"/>
                  </a:lnTo>
                  <a:lnTo>
                    <a:pt x="382" y="42"/>
                  </a:lnTo>
                  <a:lnTo>
                    <a:pt x="384" y="42"/>
                  </a:lnTo>
                  <a:lnTo>
                    <a:pt x="388" y="42"/>
                  </a:lnTo>
                  <a:lnTo>
                    <a:pt x="390" y="42"/>
                  </a:lnTo>
                  <a:lnTo>
                    <a:pt x="392" y="44"/>
                  </a:lnTo>
                  <a:lnTo>
                    <a:pt x="394" y="46"/>
                  </a:lnTo>
                  <a:lnTo>
                    <a:pt x="396" y="50"/>
                  </a:lnTo>
                  <a:lnTo>
                    <a:pt x="398" y="56"/>
                  </a:lnTo>
                  <a:lnTo>
                    <a:pt x="402" y="62"/>
                  </a:lnTo>
                  <a:lnTo>
                    <a:pt x="404" y="66"/>
                  </a:lnTo>
                  <a:lnTo>
                    <a:pt x="408" y="68"/>
                  </a:lnTo>
                  <a:lnTo>
                    <a:pt x="408" y="68"/>
                  </a:lnTo>
                  <a:lnTo>
                    <a:pt x="408" y="70"/>
                  </a:lnTo>
                  <a:lnTo>
                    <a:pt x="410" y="72"/>
                  </a:lnTo>
                  <a:lnTo>
                    <a:pt x="410" y="76"/>
                  </a:lnTo>
                  <a:lnTo>
                    <a:pt x="412" y="80"/>
                  </a:lnTo>
                  <a:lnTo>
                    <a:pt x="414" y="84"/>
                  </a:lnTo>
                  <a:lnTo>
                    <a:pt x="416" y="88"/>
                  </a:lnTo>
                  <a:lnTo>
                    <a:pt x="416" y="92"/>
                  </a:lnTo>
                  <a:lnTo>
                    <a:pt x="418" y="94"/>
                  </a:lnTo>
                  <a:lnTo>
                    <a:pt x="420" y="98"/>
                  </a:lnTo>
                  <a:lnTo>
                    <a:pt x="424" y="100"/>
                  </a:lnTo>
                  <a:lnTo>
                    <a:pt x="426" y="104"/>
                  </a:lnTo>
                  <a:lnTo>
                    <a:pt x="430" y="108"/>
                  </a:lnTo>
                  <a:lnTo>
                    <a:pt x="434" y="112"/>
                  </a:lnTo>
                  <a:lnTo>
                    <a:pt x="436" y="114"/>
                  </a:lnTo>
                  <a:lnTo>
                    <a:pt x="436" y="114"/>
                  </a:lnTo>
                  <a:lnTo>
                    <a:pt x="454" y="136"/>
                  </a:lnTo>
                  <a:lnTo>
                    <a:pt x="454" y="144"/>
                  </a:lnTo>
                  <a:lnTo>
                    <a:pt x="488" y="170"/>
                  </a:lnTo>
                  <a:lnTo>
                    <a:pt x="490" y="174"/>
                  </a:lnTo>
                  <a:lnTo>
                    <a:pt x="496" y="182"/>
                  </a:lnTo>
                  <a:lnTo>
                    <a:pt x="502" y="194"/>
                  </a:lnTo>
                  <a:lnTo>
                    <a:pt x="506" y="210"/>
                  </a:lnTo>
                  <a:lnTo>
                    <a:pt x="506" y="224"/>
                  </a:lnTo>
                  <a:lnTo>
                    <a:pt x="508" y="240"/>
                  </a:lnTo>
                  <a:lnTo>
                    <a:pt x="508" y="256"/>
                  </a:lnTo>
                  <a:lnTo>
                    <a:pt x="508" y="268"/>
                  </a:lnTo>
                  <a:lnTo>
                    <a:pt x="508" y="272"/>
                  </a:lnTo>
                  <a:lnTo>
                    <a:pt x="508" y="272"/>
                  </a:lnTo>
                  <a:lnTo>
                    <a:pt x="508" y="276"/>
                  </a:lnTo>
                  <a:lnTo>
                    <a:pt x="504" y="280"/>
                  </a:lnTo>
                  <a:lnTo>
                    <a:pt x="502" y="284"/>
                  </a:lnTo>
                  <a:lnTo>
                    <a:pt x="498" y="288"/>
                  </a:lnTo>
                  <a:lnTo>
                    <a:pt x="494" y="292"/>
                  </a:lnTo>
                  <a:lnTo>
                    <a:pt x="488" y="294"/>
                  </a:lnTo>
                  <a:lnTo>
                    <a:pt x="480" y="312"/>
                  </a:lnTo>
                  <a:lnTo>
                    <a:pt x="480" y="312"/>
                  </a:lnTo>
                  <a:lnTo>
                    <a:pt x="478" y="316"/>
                  </a:lnTo>
                  <a:lnTo>
                    <a:pt x="476" y="322"/>
                  </a:lnTo>
                  <a:lnTo>
                    <a:pt x="474" y="326"/>
                  </a:lnTo>
                  <a:lnTo>
                    <a:pt x="472" y="332"/>
                  </a:lnTo>
                  <a:lnTo>
                    <a:pt x="470" y="336"/>
                  </a:lnTo>
                  <a:lnTo>
                    <a:pt x="466" y="338"/>
                  </a:lnTo>
                  <a:lnTo>
                    <a:pt x="462" y="340"/>
                  </a:lnTo>
                  <a:lnTo>
                    <a:pt x="460" y="344"/>
                  </a:lnTo>
                  <a:lnTo>
                    <a:pt x="460" y="346"/>
                  </a:lnTo>
                  <a:lnTo>
                    <a:pt x="460" y="352"/>
                  </a:lnTo>
                  <a:lnTo>
                    <a:pt x="462" y="358"/>
                  </a:lnTo>
                  <a:lnTo>
                    <a:pt x="464" y="364"/>
                  </a:lnTo>
                  <a:lnTo>
                    <a:pt x="466" y="370"/>
                  </a:lnTo>
                  <a:lnTo>
                    <a:pt x="466" y="376"/>
                  </a:lnTo>
                  <a:lnTo>
                    <a:pt x="464" y="380"/>
                  </a:lnTo>
                  <a:lnTo>
                    <a:pt x="460" y="384"/>
                  </a:lnTo>
                  <a:lnTo>
                    <a:pt x="452" y="388"/>
                  </a:lnTo>
                  <a:lnTo>
                    <a:pt x="440" y="394"/>
                  </a:lnTo>
                  <a:lnTo>
                    <a:pt x="430" y="402"/>
                  </a:lnTo>
                  <a:lnTo>
                    <a:pt x="420" y="406"/>
                  </a:lnTo>
                  <a:lnTo>
                    <a:pt x="416" y="408"/>
                  </a:lnTo>
                  <a:lnTo>
                    <a:pt x="414" y="408"/>
                  </a:lnTo>
                  <a:lnTo>
                    <a:pt x="412" y="406"/>
                  </a:lnTo>
                  <a:lnTo>
                    <a:pt x="408" y="404"/>
                  </a:lnTo>
                  <a:lnTo>
                    <a:pt x="402" y="400"/>
                  </a:lnTo>
                  <a:lnTo>
                    <a:pt x="398" y="396"/>
                  </a:lnTo>
                  <a:lnTo>
                    <a:pt x="396" y="392"/>
                  </a:lnTo>
                  <a:lnTo>
                    <a:pt x="394" y="392"/>
                  </a:lnTo>
                  <a:lnTo>
                    <a:pt x="392" y="392"/>
                  </a:lnTo>
                  <a:lnTo>
                    <a:pt x="390" y="392"/>
                  </a:lnTo>
                  <a:lnTo>
                    <a:pt x="386" y="394"/>
                  </a:lnTo>
                  <a:lnTo>
                    <a:pt x="384" y="396"/>
                  </a:lnTo>
                  <a:lnTo>
                    <a:pt x="380" y="396"/>
                  </a:lnTo>
                  <a:lnTo>
                    <a:pt x="376" y="396"/>
                  </a:lnTo>
                  <a:lnTo>
                    <a:pt x="372" y="396"/>
                  </a:lnTo>
                  <a:lnTo>
                    <a:pt x="368" y="394"/>
                  </a:lnTo>
                  <a:lnTo>
                    <a:pt x="366" y="394"/>
                  </a:lnTo>
                  <a:lnTo>
                    <a:pt x="364" y="392"/>
                  </a:lnTo>
                  <a:lnTo>
                    <a:pt x="346" y="392"/>
                  </a:lnTo>
                  <a:lnTo>
                    <a:pt x="344" y="388"/>
                  </a:lnTo>
                  <a:lnTo>
                    <a:pt x="338" y="380"/>
                  </a:lnTo>
                  <a:lnTo>
                    <a:pt x="334" y="366"/>
                  </a:lnTo>
                  <a:lnTo>
                    <a:pt x="330" y="354"/>
                  </a:lnTo>
                  <a:lnTo>
                    <a:pt x="318" y="334"/>
                  </a:lnTo>
                  <a:lnTo>
                    <a:pt x="292" y="332"/>
                  </a:lnTo>
                  <a:lnTo>
                    <a:pt x="274" y="318"/>
                  </a:lnTo>
                  <a:lnTo>
                    <a:pt x="272" y="316"/>
                  </a:lnTo>
                  <a:lnTo>
                    <a:pt x="266" y="310"/>
                  </a:lnTo>
                  <a:lnTo>
                    <a:pt x="256" y="304"/>
                  </a:lnTo>
                  <a:lnTo>
                    <a:pt x="240" y="296"/>
                  </a:lnTo>
                  <a:lnTo>
                    <a:pt x="220" y="292"/>
                  </a:lnTo>
                  <a:lnTo>
                    <a:pt x="214" y="294"/>
                  </a:lnTo>
                  <a:lnTo>
                    <a:pt x="204" y="296"/>
                  </a:lnTo>
                  <a:lnTo>
                    <a:pt x="190" y="300"/>
                  </a:lnTo>
                  <a:lnTo>
                    <a:pt x="178" y="304"/>
                  </a:lnTo>
                  <a:lnTo>
                    <a:pt x="144" y="324"/>
                  </a:lnTo>
                  <a:lnTo>
                    <a:pt x="136" y="324"/>
                  </a:lnTo>
                  <a:lnTo>
                    <a:pt x="134" y="326"/>
                  </a:lnTo>
                  <a:lnTo>
                    <a:pt x="134" y="328"/>
                  </a:lnTo>
                  <a:lnTo>
                    <a:pt x="132" y="332"/>
                  </a:lnTo>
                  <a:lnTo>
                    <a:pt x="130" y="334"/>
                  </a:lnTo>
                  <a:lnTo>
                    <a:pt x="128" y="338"/>
                  </a:lnTo>
                  <a:lnTo>
                    <a:pt x="124" y="340"/>
                  </a:lnTo>
                  <a:lnTo>
                    <a:pt x="120" y="340"/>
                  </a:lnTo>
                  <a:lnTo>
                    <a:pt x="116" y="340"/>
                  </a:lnTo>
                  <a:lnTo>
                    <a:pt x="110" y="340"/>
                  </a:lnTo>
                  <a:lnTo>
                    <a:pt x="106" y="340"/>
                  </a:lnTo>
                  <a:lnTo>
                    <a:pt x="104" y="338"/>
                  </a:lnTo>
                  <a:lnTo>
                    <a:pt x="102" y="338"/>
                  </a:lnTo>
                  <a:lnTo>
                    <a:pt x="80" y="338"/>
                  </a:lnTo>
                  <a:lnTo>
                    <a:pt x="78" y="338"/>
                  </a:lnTo>
                  <a:lnTo>
                    <a:pt x="76" y="340"/>
                  </a:lnTo>
                  <a:lnTo>
                    <a:pt x="74" y="342"/>
                  </a:lnTo>
                  <a:lnTo>
                    <a:pt x="70" y="344"/>
                  </a:lnTo>
                  <a:lnTo>
                    <a:pt x="68" y="346"/>
                  </a:lnTo>
                  <a:lnTo>
                    <a:pt x="64" y="352"/>
                  </a:lnTo>
                  <a:lnTo>
                    <a:pt x="60" y="352"/>
                  </a:lnTo>
                  <a:lnTo>
                    <a:pt x="52" y="352"/>
                  </a:lnTo>
                  <a:lnTo>
                    <a:pt x="48" y="352"/>
                  </a:lnTo>
                  <a:lnTo>
                    <a:pt x="44" y="352"/>
                  </a:lnTo>
                  <a:lnTo>
                    <a:pt x="40" y="352"/>
                  </a:lnTo>
                  <a:lnTo>
                    <a:pt x="36" y="350"/>
                  </a:lnTo>
                  <a:lnTo>
                    <a:pt x="34" y="350"/>
                  </a:lnTo>
                  <a:lnTo>
                    <a:pt x="32" y="348"/>
                  </a:lnTo>
                  <a:lnTo>
                    <a:pt x="32" y="346"/>
                  </a:lnTo>
                  <a:lnTo>
                    <a:pt x="32" y="342"/>
                  </a:lnTo>
                  <a:lnTo>
                    <a:pt x="32" y="342"/>
                  </a:lnTo>
                  <a:lnTo>
                    <a:pt x="30" y="340"/>
                  </a:lnTo>
                  <a:lnTo>
                    <a:pt x="30" y="342"/>
                  </a:lnTo>
                  <a:lnTo>
                    <a:pt x="28" y="342"/>
                  </a:lnTo>
                  <a:lnTo>
                    <a:pt x="26" y="344"/>
                  </a:lnTo>
                  <a:lnTo>
                    <a:pt x="24" y="344"/>
                  </a:lnTo>
                  <a:lnTo>
                    <a:pt x="22" y="344"/>
                  </a:lnTo>
                  <a:lnTo>
                    <a:pt x="20" y="342"/>
                  </a:lnTo>
                  <a:lnTo>
                    <a:pt x="18" y="342"/>
                  </a:lnTo>
                  <a:lnTo>
                    <a:pt x="16" y="338"/>
                  </a:lnTo>
                  <a:lnTo>
                    <a:pt x="16" y="336"/>
                  </a:lnTo>
                  <a:lnTo>
                    <a:pt x="16" y="332"/>
                  </a:lnTo>
                  <a:lnTo>
                    <a:pt x="20" y="330"/>
                  </a:lnTo>
                  <a:lnTo>
                    <a:pt x="26" y="326"/>
                  </a:lnTo>
                  <a:lnTo>
                    <a:pt x="30" y="300"/>
                  </a:lnTo>
                  <a:lnTo>
                    <a:pt x="30" y="300"/>
                  </a:lnTo>
                  <a:lnTo>
                    <a:pt x="28" y="296"/>
                  </a:lnTo>
                  <a:lnTo>
                    <a:pt x="28" y="292"/>
                  </a:lnTo>
                  <a:lnTo>
                    <a:pt x="26" y="288"/>
                  </a:lnTo>
                  <a:lnTo>
                    <a:pt x="24" y="284"/>
                  </a:lnTo>
                  <a:lnTo>
                    <a:pt x="22" y="280"/>
                  </a:lnTo>
                  <a:lnTo>
                    <a:pt x="22" y="278"/>
                  </a:lnTo>
                  <a:lnTo>
                    <a:pt x="18" y="272"/>
                  </a:lnTo>
                  <a:lnTo>
                    <a:pt x="12" y="258"/>
                  </a:lnTo>
                  <a:lnTo>
                    <a:pt x="8" y="242"/>
                  </a:lnTo>
                  <a:lnTo>
                    <a:pt x="4" y="228"/>
                  </a:lnTo>
                  <a:lnTo>
                    <a:pt x="4" y="218"/>
                  </a:lnTo>
                  <a:lnTo>
                    <a:pt x="8" y="214"/>
                  </a:lnTo>
                  <a:lnTo>
                    <a:pt x="8" y="208"/>
                  </a:lnTo>
                  <a:lnTo>
                    <a:pt x="8" y="202"/>
                  </a:lnTo>
                  <a:lnTo>
                    <a:pt x="6" y="196"/>
                  </a:lnTo>
                  <a:lnTo>
                    <a:pt x="4" y="194"/>
                  </a:lnTo>
                  <a:lnTo>
                    <a:pt x="2" y="188"/>
                  </a:lnTo>
                  <a:lnTo>
                    <a:pt x="0" y="178"/>
                  </a:lnTo>
                  <a:lnTo>
                    <a:pt x="0" y="168"/>
                  </a:lnTo>
                  <a:lnTo>
                    <a:pt x="4" y="160"/>
                  </a:lnTo>
                  <a:lnTo>
                    <a:pt x="8" y="158"/>
                  </a:lnTo>
                  <a:lnTo>
                    <a:pt x="12" y="154"/>
                  </a:lnTo>
                  <a:lnTo>
                    <a:pt x="16" y="150"/>
                  </a:lnTo>
                  <a:lnTo>
                    <a:pt x="20" y="148"/>
                  </a:lnTo>
                  <a:lnTo>
                    <a:pt x="24" y="144"/>
                  </a:lnTo>
                  <a:lnTo>
                    <a:pt x="28" y="140"/>
                  </a:lnTo>
                  <a:lnTo>
                    <a:pt x="30" y="138"/>
                  </a:lnTo>
                  <a:lnTo>
                    <a:pt x="30" y="13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4" name="Freeform 134"/>
            <p:cNvSpPr>
              <a:spLocks/>
            </p:cNvSpPr>
            <p:nvPr/>
          </p:nvSpPr>
          <p:spPr bwMode="gray">
            <a:xfrm>
              <a:off x="2353" y="3084"/>
              <a:ext cx="82" cy="96"/>
            </a:xfrm>
            <a:custGeom>
              <a:avLst/>
              <a:gdLst/>
              <a:ahLst/>
              <a:cxnLst>
                <a:cxn ang="0">
                  <a:pos x="10" y="92"/>
                </a:cxn>
                <a:cxn ang="0">
                  <a:pos x="8" y="86"/>
                </a:cxn>
                <a:cxn ang="0">
                  <a:pos x="8" y="78"/>
                </a:cxn>
                <a:cxn ang="0">
                  <a:pos x="10" y="68"/>
                </a:cxn>
                <a:cxn ang="0">
                  <a:pos x="12" y="62"/>
                </a:cxn>
                <a:cxn ang="0">
                  <a:pos x="10" y="56"/>
                </a:cxn>
                <a:cxn ang="0">
                  <a:pos x="6" y="52"/>
                </a:cxn>
                <a:cxn ang="0">
                  <a:pos x="2" y="52"/>
                </a:cxn>
                <a:cxn ang="0">
                  <a:pos x="0" y="46"/>
                </a:cxn>
                <a:cxn ang="0">
                  <a:pos x="4" y="38"/>
                </a:cxn>
                <a:cxn ang="0">
                  <a:pos x="8" y="32"/>
                </a:cxn>
                <a:cxn ang="0">
                  <a:pos x="8" y="30"/>
                </a:cxn>
                <a:cxn ang="0">
                  <a:pos x="8" y="24"/>
                </a:cxn>
                <a:cxn ang="0">
                  <a:pos x="10" y="18"/>
                </a:cxn>
                <a:cxn ang="0">
                  <a:pos x="14" y="18"/>
                </a:cxn>
                <a:cxn ang="0">
                  <a:pos x="18" y="16"/>
                </a:cxn>
                <a:cxn ang="0">
                  <a:pos x="20" y="12"/>
                </a:cxn>
                <a:cxn ang="0">
                  <a:pos x="24" y="8"/>
                </a:cxn>
                <a:cxn ang="0">
                  <a:pos x="34" y="2"/>
                </a:cxn>
                <a:cxn ang="0">
                  <a:pos x="44" y="0"/>
                </a:cxn>
                <a:cxn ang="0">
                  <a:pos x="52" y="0"/>
                </a:cxn>
                <a:cxn ang="0">
                  <a:pos x="62" y="2"/>
                </a:cxn>
                <a:cxn ang="0">
                  <a:pos x="68" y="4"/>
                </a:cxn>
                <a:cxn ang="0">
                  <a:pos x="72" y="6"/>
                </a:cxn>
                <a:cxn ang="0">
                  <a:pos x="76" y="6"/>
                </a:cxn>
                <a:cxn ang="0">
                  <a:pos x="78" y="4"/>
                </a:cxn>
                <a:cxn ang="0">
                  <a:pos x="82" y="10"/>
                </a:cxn>
                <a:cxn ang="0">
                  <a:pos x="82" y="18"/>
                </a:cxn>
                <a:cxn ang="0">
                  <a:pos x="74" y="22"/>
                </a:cxn>
                <a:cxn ang="0">
                  <a:pos x="68" y="22"/>
                </a:cxn>
                <a:cxn ang="0">
                  <a:pos x="64" y="16"/>
                </a:cxn>
                <a:cxn ang="0">
                  <a:pos x="60" y="12"/>
                </a:cxn>
                <a:cxn ang="0">
                  <a:pos x="54" y="8"/>
                </a:cxn>
                <a:cxn ang="0">
                  <a:pos x="46" y="6"/>
                </a:cxn>
                <a:cxn ang="0">
                  <a:pos x="36" y="10"/>
                </a:cxn>
                <a:cxn ang="0">
                  <a:pos x="26" y="16"/>
                </a:cxn>
                <a:cxn ang="0">
                  <a:pos x="22" y="22"/>
                </a:cxn>
                <a:cxn ang="0">
                  <a:pos x="22" y="28"/>
                </a:cxn>
                <a:cxn ang="0">
                  <a:pos x="20" y="34"/>
                </a:cxn>
                <a:cxn ang="0">
                  <a:pos x="20" y="38"/>
                </a:cxn>
                <a:cxn ang="0">
                  <a:pos x="24" y="38"/>
                </a:cxn>
                <a:cxn ang="0">
                  <a:pos x="34" y="36"/>
                </a:cxn>
                <a:cxn ang="0">
                  <a:pos x="42" y="34"/>
                </a:cxn>
                <a:cxn ang="0">
                  <a:pos x="44" y="30"/>
                </a:cxn>
                <a:cxn ang="0">
                  <a:pos x="50" y="28"/>
                </a:cxn>
                <a:cxn ang="0">
                  <a:pos x="54" y="28"/>
                </a:cxn>
                <a:cxn ang="0">
                  <a:pos x="54" y="32"/>
                </a:cxn>
                <a:cxn ang="0">
                  <a:pos x="54" y="36"/>
                </a:cxn>
                <a:cxn ang="0">
                  <a:pos x="50" y="38"/>
                </a:cxn>
                <a:cxn ang="0">
                  <a:pos x="42" y="40"/>
                </a:cxn>
                <a:cxn ang="0">
                  <a:pos x="36" y="44"/>
                </a:cxn>
                <a:cxn ang="0">
                  <a:pos x="32" y="44"/>
                </a:cxn>
                <a:cxn ang="0">
                  <a:pos x="32" y="46"/>
                </a:cxn>
                <a:cxn ang="0">
                  <a:pos x="32" y="50"/>
                </a:cxn>
                <a:cxn ang="0">
                  <a:pos x="36" y="52"/>
                </a:cxn>
                <a:cxn ang="0">
                  <a:pos x="42" y="58"/>
                </a:cxn>
                <a:cxn ang="0">
                  <a:pos x="46" y="66"/>
                </a:cxn>
                <a:cxn ang="0">
                  <a:pos x="46" y="70"/>
                </a:cxn>
                <a:cxn ang="0">
                  <a:pos x="62" y="90"/>
                </a:cxn>
                <a:cxn ang="0">
                  <a:pos x="38" y="96"/>
                </a:cxn>
                <a:cxn ang="0">
                  <a:pos x="34" y="64"/>
                </a:cxn>
                <a:cxn ang="0">
                  <a:pos x="28" y="58"/>
                </a:cxn>
                <a:cxn ang="0">
                  <a:pos x="24" y="78"/>
                </a:cxn>
              </a:cxnLst>
              <a:rect l="0" t="0" r="r" b="b"/>
              <a:pathLst>
                <a:path w="82" h="96">
                  <a:moveTo>
                    <a:pt x="16" y="88"/>
                  </a:moveTo>
                  <a:lnTo>
                    <a:pt x="10" y="92"/>
                  </a:lnTo>
                  <a:lnTo>
                    <a:pt x="10" y="90"/>
                  </a:lnTo>
                  <a:lnTo>
                    <a:pt x="8" y="86"/>
                  </a:lnTo>
                  <a:lnTo>
                    <a:pt x="8" y="82"/>
                  </a:lnTo>
                  <a:lnTo>
                    <a:pt x="8" y="78"/>
                  </a:lnTo>
                  <a:lnTo>
                    <a:pt x="8" y="72"/>
                  </a:lnTo>
                  <a:lnTo>
                    <a:pt x="10" y="68"/>
                  </a:lnTo>
                  <a:lnTo>
                    <a:pt x="12" y="64"/>
                  </a:lnTo>
                  <a:lnTo>
                    <a:pt x="12" y="62"/>
                  </a:lnTo>
                  <a:lnTo>
                    <a:pt x="12" y="58"/>
                  </a:lnTo>
                  <a:lnTo>
                    <a:pt x="10" y="56"/>
                  </a:lnTo>
                  <a:lnTo>
                    <a:pt x="8" y="54"/>
                  </a:lnTo>
                  <a:lnTo>
                    <a:pt x="6" y="52"/>
                  </a:lnTo>
                  <a:lnTo>
                    <a:pt x="2" y="52"/>
                  </a:lnTo>
                  <a:lnTo>
                    <a:pt x="2" y="52"/>
                  </a:lnTo>
                  <a:lnTo>
                    <a:pt x="0" y="50"/>
                  </a:lnTo>
                  <a:lnTo>
                    <a:pt x="0" y="46"/>
                  </a:lnTo>
                  <a:lnTo>
                    <a:pt x="2" y="42"/>
                  </a:lnTo>
                  <a:lnTo>
                    <a:pt x="4" y="38"/>
                  </a:lnTo>
                  <a:lnTo>
                    <a:pt x="6" y="34"/>
                  </a:lnTo>
                  <a:lnTo>
                    <a:pt x="8" y="32"/>
                  </a:lnTo>
                  <a:lnTo>
                    <a:pt x="8" y="30"/>
                  </a:lnTo>
                  <a:lnTo>
                    <a:pt x="8" y="30"/>
                  </a:lnTo>
                  <a:lnTo>
                    <a:pt x="8" y="28"/>
                  </a:lnTo>
                  <a:lnTo>
                    <a:pt x="8" y="24"/>
                  </a:lnTo>
                  <a:lnTo>
                    <a:pt x="8" y="20"/>
                  </a:lnTo>
                  <a:lnTo>
                    <a:pt x="10" y="18"/>
                  </a:lnTo>
                  <a:lnTo>
                    <a:pt x="14" y="16"/>
                  </a:lnTo>
                  <a:lnTo>
                    <a:pt x="14" y="18"/>
                  </a:lnTo>
                  <a:lnTo>
                    <a:pt x="16" y="18"/>
                  </a:lnTo>
                  <a:lnTo>
                    <a:pt x="18" y="16"/>
                  </a:lnTo>
                  <a:lnTo>
                    <a:pt x="20" y="16"/>
                  </a:lnTo>
                  <a:lnTo>
                    <a:pt x="20" y="12"/>
                  </a:lnTo>
                  <a:lnTo>
                    <a:pt x="22" y="10"/>
                  </a:lnTo>
                  <a:lnTo>
                    <a:pt x="24" y="8"/>
                  </a:lnTo>
                  <a:lnTo>
                    <a:pt x="30" y="4"/>
                  </a:lnTo>
                  <a:lnTo>
                    <a:pt x="34" y="2"/>
                  </a:lnTo>
                  <a:lnTo>
                    <a:pt x="42" y="0"/>
                  </a:lnTo>
                  <a:lnTo>
                    <a:pt x="44" y="0"/>
                  </a:lnTo>
                  <a:lnTo>
                    <a:pt x="46" y="0"/>
                  </a:lnTo>
                  <a:lnTo>
                    <a:pt x="52" y="0"/>
                  </a:lnTo>
                  <a:lnTo>
                    <a:pt x="56" y="0"/>
                  </a:lnTo>
                  <a:lnTo>
                    <a:pt x="62" y="2"/>
                  </a:lnTo>
                  <a:lnTo>
                    <a:pt x="68" y="4"/>
                  </a:lnTo>
                  <a:lnTo>
                    <a:pt x="68" y="4"/>
                  </a:lnTo>
                  <a:lnTo>
                    <a:pt x="70" y="6"/>
                  </a:lnTo>
                  <a:lnTo>
                    <a:pt x="72" y="6"/>
                  </a:lnTo>
                  <a:lnTo>
                    <a:pt x="74" y="6"/>
                  </a:lnTo>
                  <a:lnTo>
                    <a:pt x="76" y="6"/>
                  </a:lnTo>
                  <a:lnTo>
                    <a:pt x="76" y="4"/>
                  </a:lnTo>
                  <a:lnTo>
                    <a:pt x="78" y="4"/>
                  </a:lnTo>
                  <a:lnTo>
                    <a:pt x="80" y="6"/>
                  </a:lnTo>
                  <a:lnTo>
                    <a:pt x="82" y="10"/>
                  </a:lnTo>
                  <a:lnTo>
                    <a:pt x="82" y="14"/>
                  </a:lnTo>
                  <a:lnTo>
                    <a:pt x="82" y="18"/>
                  </a:lnTo>
                  <a:lnTo>
                    <a:pt x="78" y="20"/>
                  </a:lnTo>
                  <a:lnTo>
                    <a:pt x="74" y="22"/>
                  </a:lnTo>
                  <a:lnTo>
                    <a:pt x="72" y="22"/>
                  </a:lnTo>
                  <a:lnTo>
                    <a:pt x="68" y="22"/>
                  </a:lnTo>
                  <a:lnTo>
                    <a:pt x="66" y="20"/>
                  </a:lnTo>
                  <a:lnTo>
                    <a:pt x="64" y="16"/>
                  </a:lnTo>
                  <a:lnTo>
                    <a:pt x="62" y="14"/>
                  </a:lnTo>
                  <a:lnTo>
                    <a:pt x="60" y="12"/>
                  </a:lnTo>
                  <a:lnTo>
                    <a:pt x="58" y="10"/>
                  </a:lnTo>
                  <a:lnTo>
                    <a:pt x="54" y="8"/>
                  </a:lnTo>
                  <a:lnTo>
                    <a:pt x="50" y="8"/>
                  </a:lnTo>
                  <a:lnTo>
                    <a:pt x="46" y="6"/>
                  </a:lnTo>
                  <a:lnTo>
                    <a:pt x="40" y="8"/>
                  </a:lnTo>
                  <a:lnTo>
                    <a:pt x="36" y="10"/>
                  </a:lnTo>
                  <a:lnTo>
                    <a:pt x="30" y="14"/>
                  </a:lnTo>
                  <a:lnTo>
                    <a:pt x="26" y="16"/>
                  </a:lnTo>
                  <a:lnTo>
                    <a:pt x="24" y="18"/>
                  </a:lnTo>
                  <a:lnTo>
                    <a:pt x="22" y="22"/>
                  </a:lnTo>
                  <a:lnTo>
                    <a:pt x="22" y="24"/>
                  </a:lnTo>
                  <a:lnTo>
                    <a:pt x="22" y="28"/>
                  </a:lnTo>
                  <a:lnTo>
                    <a:pt x="22" y="30"/>
                  </a:lnTo>
                  <a:lnTo>
                    <a:pt x="20" y="34"/>
                  </a:lnTo>
                  <a:lnTo>
                    <a:pt x="20" y="36"/>
                  </a:lnTo>
                  <a:lnTo>
                    <a:pt x="20" y="38"/>
                  </a:lnTo>
                  <a:lnTo>
                    <a:pt x="20" y="38"/>
                  </a:lnTo>
                  <a:lnTo>
                    <a:pt x="24" y="38"/>
                  </a:lnTo>
                  <a:lnTo>
                    <a:pt x="28" y="36"/>
                  </a:lnTo>
                  <a:lnTo>
                    <a:pt x="34" y="36"/>
                  </a:lnTo>
                  <a:lnTo>
                    <a:pt x="40" y="36"/>
                  </a:lnTo>
                  <a:lnTo>
                    <a:pt x="42" y="34"/>
                  </a:lnTo>
                  <a:lnTo>
                    <a:pt x="44" y="32"/>
                  </a:lnTo>
                  <a:lnTo>
                    <a:pt x="44" y="30"/>
                  </a:lnTo>
                  <a:lnTo>
                    <a:pt x="48" y="28"/>
                  </a:lnTo>
                  <a:lnTo>
                    <a:pt x="50" y="28"/>
                  </a:lnTo>
                  <a:lnTo>
                    <a:pt x="52" y="28"/>
                  </a:lnTo>
                  <a:lnTo>
                    <a:pt x="54" y="28"/>
                  </a:lnTo>
                  <a:lnTo>
                    <a:pt x="54" y="30"/>
                  </a:lnTo>
                  <a:lnTo>
                    <a:pt x="54" y="32"/>
                  </a:lnTo>
                  <a:lnTo>
                    <a:pt x="54" y="34"/>
                  </a:lnTo>
                  <a:lnTo>
                    <a:pt x="54" y="36"/>
                  </a:lnTo>
                  <a:lnTo>
                    <a:pt x="52" y="38"/>
                  </a:lnTo>
                  <a:lnTo>
                    <a:pt x="50" y="38"/>
                  </a:lnTo>
                  <a:lnTo>
                    <a:pt x="46" y="40"/>
                  </a:lnTo>
                  <a:lnTo>
                    <a:pt x="42" y="40"/>
                  </a:lnTo>
                  <a:lnTo>
                    <a:pt x="38" y="42"/>
                  </a:lnTo>
                  <a:lnTo>
                    <a:pt x="36" y="44"/>
                  </a:lnTo>
                  <a:lnTo>
                    <a:pt x="32" y="44"/>
                  </a:lnTo>
                  <a:lnTo>
                    <a:pt x="32" y="44"/>
                  </a:lnTo>
                  <a:lnTo>
                    <a:pt x="32" y="46"/>
                  </a:lnTo>
                  <a:lnTo>
                    <a:pt x="32" y="46"/>
                  </a:lnTo>
                  <a:lnTo>
                    <a:pt x="30" y="48"/>
                  </a:lnTo>
                  <a:lnTo>
                    <a:pt x="32" y="50"/>
                  </a:lnTo>
                  <a:lnTo>
                    <a:pt x="32" y="50"/>
                  </a:lnTo>
                  <a:lnTo>
                    <a:pt x="36" y="52"/>
                  </a:lnTo>
                  <a:lnTo>
                    <a:pt x="40" y="54"/>
                  </a:lnTo>
                  <a:lnTo>
                    <a:pt x="42" y="58"/>
                  </a:lnTo>
                  <a:lnTo>
                    <a:pt x="44" y="62"/>
                  </a:lnTo>
                  <a:lnTo>
                    <a:pt x="46" y="66"/>
                  </a:lnTo>
                  <a:lnTo>
                    <a:pt x="46" y="68"/>
                  </a:lnTo>
                  <a:lnTo>
                    <a:pt x="46" y="70"/>
                  </a:lnTo>
                  <a:lnTo>
                    <a:pt x="58" y="76"/>
                  </a:lnTo>
                  <a:lnTo>
                    <a:pt x="62" y="90"/>
                  </a:lnTo>
                  <a:lnTo>
                    <a:pt x="46" y="92"/>
                  </a:lnTo>
                  <a:lnTo>
                    <a:pt x="38" y="96"/>
                  </a:lnTo>
                  <a:lnTo>
                    <a:pt x="34" y="80"/>
                  </a:lnTo>
                  <a:lnTo>
                    <a:pt x="34" y="64"/>
                  </a:lnTo>
                  <a:lnTo>
                    <a:pt x="32" y="62"/>
                  </a:lnTo>
                  <a:lnTo>
                    <a:pt x="28" y="58"/>
                  </a:lnTo>
                  <a:lnTo>
                    <a:pt x="24" y="58"/>
                  </a:lnTo>
                  <a:lnTo>
                    <a:pt x="24" y="78"/>
                  </a:lnTo>
                  <a:lnTo>
                    <a:pt x="16" y="8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5" name="Freeform 135"/>
            <p:cNvSpPr>
              <a:spLocks/>
            </p:cNvSpPr>
            <p:nvPr/>
          </p:nvSpPr>
          <p:spPr bwMode="gray">
            <a:xfrm>
              <a:off x="2047" y="3042"/>
              <a:ext cx="136" cy="148"/>
            </a:xfrm>
            <a:custGeom>
              <a:avLst/>
              <a:gdLst/>
              <a:ahLst/>
              <a:cxnLst>
                <a:cxn ang="0">
                  <a:pos x="2" y="2"/>
                </a:cxn>
                <a:cxn ang="0">
                  <a:pos x="8" y="4"/>
                </a:cxn>
                <a:cxn ang="0">
                  <a:pos x="18" y="2"/>
                </a:cxn>
                <a:cxn ang="0">
                  <a:pos x="24" y="0"/>
                </a:cxn>
                <a:cxn ang="0">
                  <a:pos x="32" y="4"/>
                </a:cxn>
                <a:cxn ang="0">
                  <a:pos x="38" y="14"/>
                </a:cxn>
                <a:cxn ang="0">
                  <a:pos x="42" y="18"/>
                </a:cxn>
                <a:cxn ang="0">
                  <a:pos x="42" y="20"/>
                </a:cxn>
                <a:cxn ang="0">
                  <a:pos x="66" y="42"/>
                </a:cxn>
                <a:cxn ang="0">
                  <a:pos x="72" y="42"/>
                </a:cxn>
                <a:cxn ang="0">
                  <a:pos x="92" y="60"/>
                </a:cxn>
                <a:cxn ang="0">
                  <a:pos x="110" y="74"/>
                </a:cxn>
                <a:cxn ang="0">
                  <a:pos x="108" y="74"/>
                </a:cxn>
                <a:cxn ang="0">
                  <a:pos x="104" y="76"/>
                </a:cxn>
                <a:cxn ang="0">
                  <a:pos x="104" y="78"/>
                </a:cxn>
                <a:cxn ang="0">
                  <a:pos x="114" y="88"/>
                </a:cxn>
                <a:cxn ang="0">
                  <a:pos x="126" y="100"/>
                </a:cxn>
                <a:cxn ang="0">
                  <a:pos x="128" y="102"/>
                </a:cxn>
                <a:cxn ang="0">
                  <a:pos x="132" y="108"/>
                </a:cxn>
                <a:cxn ang="0">
                  <a:pos x="136" y="116"/>
                </a:cxn>
                <a:cxn ang="0">
                  <a:pos x="134" y="116"/>
                </a:cxn>
                <a:cxn ang="0">
                  <a:pos x="134" y="120"/>
                </a:cxn>
                <a:cxn ang="0">
                  <a:pos x="136" y="128"/>
                </a:cxn>
                <a:cxn ang="0">
                  <a:pos x="136" y="132"/>
                </a:cxn>
                <a:cxn ang="0">
                  <a:pos x="136" y="140"/>
                </a:cxn>
                <a:cxn ang="0">
                  <a:pos x="132" y="146"/>
                </a:cxn>
                <a:cxn ang="0">
                  <a:pos x="126" y="148"/>
                </a:cxn>
                <a:cxn ang="0">
                  <a:pos x="122" y="148"/>
                </a:cxn>
                <a:cxn ang="0">
                  <a:pos x="100" y="138"/>
                </a:cxn>
                <a:cxn ang="0">
                  <a:pos x="82" y="116"/>
                </a:cxn>
                <a:cxn ang="0">
                  <a:pos x="62" y="88"/>
                </a:cxn>
                <a:cxn ang="0">
                  <a:pos x="52" y="68"/>
                </a:cxn>
                <a:cxn ang="0">
                  <a:pos x="44" y="60"/>
                </a:cxn>
                <a:cxn ang="0">
                  <a:pos x="40" y="54"/>
                </a:cxn>
                <a:cxn ang="0">
                  <a:pos x="34" y="46"/>
                </a:cxn>
                <a:cxn ang="0">
                  <a:pos x="14" y="18"/>
                </a:cxn>
                <a:cxn ang="0">
                  <a:pos x="12" y="16"/>
                </a:cxn>
                <a:cxn ang="0">
                  <a:pos x="6" y="12"/>
                </a:cxn>
                <a:cxn ang="0">
                  <a:pos x="0" y="6"/>
                </a:cxn>
                <a:cxn ang="0">
                  <a:pos x="0" y="0"/>
                </a:cxn>
              </a:cxnLst>
              <a:rect l="0" t="0" r="r" b="b"/>
              <a:pathLst>
                <a:path w="136" h="148">
                  <a:moveTo>
                    <a:pt x="0" y="0"/>
                  </a:moveTo>
                  <a:lnTo>
                    <a:pt x="2" y="2"/>
                  </a:lnTo>
                  <a:lnTo>
                    <a:pt x="4" y="2"/>
                  </a:lnTo>
                  <a:lnTo>
                    <a:pt x="8" y="4"/>
                  </a:lnTo>
                  <a:lnTo>
                    <a:pt x="12" y="4"/>
                  </a:lnTo>
                  <a:lnTo>
                    <a:pt x="18" y="2"/>
                  </a:lnTo>
                  <a:lnTo>
                    <a:pt x="20" y="2"/>
                  </a:lnTo>
                  <a:lnTo>
                    <a:pt x="24" y="0"/>
                  </a:lnTo>
                  <a:lnTo>
                    <a:pt x="28" y="2"/>
                  </a:lnTo>
                  <a:lnTo>
                    <a:pt x="32" y="4"/>
                  </a:lnTo>
                  <a:lnTo>
                    <a:pt x="36" y="8"/>
                  </a:lnTo>
                  <a:lnTo>
                    <a:pt x="38" y="14"/>
                  </a:lnTo>
                  <a:lnTo>
                    <a:pt x="40" y="16"/>
                  </a:lnTo>
                  <a:lnTo>
                    <a:pt x="42" y="18"/>
                  </a:lnTo>
                  <a:lnTo>
                    <a:pt x="42" y="20"/>
                  </a:lnTo>
                  <a:lnTo>
                    <a:pt x="42" y="20"/>
                  </a:lnTo>
                  <a:lnTo>
                    <a:pt x="42" y="20"/>
                  </a:lnTo>
                  <a:lnTo>
                    <a:pt x="66" y="42"/>
                  </a:lnTo>
                  <a:lnTo>
                    <a:pt x="68" y="40"/>
                  </a:lnTo>
                  <a:lnTo>
                    <a:pt x="72" y="42"/>
                  </a:lnTo>
                  <a:lnTo>
                    <a:pt x="82" y="50"/>
                  </a:lnTo>
                  <a:lnTo>
                    <a:pt x="92" y="60"/>
                  </a:lnTo>
                  <a:lnTo>
                    <a:pt x="104" y="68"/>
                  </a:lnTo>
                  <a:lnTo>
                    <a:pt x="110" y="74"/>
                  </a:lnTo>
                  <a:lnTo>
                    <a:pt x="108" y="74"/>
                  </a:lnTo>
                  <a:lnTo>
                    <a:pt x="108" y="74"/>
                  </a:lnTo>
                  <a:lnTo>
                    <a:pt x="106" y="74"/>
                  </a:lnTo>
                  <a:lnTo>
                    <a:pt x="104" y="76"/>
                  </a:lnTo>
                  <a:lnTo>
                    <a:pt x="102" y="76"/>
                  </a:lnTo>
                  <a:lnTo>
                    <a:pt x="104" y="78"/>
                  </a:lnTo>
                  <a:lnTo>
                    <a:pt x="106" y="82"/>
                  </a:lnTo>
                  <a:lnTo>
                    <a:pt x="114" y="88"/>
                  </a:lnTo>
                  <a:lnTo>
                    <a:pt x="114" y="100"/>
                  </a:lnTo>
                  <a:lnTo>
                    <a:pt x="126" y="100"/>
                  </a:lnTo>
                  <a:lnTo>
                    <a:pt x="126" y="100"/>
                  </a:lnTo>
                  <a:lnTo>
                    <a:pt x="128" y="102"/>
                  </a:lnTo>
                  <a:lnTo>
                    <a:pt x="130" y="104"/>
                  </a:lnTo>
                  <a:lnTo>
                    <a:pt x="132" y="108"/>
                  </a:lnTo>
                  <a:lnTo>
                    <a:pt x="134" y="112"/>
                  </a:lnTo>
                  <a:lnTo>
                    <a:pt x="136" y="116"/>
                  </a:lnTo>
                  <a:lnTo>
                    <a:pt x="136" y="116"/>
                  </a:lnTo>
                  <a:lnTo>
                    <a:pt x="134" y="116"/>
                  </a:lnTo>
                  <a:lnTo>
                    <a:pt x="134" y="118"/>
                  </a:lnTo>
                  <a:lnTo>
                    <a:pt x="134" y="120"/>
                  </a:lnTo>
                  <a:lnTo>
                    <a:pt x="134" y="124"/>
                  </a:lnTo>
                  <a:lnTo>
                    <a:pt x="136" y="128"/>
                  </a:lnTo>
                  <a:lnTo>
                    <a:pt x="136" y="130"/>
                  </a:lnTo>
                  <a:lnTo>
                    <a:pt x="136" y="132"/>
                  </a:lnTo>
                  <a:lnTo>
                    <a:pt x="136" y="136"/>
                  </a:lnTo>
                  <a:lnTo>
                    <a:pt x="136" y="140"/>
                  </a:lnTo>
                  <a:lnTo>
                    <a:pt x="134" y="144"/>
                  </a:lnTo>
                  <a:lnTo>
                    <a:pt x="132" y="146"/>
                  </a:lnTo>
                  <a:lnTo>
                    <a:pt x="128" y="148"/>
                  </a:lnTo>
                  <a:lnTo>
                    <a:pt x="126" y="148"/>
                  </a:lnTo>
                  <a:lnTo>
                    <a:pt x="122" y="148"/>
                  </a:lnTo>
                  <a:lnTo>
                    <a:pt x="122" y="148"/>
                  </a:lnTo>
                  <a:lnTo>
                    <a:pt x="102" y="142"/>
                  </a:lnTo>
                  <a:lnTo>
                    <a:pt x="100" y="138"/>
                  </a:lnTo>
                  <a:lnTo>
                    <a:pt x="92" y="128"/>
                  </a:lnTo>
                  <a:lnTo>
                    <a:pt x="82" y="116"/>
                  </a:lnTo>
                  <a:lnTo>
                    <a:pt x="72" y="102"/>
                  </a:lnTo>
                  <a:lnTo>
                    <a:pt x="62" y="88"/>
                  </a:lnTo>
                  <a:lnTo>
                    <a:pt x="56" y="78"/>
                  </a:lnTo>
                  <a:lnTo>
                    <a:pt x="52" y="68"/>
                  </a:lnTo>
                  <a:lnTo>
                    <a:pt x="44" y="62"/>
                  </a:lnTo>
                  <a:lnTo>
                    <a:pt x="44" y="60"/>
                  </a:lnTo>
                  <a:lnTo>
                    <a:pt x="42" y="58"/>
                  </a:lnTo>
                  <a:lnTo>
                    <a:pt x="40" y="54"/>
                  </a:lnTo>
                  <a:lnTo>
                    <a:pt x="38" y="50"/>
                  </a:lnTo>
                  <a:lnTo>
                    <a:pt x="34" y="46"/>
                  </a:lnTo>
                  <a:lnTo>
                    <a:pt x="32" y="42"/>
                  </a:lnTo>
                  <a:lnTo>
                    <a:pt x="14" y="18"/>
                  </a:lnTo>
                  <a:lnTo>
                    <a:pt x="14" y="18"/>
                  </a:lnTo>
                  <a:lnTo>
                    <a:pt x="12" y="16"/>
                  </a:lnTo>
                  <a:lnTo>
                    <a:pt x="8" y="14"/>
                  </a:lnTo>
                  <a:lnTo>
                    <a:pt x="6" y="12"/>
                  </a:lnTo>
                  <a:lnTo>
                    <a:pt x="2" y="8"/>
                  </a:lnTo>
                  <a:lnTo>
                    <a:pt x="0" y="6"/>
                  </a:lnTo>
                  <a:lnTo>
                    <a:pt x="0" y="2"/>
                  </a:lnTo>
                  <a:lnTo>
                    <a:pt x="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6" name="Freeform 136"/>
            <p:cNvSpPr>
              <a:spLocks/>
            </p:cNvSpPr>
            <p:nvPr/>
          </p:nvSpPr>
          <p:spPr bwMode="gray">
            <a:xfrm>
              <a:off x="2179" y="3194"/>
              <a:ext cx="116" cy="32"/>
            </a:xfrm>
            <a:custGeom>
              <a:avLst/>
              <a:gdLst/>
              <a:ahLst/>
              <a:cxnLst>
                <a:cxn ang="0">
                  <a:pos x="50" y="22"/>
                </a:cxn>
                <a:cxn ang="0">
                  <a:pos x="22" y="22"/>
                </a:cxn>
                <a:cxn ang="0">
                  <a:pos x="0" y="10"/>
                </a:cxn>
                <a:cxn ang="0">
                  <a:pos x="2" y="4"/>
                </a:cxn>
                <a:cxn ang="0">
                  <a:pos x="2" y="4"/>
                </a:cxn>
                <a:cxn ang="0">
                  <a:pos x="6" y="2"/>
                </a:cxn>
                <a:cxn ang="0">
                  <a:pos x="10" y="0"/>
                </a:cxn>
                <a:cxn ang="0">
                  <a:pos x="14" y="0"/>
                </a:cxn>
                <a:cxn ang="0">
                  <a:pos x="20" y="0"/>
                </a:cxn>
                <a:cxn ang="0">
                  <a:pos x="26" y="0"/>
                </a:cxn>
                <a:cxn ang="0">
                  <a:pos x="56" y="8"/>
                </a:cxn>
                <a:cxn ang="0">
                  <a:pos x="58" y="8"/>
                </a:cxn>
                <a:cxn ang="0">
                  <a:pos x="62" y="6"/>
                </a:cxn>
                <a:cxn ang="0">
                  <a:pos x="66" y="6"/>
                </a:cxn>
                <a:cxn ang="0">
                  <a:pos x="72" y="6"/>
                </a:cxn>
                <a:cxn ang="0">
                  <a:pos x="80" y="6"/>
                </a:cxn>
                <a:cxn ang="0">
                  <a:pos x="84" y="8"/>
                </a:cxn>
                <a:cxn ang="0">
                  <a:pos x="90" y="12"/>
                </a:cxn>
                <a:cxn ang="0">
                  <a:pos x="96" y="14"/>
                </a:cxn>
                <a:cxn ang="0">
                  <a:pos x="102" y="16"/>
                </a:cxn>
                <a:cxn ang="0">
                  <a:pos x="108" y="18"/>
                </a:cxn>
                <a:cxn ang="0">
                  <a:pos x="110" y="20"/>
                </a:cxn>
                <a:cxn ang="0">
                  <a:pos x="112" y="20"/>
                </a:cxn>
                <a:cxn ang="0">
                  <a:pos x="112" y="20"/>
                </a:cxn>
                <a:cxn ang="0">
                  <a:pos x="114" y="22"/>
                </a:cxn>
                <a:cxn ang="0">
                  <a:pos x="114" y="24"/>
                </a:cxn>
                <a:cxn ang="0">
                  <a:pos x="116" y="28"/>
                </a:cxn>
                <a:cxn ang="0">
                  <a:pos x="114" y="30"/>
                </a:cxn>
                <a:cxn ang="0">
                  <a:pos x="114" y="32"/>
                </a:cxn>
                <a:cxn ang="0">
                  <a:pos x="110" y="32"/>
                </a:cxn>
                <a:cxn ang="0">
                  <a:pos x="100" y="32"/>
                </a:cxn>
                <a:cxn ang="0">
                  <a:pos x="88" y="30"/>
                </a:cxn>
                <a:cxn ang="0">
                  <a:pos x="76" y="30"/>
                </a:cxn>
                <a:cxn ang="0">
                  <a:pos x="72" y="28"/>
                </a:cxn>
                <a:cxn ang="0">
                  <a:pos x="50" y="22"/>
                </a:cxn>
              </a:cxnLst>
              <a:rect l="0" t="0" r="r" b="b"/>
              <a:pathLst>
                <a:path w="116" h="32">
                  <a:moveTo>
                    <a:pt x="50" y="22"/>
                  </a:moveTo>
                  <a:lnTo>
                    <a:pt x="22" y="22"/>
                  </a:lnTo>
                  <a:lnTo>
                    <a:pt x="0" y="10"/>
                  </a:lnTo>
                  <a:lnTo>
                    <a:pt x="2" y="4"/>
                  </a:lnTo>
                  <a:lnTo>
                    <a:pt x="2" y="4"/>
                  </a:lnTo>
                  <a:lnTo>
                    <a:pt x="6" y="2"/>
                  </a:lnTo>
                  <a:lnTo>
                    <a:pt x="10" y="0"/>
                  </a:lnTo>
                  <a:lnTo>
                    <a:pt x="14" y="0"/>
                  </a:lnTo>
                  <a:lnTo>
                    <a:pt x="20" y="0"/>
                  </a:lnTo>
                  <a:lnTo>
                    <a:pt x="26" y="0"/>
                  </a:lnTo>
                  <a:lnTo>
                    <a:pt x="56" y="8"/>
                  </a:lnTo>
                  <a:lnTo>
                    <a:pt x="58" y="8"/>
                  </a:lnTo>
                  <a:lnTo>
                    <a:pt x="62" y="6"/>
                  </a:lnTo>
                  <a:lnTo>
                    <a:pt x="66" y="6"/>
                  </a:lnTo>
                  <a:lnTo>
                    <a:pt x="72" y="6"/>
                  </a:lnTo>
                  <a:lnTo>
                    <a:pt x="80" y="6"/>
                  </a:lnTo>
                  <a:lnTo>
                    <a:pt x="84" y="8"/>
                  </a:lnTo>
                  <a:lnTo>
                    <a:pt x="90" y="12"/>
                  </a:lnTo>
                  <a:lnTo>
                    <a:pt x="96" y="14"/>
                  </a:lnTo>
                  <a:lnTo>
                    <a:pt x="102" y="16"/>
                  </a:lnTo>
                  <a:lnTo>
                    <a:pt x="108" y="18"/>
                  </a:lnTo>
                  <a:lnTo>
                    <a:pt x="110" y="20"/>
                  </a:lnTo>
                  <a:lnTo>
                    <a:pt x="112" y="20"/>
                  </a:lnTo>
                  <a:lnTo>
                    <a:pt x="112" y="20"/>
                  </a:lnTo>
                  <a:lnTo>
                    <a:pt x="114" y="22"/>
                  </a:lnTo>
                  <a:lnTo>
                    <a:pt x="114" y="24"/>
                  </a:lnTo>
                  <a:lnTo>
                    <a:pt x="116" y="28"/>
                  </a:lnTo>
                  <a:lnTo>
                    <a:pt x="114" y="30"/>
                  </a:lnTo>
                  <a:lnTo>
                    <a:pt x="114" y="32"/>
                  </a:lnTo>
                  <a:lnTo>
                    <a:pt x="110" y="32"/>
                  </a:lnTo>
                  <a:lnTo>
                    <a:pt x="100" y="32"/>
                  </a:lnTo>
                  <a:lnTo>
                    <a:pt x="88" y="30"/>
                  </a:lnTo>
                  <a:lnTo>
                    <a:pt x="76" y="30"/>
                  </a:lnTo>
                  <a:lnTo>
                    <a:pt x="72" y="28"/>
                  </a:lnTo>
                  <a:lnTo>
                    <a:pt x="50" y="2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7" name="Freeform 137"/>
            <p:cNvSpPr>
              <a:spLocks/>
            </p:cNvSpPr>
            <p:nvPr/>
          </p:nvSpPr>
          <p:spPr bwMode="gray">
            <a:xfrm>
              <a:off x="4551" y="3258"/>
              <a:ext cx="176" cy="204"/>
            </a:xfrm>
            <a:custGeom>
              <a:avLst/>
              <a:gdLst/>
              <a:ahLst/>
              <a:cxnLst>
                <a:cxn ang="0">
                  <a:pos x="2" y="94"/>
                </a:cxn>
                <a:cxn ang="0">
                  <a:pos x="8" y="90"/>
                </a:cxn>
                <a:cxn ang="0">
                  <a:pos x="22" y="84"/>
                </a:cxn>
                <a:cxn ang="0">
                  <a:pos x="28" y="80"/>
                </a:cxn>
                <a:cxn ang="0">
                  <a:pos x="26" y="70"/>
                </a:cxn>
                <a:cxn ang="0">
                  <a:pos x="24" y="66"/>
                </a:cxn>
                <a:cxn ang="0">
                  <a:pos x="24" y="52"/>
                </a:cxn>
                <a:cxn ang="0">
                  <a:pos x="28" y="44"/>
                </a:cxn>
                <a:cxn ang="0">
                  <a:pos x="26" y="36"/>
                </a:cxn>
                <a:cxn ang="0">
                  <a:pos x="34" y="18"/>
                </a:cxn>
                <a:cxn ang="0">
                  <a:pos x="42" y="16"/>
                </a:cxn>
                <a:cxn ang="0">
                  <a:pos x="48" y="8"/>
                </a:cxn>
                <a:cxn ang="0">
                  <a:pos x="58" y="4"/>
                </a:cxn>
                <a:cxn ang="0">
                  <a:pos x="64" y="6"/>
                </a:cxn>
                <a:cxn ang="0">
                  <a:pos x="68" y="0"/>
                </a:cxn>
                <a:cxn ang="0">
                  <a:pos x="74" y="2"/>
                </a:cxn>
                <a:cxn ang="0">
                  <a:pos x="72" y="20"/>
                </a:cxn>
                <a:cxn ang="0">
                  <a:pos x="98" y="46"/>
                </a:cxn>
                <a:cxn ang="0">
                  <a:pos x="110" y="48"/>
                </a:cxn>
                <a:cxn ang="0">
                  <a:pos x="118" y="60"/>
                </a:cxn>
                <a:cxn ang="0">
                  <a:pos x="128" y="66"/>
                </a:cxn>
                <a:cxn ang="0">
                  <a:pos x="140" y="78"/>
                </a:cxn>
                <a:cxn ang="0">
                  <a:pos x="166" y="90"/>
                </a:cxn>
                <a:cxn ang="0">
                  <a:pos x="166" y="98"/>
                </a:cxn>
                <a:cxn ang="0">
                  <a:pos x="168" y="104"/>
                </a:cxn>
                <a:cxn ang="0">
                  <a:pos x="174" y="108"/>
                </a:cxn>
                <a:cxn ang="0">
                  <a:pos x="176" y="120"/>
                </a:cxn>
                <a:cxn ang="0">
                  <a:pos x="174" y="156"/>
                </a:cxn>
                <a:cxn ang="0">
                  <a:pos x="162" y="152"/>
                </a:cxn>
                <a:cxn ang="0">
                  <a:pos x="132" y="150"/>
                </a:cxn>
                <a:cxn ang="0">
                  <a:pos x="112" y="180"/>
                </a:cxn>
                <a:cxn ang="0">
                  <a:pos x="106" y="190"/>
                </a:cxn>
                <a:cxn ang="0">
                  <a:pos x="98" y="186"/>
                </a:cxn>
                <a:cxn ang="0">
                  <a:pos x="84" y="200"/>
                </a:cxn>
                <a:cxn ang="0">
                  <a:pos x="82" y="194"/>
                </a:cxn>
                <a:cxn ang="0">
                  <a:pos x="76" y="188"/>
                </a:cxn>
                <a:cxn ang="0">
                  <a:pos x="56" y="188"/>
                </a:cxn>
                <a:cxn ang="0">
                  <a:pos x="50" y="198"/>
                </a:cxn>
                <a:cxn ang="0">
                  <a:pos x="46" y="202"/>
                </a:cxn>
                <a:cxn ang="0">
                  <a:pos x="40" y="204"/>
                </a:cxn>
                <a:cxn ang="0">
                  <a:pos x="30" y="160"/>
                </a:cxn>
                <a:cxn ang="0">
                  <a:pos x="30" y="150"/>
                </a:cxn>
                <a:cxn ang="0">
                  <a:pos x="24" y="138"/>
                </a:cxn>
                <a:cxn ang="0">
                  <a:pos x="10" y="118"/>
                </a:cxn>
                <a:cxn ang="0">
                  <a:pos x="2" y="102"/>
                </a:cxn>
              </a:cxnLst>
              <a:rect l="0" t="0" r="r" b="b"/>
              <a:pathLst>
                <a:path w="176" h="204">
                  <a:moveTo>
                    <a:pt x="0" y="96"/>
                  </a:moveTo>
                  <a:lnTo>
                    <a:pt x="2" y="94"/>
                  </a:lnTo>
                  <a:lnTo>
                    <a:pt x="2" y="94"/>
                  </a:lnTo>
                  <a:lnTo>
                    <a:pt x="4" y="94"/>
                  </a:lnTo>
                  <a:lnTo>
                    <a:pt x="6" y="92"/>
                  </a:lnTo>
                  <a:lnTo>
                    <a:pt x="8" y="90"/>
                  </a:lnTo>
                  <a:lnTo>
                    <a:pt x="12" y="88"/>
                  </a:lnTo>
                  <a:lnTo>
                    <a:pt x="18" y="86"/>
                  </a:lnTo>
                  <a:lnTo>
                    <a:pt x="22" y="84"/>
                  </a:lnTo>
                  <a:lnTo>
                    <a:pt x="24" y="84"/>
                  </a:lnTo>
                  <a:lnTo>
                    <a:pt x="26" y="82"/>
                  </a:lnTo>
                  <a:lnTo>
                    <a:pt x="28" y="80"/>
                  </a:lnTo>
                  <a:lnTo>
                    <a:pt x="28" y="76"/>
                  </a:lnTo>
                  <a:lnTo>
                    <a:pt x="28" y="74"/>
                  </a:lnTo>
                  <a:lnTo>
                    <a:pt x="26" y="70"/>
                  </a:lnTo>
                  <a:lnTo>
                    <a:pt x="26" y="68"/>
                  </a:lnTo>
                  <a:lnTo>
                    <a:pt x="24" y="68"/>
                  </a:lnTo>
                  <a:lnTo>
                    <a:pt x="24" y="66"/>
                  </a:lnTo>
                  <a:lnTo>
                    <a:pt x="24" y="62"/>
                  </a:lnTo>
                  <a:lnTo>
                    <a:pt x="24" y="56"/>
                  </a:lnTo>
                  <a:lnTo>
                    <a:pt x="24" y="52"/>
                  </a:lnTo>
                  <a:lnTo>
                    <a:pt x="26" y="48"/>
                  </a:lnTo>
                  <a:lnTo>
                    <a:pt x="26" y="46"/>
                  </a:lnTo>
                  <a:lnTo>
                    <a:pt x="28" y="44"/>
                  </a:lnTo>
                  <a:lnTo>
                    <a:pt x="28" y="40"/>
                  </a:lnTo>
                  <a:lnTo>
                    <a:pt x="26" y="38"/>
                  </a:lnTo>
                  <a:lnTo>
                    <a:pt x="26" y="36"/>
                  </a:lnTo>
                  <a:lnTo>
                    <a:pt x="26" y="36"/>
                  </a:lnTo>
                  <a:lnTo>
                    <a:pt x="16" y="20"/>
                  </a:lnTo>
                  <a:lnTo>
                    <a:pt x="34" y="18"/>
                  </a:lnTo>
                  <a:lnTo>
                    <a:pt x="36" y="18"/>
                  </a:lnTo>
                  <a:lnTo>
                    <a:pt x="38" y="18"/>
                  </a:lnTo>
                  <a:lnTo>
                    <a:pt x="42" y="16"/>
                  </a:lnTo>
                  <a:lnTo>
                    <a:pt x="44" y="12"/>
                  </a:lnTo>
                  <a:lnTo>
                    <a:pt x="46" y="10"/>
                  </a:lnTo>
                  <a:lnTo>
                    <a:pt x="48" y="8"/>
                  </a:lnTo>
                  <a:lnTo>
                    <a:pt x="52" y="6"/>
                  </a:lnTo>
                  <a:lnTo>
                    <a:pt x="54" y="4"/>
                  </a:lnTo>
                  <a:lnTo>
                    <a:pt x="58" y="4"/>
                  </a:lnTo>
                  <a:lnTo>
                    <a:pt x="60" y="6"/>
                  </a:lnTo>
                  <a:lnTo>
                    <a:pt x="62" y="6"/>
                  </a:lnTo>
                  <a:lnTo>
                    <a:pt x="64" y="6"/>
                  </a:lnTo>
                  <a:lnTo>
                    <a:pt x="66" y="4"/>
                  </a:lnTo>
                  <a:lnTo>
                    <a:pt x="66" y="2"/>
                  </a:lnTo>
                  <a:lnTo>
                    <a:pt x="68" y="0"/>
                  </a:lnTo>
                  <a:lnTo>
                    <a:pt x="70" y="0"/>
                  </a:lnTo>
                  <a:lnTo>
                    <a:pt x="72" y="0"/>
                  </a:lnTo>
                  <a:lnTo>
                    <a:pt x="74" y="2"/>
                  </a:lnTo>
                  <a:lnTo>
                    <a:pt x="74" y="6"/>
                  </a:lnTo>
                  <a:lnTo>
                    <a:pt x="72" y="10"/>
                  </a:lnTo>
                  <a:lnTo>
                    <a:pt x="72" y="20"/>
                  </a:lnTo>
                  <a:lnTo>
                    <a:pt x="76" y="32"/>
                  </a:lnTo>
                  <a:lnTo>
                    <a:pt x="86" y="42"/>
                  </a:lnTo>
                  <a:lnTo>
                    <a:pt x="98" y="46"/>
                  </a:lnTo>
                  <a:lnTo>
                    <a:pt x="108" y="44"/>
                  </a:lnTo>
                  <a:lnTo>
                    <a:pt x="108" y="46"/>
                  </a:lnTo>
                  <a:lnTo>
                    <a:pt x="110" y="48"/>
                  </a:lnTo>
                  <a:lnTo>
                    <a:pt x="112" y="52"/>
                  </a:lnTo>
                  <a:lnTo>
                    <a:pt x="114" y="56"/>
                  </a:lnTo>
                  <a:lnTo>
                    <a:pt x="118" y="60"/>
                  </a:lnTo>
                  <a:lnTo>
                    <a:pt x="124" y="62"/>
                  </a:lnTo>
                  <a:lnTo>
                    <a:pt x="124" y="62"/>
                  </a:lnTo>
                  <a:lnTo>
                    <a:pt x="128" y="66"/>
                  </a:lnTo>
                  <a:lnTo>
                    <a:pt x="132" y="68"/>
                  </a:lnTo>
                  <a:lnTo>
                    <a:pt x="136" y="72"/>
                  </a:lnTo>
                  <a:lnTo>
                    <a:pt x="140" y="78"/>
                  </a:lnTo>
                  <a:lnTo>
                    <a:pt x="142" y="82"/>
                  </a:lnTo>
                  <a:lnTo>
                    <a:pt x="144" y="88"/>
                  </a:lnTo>
                  <a:lnTo>
                    <a:pt x="166" y="90"/>
                  </a:lnTo>
                  <a:lnTo>
                    <a:pt x="166" y="92"/>
                  </a:lnTo>
                  <a:lnTo>
                    <a:pt x="166" y="94"/>
                  </a:lnTo>
                  <a:lnTo>
                    <a:pt x="166" y="98"/>
                  </a:lnTo>
                  <a:lnTo>
                    <a:pt x="166" y="102"/>
                  </a:lnTo>
                  <a:lnTo>
                    <a:pt x="168" y="104"/>
                  </a:lnTo>
                  <a:lnTo>
                    <a:pt x="168" y="104"/>
                  </a:lnTo>
                  <a:lnTo>
                    <a:pt x="170" y="106"/>
                  </a:lnTo>
                  <a:lnTo>
                    <a:pt x="172" y="106"/>
                  </a:lnTo>
                  <a:lnTo>
                    <a:pt x="174" y="108"/>
                  </a:lnTo>
                  <a:lnTo>
                    <a:pt x="176" y="112"/>
                  </a:lnTo>
                  <a:lnTo>
                    <a:pt x="176" y="116"/>
                  </a:lnTo>
                  <a:lnTo>
                    <a:pt x="176" y="120"/>
                  </a:lnTo>
                  <a:lnTo>
                    <a:pt x="176" y="132"/>
                  </a:lnTo>
                  <a:lnTo>
                    <a:pt x="176" y="144"/>
                  </a:lnTo>
                  <a:lnTo>
                    <a:pt x="174" y="156"/>
                  </a:lnTo>
                  <a:lnTo>
                    <a:pt x="172" y="162"/>
                  </a:lnTo>
                  <a:lnTo>
                    <a:pt x="170" y="160"/>
                  </a:lnTo>
                  <a:lnTo>
                    <a:pt x="162" y="152"/>
                  </a:lnTo>
                  <a:lnTo>
                    <a:pt x="150" y="148"/>
                  </a:lnTo>
                  <a:lnTo>
                    <a:pt x="136" y="148"/>
                  </a:lnTo>
                  <a:lnTo>
                    <a:pt x="132" y="150"/>
                  </a:lnTo>
                  <a:lnTo>
                    <a:pt x="126" y="158"/>
                  </a:lnTo>
                  <a:lnTo>
                    <a:pt x="116" y="168"/>
                  </a:lnTo>
                  <a:lnTo>
                    <a:pt x="112" y="180"/>
                  </a:lnTo>
                  <a:lnTo>
                    <a:pt x="108" y="192"/>
                  </a:lnTo>
                  <a:lnTo>
                    <a:pt x="108" y="190"/>
                  </a:lnTo>
                  <a:lnTo>
                    <a:pt x="106" y="190"/>
                  </a:lnTo>
                  <a:lnTo>
                    <a:pt x="104" y="188"/>
                  </a:lnTo>
                  <a:lnTo>
                    <a:pt x="102" y="186"/>
                  </a:lnTo>
                  <a:lnTo>
                    <a:pt x="98" y="186"/>
                  </a:lnTo>
                  <a:lnTo>
                    <a:pt x="94" y="188"/>
                  </a:lnTo>
                  <a:lnTo>
                    <a:pt x="88" y="192"/>
                  </a:lnTo>
                  <a:lnTo>
                    <a:pt x="84" y="200"/>
                  </a:lnTo>
                  <a:lnTo>
                    <a:pt x="84" y="200"/>
                  </a:lnTo>
                  <a:lnTo>
                    <a:pt x="82" y="196"/>
                  </a:lnTo>
                  <a:lnTo>
                    <a:pt x="82" y="194"/>
                  </a:lnTo>
                  <a:lnTo>
                    <a:pt x="80" y="192"/>
                  </a:lnTo>
                  <a:lnTo>
                    <a:pt x="78" y="188"/>
                  </a:lnTo>
                  <a:lnTo>
                    <a:pt x="76" y="188"/>
                  </a:lnTo>
                  <a:lnTo>
                    <a:pt x="58" y="184"/>
                  </a:lnTo>
                  <a:lnTo>
                    <a:pt x="58" y="186"/>
                  </a:lnTo>
                  <a:lnTo>
                    <a:pt x="56" y="188"/>
                  </a:lnTo>
                  <a:lnTo>
                    <a:pt x="54" y="192"/>
                  </a:lnTo>
                  <a:lnTo>
                    <a:pt x="52" y="194"/>
                  </a:lnTo>
                  <a:lnTo>
                    <a:pt x="50" y="198"/>
                  </a:lnTo>
                  <a:lnTo>
                    <a:pt x="48" y="198"/>
                  </a:lnTo>
                  <a:lnTo>
                    <a:pt x="46" y="200"/>
                  </a:lnTo>
                  <a:lnTo>
                    <a:pt x="46" y="202"/>
                  </a:lnTo>
                  <a:lnTo>
                    <a:pt x="44" y="202"/>
                  </a:lnTo>
                  <a:lnTo>
                    <a:pt x="42" y="204"/>
                  </a:lnTo>
                  <a:lnTo>
                    <a:pt x="40" y="204"/>
                  </a:lnTo>
                  <a:lnTo>
                    <a:pt x="38" y="202"/>
                  </a:lnTo>
                  <a:lnTo>
                    <a:pt x="34" y="180"/>
                  </a:lnTo>
                  <a:lnTo>
                    <a:pt x="30" y="160"/>
                  </a:lnTo>
                  <a:lnTo>
                    <a:pt x="30" y="158"/>
                  </a:lnTo>
                  <a:lnTo>
                    <a:pt x="30" y="154"/>
                  </a:lnTo>
                  <a:lnTo>
                    <a:pt x="30" y="150"/>
                  </a:lnTo>
                  <a:lnTo>
                    <a:pt x="28" y="144"/>
                  </a:lnTo>
                  <a:lnTo>
                    <a:pt x="26" y="140"/>
                  </a:lnTo>
                  <a:lnTo>
                    <a:pt x="24" y="138"/>
                  </a:lnTo>
                  <a:lnTo>
                    <a:pt x="12" y="122"/>
                  </a:lnTo>
                  <a:lnTo>
                    <a:pt x="12" y="120"/>
                  </a:lnTo>
                  <a:lnTo>
                    <a:pt x="10" y="118"/>
                  </a:lnTo>
                  <a:lnTo>
                    <a:pt x="6" y="114"/>
                  </a:lnTo>
                  <a:lnTo>
                    <a:pt x="4" y="108"/>
                  </a:lnTo>
                  <a:lnTo>
                    <a:pt x="2" y="102"/>
                  </a:lnTo>
                  <a:lnTo>
                    <a:pt x="0"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8" name="Freeform 138"/>
            <p:cNvSpPr>
              <a:spLocks/>
            </p:cNvSpPr>
            <p:nvPr/>
          </p:nvSpPr>
          <p:spPr bwMode="gray">
            <a:xfrm>
              <a:off x="4401" y="3118"/>
              <a:ext cx="178" cy="244"/>
            </a:xfrm>
            <a:custGeom>
              <a:avLst/>
              <a:gdLst/>
              <a:ahLst/>
              <a:cxnLst>
                <a:cxn ang="0">
                  <a:pos x="72" y="216"/>
                </a:cxn>
                <a:cxn ang="0">
                  <a:pos x="68" y="200"/>
                </a:cxn>
                <a:cxn ang="0">
                  <a:pos x="58" y="176"/>
                </a:cxn>
                <a:cxn ang="0">
                  <a:pos x="46" y="148"/>
                </a:cxn>
                <a:cxn ang="0">
                  <a:pos x="18" y="108"/>
                </a:cxn>
                <a:cxn ang="0">
                  <a:pos x="4" y="90"/>
                </a:cxn>
                <a:cxn ang="0">
                  <a:pos x="6" y="84"/>
                </a:cxn>
                <a:cxn ang="0">
                  <a:pos x="4" y="78"/>
                </a:cxn>
                <a:cxn ang="0">
                  <a:pos x="0" y="74"/>
                </a:cxn>
                <a:cxn ang="0">
                  <a:pos x="6" y="64"/>
                </a:cxn>
                <a:cxn ang="0">
                  <a:pos x="14" y="64"/>
                </a:cxn>
                <a:cxn ang="0">
                  <a:pos x="28" y="68"/>
                </a:cxn>
                <a:cxn ang="0">
                  <a:pos x="36" y="66"/>
                </a:cxn>
                <a:cxn ang="0">
                  <a:pos x="38" y="62"/>
                </a:cxn>
                <a:cxn ang="0">
                  <a:pos x="42" y="54"/>
                </a:cxn>
                <a:cxn ang="0">
                  <a:pos x="46" y="48"/>
                </a:cxn>
                <a:cxn ang="0">
                  <a:pos x="60" y="44"/>
                </a:cxn>
                <a:cxn ang="0">
                  <a:pos x="82" y="18"/>
                </a:cxn>
                <a:cxn ang="0">
                  <a:pos x="82" y="8"/>
                </a:cxn>
                <a:cxn ang="0">
                  <a:pos x="88" y="4"/>
                </a:cxn>
                <a:cxn ang="0">
                  <a:pos x="100" y="8"/>
                </a:cxn>
                <a:cxn ang="0">
                  <a:pos x="116" y="14"/>
                </a:cxn>
                <a:cxn ang="0">
                  <a:pos x="124" y="22"/>
                </a:cxn>
                <a:cxn ang="0">
                  <a:pos x="126" y="28"/>
                </a:cxn>
                <a:cxn ang="0">
                  <a:pos x="134" y="36"/>
                </a:cxn>
                <a:cxn ang="0">
                  <a:pos x="146" y="36"/>
                </a:cxn>
                <a:cxn ang="0">
                  <a:pos x="158" y="38"/>
                </a:cxn>
                <a:cxn ang="0">
                  <a:pos x="162" y="42"/>
                </a:cxn>
                <a:cxn ang="0">
                  <a:pos x="162" y="60"/>
                </a:cxn>
                <a:cxn ang="0">
                  <a:pos x="156" y="66"/>
                </a:cxn>
                <a:cxn ang="0">
                  <a:pos x="148" y="64"/>
                </a:cxn>
                <a:cxn ang="0">
                  <a:pos x="142" y="66"/>
                </a:cxn>
                <a:cxn ang="0">
                  <a:pos x="128" y="72"/>
                </a:cxn>
                <a:cxn ang="0">
                  <a:pos x="122" y="82"/>
                </a:cxn>
                <a:cxn ang="0">
                  <a:pos x="118" y="92"/>
                </a:cxn>
                <a:cxn ang="0">
                  <a:pos x="114" y="98"/>
                </a:cxn>
                <a:cxn ang="0">
                  <a:pos x="110" y="116"/>
                </a:cxn>
                <a:cxn ang="0">
                  <a:pos x="114" y="126"/>
                </a:cxn>
                <a:cxn ang="0">
                  <a:pos x="116" y="134"/>
                </a:cxn>
                <a:cxn ang="0">
                  <a:pos x="118" y="134"/>
                </a:cxn>
                <a:cxn ang="0">
                  <a:pos x="126" y="134"/>
                </a:cxn>
                <a:cxn ang="0">
                  <a:pos x="126" y="136"/>
                </a:cxn>
                <a:cxn ang="0">
                  <a:pos x="138" y="140"/>
                </a:cxn>
                <a:cxn ang="0">
                  <a:pos x="142" y="140"/>
                </a:cxn>
                <a:cxn ang="0">
                  <a:pos x="150" y="134"/>
                </a:cxn>
                <a:cxn ang="0">
                  <a:pos x="152" y="156"/>
                </a:cxn>
                <a:cxn ang="0">
                  <a:pos x="156" y="158"/>
                </a:cxn>
                <a:cxn ang="0">
                  <a:pos x="164" y="160"/>
                </a:cxn>
                <a:cxn ang="0">
                  <a:pos x="176" y="176"/>
                </a:cxn>
                <a:cxn ang="0">
                  <a:pos x="178" y="184"/>
                </a:cxn>
                <a:cxn ang="0">
                  <a:pos x="174" y="192"/>
                </a:cxn>
                <a:cxn ang="0">
                  <a:pos x="174" y="206"/>
                </a:cxn>
                <a:cxn ang="0">
                  <a:pos x="176" y="210"/>
                </a:cxn>
                <a:cxn ang="0">
                  <a:pos x="178" y="220"/>
                </a:cxn>
                <a:cxn ang="0">
                  <a:pos x="170" y="224"/>
                </a:cxn>
                <a:cxn ang="0">
                  <a:pos x="156" y="230"/>
                </a:cxn>
                <a:cxn ang="0">
                  <a:pos x="148" y="238"/>
                </a:cxn>
                <a:cxn ang="0">
                  <a:pos x="132" y="244"/>
                </a:cxn>
                <a:cxn ang="0">
                  <a:pos x="120" y="244"/>
                </a:cxn>
                <a:cxn ang="0">
                  <a:pos x="112" y="240"/>
                </a:cxn>
                <a:cxn ang="0">
                  <a:pos x="98" y="234"/>
                </a:cxn>
                <a:cxn ang="0">
                  <a:pos x="82" y="226"/>
                </a:cxn>
              </a:cxnLst>
              <a:rect l="0" t="0" r="r" b="b"/>
              <a:pathLst>
                <a:path w="178" h="244">
                  <a:moveTo>
                    <a:pt x="82" y="226"/>
                  </a:moveTo>
                  <a:lnTo>
                    <a:pt x="76" y="222"/>
                  </a:lnTo>
                  <a:lnTo>
                    <a:pt x="72" y="216"/>
                  </a:lnTo>
                  <a:lnTo>
                    <a:pt x="70" y="210"/>
                  </a:lnTo>
                  <a:lnTo>
                    <a:pt x="68" y="204"/>
                  </a:lnTo>
                  <a:lnTo>
                    <a:pt x="68" y="200"/>
                  </a:lnTo>
                  <a:lnTo>
                    <a:pt x="66" y="196"/>
                  </a:lnTo>
                  <a:lnTo>
                    <a:pt x="64" y="190"/>
                  </a:lnTo>
                  <a:lnTo>
                    <a:pt x="58" y="176"/>
                  </a:lnTo>
                  <a:lnTo>
                    <a:pt x="52" y="164"/>
                  </a:lnTo>
                  <a:lnTo>
                    <a:pt x="48" y="152"/>
                  </a:lnTo>
                  <a:lnTo>
                    <a:pt x="46" y="148"/>
                  </a:lnTo>
                  <a:lnTo>
                    <a:pt x="40" y="136"/>
                  </a:lnTo>
                  <a:lnTo>
                    <a:pt x="30" y="122"/>
                  </a:lnTo>
                  <a:lnTo>
                    <a:pt x="18" y="108"/>
                  </a:lnTo>
                  <a:lnTo>
                    <a:pt x="10" y="98"/>
                  </a:lnTo>
                  <a:lnTo>
                    <a:pt x="6" y="94"/>
                  </a:lnTo>
                  <a:lnTo>
                    <a:pt x="4" y="90"/>
                  </a:lnTo>
                  <a:lnTo>
                    <a:pt x="4" y="86"/>
                  </a:lnTo>
                  <a:lnTo>
                    <a:pt x="4" y="84"/>
                  </a:lnTo>
                  <a:lnTo>
                    <a:pt x="6" y="84"/>
                  </a:lnTo>
                  <a:lnTo>
                    <a:pt x="6" y="84"/>
                  </a:lnTo>
                  <a:lnTo>
                    <a:pt x="6" y="80"/>
                  </a:lnTo>
                  <a:lnTo>
                    <a:pt x="4" y="78"/>
                  </a:lnTo>
                  <a:lnTo>
                    <a:pt x="4" y="76"/>
                  </a:lnTo>
                  <a:lnTo>
                    <a:pt x="2" y="74"/>
                  </a:lnTo>
                  <a:lnTo>
                    <a:pt x="0" y="74"/>
                  </a:lnTo>
                  <a:lnTo>
                    <a:pt x="2" y="68"/>
                  </a:lnTo>
                  <a:lnTo>
                    <a:pt x="4" y="66"/>
                  </a:lnTo>
                  <a:lnTo>
                    <a:pt x="6" y="64"/>
                  </a:lnTo>
                  <a:lnTo>
                    <a:pt x="8" y="62"/>
                  </a:lnTo>
                  <a:lnTo>
                    <a:pt x="10" y="62"/>
                  </a:lnTo>
                  <a:lnTo>
                    <a:pt x="14" y="64"/>
                  </a:lnTo>
                  <a:lnTo>
                    <a:pt x="16" y="66"/>
                  </a:lnTo>
                  <a:lnTo>
                    <a:pt x="26" y="66"/>
                  </a:lnTo>
                  <a:lnTo>
                    <a:pt x="28" y="68"/>
                  </a:lnTo>
                  <a:lnTo>
                    <a:pt x="30" y="68"/>
                  </a:lnTo>
                  <a:lnTo>
                    <a:pt x="34" y="68"/>
                  </a:lnTo>
                  <a:lnTo>
                    <a:pt x="36" y="66"/>
                  </a:lnTo>
                  <a:lnTo>
                    <a:pt x="36" y="64"/>
                  </a:lnTo>
                  <a:lnTo>
                    <a:pt x="36" y="64"/>
                  </a:lnTo>
                  <a:lnTo>
                    <a:pt x="38" y="62"/>
                  </a:lnTo>
                  <a:lnTo>
                    <a:pt x="40" y="60"/>
                  </a:lnTo>
                  <a:lnTo>
                    <a:pt x="40" y="56"/>
                  </a:lnTo>
                  <a:lnTo>
                    <a:pt x="42" y="54"/>
                  </a:lnTo>
                  <a:lnTo>
                    <a:pt x="42" y="54"/>
                  </a:lnTo>
                  <a:lnTo>
                    <a:pt x="44" y="50"/>
                  </a:lnTo>
                  <a:lnTo>
                    <a:pt x="46" y="48"/>
                  </a:lnTo>
                  <a:lnTo>
                    <a:pt x="46" y="48"/>
                  </a:lnTo>
                  <a:lnTo>
                    <a:pt x="48" y="48"/>
                  </a:lnTo>
                  <a:lnTo>
                    <a:pt x="60" y="44"/>
                  </a:lnTo>
                  <a:lnTo>
                    <a:pt x="70" y="36"/>
                  </a:lnTo>
                  <a:lnTo>
                    <a:pt x="78" y="28"/>
                  </a:lnTo>
                  <a:lnTo>
                    <a:pt x="82" y="18"/>
                  </a:lnTo>
                  <a:lnTo>
                    <a:pt x="84" y="14"/>
                  </a:lnTo>
                  <a:lnTo>
                    <a:pt x="84" y="10"/>
                  </a:lnTo>
                  <a:lnTo>
                    <a:pt x="82" y="8"/>
                  </a:lnTo>
                  <a:lnTo>
                    <a:pt x="82" y="4"/>
                  </a:lnTo>
                  <a:lnTo>
                    <a:pt x="82" y="0"/>
                  </a:lnTo>
                  <a:lnTo>
                    <a:pt x="88" y="4"/>
                  </a:lnTo>
                  <a:lnTo>
                    <a:pt x="94" y="6"/>
                  </a:lnTo>
                  <a:lnTo>
                    <a:pt x="96" y="6"/>
                  </a:lnTo>
                  <a:lnTo>
                    <a:pt x="100" y="8"/>
                  </a:lnTo>
                  <a:lnTo>
                    <a:pt x="104" y="10"/>
                  </a:lnTo>
                  <a:lnTo>
                    <a:pt x="110" y="12"/>
                  </a:lnTo>
                  <a:lnTo>
                    <a:pt x="116" y="14"/>
                  </a:lnTo>
                  <a:lnTo>
                    <a:pt x="122" y="18"/>
                  </a:lnTo>
                  <a:lnTo>
                    <a:pt x="124" y="22"/>
                  </a:lnTo>
                  <a:lnTo>
                    <a:pt x="124" y="22"/>
                  </a:lnTo>
                  <a:lnTo>
                    <a:pt x="124" y="24"/>
                  </a:lnTo>
                  <a:lnTo>
                    <a:pt x="124" y="26"/>
                  </a:lnTo>
                  <a:lnTo>
                    <a:pt x="126" y="28"/>
                  </a:lnTo>
                  <a:lnTo>
                    <a:pt x="126" y="32"/>
                  </a:lnTo>
                  <a:lnTo>
                    <a:pt x="130" y="34"/>
                  </a:lnTo>
                  <a:lnTo>
                    <a:pt x="134" y="36"/>
                  </a:lnTo>
                  <a:lnTo>
                    <a:pt x="140" y="36"/>
                  </a:lnTo>
                  <a:lnTo>
                    <a:pt x="142" y="36"/>
                  </a:lnTo>
                  <a:lnTo>
                    <a:pt x="146" y="36"/>
                  </a:lnTo>
                  <a:lnTo>
                    <a:pt x="150" y="36"/>
                  </a:lnTo>
                  <a:lnTo>
                    <a:pt x="154" y="38"/>
                  </a:lnTo>
                  <a:lnTo>
                    <a:pt x="158" y="38"/>
                  </a:lnTo>
                  <a:lnTo>
                    <a:pt x="158" y="38"/>
                  </a:lnTo>
                  <a:lnTo>
                    <a:pt x="160" y="40"/>
                  </a:lnTo>
                  <a:lnTo>
                    <a:pt x="162" y="42"/>
                  </a:lnTo>
                  <a:lnTo>
                    <a:pt x="162" y="44"/>
                  </a:lnTo>
                  <a:lnTo>
                    <a:pt x="156" y="60"/>
                  </a:lnTo>
                  <a:lnTo>
                    <a:pt x="162" y="60"/>
                  </a:lnTo>
                  <a:lnTo>
                    <a:pt x="162" y="66"/>
                  </a:lnTo>
                  <a:lnTo>
                    <a:pt x="156" y="66"/>
                  </a:lnTo>
                  <a:lnTo>
                    <a:pt x="156" y="66"/>
                  </a:lnTo>
                  <a:lnTo>
                    <a:pt x="154" y="64"/>
                  </a:lnTo>
                  <a:lnTo>
                    <a:pt x="152" y="64"/>
                  </a:lnTo>
                  <a:lnTo>
                    <a:pt x="148" y="64"/>
                  </a:lnTo>
                  <a:lnTo>
                    <a:pt x="146" y="66"/>
                  </a:lnTo>
                  <a:lnTo>
                    <a:pt x="146" y="66"/>
                  </a:lnTo>
                  <a:lnTo>
                    <a:pt x="142" y="66"/>
                  </a:lnTo>
                  <a:lnTo>
                    <a:pt x="138" y="68"/>
                  </a:lnTo>
                  <a:lnTo>
                    <a:pt x="134" y="68"/>
                  </a:lnTo>
                  <a:lnTo>
                    <a:pt x="128" y="72"/>
                  </a:lnTo>
                  <a:lnTo>
                    <a:pt x="124" y="76"/>
                  </a:lnTo>
                  <a:lnTo>
                    <a:pt x="122" y="80"/>
                  </a:lnTo>
                  <a:lnTo>
                    <a:pt x="122" y="82"/>
                  </a:lnTo>
                  <a:lnTo>
                    <a:pt x="122" y="86"/>
                  </a:lnTo>
                  <a:lnTo>
                    <a:pt x="120" y="90"/>
                  </a:lnTo>
                  <a:lnTo>
                    <a:pt x="118" y="92"/>
                  </a:lnTo>
                  <a:lnTo>
                    <a:pt x="118" y="94"/>
                  </a:lnTo>
                  <a:lnTo>
                    <a:pt x="116" y="96"/>
                  </a:lnTo>
                  <a:lnTo>
                    <a:pt x="114" y="98"/>
                  </a:lnTo>
                  <a:lnTo>
                    <a:pt x="112" y="102"/>
                  </a:lnTo>
                  <a:lnTo>
                    <a:pt x="110" y="108"/>
                  </a:lnTo>
                  <a:lnTo>
                    <a:pt x="110" y="116"/>
                  </a:lnTo>
                  <a:lnTo>
                    <a:pt x="114" y="122"/>
                  </a:lnTo>
                  <a:lnTo>
                    <a:pt x="114" y="124"/>
                  </a:lnTo>
                  <a:lnTo>
                    <a:pt x="114" y="126"/>
                  </a:lnTo>
                  <a:lnTo>
                    <a:pt x="116" y="128"/>
                  </a:lnTo>
                  <a:lnTo>
                    <a:pt x="116" y="132"/>
                  </a:lnTo>
                  <a:lnTo>
                    <a:pt x="116" y="134"/>
                  </a:lnTo>
                  <a:lnTo>
                    <a:pt x="116" y="134"/>
                  </a:lnTo>
                  <a:lnTo>
                    <a:pt x="116" y="134"/>
                  </a:lnTo>
                  <a:lnTo>
                    <a:pt x="118" y="134"/>
                  </a:lnTo>
                  <a:lnTo>
                    <a:pt x="120" y="132"/>
                  </a:lnTo>
                  <a:lnTo>
                    <a:pt x="122" y="132"/>
                  </a:lnTo>
                  <a:lnTo>
                    <a:pt x="126" y="134"/>
                  </a:lnTo>
                  <a:lnTo>
                    <a:pt x="126" y="136"/>
                  </a:lnTo>
                  <a:lnTo>
                    <a:pt x="126" y="136"/>
                  </a:lnTo>
                  <a:lnTo>
                    <a:pt x="126" y="136"/>
                  </a:lnTo>
                  <a:lnTo>
                    <a:pt x="128" y="138"/>
                  </a:lnTo>
                  <a:lnTo>
                    <a:pt x="132" y="138"/>
                  </a:lnTo>
                  <a:lnTo>
                    <a:pt x="138" y="140"/>
                  </a:lnTo>
                  <a:lnTo>
                    <a:pt x="140" y="140"/>
                  </a:lnTo>
                  <a:lnTo>
                    <a:pt x="142" y="140"/>
                  </a:lnTo>
                  <a:lnTo>
                    <a:pt x="142" y="140"/>
                  </a:lnTo>
                  <a:lnTo>
                    <a:pt x="144" y="138"/>
                  </a:lnTo>
                  <a:lnTo>
                    <a:pt x="148" y="136"/>
                  </a:lnTo>
                  <a:lnTo>
                    <a:pt x="150" y="134"/>
                  </a:lnTo>
                  <a:lnTo>
                    <a:pt x="152" y="132"/>
                  </a:lnTo>
                  <a:lnTo>
                    <a:pt x="154" y="130"/>
                  </a:lnTo>
                  <a:lnTo>
                    <a:pt x="152" y="156"/>
                  </a:lnTo>
                  <a:lnTo>
                    <a:pt x="152" y="156"/>
                  </a:lnTo>
                  <a:lnTo>
                    <a:pt x="154" y="158"/>
                  </a:lnTo>
                  <a:lnTo>
                    <a:pt x="156" y="158"/>
                  </a:lnTo>
                  <a:lnTo>
                    <a:pt x="160" y="160"/>
                  </a:lnTo>
                  <a:lnTo>
                    <a:pt x="160" y="160"/>
                  </a:lnTo>
                  <a:lnTo>
                    <a:pt x="164" y="160"/>
                  </a:lnTo>
                  <a:lnTo>
                    <a:pt x="166" y="160"/>
                  </a:lnTo>
                  <a:lnTo>
                    <a:pt x="176" y="176"/>
                  </a:lnTo>
                  <a:lnTo>
                    <a:pt x="176" y="176"/>
                  </a:lnTo>
                  <a:lnTo>
                    <a:pt x="176" y="178"/>
                  </a:lnTo>
                  <a:lnTo>
                    <a:pt x="178" y="180"/>
                  </a:lnTo>
                  <a:lnTo>
                    <a:pt x="178" y="184"/>
                  </a:lnTo>
                  <a:lnTo>
                    <a:pt x="176" y="186"/>
                  </a:lnTo>
                  <a:lnTo>
                    <a:pt x="176" y="188"/>
                  </a:lnTo>
                  <a:lnTo>
                    <a:pt x="174" y="192"/>
                  </a:lnTo>
                  <a:lnTo>
                    <a:pt x="174" y="196"/>
                  </a:lnTo>
                  <a:lnTo>
                    <a:pt x="174" y="202"/>
                  </a:lnTo>
                  <a:lnTo>
                    <a:pt x="174" y="206"/>
                  </a:lnTo>
                  <a:lnTo>
                    <a:pt x="174" y="208"/>
                  </a:lnTo>
                  <a:lnTo>
                    <a:pt x="176" y="208"/>
                  </a:lnTo>
                  <a:lnTo>
                    <a:pt x="176" y="210"/>
                  </a:lnTo>
                  <a:lnTo>
                    <a:pt x="178" y="214"/>
                  </a:lnTo>
                  <a:lnTo>
                    <a:pt x="178" y="216"/>
                  </a:lnTo>
                  <a:lnTo>
                    <a:pt x="178" y="220"/>
                  </a:lnTo>
                  <a:lnTo>
                    <a:pt x="176" y="222"/>
                  </a:lnTo>
                  <a:lnTo>
                    <a:pt x="174" y="224"/>
                  </a:lnTo>
                  <a:lnTo>
                    <a:pt x="170" y="224"/>
                  </a:lnTo>
                  <a:lnTo>
                    <a:pt x="166" y="226"/>
                  </a:lnTo>
                  <a:lnTo>
                    <a:pt x="160" y="228"/>
                  </a:lnTo>
                  <a:lnTo>
                    <a:pt x="156" y="230"/>
                  </a:lnTo>
                  <a:lnTo>
                    <a:pt x="154" y="234"/>
                  </a:lnTo>
                  <a:lnTo>
                    <a:pt x="152" y="236"/>
                  </a:lnTo>
                  <a:lnTo>
                    <a:pt x="148" y="238"/>
                  </a:lnTo>
                  <a:lnTo>
                    <a:pt x="142" y="240"/>
                  </a:lnTo>
                  <a:lnTo>
                    <a:pt x="138" y="242"/>
                  </a:lnTo>
                  <a:lnTo>
                    <a:pt x="132" y="244"/>
                  </a:lnTo>
                  <a:lnTo>
                    <a:pt x="130" y="244"/>
                  </a:lnTo>
                  <a:lnTo>
                    <a:pt x="128" y="244"/>
                  </a:lnTo>
                  <a:lnTo>
                    <a:pt x="120" y="244"/>
                  </a:lnTo>
                  <a:lnTo>
                    <a:pt x="118" y="244"/>
                  </a:lnTo>
                  <a:lnTo>
                    <a:pt x="116" y="242"/>
                  </a:lnTo>
                  <a:lnTo>
                    <a:pt x="112" y="240"/>
                  </a:lnTo>
                  <a:lnTo>
                    <a:pt x="108" y="238"/>
                  </a:lnTo>
                  <a:lnTo>
                    <a:pt x="104" y="236"/>
                  </a:lnTo>
                  <a:lnTo>
                    <a:pt x="98" y="234"/>
                  </a:lnTo>
                  <a:lnTo>
                    <a:pt x="96" y="232"/>
                  </a:lnTo>
                  <a:lnTo>
                    <a:pt x="94" y="230"/>
                  </a:lnTo>
                  <a:lnTo>
                    <a:pt x="82" y="22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39" name="Freeform 139"/>
            <p:cNvSpPr>
              <a:spLocks/>
            </p:cNvSpPr>
            <p:nvPr/>
          </p:nvSpPr>
          <p:spPr bwMode="gray">
            <a:xfrm>
              <a:off x="4525" y="2938"/>
              <a:ext cx="176" cy="172"/>
            </a:xfrm>
            <a:custGeom>
              <a:avLst/>
              <a:gdLst/>
              <a:ahLst/>
              <a:cxnLst>
                <a:cxn ang="0">
                  <a:pos x="166" y="50"/>
                </a:cxn>
                <a:cxn ang="0">
                  <a:pos x="162" y="46"/>
                </a:cxn>
                <a:cxn ang="0">
                  <a:pos x="152" y="38"/>
                </a:cxn>
                <a:cxn ang="0">
                  <a:pos x="142" y="34"/>
                </a:cxn>
                <a:cxn ang="0">
                  <a:pos x="134" y="26"/>
                </a:cxn>
                <a:cxn ang="0">
                  <a:pos x="126" y="22"/>
                </a:cxn>
                <a:cxn ang="0">
                  <a:pos x="110" y="26"/>
                </a:cxn>
                <a:cxn ang="0">
                  <a:pos x="100" y="30"/>
                </a:cxn>
                <a:cxn ang="0">
                  <a:pos x="84" y="32"/>
                </a:cxn>
                <a:cxn ang="0">
                  <a:pos x="72" y="30"/>
                </a:cxn>
                <a:cxn ang="0">
                  <a:pos x="62" y="22"/>
                </a:cxn>
                <a:cxn ang="0">
                  <a:pos x="54" y="14"/>
                </a:cxn>
                <a:cxn ang="0">
                  <a:pos x="48" y="6"/>
                </a:cxn>
                <a:cxn ang="0">
                  <a:pos x="42" y="4"/>
                </a:cxn>
                <a:cxn ang="0">
                  <a:pos x="42" y="0"/>
                </a:cxn>
                <a:cxn ang="0">
                  <a:pos x="40" y="2"/>
                </a:cxn>
                <a:cxn ang="0">
                  <a:pos x="40" y="6"/>
                </a:cxn>
                <a:cxn ang="0">
                  <a:pos x="38" y="8"/>
                </a:cxn>
                <a:cxn ang="0">
                  <a:pos x="36" y="12"/>
                </a:cxn>
                <a:cxn ang="0">
                  <a:pos x="36" y="16"/>
                </a:cxn>
                <a:cxn ang="0">
                  <a:pos x="36" y="20"/>
                </a:cxn>
                <a:cxn ang="0">
                  <a:pos x="32" y="18"/>
                </a:cxn>
                <a:cxn ang="0">
                  <a:pos x="32" y="14"/>
                </a:cxn>
                <a:cxn ang="0">
                  <a:pos x="34" y="10"/>
                </a:cxn>
                <a:cxn ang="0">
                  <a:pos x="32" y="6"/>
                </a:cxn>
                <a:cxn ang="0">
                  <a:pos x="24" y="10"/>
                </a:cxn>
                <a:cxn ang="0">
                  <a:pos x="18" y="16"/>
                </a:cxn>
                <a:cxn ang="0">
                  <a:pos x="10" y="20"/>
                </a:cxn>
                <a:cxn ang="0">
                  <a:pos x="0" y="30"/>
                </a:cxn>
                <a:cxn ang="0">
                  <a:pos x="0" y="36"/>
                </a:cxn>
                <a:cxn ang="0">
                  <a:pos x="2" y="48"/>
                </a:cxn>
                <a:cxn ang="0">
                  <a:pos x="4" y="54"/>
                </a:cxn>
                <a:cxn ang="0">
                  <a:pos x="2" y="62"/>
                </a:cxn>
                <a:cxn ang="0">
                  <a:pos x="0" y="72"/>
                </a:cxn>
                <a:cxn ang="0">
                  <a:pos x="6" y="84"/>
                </a:cxn>
                <a:cxn ang="0">
                  <a:pos x="48" y="98"/>
                </a:cxn>
                <a:cxn ang="0">
                  <a:pos x="56" y="98"/>
                </a:cxn>
                <a:cxn ang="0">
                  <a:pos x="62" y="96"/>
                </a:cxn>
                <a:cxn ang="0">
                  <a:pos x="66" y="96"/>
                </a:cxn>
                <a:cxn ang="0">
                  <a:pos x="66" y="102"/>
                </a:cxn>
                <a:cxn ang="0">
                  <a:pos x="60" y="108"/>
                </a:cxn>
                <a:cxn ang="0">
                  <a:pos x="60" y="122"/>
                </a:cxn>
                <a:cxn ang="0">
                  <a:pos x="60" y="140"/>
                </a:cxn>
                <a:cxn ang="0">
                  <a:pos x="64" y="148"/>
                </a:cxn>
                <a:cxn ang="0">
                  <a:pos x="68" y="164"/>
                </a:cxn>
                <a:cxn ang="0">
                  <a:pos x="116" y="152"/>
                </a:cxn>
                <a:cxn ang="0">
                  <a:pos x="122" y="140"/>
                </a:cxn>
                <a:cxn ang="0">
                  <a:pos x="116" y="140"/>
                </a:cxn>
                <a:cxn ang="0">
                  <a:pos x="112" y="136"/>
                </a:cxn>
                <a:cxn ang="0">
                  <a:pos x="108" y="126"/>
                </a:cxn>
                <a:cxn ang="0">
                  <a:pos x="104" y="124"/>
                </a:cxn>
                <a:cxn ang="0">
                  <a:pos x="106" y="118"/>
                </a:cxn>
                <a:cxn ang="0">
                  <a:pos x="126" y="124"/>
                </a:cxn>
                <a:cxn ang="0">
                  <a:pos x="144" y="124"/>
                </a:cxn>
                <a:cxn ang="0">
                  <a:pos x="156" y="122"/>
                </a:cxn>
                <a:cxn ang="0">
                  <a:pos x="162" y="120"/>
                </a:cxn>
                <a:cxn ang="0">
                  <a:pos x="156" y="100"/>
                </a:cxn>
                <a:cxn ang="0">
                  <a:pos x="154" y="90"/>
                </a:cxn>
                <a:cxn ang="0">
                  <a:pos x="166" y="76"/>
                </a:cxn>
                <a:cxn ang="0">
                  <a:pos x="168" y="62"/>
                </a:cxn>
                <a:cxn ang="0">
                  <a:pos x="176" y="58"/>
                </a:cxn>
              </a:cxnLst>
              <a:rect l="0" t="0" r="r" b="b"/>
              <a:pathLst>
                <a:path w="176" h="172">
                  <a:moveTo>
                    <a:pt x="176" y="58"/>
                  </a:moveTo>
                  <a:lnTo>
                    <a:pt x="170" y="54"/>
                  </a:lnTo>
                  <a:lnTo>
                    <a:pt x="166" y="50"/>
                  </a:lnTo>
                  <a:lnTo>
                    <a:pt x="166" y="50"/>
                  </a:lnTo>
                  <a:lnTo>
                    <a:pt x="164" y="48"/>
                  </a:lnTo>
                  <a:lnTo>
                    <a:pt x="162" y="46"/>
                  </a:lnTo>
                  <a:lnTo>
                    <a:pt x="160" y="44"/>
                  </a:lnTo>
                  <a:lnTo>
                    <a:pt x="156" y="40"/>
                  </a:lnTo>
                  <a:lnTo>
                    <a:pt x="152" y="38"/>
                  </a:lnTo>
                  <a:lnTo>
                    <a:pt x="146" y="36"/>
                  </a:lnTo>
                  <a:lnTo>
                    <a:pt x="144" y="34"/>
                  </a:lnTo>
                  <a:lnTo>
                    <a:pt x="142" y="34"/>
                  </a:lnTo>
                  <a:lnTo>
                    <a:pt x="138" y="32"/>
                  </a:lnTo>
                  <a:lnTo>
                    <a:pt x="136" y="28"/>
                  </a:lnTo>
                  <a:lnTo>
                    <a:pt x="134" y="26"/>
                  </a:lnTo>
                  <a:lnTo>
                    <a:pt x="132" y="24"/>
                  </a:lnTo>
                  <a:lnTo>
                    <a:pt x="132" y="24"/>
                  </a:lnTo>
                  <a:lnTo>
                    <a:pt x="126" y="22"/>
                  </a:lnTo>
                  <a:lnTo>
                    <a:pt x="120" y="24"/>
                  </a:lnTo>
                  <a:lnTo>
                    <a:pt x="116" y="24"/>
                  </a:lnTo>
                  <a:lnTo>
                    <a:pt x="110" y="26"/>
                  </a:lnTo>
                  <a:lnTo>
                    <a:pt x="108" y="26"/>
                  </a:lnTo>
                  <a:lnTo>
                    <a:pt x="106" y="28"/>
                  </a:lnTo>
                  <a:lnTo>
                    <a:pt x="100" y="30"/>
                  </a:lnTo>
                  <a:lnTo>
                    <a:pt x="94" y="32"/>
                  </a:lnTo>
                  <a:lnTo>
                    <a:pt x="88" y="32"/>
                  </a:lnTo>
                  <a:lnTo>
                    <a:pt x="84" y="32"/>
                  </a:lnTo>
                  <a:lnTo>
                    <a:pt x="80" y="32"/>
                  </a:lnTo>
                  <a:lnTo>
                    <a:pt x="78" y="32"/>
                  </a:lnTo>
                  <a:lnTo>
                    <a:pt x="72" y="30"/>
                  </a:lnTo>
                  <a:lnTo>
                    <a:pt x="68" y="28"/>
                  </a:lnTo>
                  <a:lnTo>
                    <a:pt x="64" y="24"/>
                  </a:lnTo>
                  <a:lnTo>
                    <a:pt x="62" y="22"/>
                  </a:lnTo>
                  <a:lnTo>
                    <a:pt x="62" y="22"/>
                  </a:lnTo>
                  <a:lnTo>
                    <a:pt x="56" y="18"/>
                  </a:lnTo>
                  <a:lnTo>
                    <a:pt x="54" y="14"/>
                  </a:lnTo>
                  <a:lnTo>
                    <a:pt x="50" y="10"/>
                  </a:lnTo>
                  <a:lnTo>
                    <a:pt x="50" y="8"/>
                  </a:lnTo>
                  <a:lnTo>
                    <a:pt x="48" y="6"/>
                  </a:lnTo>
                  <a:lnTo>
                    <a:pt x="46" y="4"/>
                  </a:lnTo>
                  <a:lnTo>
                    <a:pt x="44" y="4"/>
                  </a:lnTo>
                  <a:lnTo>
                    <a:pt x="42" y="4"/>
                  </a:lnTo>
                  <a:lnTo>
                    <a:pt x="42" y="2"/>
                  </a:lnTo>
                  <a:lnTo>
                    <a:pt x="42" y="2"/>
                  </a:lnTo>
                  <a:lnTo>
                    <a:pt x="42" y="0"/>
                  </a:lnTo>
                  <a:lnTo>
                    <a:pt x="42" y="0"/>
                  </a:lnTo>
                  <a:lnTo>
                    <a:pt x="40" y="0"/>
                  </a:lnTo>
                  <a:lnTo>
                    <a:pt x="40" y="2"/>
                  </a:lnTo>
                  <a:lnTo>
                    <a:pt x="42" y="4"/>
                  </a:lnTo>
                  <a:lnTo>
                    <a:pt x="40" y="4"/>
                  </a:lnTo>
                  <a:lnTo>
                    <a:pt x="40" y="6"/>
                  </a:lnTo>
                  <a:lnTo>
                    <a:pt x="40" y="8"/>
                  </a:lnTo>
                  <a:lnTo>
                    <a:pt x="38" y="8"/>
                  </a:lnTo>
                  <a:lnTo>
                    <a:pt x="38" y="8"/>
                  </a:lnTo>
                  <a:lnTo>
                    <a:pt x="38" y="10"/>
                  </a:lnTo>
                  <a:lnTo>
                    <a:pt x="36" y="12"/>
                  </a:lnTo>
                  <a:lnTo>
                    <a:pt x="36" y="12"/>
                  </a:lnTo>
                  <a:lnTo>
                    <a:pt x="36" y="12"/>
                  </a:lnTo>
                  <a:lnTo>
                    <a:pt x="36" y="14"/>
                  </a:lnTo>
                  <a:lnTo>
                    <a:pt x="36" y="16"/>
                  </a:lnTo>
                  <a:lnTo>
                    <a:pt x="36" y="16"/>
                  </a:lnTo>
                  <a:lnTo>
                    <a:pt x="36" y="18"/>
                  </a:lnTo>
                  <a:lnTo>
                    <a:pt x="36" y="20"/>
                  </a:lnTo>
                  <a:lnTo>
                    <a:pt x="34" y="20"/>
                  </a:lnTo>
                  <a:lnTo>
                    <a:pt x="34" y="20"/>
                  </a:lnTo>
                  <a:lnTo>
                    <a:pt x="32" y="18"/>
                  </a:lnTo>
                  <a:lnTo>
                    <a:pt x="32" y="16"/>
                  </a:lnTo>
                  <a:lnTo>
                    <a:pt x="32" y="16"/>
                  </a:lnTo>
                  <a:lnTo>
                    <a:pt x="32" y="14"/>
                  </a:lnTo>
                  <a:lnTo>
                    <a:pt x="34" y="14"/>
                  </a:lnTo>
                  <a:lnTo>
                    <a:pt x="34" y="12"/>
                  </a:lnTo>
                  <a:lnTo>
                    <a:pt x="34" y="10"/>
                  </a:lnTo>
                  <a:lnTo>
                    <a:pt x="32" y="8"/>
                  </a:lnTo>
                  <a:lnTo>
                    <a:pt x="32" y="6"/>
                  </a:lnTo>
                  <a:lnTo>
                    <a:pt x="32" y="6"/>
                  </a:lnTo>
                  <a:lnTo>
                    <a:pt x="32" y="4"/>
                  </a:lnTo>
                  <a:lnTo>
                    <a:pt x="28" y="6"/>
                  </a:lnTo>
                  <a:lnTo>
                    <a:pt x="24" y="10"/>
                  </a:lnTo>
                  <a:lnTo>
                    <a:pt x="22" y="14"/>
                  </a:lnTo>
                  <a:lnTo>
                    <a:pt x="20" y="16"/>
                  </a:lnTo>
                  <a:lnTo>
                    <a:pt x="18" y="16"/>
                  </a:lnTo>
                  <a:lnTo>
                    <a:pt x="18" y="18"/>
                  </a:lnTo>
                  <a:lnTo>
                    <a:pt x="14" y="18"/>
                  </a:lnTo>
                  <a:lnTo>
                    <a:pt x="10" y="20"/>
                  </a:lnTo>
                  <a:lnTo>
                    <a:pt x="6" y="24"/>
                  </a:lnTo>
                  <a:lnTo>
                    <a:pt x="2" y="26"/>
                  </a:lnTo>
                  <a:lnTo>
                    <a:pt x="0" y="30"/>
                  </a:lnTo>
                  <a:lnTo>
                    <a:pt x="0" y="30"/>
                  </a:lnTo>
                  <a:lnTo>
                    <a:pt x="0" y="32"/>
                  </a:lnTo>
                  <a:lnTo>
                    <a:pt x="0" y="36"/>
                  </a:lnTo>
                  <a:lnTo>
                    <a:pt x="0" y="42"/>
                  </a:lnTo>
                  <a:lnTo>
                    <a:pt x="0" y="46"/>
                  </a:lnTo>
                  <a:lnTo>
                    <a:pt x="2" y="48"/>
                  </a:lnTo>
                  <a:lnTo>
                    <a:pt x="2" y="48"/>
                  </a:lnTo>
                  <a:lnTo>
                    <a:pt x="2" y="50"/>
                  </a:lnTo>
                  <a:lnTo>
                    <a:pt x="4" y="54"/>
                  </a:lnTo>
                  <a:lnTo>
                    <a:pt x="4" y="58"/>
                  </a:lnTo>
                  <a:lnTo>
                    <a:pt x="2" y="60"/>
                  </a:lnTo>
                  <a:lnTo>
                    <a:pt x="2" y="62"/>
                  </a:lnTo>
                  <a:lnTo>
                    <a:pt x="2" y="64"/>
                  </a:lnTo>
                  <a:lnTo>
                    <a:pt x="0" y="68"/>
                  </a:lnTo>
                  <a:lnTo>
                    <a:pt x="0" y="72"/>
                  </a:lnTo>
                  <a:lnTo>
                    <a:pt x="2" y="76"/>
                  </a:lnTo>
                  <a:lnTo>
                    <a:pt x="2" y="80"/>
                  </a:lnTo>
                  <a:lnTo>
                    <a:pt x="6" y="84"/>
                  </a:lnTo>
                  <a:lnTo>
                    <a:pt x="12" y="86"/>
                  </a:lnTo>
                  <a:lnTo>
                    <a:pt x="44" y="90"/>
                  </a:lnTo>
                  <a:lnTo>
                    <a:pt x="48" y="98"/>
                  </a:lnTo>
                  <a:lnTo>
                    <a:pt x="48" y="98"/>
                  </a:lnTo>
                  <a:lnTo>
                    <a:pt x="52" y="98"/>
                  </a:lnTo>
                  <a:lnTo>
                    <a:pt x="56" y="98"/>
                  </a:lnTo>
                  <a:lnTo>
                    <a:pt x="60" y="98"/>
                  </a:lnTo>
                  <a:lnTo>
                    <a:pt x="60" y="98"/>
                  </a:lnTo>
                  <a:lnTo>
                    <a:pt x="62" y="96"/>
                  </a:lnTo>
                  <a:lnTo>
                    <a:pt x="62" y="96"/>
                  </a:lnTo>
                  <a:lnTo>
                    <a:pt x="64" y="96"/>
                  </a:lnTo>
                  <a:lnTo>
                    <a:pt x="66" y="96"/>
                  </a:lnTo>
                  <a:lnTo>
                    <a:pt x="66" y="98"/>
                  </a:lnTo>
                  <a:lnTo>
                    <a:pt x="66" y="102"/>
                  </a:lnTo>
                  <a:lnTo>
                    <a:pt x="66" y="102"/>
                  </a:lnTo>
                  <a:lnTo>
                    <a:pt x="64" y="104"/>
                  </a:lnTo>
                  <a:lnTo>
                    <a:pt x="62" y="106"/>
                  </a:lnTo>
                  <a:lnTo>
                    <a:pt x="60" y="108"/>
                  </a:lnTo>
                  <a:lnTo>
                    <a:pt x="60" y="112"/>
                  </a:lnTo>
                  <a:lnTo>
                    <a:pt x="58" y="116"/>
                  </a:lnTo>
                  <a:lnTo>
                    <a:pt x="60" y="122"/>
                  </a:lnTo>
                  <a:lnTo>
                    <a:pt x="62" y="128"/>
                  </a:lnTo>
                  <a:lnTo>
                    <a:pt x="68" y="132"/>
                  </a:lnTo>
                  <a:lnTo>
                    <a:pt x="60" y="140"/>
                  </a:lnTo>
                  <a:lnTo>
                    <a:pt x="62" y="140"/>
                  </a:lnTo>
                  <a:lnTo>
                    <a:pt x="62" y="144"/>
                  </a:lnTo>
                  <a:lnTo>
                    <a:pt x="64" y="148"/>
                  </a:lnTo>
                  <a:lnTo>
                    <a:pt x="66" y="154"/>
                  </a:lnTo>
                  <a:lnTo>
                    <a:pt x="68" y="160"/>
                  </a:lnTo>
                  <a:lnTo>
                    <a:pt x="68" y="164"/>
                  </a:lnTo>
                  <a:lnTo>
                    <a:pt x="80" y="166"/>
                  </a:lnTo>
                  <a:lnTo>
                    <a:pt x="98" y="172"/>
                  </a:lnTo>
                  <a:lnTo>
                    <a:pt x="116" y="152"/>
                  </a:lnTo>
                  <a:lnTo>
                    <a:pt x="124" y="148"/>
                  </a:lnTo>
                  <a:lnTo>
                    <a:pt x="124" y="140"/>
                  </a:lnTo>
                  <a:lnTo>
                    <a:pt x="122" y="140"/>
                  </a:lnTo>
                  <a:lnTo>
                    <a:pt x="122" y="140"/>
                  </a:lnTo>
                  <a:lnTo>
                    <a:pt x="118" y="140"/>
                  </a:lnTo>
                  <a:lnTo>
                    <a:pt x="116" y="140"/>
                  </a:lnTo>
                  <a:lnTo>
                    <a:pt x="114" y="140"/>
                  </a:lnTo>
                  <a:lnTo>
                    <a:pt x="112" y="138"/>
                  </a:lnTo>
                  <a:lnTo>
                    <a:pt x="112" y="136"/>
                  </a:lnTo>
                  <a:lnTo>
                    <a:pt x="112" y="130"/>
                  </a:lnTo>
                  <a:lnTo>
                    <a:pt x="110" y="128"/>
                  </a:lnTo>
                  <a:lnTo>
                    <a:pt x="108" y="126"/>
                  </a:lnTo>
                  <a:lnTo>
                    <a:pt x="106" y="124"/>
                  </a:lnTo>
                  <a:lnTo>
                    <a:pt x="104" y="124"/>
                  </a:lnTo>
                  <a:lnTo>
                    <a:pt x="104" y="124"/>
                  </a:lnTo>
                  <a:lnTo>
                    <a:pt x="104" y="122"/>
                  </a:lnTo>
                  <a:lnTo>
                    <a:pt x="104" y="118"/>
                  </a:lnTo>
                  <a:lnTo>
                    <a:pt x="106" y="118"/>
                  </a:lnTo>
                  <a:lnTo>
                    <a:pt x="108" y="120"/>
                  </a:lnTo>
                  <a:lnTo>
                    <a:pt x="114" y="122"/>
                  </a:lnTo>
                  <a:lnTo>
                    <a:pt x="126" y="124"/>
                  </a:lnTo>
                  <a:lnTo>
                    <a:pt x="128" y="130"/>
                  </a:lnTo>
                  <a:lnTo>
                    <a:pt x="144" y="128"/>
                  </a:lnTo>
                  <a:lnTo>
                    <a:pt x="144" y="124"/>
                  </a:lnTo>
                  <a:lnTo>
                    <a:pt x="152" y="120"/>
                  </a:lnTo>
                  <a:lnTo>
                    <a:pt x="154" y="120"/>
                  </a:lnTo>
                  <a:lnTo>
                    <a:pt x="156" y="122"/>
                  </a:lnTo>
                  <a:lnTo>
                    <a:pt x="158" y="122"/>
                  </a:lnTo>
                  <a:lnTo>
                    <a:pt x="160" y="120"/>
                  </a:lnTo>
                  <a:lnTo>
                    <a:pt x="162" y="120"/>
                  </a:lnTo>
                  <a:lnTo>
                    <a:pt x="164" y="118"/>
                  </a:lnTo>
                  <a:lnTo>
                    <a:pt x="164" y="116"/>
                  </a:lnTo>
                  <a:lnTo>
                    <a:pt x="156" y="100"/>
                  </a:lnTo>
                  <a:lnTo>
                    <a:pt x="156" y="98"/>
                  </a:lnTo>
                  <a:lnTo>
                    <a:pt x="154" y="96"/>
                  </a:lnTo>
                  <a:lnTo>
                    <a:pt x="154" y="90"/>
                  </a:lnTo>
                  <a:lnTo>
                    <a:pt x="154" y="84"/>
                  </a:lnTo>
                  <a:lnTo>
                    <a:pt x="156" y="78"/>
                  </a:lnTo>
                  <a:lnTo>
                    <a:pt x="166" y="76"/>
                  </a:lnTo>
                  <a:lnTo>
                    <a:pt x="164" y="64"/>
                  </a:lnTo>
                  <a:lnTo>
                    <a:pt x="164" y="64"/>
                  </a:lnTo>
                  <a:lnTo>
                    <a:pt x="168" y="62"/>
                  </a:lnTo>
                  <a:lnTo>
                    <a:pt x="170" y="62"/>
                  </a:lnTo>
                  <a:lnTo>
                    <a:pt x="174" y="60"/>
                  </a:lnTo>
                  <a:lnTo>
                    <a:pt x="176" y="58"/>
                  </a:lnTo>
                  <a:lnTo>
                    <a:pt x="176" y="5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0" name="Freeform 140"/>
            <p:cNvSpPr>
              <a:spLocks/>
            </p:cNvSpPr>
            <p:nvPr/>
          </p:nvSpPr>
          <p:spPr bwMode="gray">
            <a:xfrm>
              <a:off x="4679" y="2996"/>
              <a:ext cx="52" cy="86"/>
            </a:xfrm>
            <a:custGeom>
              <a:avLst/>
              <a:gdLst/>
              <a:ahLst/>
              <a:cxnLst>
                <a:cxn ang="0">
                  <a:pos x="52" y="28"/>
                </a:cxn>
                <a:cxn ang="0">
                  <a:pos x="52" y="28"/>
                </a:cxn>
                <a:cxn ang="0">
                  <a:pos x="48" y="26"/>
                </a:cxn>
                <a:cxn ang="0">
                  <a:pos x="46" y="22"/>
                </a:cxn>
                <a:cxn ang="0">
                  <a:pos x="40" y="16"/>
                </a:cxn>
                <a:cxn ang="0">
                  <a:pos x="34" y="12"/>
                </a:cxn>
                <a:cxn ang="0">
                  <a:pos x="28" y="6"/>
                </a:cxn>
                <a:cxn ang="0">
                  <a:pos x="22" y="0"/>
                </a:cxn>
                <a:cxn ang="0">
                  <a:pos x="22" y="0"/>
                </a:cxn>
                <a:cxn ang="0">
                  <a:pos x="20" y="2"/>
                </a:cxn>
                <a:cxn ang="0">
                  <a:pos x="16" y="4"/>
                </a:cxn>
                <a:cxn ang="0">
                  <a:pos x="14" y="4"/>
                </a:cxn>
                <a:cxn ang="0">
                  <a:pos x="10" y="6"/>
                </a:cxn>
                <a:cxn ang="0">
                  <a:pos x="10" y="6"/>
                </a:cxn>
                <a:cxn ang="0">
                  <a:pos x="12" y="18"/>
                </a:cxn>
                <a:cxn ang="0">
                  <a:pos x="2" y="20"/>
                </a:cxn>
                <a:cxn ang="0">
                  <a:pos x="0" y="26"/>
                </a:cxn>
                <a:cxn ang="0">
                  <a:pos x="0" y="32"/>
                </a:cxn>
                <a:cxn ang="0">
                  <a:pos x="0" y="38"/>
                </a:cxn>
                <a:cxn ang="0">
                  <a:pos x="2" y="40"/>
                </a:cxn>
                <a:cxn ang="0">
                  <a:pos x="2" y="42"/>
                </a:cxn>
                <a:cxn ang="0">
                  <a:pos x="10" y="58"/>
                </a:cxn>
                <a:cxn ang="0">
                  <a:pos x="14" y="58"/>
                </a:cxn>
                <a:cxn ang="0">
                  <a:pos x="16" y="60"/>
                </a:cxn>
                <a:cxn ang="0">
                  <a:pos x="16" y="62"/>
                </a:cxn>
                <a:cxn ang="0">
                  <a:pos x="18" y="66"/>
                </a:cxn>
                <a:cxn ang="0">
                  <a:pos x="18" y="70"/>
                </a:cxn>
                <a:cxn ang="0">
                  <a:pos x="18" y="72"/>
                </a:cxn>
                <a:cxn ang="0">
                  <a:pos x="16" y="74"/>
                </a:cxn>
                <a:cxn ang="0">
                  <a:pos x="16" y="78"/>
                </a:cxn>
                <a:cxn ang="0">
                  <a:pos x="16" y="80"/>
                </a:cxn>
                <a:cxn ang="0">
                  <a:pos x="16" y="84"/>
                </a:cxn>
                <a:cxn ang="0">
                  <a:pos x="18" y="86"/>
                </a:cxn>
                <a:cxn ang="0">
                  <a:pos x="24" y="84"/>
                </a:cxn>
                <a:cxn ang="0">
                  <a:pos x="26" y="84"/>
                </a:cxn>
                <a:cxn ang="0">
                  <a:pos x="36" y="82"/>
                </a:cxn>
                <a:cxn ang="0">
                  <a:pos x="40" y="82"/>
                </a:cxn>
                <a:cxn ang="0">
                  <a:pos x="46" y="82"/>
                </a:cxn>
                <a:cxn ang="0">
                  <a:pos x="46" y="82"/>
                </a:cxn>
                <a:cxn ang="0">
                  <a:pos x="44" y="80"/>
                </a:cxn>
                <a:cxn ang="0">
                  <a:pos x="42" y="78"/>
                </a:cxn>
                <a:cxn ang="0">
                  <a:pos x="42" y="74"/>
                </a:cxn>
                <a:cxn ang="0">
                  <a:pos x="40" y="64"/>
                </a:cxn>
                <a:cxn ang="0">
                  <a:pos x="36" y="62"/>
                </a:cxn>
                <a:cxn ang="0">
                  <a:pos x="36" y="62"/>
                </a:cxn>
                <a:cxn ang="0">
                  <a:pos x="34" y="58"/>
                </a:cxn>
                <a:cxn ang="0">
                  <a:pos x="32" y="54"/>
                </a:cxn>
                <a:cxn ang="0">
                  <a:pos x="32" y="50"/>
                </a:cxn>
                <a:cxn ang="0">
                  <a:pos x="32" y="44"/>
                </a:cxn>
                <a:cxn ang="0">
                  <a:pos x="34" y="40"/>
                </a:cxn>
                <a:cxn ang="0">
                  <a:pos x="38" y="40"/>
                </a:cxn>
                <a:cxn ang="0">
                  <a:pos x="40" y="40"/>
                </a:cxn>
                <a:cxn ang="0">
                  <a:pos x="42" y="42"/>
                </a:cxn>
                <a:cxn ang="0">
                  <a:pos x="44" y="42"/>
                </a:cxn>
                <a:cxn ang="0">
                  <a:pos x="44" y="40"/>
                </a:cxn>
                <a:cxn ang="0">
                  <a:pos x="46" y="38"/>
                </a:cxn>
                <a:cxn ang="0">
                  <a:pos x="46" y="38"/>
                </a:cxn>
                <a:cxn ang="0">
                  <a:pos x="46" y="36"/>
                </a:cxn>
                <a:cxn ang="0">
                  <a:pos x="48" y="34"/>
                </a:cxn>
                <a:cxn ang="0">
                  <a:pos x="48" y="32"/>
                </a:cxn>
                <a:cxn ang="0">
                  <a:pos x="52" y="28"/>
                </a:cxn>
              </a:cxnLst>
              <a:rect l="0" t="0" r="r" b="b"/>
              <a:pathLst>
                <a:path w="52" h="86">
                  <a:moveTo>
                    <a:pt x="52" y="28"/>
                  </a:moveTo>
                  <a:lnTo>
                    <a:pt x="52" y="28"/>
                  </a:lnTo>
                  <a:lnTo>
                    <a:pt x="48" y="26"/>
                  </a:lnTo>
                  <a:lnTo>
                    <a:pt x="46" y="22"/>
                  </a:lnTo>
                  <a:lnTo>
                    <a:pt x="40" y="16"/>
                  </a:lnTo>
                  <a:lnTo>
                    <a:pt x="34" y="12"/>
                  </a:lnTo>
                  <a:lnTo>
                    <a:pt x="28" y="6"/>
                  </a:lnTo>
                  <a:lnTo>
                    <a:pt x="22" y="0"/>
                  </a:lnTo>
                  <a:lnTo>
                    <a:pt x="22" y="0"/>
                  </a:lnTo>
                  <a:lnTo>
                    <a:pt x="20" y="2"/>
                  </a:lnTo>
                  <a:lnTo>
                    <a:pt x="16" y="4"/>
                  </a:lnTo>
                  <a:lnTo>
                    <a:pt x="14" y="4"/>
                  </a:lnTo>
                  <a:lnTo>
                    <a:pt x="10" y="6"/>
                  </a:lnTo>
                  <a:lnTo>
                    <a:pt x="10" y="6"/>
                  </a:lnTo>
                  <a:lnTo>
                    <a:pt x="12" y="18"/>
                  </a:lnTo>
                  <a:lnTo>
                    <a:pt x="2" y="20"/>
                  </a:lnTo>
                  <a:lnTo>
                    <a:pt x="0" y="26"/>
                  </a:lnTo>
                  <a:lnTo>
                    <a:pt x="0" y="32"/>
                  </a:lnTo>
                  <a:lnTo>
                    <a:pt x="0" y="38"/>
                  </a:lnTo>
                  <a:lnTo>
                    <a:pt x="2" y="40"/>
                  </a:lnTo>
                  <a:lnTo>
                    <a:pt x="2" y="42"/>
                  </a:lnTo>
                  <a:lnTo>
                    <a:pt x="10" y="58"/>
                  </a:lnTo>
                  <a:lnTo>
                    <a:pt x="14" y="58"/>
                  </a:lnTo>
                  <a:lnTo>
                    <a:pt x="16" y="60"/>
                  </a:lnTo>
                  <a:lnTo>
                    <a:pt x="16" y="62"/>
                  </a:lnTo>
                  <a:lnTo>
                    <a:pt x="18" y="66"/>
                  </a:lnTo>
                  <a:lnTo>
                    <a:pt x="18" y="70"/>
                  </a:lnTo>
                  <a:lnTo>
                    <a:pt x="18" y="72"/>
                  </a:lnTo>
                  <a:lnTo>
                    <a:pt x="16" y="74"/>
                  </a:lnTo>
                  <a:lnTo>
                    <a:pt x="16" y="78"/>
                  </a:lnTo>
                  <a:lnTo>
                    <a:pt x="16" y="80"/>
                  </a:lnTo>
                  <a:lnTo>
                    <a:pt x="16" y="84"/>
                  </a:lnTo>
                  <a:lnTo>
                    <a:pt x="18" y="86"/>
                  </a:lnTo>
                  <a:lnTo>
                    <a:pt x="24" y="84"/>
                  </a:lnTo>
                  <a:lnTo>
                    <a:pt x="26" y="84"/>
                  </a:lnTo>
                  <a:lnTo>
                    <a:pt x="36" y="82"/>
                  </a:lnTo>
                  <a:lnTo>
                    <a:pt x="40" y="82"/>
                  </a:lnTo>
                  <a:lnTo>
                    <a:pt x="46" y="82"/>
                  </a:lnTo>
                  <a:lnTo>
                    <a:pt x="46" y="82"/>
                  </a:lnTo>
                  <a:lnTo>
                    <a:pt x="44" y="80"/>
                  </a:lnTo>
                  <a:lnTo>
                    <a:pt x="42" y="78"/>
                  </a:lnTo>
                  <a:lnTo>
                    <a:pt x="42" y="74"/>
                  </a:lnTo>
                  <a:lnTo>
                    <a:pt x="40" y="64"/>
                  </a:lnTo>
                  <a:lnTo>
                    <a:pt x="36" y="62"/>
                  </a:lnTo>
                  <a:lnTo>
                    <a:pt x="36" y="62"/>
                  </a:lnTo>
                  <a:lnTo>
                    <a:pt x="34" y="58"/>
                  </a:lnTo>
                  <a:lnTo>
                    <a:pt x="32" y="54"/>
                  </a:lnTo>
                  <a:lnTo>
                    <a:pt x="32" y="50"/>
                  </a:lnTo>
                  <a:lnTo>
                    <a:pt x="32" y="44"/>
                  </a:lnTo>
                  <a:lnTo>
                    <a:pt x="34" y="40"/>
                  </a:lnTo>
                  <a:lnTo>
                    <a:pt x="38" y="40"/>
                  </a:lnTo>
                  <a:lnTo>
                    <a:pt x="40" y="40"/>
                  </a:lnTo>
                  <a:lnTo>
                    <a:pt x="42" y="42"/>
                  </a:lnTo>
                  <a:lnTo>
                    <a:pt x="44" y="42"/>
                  </a:lnTo>
                  <a:lnTo>
                    <a:pt x="44" y="40"/>
                  </a:lnTo>
                  <a:lnTo>
                    <a:pt x="46" y="38"/>
                  </a:lnTo>
                  <a:lnTo>
                    <a:pt x="46" y="38"/>
                  </a:lnTo>
                  <a:lnTo>
                    <a:pt x="46" y="36"/>
                  </a:lnTo>
                  <a:lnTo>
                    <a:pt x="48" y="34"/>
                  </a:lnTo>
                  <a:lnTo>
                    <a:pt x="48" y="32"/>
                  </a:lnTo>
                  <a:lnTo>
                    <a:pt x="52" y="2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1" name="Freeform 141"/>
            <p:cNvSpPr>
              <a:spLocks/>
            </p:cNvSpPr>
            <p:nvPr/>
          </p:nvSpPr>
          <p:spPr bwMode="gray">
            <a:xfrm>
              <a:off x="4711" y="3024"/>
              <a:ext cx="46" cy="56"/>
            </a:xfrm>
            <a:custGeom>
              <a:avLst/>
              <a:gdLst/>
              <a:ahLst/>
              <a:cxnLst>
                <a:cxn ang="0">
                  <a:pos x="20" y="0"/>
                </a:cxn>
                <a:cxn ang="0">
                  <a:pos x="28" y="4"/>
                </a:cxn>
                <a:cxn ang="0">
                  <a:pos x="36" y="8"/>
                </a:cxn>
                <a:cxn ang="0">
                  <a:pos x="46" y="10"/>
                </a:cxn>
                <a:cxn ang="0">
                  <a:pos x="44" y="16"/>
                </a:cxn>
                <a:cxn ang="0">
                  <a:pos x="44" y="16"/>
                </a:cxn>
                <a:cxn ang="0">
                  <a:pos x="42" y="18"/>
                </a:cxn>
                <a:cxn ang="0">
                  <a:pos x="40" y="20"/>
                </a:cxn>
                <a:cxn ang="0">
                  <a:pos x="38" y="22"/>
                </a:cxn>
                <a:cxn ang="0">
                  <a:pos x="38" y="24"/>
                </a:cxn>
                <a:cxn ang="0">
                  <a:pos x="36" y="26"/>
                </a:cxn>
                <a:cxn ang="0">
                  <a:pos x="36" y="28"/>
                </a:cxn>
                <a:cxn ang="0">
                  <a:pos x="38" y="30"/>
                </a:cxn>
                <a:cxn ang="0">
                  <a:pos x="38" y="30"/>
                </a:cxn>
                <a:cxn ang="0">
                  <a:pos x="40" y="32"/>
                </a:cxn>
                <a:cxn ang="0">
                  <a:pos x="42" y="36"/>
                </a:cxn>
                <a:cxn ang="0">
                  <a:pos x="42" y="38"/>
                </a:cxn>
                <a:cxn ang="0">
                  <a:pos x="42" y="38"/>
                </a:cxn>
                <a:cxn ang="0">
                  <a:pos x="40" y="42"/>
                </a:cxn>
                <a:cxn ang="0">
                  <a:pos x="40" y="44"/>
                </a:cxn>
                <a:cxn ang="0">
                  <a:pos x="40" y="46"/>
                </a:cxn>
                <a:cxn ang="0">
                  <a:pos x="40" y="48"/>
                </a:cxn>
                <a:cxn ang="0">
                  <a:pos x="40" y="50"/>
                </a:cxn>
                <a:cxn ang="0">
                  <a:pos x="38" y="52"/>
                </a:cxn>
                <a:cxn ang="0">
                  <a:pos x="36" y="52"/>
                </a:cxn>
                <a:cxn ang="0">
                  <a:pos x="34" y="52"/>
                </a:cxn>
                <a:cxn ang="0">
                  <a:pos x="34" y="52"/>
                </a:cxn>
                <a:cxn ang="0">
                  <a:pos x="32" y="50"/>
                </a:cxn>
                <a:cxn ang="0">
                  <a:pos x="28" y="50"/>
                </a:cxn>
                <a:cxn ang="0">
                  <a:pos x="26" y="52"/>
                </a:cxn>
                <a:cxn ang="0">
                  <a:pos x="24" y="52"/>
                </a:cxn>
                <a:cxn ang="0">
                  <a:pos x="20" y="50"/>
                </a:cxn>
                <a:cxn ang="0">
                  <a:pos x="20" y="50"/>
                </a:cxn>
                <a:cxn ang="0">
                  <a:pos x="18" y="54"/>
                </a:cxn>
                <a:cxn ang="0">
                  <a:pos x="20" y="56"/>
                </a:cxn>
                <a:cxn ang="0">
                  <a:pos x="14" y="54"/>
                </a:cxn>
                <a:cxn ang="0">
                  <a:pos x="14" y="54"/>
                </a:cxn>
                <a:cxn ang="0">
                  <a:pos x="12" y="52"/>
                </a:cxn>
                <a:cxn ang="0">
                  <a:pos x="10" y="50"/>
                </a:cxn>
                <a:cxn ang="0">
                  <a:pos x="10" y="46"/>
                </a:cxn>
                <a:cxn ang="0">
                  <a:pos x="8" y="36"/>
                </a:cxn>
                <a:cxn ang="0">
                  <a:pos x="4" y="34"/>
                </a:cxn>
                <a:cxn ang="0">
                  <a:pos x="4" y="34"/>
                </a:cxn>
                <a:cxn ang="0">
                  <a:pos x="2" y="30"/>
                </a:cxn>
                <a:cxn ang="0">
                  <a:pos x="0" y="26"/>
                </a:cxn>
                <a:cxn ang="0">
                  <a:pos x="0" y="22"/>
                </a:cxn>
                <a:cxn ang="0">
                  <a:pos x="0" y="16"/>
                </a:cxn>
                <a:cxn ang="0">
                  <a:pos x="2" y="12"/>
                </a:cxn>
                <a:cxn ang="0">
                  <a:pos x="6" y="12"/>
                </a:cxn>
                <a:cxn ang="0">
                  <a:pos x="8" y="12"/>
                </a:cxn>
                <a:cxn ang="0">
                  <a:pos x="10" y="14"/>
                </a:cxn>
                <a:cxn ang="0">
                  <a:pos x="12" y="14"/>
                </a:cxn>
                <a:cxn ang="0">
                  <a:pos x="12" y="12"/>
                </a:cxn>
                <a:cxn ang="0">
                  <a:pos x="14" y="10"/>
                </a:cxn>
                <a:cxn ang="0">
                  <a:pos x="14" y="10"/>
                </a:cxn>
                <a:cxn ang="0">
                  <a:pos x="14" y="8"/>
                </a:cxn>
                <a:cxn ang="0">
                  <a:pos x="16" y="6"/>
                </a:cxn>
                <a:cxn ang="0">
                  <a:pos x="16" y="4"/>
                </a:cxn>
                <a:cxn ang="0">
                  <a:pos x="20" y="0"/>
                </a:cxn>
              </a:cxnLst>
              <a:rect l="0" t="0" r="r" b="b"/>
              <a:pathLst>
                <a:path w="46" h="56">
                  <a:moveTo>
                    <a:pt x="20" y="0"/>
                  </a:moveTo>
                  <a:lnTo>
                    <a:pt x="28" y="4"/>
                  </a:lnTo>
                  <a:lnTo>
                    <a:pt x="36" y="8"/>
                  </a:lnTo>
                  <a:lnTo>
                    <a:pt x="46" y="10"/>
                  </a:lnTo>
                  <a:lnTo>
                    <a:pt x="44" y="16"/>
                  </a:lnTo>
                  <a:lnTo>
                    <a:pt x="44" y="16"/>
                  </a:lnTo>
                  <a:lnTo>
                    <a:pt x="42" y="18"/>
                  </a:lnTo>
                  <a:lnTo>
                    <a:pt x="40" y="20"/>
                  </a:lnTo>
                  <a:lnTo>
                    <a:pt x="38" y="22"/>
                  </a:lnTo>
                  <a:lnTo>
                    <a:pt x="38" y="24"/>
                  </a:lnTo>
                  <a:lnTo>
                    <a:pt x="36" y="26"/>
                  </a:lnTo>
                  <a:lnTo>
                    <a:pt x="36" y="28"/>
                  </a:lnTo>
                  <a:lnTo>
                    <a:pt x="38" y="30"/>
                  </a:lnTo>
                  <a:lnTo>
                    <a:pt x="38" y="30"/>
                  </a:lnTo>
                  <a:lnTo>
                    <a:pt x="40" y="32"/>
                  </a:lnTo>
                  <a:lnTo>
                    <a:pt x="42" y="36"/>
                  </a:lnTo>
                  <a:lnTo>
                    <a:pt x="42" y="38"/>
                  </a:lnTo>
                  <a:lnTo>
                    <a:pt x="42" y="38"/>
                  </a:lnTo>
                  <a:lnTo>
                    <a:pt x="40" y="42"/>
                  </a:lnTo>
                  <a:lnTo>
                    <a:pt x="40" y="44"/>
                  </a:lnTo>
                  <a:lnTo>
                    <a:pt x="40" y="46"/>
                  </a:lnTo>
                  <a:lnTo>
                    <a:pt x="40" y="48"/>
                  </a:lnTo>
                  <a:lnTo>
                    <a:pt x="40" y="50"/>
                  </a:lnTo>
                  <a:lnTo>
                    <a:pt x="38" y="52"/>
                  </a:lnTo>
                  <a:lnTo>
                    <a:pt x="36" y="52"/>
                  </a:lnTo>
                  <a:lnTo>
                    <a:pt x="34" y="52"/>
                  </a:lnTo>
                  <a:lnTo>
                    <a:pt x="34" y="52"/>
                  </a:lnTo>
                  <a:lnTo>
                    <a:pt x="32" y="50"/>
                  </a:lnTo>
                  <a:lnTo>
                    <a:pt x="28" y="50"/>
                  </a:lnTo>
                  <a:lnTo>
                    <a:pt x="26" y="52"/>
                  </a:lnTo>
                  <a:lnTo>
                    <a:pt x="24" y="52"/>
                  </a:lnTo>
                  <a:lnTo>
                    <a:pt x="20" y="50"/>
                  </a:lnTo>
                  <a:lnTo>
                    <a:pt x="20" y="50"/>
                  </a:lnTo>
                  <a:lnTo>
                    <a:pt x="18" y="54"/>
                  </a:lnTo>
                  <a:lnTo>
                    <a:pt x="20" y="56"/>
                  </a:lnTo>
                  <a:lnTo>
                    <a:pt x="14" y="54"/>
                  </a:lnTo>
                  <a:lnTo>
                    <a:pt x="14" y="54"/>
                  </a:lnTo>
                  <a:lnTo>
                    <a:pt x="12" y="52"/>
                  </a:lnTo>
                  <a:lnTo>
                    <a:pt x="10" y="50"/>
                  </a:lnTo>
                  <a:lnTo>
                    <a:pt x="10" y="46"/>
                  </a:lnTo>
                  <a:lnTo>
                    <a:pt x="8" y="36"/>
                  </a:lnTo>
                  <a:lnTo>
                    <a:pt x="4" y="34"/>
                  </a:lnTo>
                  <a:lnTo>
                    <a:pt x="4" y="34"/>
                  </a:lnTo>
                  <a:lnTo>
                    <a:pt x="2" y="30"/>
                  </a:lnTo>
                  <a:lnTo>
                    <a:pt x="0" y="26"/>
                  </a:lnTo>
                  <a:lnTo>
                    <a:pt x="0" y="22"/>
                  </a:lnTo>
                  <a:lnTo>
                    <a:pt x="0" y="16"/>
                  </a:lnTo>
                  <a:lnTo>
                    <a:pt x="2" y="12"/>
                  </a:lnTo>
                  <a:lnTo>
                    <a:pt x="6" y="12"/>
                  </a:lnTo>
                  <a:lnTo>
                    <a:pt x="8" y="12"/>
                  </a:lnTo>
                  <a:lnTo>
                    <a:pt x="10" y="14"/>
                  </a:lnTo>
                  <a:lnTo>
                    <a:pt x="12" y="14"/>
                  </a:lnTo>
                  <a:lnTo>
                    <a:pt x="12" y="12"/>
                  </a:lnTo>
                  <a:lnTo>
                    <a:pt x="14" y="10"/>
                  </a:lnTo>
                  <a:lnTo>
                    <a:pt x="14" y="10"/>
                  </a:lnTo>
                  <a:lnTo>
                    <a:pt x="14" y="8"/>
                  </a:lnTo>
                  <a:lnTo>
                    <a:pt x="16" y="6"/>
                  </a:lnTo>
                  <a:lnTo>
                    <a:pt x="16" y="4"/>
                  </a:lnTo>
                  <a:lnTo>
                    <a:pt x="2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2" name="Freeform 142"/>
            <p:cNvSpPr>
              <a:spLocks/>
            </p:cNvSpPr>
            <p:nvPr/>
          </p:nvSpPr>
          <p:spPr bwMode="gray">
            <a:xfrm>
              <a:off x="4747" y="3034"/>
              <a:ext cx="46" cy="42"/>
            </a:xfrm>
            <a:custGeom>
              <a:avLst/>
              <a:gdLst/>
              <a:ahLst/>
              <a:cxnLst>
                <a:cxn ang="0">
                  <a:pos x="46" y="18"/>
                </a:cxn>
                <a:cxn ang="0">
                  <a:pos x="38" y="12"/>
                </a:cxn>
                <a:cxn ang="0">
                  <a:pos x="32" y="8"/>
                </a:cxn>
                <a:cxn ang="0">
                  <a:pos x="20" y="4"/>
                </a:cxn>
                <a:cxn ang="0">
                  <a:pos x="10" y="0"/>
                </a:cxn>
                <a:cxn ang="0">
                  <a:pos x="8" y="2"/>
                </a:cxn>
                <a:cxn ang="0">
                  <a:pos x="8" y="6"/>
                </a:cxn>
                <a:cxn ang="0">
                  <a:pos x="8" y="6"/>
                </a:cxn>
                <a:cxn ang="0">
                  <a:pos x="6" y="8"/>
                </a:cxn>
                <a:cxn ang="0">
                  <a:pos x="4" y="10"/>
                </a:cxn>
                <a:cxn ang="0">
                  <a:pos x="2" y="12"/>
                </a:cxn>
                <a:cxn ang="0">
                  <a:pos x="2" y="14"/>
                </a:cxn>
                <a:cxn ang="0">
                  <a:pos x="0" y="16"/>
                </a:cxn>
                <a:cxn ang="0">
                  <a:pos x="0" y="18"/>
                </a:cxn>
                <a:cxn ang="0">
                  <a:pos x="2" y="20"/>
                </a:cxn>
                <a:cxn ang="0">
                  <a:pos x="2" y="20"/>
                </a:cxn>
                <a:cxn ang="0">
                  <a:pos x="4" y="22"/>
                </a:cxn>
                <a:cxn ang="0">
                  <a:pos x="6" y="26"/>
                </a:cxn>
                <a:cxn ang="0">
                  <a:pos x="6" y="28"/>
                </a:cxn>
                <a:cxn ang="0">
                  <a:pos x="6" y="28"/>
                </a:cxn>
                <a:cxn ang="0">
                  <a:pos x="4" y="32"/>
                </a:cxn>
                <a:cxn ang="0">
                  <a:pos x="4" y="34"/>
                </a:cxn>
                <a:cxn ang="0">
                  <a:pos x="4" y="36"/>
                </a:cxn>
                <a:cxn ang="0">
                  <a:pos x="4" y="38"/>
                </a:cxn>
                <a:cxn ang="0">
                  <a:pos x="4" y="40"/>
                </a:cxn>
                <a:cxn ang="0">
                  <a:pos x="2" y="40"/>
                </a:cxn>
                <a:cxn ang="0">
                  <a:pos x="2" y="42"/>
                </a:cxn>
                <a:cxn ang="0">
                  <a:pos x="4" y="42"/>
                </a:cxn>
                <a:cxn ang="0">
                  <a:pos x="8" y="42"/>
                </a:cxn>
                <a:cxn ang="0">
                  <a:pos x="8" y="42"/>
                </a:cxn>
                <a:cxn ang="0">
                  <a:pos x="10" y="40"/>
                </a:cxn>
                <a:cxn ang="0">
                  <a:pos x="10" y="40"/>
                </a:cxn>
                <a:cxn ang="0">
                  <a:pos x="12" y="40"/>
                </a:cxn>
                <a:cxn ang="0">
                  <a:pos x="14" y="40"/>
                </a:cxn>
                <a:cxn ang="0">
                  <a:pos x="16" y="40"/>
                </a:cxn>
                <a:cxn ang="0">
                  <a:pos x="16" y="40"/>
                </a:cxn>
                <a:cxn ang="0">
                  <a:pos x="18" y="40"/>
                </a:cxn>
                <a:cxn ang="0">
                  <a:pos x="20" y="40"/>
                </a:cxn>
                <a:cxn ang="0">
                  <a:pos x="22" y="42"/>
                </a:cxn>
                <a:cxn ang="0">
                  <a:pos x="24" y="42"/>
                </a:cxn>
                <a:cxn ang="0">
                  <a:pos x="26" y="42"/>
                </a:cxn>
                <a:cxn ang="0">
                  <a:pos x="26" y="42"/>
                </a:cxn>
                <a:cxn ang="0">
                  <a:pos x="28" y="42"/>
                </a:cxn>
                <a:cxn ang="0">
                  <a:pos x="28" y="40"/>
                </a:cxn>
                <a:cxn ang="0">
                  <a:pos x="30" y="38"/>
                </a:cxn>
                <a:cxn ang="0">
                  <a:pos x="30" y="36"/>
                </a:cxn>
                <a:cxn ang="0">
                  <a:pos x="32" y="32"/>
                </a:cxn>
                <a:cxn ang="0">
                  <a:pos x="34" y="28"/>
                </a:cxn>
                <a:cxn ang="0">
                  <a:pos x="36" y="26"/>
                </a:cxn>
                <a:cxn ang="0">
                  <a:pos x="40" y="26"/>
                </a:cxn>
                <a:cxn ang="0">
                  <a:pos x="42" y="22"/>
                </a:cxn>
                <a:cxn ang="0">
                  <a:pos x="46" y="18"/>
                </a:cxn>
              </a:cxnLst>
              <a:rect l="0" t="0" r="r" b="b"/>
              <a:pathLst>
                <a:path w="46" h="42">
                  <a:moveTo>
                    <a:pt x="46" y="18"/>
                  </a:moveTo>
                  <a:lnTo>
                    <a:pt x="38" y="12"/>
                  </a:lnTo>
                  <a:lnTo>
                    <a:pt x="32" y="8"/>
                  </a:lnTo>
                  <a:lnTo>
                    <a:pt x="20" y="4"/>
                  </a:lnTo>
                  <a:lnTo>
                    <a:pt x="10" y="0"/>
                  </a:lnTo>
                  <a:lnTo>
                    <a:pt x="8" y="2"/>
                  </a:lnTo>
                  <a:lnTo>
                    <a:pt x="8" y="6"/>
                  </a:lnTo>
                  <a:lnTo>
                    <a:pt x="8" y="6"/>
                  </a:lnTo>
                  <a:lnTo>
                    <a:pt x="6" y="8"/>
                  </a:lnTo>
                  <a:lnTo>
                    <a:pt x="4" y="10"/>
                  </a:lnTo>
                  <a:lnTo>
                    <a:pt x="2" y="12"/>
                  </a:lnTo>
                  <a:lnTo>
                    <a:pt x="2" y="14"/>
                  </a:lnTo>
                  <a:lnTo>
                    <a:pt x="0" y="16"/>
                  </a:lnTo>
                  <a:lnTo>
                    <a:pt x="0" y="18"/>
                  </a:lnTo>
                  <a:lnTo>
                    <a:pt x="2" y="20"/>
                  </a:lnTo>
                  <a:lnTo>
                    <a:pt x="2" y="20"/>
                  </a:lnTo>
                  <a:lnTo>
                    <a:pt x="4" y="22"/>
                  </a:lnTo>
                  <a:lnTo>
                    <a:pt x="6" y="26"/>
                  </a:lnTo>
                  <a:lnTo>
                    <a:pt x="6" y="28"/>
                  </a:lnTo>
                  <a:lnTo>
                    <a:pt x="6" y="28"/>
                  </a:lnTo>
                  <a:lnTo>
                    <a:pt x="4" y="32"/>
                  </a:lnTo>
                  <a:lnTo>
                    <a:pt x="4" y="34"/>
                  </a:lnTo>
                  <a:lnTo>
                    <a:pt x="4" y="36"/>
                  </a:lnTo>
                  <a:lnTo>
                    <a:pt x="4" y="38"/>
                  </a:lnTo>
                  <a:lnTo>
                    <a:pt x="4" y="40"/>
                  </a:lnTo>
                  <a:lnTo>
                    <a:pt x="2" y="40"/>
                  </a:lnTo>
                  <a:lnTo>
                    <a:pt x="2" y="42"/>
                  </a:lnTo>
                  <a:lnTo>
                    <a:pt x="4" y="42"/>
                  </a:lnTo>
                  <a:lnTo>
                    <a:pt x="8" y="42"/>
                  </a:lnTo>
                  <a:lnTo>
                    <a:pt x="8" y="42"/>
                  </a:lnTo>
                  <a:lnTo>
                    <a:pt x="10" y="40"/>
                  </a:lnTo>
                  <a:lnTo>
                    <a:pt x="10" y="40"/>
                  </a:lnTo>
                  <a:lnTo>
                    <a:pt x="12" y="40"/>
                  </a:lnTo>
                  <a:lnTo>
                    <a:pt x="14" y="40"/>
                  </a:lnTo>
                  <a:lnTo>
                    <a:pt x="16" y="40"/>
                  </a:lnTo>
                  <a:lnTo>
                    <a:pt x="16" y="40"/>
                  </a:lnTo>
                  <a:lnTo>
                    <a:pt x="18" y="40"/>
                  </a:lnTo>
                  <a:lnTo>
                    <a:pt x="20" y="40"/>
                  </a:lnTo>
                  <a:lnTo>
                    <a:pt x="22" y="42"/>
                  </a:lnTo>
                  <a:lnTo>
                    <a:pt x="24" y="42"/>
                  </a:lnTo>
                  <a:lnTo>
                    <a:pt x="26" y="42"/>
                  </a:lnTo>
                  <a:lnTo>
                    <a:pt x="26" y="42"/>
                  </a:lnTo>
                  <a:lnTo>
                    <a:pt x="28" y="42"/>
                  </a:lnTo>
                  <a:lnTo>
                    <a:pt x="28" y="40"/>
                  </a:lnTo>
                  <a:lnTo>
                    <a:pt x="30" y="38"/>
                  </a:lnTo>
                  <a:lnTo>
                    <a:pt x="30" y="36"/>
                  </a:lnTo>
                  <a:lnTo>
                    <a:pt x="32" y="32"/>
                  </a:lnTo>
                  <a:lnTo>
                    <a:pt x="34" y="28"/>
                  </a:lnTo>
                  <a:lnTo>
                    <a:pt x="36" y="26"/>
                  </a:lnTo>
                  <a:lnTo>
                    <a:pt x="40" y="26"/>
                  </a:lnTo>
                  <a:lnTo>
                    <a:pt x="42" y="22"/>
                  </a:lnTo>
                  <a:lnTo>
                    <a:pt x="46"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3" name="Freeform 143"/>
            <p:cNvSpPr>
              <a:spLocks/>
            </p:cNvSpPr>
            <p:nvPr/>
          </p:nvSpPr>
          <p:spPr bwMode="gray">
            <a:xfrm>
              <a:off x="4445" y="2936"/>
              <a:ext cx="148" cy="242"/>
            </a:xfrm>
            <a:custGeom>
              <a:avLst/>
              <a:gdLst/>
              <a:ahLst/>
              <a:cxnLst>
                <a:cxn ang="0">
                  <a:pos x="128" y="204"/>
                </a:cxn>
                <a:cxn ang="0">
                  <a:pos x="126" y="212"/>
                </a:cxn>
                <a:cxn ang="0">
                  <a:pos x="114" y="240"/>
                </a:cxn>
                <a:cxn ang="0">
                  <a:pos x="118" y="226"/>
                </a:cxn>
                <a:cxn ang="0">
                  <a:pos x="114" y="220"/>
                </a:cxn>
                <a:cxn ang="0">
                  <a:pos x="106" y="218"/>
                </a:cxn>
                <a:cxn ang="0">
                  <a:pos x="96" y="218"/>
                </a:cxn>
                <a:cxn ang="0">
                  <a:pos x="82" y="214"/>
                </a:cxn>
                <a:cxn ang="0">
                  <a:pos x="80" y="206"/>
                </a:cxn>
                <a:cxn ang="0">
                  <a:pos x="78" y="200"/>
                </a:cxn>
                <a:cxn ang="0">
                  <a:pos x="60" y="192"/>
                </a:cxn>
                <a:cxn ang="0">
                  <a:pos x="50" y="188"/>
                </a:cxn>
                <a:cxn ang="0">
                  <a:pos x="36" y="180"/>
                </a:cxn>
                <a:cxn ang="0">
                  <a:pos x="26" y="172"/>
                </a:cxn>
                <a:cxn ang="0">
                  <a:pos x="26" y="172"/>
                </a:cxn>
                <a:cxn ang="0">
                  <a:pos x="14" y="168"/>
                </a:cxn>
                <a:cxn ang="0">
                  <a:pos x="2" y="166"/>
                </a:cxn>
                <a:cxn ang="0">
                  <a:pos x="4" y="160"/>
                </a:cxn>
                <a:cxn ang="0">
                  <a:pos x="14" y="142"/>
                </a:cxn>
                <a:cxn ang="0">
                  <a:pos x="18" y="122"/>
                </a:cxn>
                <a:cxn ang="0">
                  <a:pos x="18" y="92"/>
                </a:cxn>
                <a:cxn ang="0">
                  <a:pos x="20" y="72"/>
                </a:cxn>
                <a:cxn ang="0">
                  <a:pos x="18" y="66"/>
                </a:cxn>
                <a:cxn ang="0">
                  <a:pos x="18" y="56"/>
                </a:cxn>
                <a:cxn ang="0">
                  <a:pos x="34" y="50"/>
                </a:cxn>
                <a:cxn ang="0">
                  <a:pos x="68" y="22"/>
                </a:cxn>
                <a:cxn ang="0">
                  <a:pos x="78" y="12"/>
                </a:cxn>
                <a:cxn ang="0">
                  <a:pos x="86" y="8"/>
                </a:cxn>
                <a:cxn ang="0">
                  <a:pos x="94" y="6"/>
                </a:cxn>
                <a:cxn ang="0">
                  <a:pos x="102" y="2"/>
                </a:cxn>
                <a:cxn ang="0">
                  <a:pos x="112" y="0"/>
                </a:cxn>
                <a:cxn ang="0">
                  <a:pos x="116" y="2"/>
                </a:cxn>
                <a:cxn ang="0">
                  <a:pos x="114" y="6"/>
                </a:cxn>
                <a:cxn ang="0">
                  <a:pos x="106" y="10"/>
                </a:cxn>
                <a:cxn ang="0">
                  <a:pos x="98" y="20"/>
                </a:cxn>
                <a:cxn ang="0">
                  <a:pos x="86" y="26"/>
                </a:cxn>
                <a:cxn ang="0">
                  <a:pos x="80" y="32"/>
                </a:cxn>
                <a:cxn ang="0">
                  <a:pos x="80" y="44"/>
                </a:cxn>
                <a:cxn ang="0">
                  <a:pos x="82" y="50"/>
                </a:cxn>
                <a:cxn ang="0">
                  <a:pos x="84" y="60"/>
                </a:cxn>
                <a:cxn ang="0">
                  <a:pos x="82" y="66"/>
                </a:cxn>
                <a:cxn ang="0">
                  <a:pos x="82" y="78"/>
                </a:cxn>
                <a:cxn ang="0">
                  <a:pos x="92" y="88"/>
                </a:cxn>
                <a:cxn ang="0">
                  <a:pos x="128" y="100"/>
                </a:cxn>
                <a:cxn ang="0">
                  <a:pos x="140" y="100"/>
                </a:cxn>
                <a:cxn ang="0">
                  <a:pos x="142" y="98"/>
                </a:cxn>
                <a:cxn ang="0">
                  <a:pos x="146" y="100"/>
                </a:cxn>
                <a:cxn ang="0">
                  <a:pos x="144" y="106"/>
                </a:cxn>
                <a:cxn ang="0">
                  <a:pos x="140" y="114"/>
                </a:cxn>
                <a:cxn ang="0">
                  <a:pos x="142" y="130"/>
                </a:cxn>
                <a:cxn ang="0">
                  <a:pos x="142" y="142"/>
                </a:cxn>
                <a:cxn ang="0">
                  <a:pos x="146" y="156"/>
                </a:cxn>
                <a:cxn ang="0">
                  <a:pos x="146" y="166"/>
                </a:cxn>
                <a:cxn ang="0">
                  <a:pos x="144" y="160"/>
                </a:cxn>
                <a:cxn ang="0">
                  <a:pos x="120" y="168"/>
                </a:cxn>
                <a:cxn ang="0">
                  <a:pos x="128" y="178"/>
                </a:cxn>
                <a:cxn ang="0">
                  <a:pos x="122" y="174"/>
                </a:cxn>
                <a:cxn ang="0">
                  <a:pos x="120" y="186"/>
                </a:cxn>
                <a:cxn ang="0">
                  <a:pos x="124" y="194"/>
                </a:cxn>
              </a:cxnLst>
              <a:rect l="0" t="0" r="r" b="b"/>
              <a:pathLst>
                <a:path w="148" h="242">
                  <a:moveTo>
                    <a:pt x="124" y="194"/>
                  </a:moveTo>
                  <a:lnTo>
                    <a:pt x="126" y="200"/>
                  </a:lnTo>
                  <a:lnTo>
                    <a:pt x="128" y="204"/>
                  </a:lnTo>
                  <a:lnTo>
                    <a:pt x="128" y="208"/>
                  </a:lnTo>
                  <a:lnTo>
                    <a:pt x="126" y="212"/>
                  </a:lnTo>
                  <a:lnTo>
                    <a:pt x="126" y="212"/>
                  </a:lnTo>
                  <a:lnTo>
                    <a:pt x="118" y="242"/>
                  </a:lnTo>
                  <a:lnTo>
                    <a:pt x="116" y="240"/>
                  </a:lnTo>
                  <a:lnTo>
                    <a:pt x="114" y="240"/>
                  </a:lnTo>
                  <a:lnTo>
                    <a:pt x="112" y="242"/>
                  </a:lnTo>
                  <a:lnTo>
                    <a:pt x="112" y="242"/>
                  </a:lnTo>
                  <a:lnTo>
                    <a:pt x="118" y="226"/>
                  </a:lnTo>
                  <a:lnTo>
                    <a:pt x="118" y="224"/>
                  </a:lnTo>
                  <a:lnTo>
                    <a:pt x="116" y="222"/>
                  </a:lnTo>
                  <a:lnTo>
                    <a:pt x="114" y="220"/>
                  </a:lnTo>
                  <a:lnTo>
                    <a:pt x="114" y="220"/>
                  </a:lnTo>
                  <a:lnTo>
                    <a:pt x="110" y="220"/>
                  </a:lnTo>
                  <a:lnTo>
                    <a:pt x="106" y="218"/>
                  </a:lnTo>
                  <a:lnTo>
                    <a:pt x="102" y="218"/>
                  </a:lnTo>
                  <a:lnTo>
                    <a:pt x="98" y="218"/>
                  </a:lnTo>
                  <a:lnTo>
                    <a:pt x="96" y="218"/>
                  </a:lnTo>
                  <a:lnTo>
                    <a:pt x="90" y="218"/>
                  </a:lnTo>
                  <a:lnTo>
                    <a:pt x="86" y="216"/>
                  </a:lnTo>
                  <a:lnTo>
                    <a:pt x="82" y="214"/>
                  </a:lnTo>
                  <a:lnTo>
                    <a:pt x="82" y="210"/>
                  </a:lnTo>
                  <a:lnTo>
                    <a:pt x="80" y="208"/>
                  </a:lnTo>
                  <a:lnTo>
                    <a:pt x="80" y="206"/>
                  </a:lnTo>
                  <a:lnTo>
                    <a:pt x="80" y="204"/>
                  </a:lnTo>
                  <a:lnTo>
                    <a:pt x="80" y="204"/>
                  </a:lnTo>
                  <a:lnTo>
                    <a:pt x="78" y="200"/>
                  </a:lnTo>
                  <a:lnTo>
                    <a:pt x="72" y="196"/>
                  </a:lnTo>
                  <a:lnTo>
                    <a:pt x="66" y="194"/>
                  </a:lnTo>
                  <a:lnTo>
                    <a:pt x="60" y="192"/>
                  </a:lnTo>
                  <a:lnTo>
                    <a:pt x="56" y="190"/>
                  </a:lnTo>
                  <a:lnTo>
                    <a:pt x="52" y="188"/>
                  </a:lnTo>
                  <a:lnTo>
                    <a:pt x="50" y="188"/>
                  </a:lnTo>
                  <a:lnTo>
                    <a:pt x="46" y="186"/>
                  </a:lnTo>
                  <a:lnTo>
                    <a:pt x="40" y="184"/>
                  </a:lnTo>
                  <a:lnTo>
                    <a:pt x="36" y="180"/>
                  </a:lnTo>
                  <a:lnTo>
                    <a:pt x="32" y="178"/>
                  </a:lnTo>
                  <a:lnTo>
                    <a:pt x="28" y="174"/>
                  </a:lnTo>
                  <a:lnTo>
                    <a:pt x="26" y="172"/>
                  </a:lnTo>
                  <a:lnTo>
                    <a:pt x="26" y="172"/>
                  </a:lnTo>
                  <a:lnTo>
                    <a:pt x="26" y="172"/>
                  </a:lnTo>
                  <a:lnTo>
                    <a:pt x="26" y="172"/>
                  </a:lnTo>
                  <a:lnTo>
                    <a:pt x="26" y="172"/>
                  </a:lnTo>
                  <a:lnTo>
                    <a:pt x="20" y="170"/>
                  </a:lnTo>
                  <a:lnTo>
                    <a:pt x="14" y="168"/>
                  </a:lnTo>
                  <a:lnTo>
                    <a:pt x="10" y="168"/>
                  </a:lnTo>
                  <a:lnTo>
                    <a:pt x="4" y="166"/>
                  </a:lnTo>
                  <a:lnTo>
                    <a:pt x="2" y="166"/>
                  </a:lnTo>
                  <a:lnTo>
                    <a:pt x="0" y="166"/>
                  </a:lnTo>
                  <a:lnTo>
                    <a:pt x="2" y="162"/>
                  </a:lnTo>
                  <a:lnTo>
                    <a:pt x="4" y="160"/>
                  </a:lnTo>
                  <a:lnTo>
                    <a:pt x="4" y="160"/>
                  </a:lnTo>
                  <a:lnTo>
                    <a:pt x="10" y="154"/>
                  </a:lnTo>
                  <a:lnTo>
                    <a:pt x="14" y="142"/>
                  </a:lnTo>
                  <a:lnTo>
                    <a:pt x="16" y="136"/>
                  </a:lnTo>
                  <a:lnTo>
                    <a:pt x="18" y="130"/>
                  </a:lnTo>
                  <a:lnTo>
                    <a:pt x="18" y="122"/>
                  </a:lnTo>
                  <a:lnTo>
                    <a:pt x="18" y="114"/>
                  </a:lnTo>
                  <a:lnTo>
                    <a:pt x="18" y="104"/>
                  </a:lnTo>
                  <a:lnTo>
                    <a:pt x="18" y="92"/>
                  </a:lnTo>
                  <a:lnTo>
                    <a:pt x="18" y="80"/>
                  </a:lnTo>
                  <a:lnTo>
                    <a:pt x="20" y="74"/>
                  </a:lnTo>
                  <a:lnTo>
                    <a:pt x="20" y="72"/>
                  </a:lnTo>
                  <a:lnTo>
                    <a:pt x="20" y="70"/>
                  </a:lnTo>
                  <a:lnTo>
                    <a:pt x="18" y="68"/>
                  </a:lnTo>
                  <a:lnTo>
                    <a:pt x="18" y="66"/>
                  </a:lnTo>
                  <a:lnTo>
                    <a:pt x="20" y="62"/>
                  </a:lnTo>
                  <a:lnTo>
                    <a:pt x="18" y="58"/>
                  </a:lnTo>
                  <a:lnTo>
                    <a:pt x="18" y="56"/>
                  </a:lnTo>
                  <a:lnTo>
                    <a:pt x="20" y="56"/>
                  </a:lnTo>
                  <a:lnTo>
                    <a:pt x="20" y="54"/>
                  </a:lnTo>
                  <a:lnTo>
                    <a:pt x="34" y="50"/>
                  </a:lnTo>
                  <a:lnTo>
                    <a:pt x="44" y="34"/>
                  </a:lnTo>
                  <a:lnTo>
                    <a:pt x="50" y="24"/>
                  </a:lnTo>
                  <a:lnTo>
                    <a:pt x="68" y="22"/>
                  </a:lnTo>
                  <a:lnTo>
                    <a:pt x="76" y="14"/>
                  </a:lnTo>
                  <a:lnTo>
                    <a:pt x="76" y="14"/>
                  </a:lnTo>
                  <a:lnTo>
                    <a:pt x="78" y="12"/>
                  </a:lnTo>
                  <a:lnTo>
                    <a:pt x="80" y="10"/>
                  </a:lnTo>
                  <a:lnTo>
                    <a:pt x="84" y="8"/>
                  </a:lnTo>
                  <a:lnTo>
                    <a:pt x="86" y="8"/>
                  </a:lnTo>
                  <a:lnTo>
                    <a:pt x="88" y="8"/>
                  </a:lnTo>
                  <a:lnTo>
                    <a:pt x="92" y="8"/>
                  </a:lnTo>
                  <a:lnTo>
                    <a:pt x="94" y="6"/>
                  </a:lnTo>
                  <a:lnTo>
                    <a:pt x="96" y="6"/>
                  </a:lnTo>
                  <a:lnTo>
                    <a:pt x="98" y="4"/>
                  </a:lnTo>
                  <a:lnTo>
                    <a:pt x="102" y="2"/>
                  </a:lnTo>
                  <a:lnTo>
                    <a:pt x="106" y="2"/>
                  </a:lnTo>
                  <a:lnTo>
                    <a:pt x="110" y="0"/>
                  </a:lnTo>
                  <a:lnTo>
                    <a:pt x="112" y="0"/>
                  </a:lnTo>
                  <a:lnTo>
                    <a:pt x="114" y="0"/>
                  </a:lnTo>
                  <a:lnTo>
                    <a:pt x="114" y="2"/>
                  </a:lnTo>
                  <a:lnTo>
                    <a:pt x="116" y="2"/>
                  </a:lnTo>
                  <a:lnTo>
                    <a:pt x="116" y="4"/>
                  </a:lnTo>
                  <a:lnTo>
                    <a:pt x="114" y="4"/>
                  </a:lnTo>
                  <a:lnTo>
                    <a:pt x="114" y="6"/>
                  </a:lnTo>
                  <a:lnTo>
                    <a:pt x="112" y="6"/>
                  </a:lnTo>
                  <a:lnTo>
                    <a:pt x="110" y="8"/>
                  </a:lnTo>
                  <a:lnTo>
                    <a:pt x="106" y="10"/>
                  </a:lnTo>
                  <a:lnTo>
                    <a:pt x="102" y="14"/>
                  </a:lnTo>
                  <a:lnTo>
                    <a:pt x="98" y="18"/>
                  </a:lnTo>
                  <a:lnTo>
                    <a:pt x="98" y="20"/>
                  </a:lnTo>
                  <a:lnTo>
                    <a:pt x="94" y="20"/>
                  </a:lnTo>
                  <a:lnTo>
                    <a:pt x="90" y="22"/>
                  </a:lnTo>
                  <a:lnTo>
                    <a:pt x="86" y="26"/>
                  </a:lnTo>
                  <a:lnTo>
                    <a:pt x="82" y="28"/>
                  </a:lnTo>
                  <a:lnTo>
                    <a:pt x="80" y="32"/>
                  </a:lnTo>
                  <a:lnTo>
                    <a:pt x="80" y="32"/>
                  </a:lnTo>
                  <a:lnTo>
                    <a:pt x="80" y="34"/>
                  </a:lnTo>
                  <a:lnTo>
                    <a:pt x="80" y="38"/>
                  </a:lnTo>
                  <a:lnTo>
                    <a:pt x="80" y="44"/>
                  </a:lnTo>
                  <a:lnTo>
                    <a:pt x="80" y="48"/>
                  </a:lnTo>
                  <a:lnTo>
                    <a:pt x="82" y="50"/>
                  </a:lnTo>
                  <a:lnTo>
                    <a:pt x="82" y="50"/>
                  </a:lnTo>
                  <a:lnTo>
                    <a:pt x="82" y="52"/>
                  </a:lnTo>
                  <a:lnTo>
                    <a:pt x="84" y="56"/>
                  </a:lnTo>
                  <a:lnTo>
                    <a:pt x="84" y="60"/>
                  </a:lnTo>
                  <a:lnTo>
                    <a:pt x="82" y="62"/>
                  </a:lnTo>
                  <a:lnTo>
                    <a:pt x="82" y="64"/>
                  </a:lnTo>
                  <a:lnTo>
                    <a:pt x="82" y="66"/>
                  </a:lnTo>
                  <a:lnTo>
                    <a:pt x="80" y="70"/>
                  </a:lnTo>
                  <a:lnTo>
                    <a:pt x="80" y="74"/>
                  </a:lnTo>
                  <a:lnTo>
                    <a:pt x="82" y="78"/>
                  </a:lnTo>
                  <a:lnTo>
                    <a:pt x="82" y="82"/>
                  </a:lnTo>
                  <a:lnTo>
                    <a:pt x="86" y="86"/>
                  </a:lnTo>
                  <a:lnTo>
                    <a:pt x="92" y="88"/>
                  </a:lnTo>
                  <a:lnTo>
                    <a:pt x="124" y="92"/>
                  </a:lnTo>
                  <a:lnTo>
                    <a:pt x="128" y="100"/>
                  </a:lnTo>
                  <a:lnTo>
                    <a:pt x="128" y="100"/>
                  </a:lnTo>
                  <a:lnTo>
                    <a:pt x="132" y="100"/>
                  </a:lnTo>
                  <a:lnTo>
                    <a:pt x="136" y="100"/>
                  </a:lnTo>
                  <a:lnTo>
                    <a:pt x="140" y="100"/>
                  </a:lnTo>
                  <a:lnTo>
                    <a:pt x="140" y="100"/>
                  </a:lnTo>
                  <a:lnTo>
                    <a:pt x="142" y="98"/>
                  </a:lnTo>
                  <a:lnTo>
                    <a:pt x="142" y="98"/>
                  </a:lnTo>
                  <a:lnTo>
                    <a:pt x="144" y="98"/>
                  </a:lnTo>
                  <a:lnTo>
                    <a:pt x="146" y="98"/>
                  </a:lnTo>
                  <a:lnTo>
                    <a:pt x="146" y="100"/>
                  </a:lnTo>
                  <a:lnTo>
                    <a:pt x="146" y="104"/>
                  </a:lnTo>
                  <a:lnTo>
                    <a:pt x="146" y="104"/>
                  </a:lnTo>
                  <a:lnTo>
                    <a:pt x="144" y="106"/>
                  </a:lnTo>
                  <a:lnTo>
                    <a:pt x="142" y="108"/>
                  </a:lnTo>
                  <a:lnTo>
                    <a:pt x="140" y="110"/>
                  </a:lnTo>
                  <a:lnTo>
                    <a:pt x="140" y="114"/>
                  </a:lnTo>
                  <a:lnTo>
                    <a:pt x="138" y="118"/>
                  </a:lnTo>
                  <a:lnTo>
                    <a:pt x="140" y="124"/>
                  </a:lnTo>
                  <a:lnTo>
                    <a:pt x="142" y="130"/>
                  </a:lnTo>
                  <a:lnTo>
                    <a:pt x="148" y="134"/>
                  </a:lnTo>
                  <a:lnTo>
                    <a:pt x="140" y="142"/>
                  </a:lnTo>
                  <a:lnTo>
                    <a:pt x="142" y="142"/>
                  </a:lnTo>
                  <a:lnTo>
                    <a:pt x="142" y="146"/>
                  </a:lnTo>
                  <a:lnTo>
                    <a:pt x="144" y="150"/>
                  </a:lnTo>
                  <a:lnTo>
                    <a:pt x="146" y="156"/>
                  </a:lnTo>
                  <a:lnTo>
                    <a:pt x="148" y="162"/>
                  </a:lnTo>
                  <a:lnTo>
                    <a:pt x="148" y="166"/>
                  </a:lnTo>
                  <a:lnTo>
                    <a:pt x="146" y="166"/>
                  </a:lnTo>
                  <a:lnTo>
                    <a:pt x="146" y="166"/>
                  </a:lnTo>
                  <a:lnTo>
                    <a:pt x="146" y="164"/>
                  </a:lnTo>
                  <a:lnTo>
                    <a:pt x="144" y="160"/>
                  </a:lnTo>
                  <a:lnTo>
                    <a:pt x="142" y="156"/>
                  </a:lnTo>
                  <a:lnTo>
                    <a:pt x="118" y="160"/>
                  </a:lnTo>
                  <a:lnTo>
                    <a:pt x="120" y="168"/>
                  </a:lnTo>
                  <a:lnTo>
                    <a:pt x="126" y="168"/>
                  </a:lnTo>
                  <a:lnTo>
                    <a:pt x="130" y="178"/>
                  </a:lnTo>
                  <a:lnTo>
                    <a:pt x="128" y="178"/>
                  </a:lnTo>
                  <a:lnTo>
                    <a:pt x="126" y="176"/>
                  </a:lnTo>
                  <a:lnTo>
                    <a:pt x="124" y="176"/>
                  </a:lnTo>
                  <a:lnTo>
                    <a:pt x="122" y="174"/>
                  </a:lnTo>
                  <a:lnTo>
                    <a:pt x="120" y="174"/>
                  </a:lnTo>
                  <a:lnTo>
                    <a:pt x="120" y="176"/>
                  </a:lnTo>
                  <a:lnTo>
                    <a:pt x="120" y="186"/>
                  </a:lnTo>
                  <a:lnTo>
                    <a:pt x="120" y="186"/>
                  </a:lnTo>
                  <a:lnTo>
                    <a:pt x="122" y="188"/>
                  </a:lnTo>
                  <a:lnTo>
                    <a:pt x="124" y="19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4" name="Freeform 144"/>
            <p:cNvSpPr>
              <a:spLocks/>
            </p:cNvSpPr>
            <p:nvPr/>
          </p:nvSpPr>
          <p:spPr bwMode="gray">
            <a:xfrm>
              <a:off x="4405" y="3102"/>
              <a:ext cx="80" cy="84"/>
            </a:xfrm>
            <a:custGeom>
              <a:avLst/>
              <a:gdLst/>
              <a:ahLst/>
              <a:cxnLst>
                <a:cxn ang="0">
                  <a:pos x="10" y="80"/>
                </a:cxn>
                <a:cxn ang="0">
                  <a:pos x="10" y="74"/>
                </a:cxn>
                <a:cxn ang="0">
                  <a:pos x="6" y="74"/>
                </a:cxn>
                <a:cxn ang="0">
                  <a:pos x="4" y="72"/>
                </a:cxn>
                <a:cxn ang="0">
                  <a:pos x="2" y="70"/>
                </a:cxn>
                <a:cxn ang="0">
                  <a:pos x="0" y="68"/>
                </a:cxn>
                <a:cxn ang="0">
                  <a:pos x="0" y="66"/>
                </a:cxn>
                <a:cxn ang="0">
                  <a:pos x="6" y="54"/>
                </a:cxn>
                <a:cxn ang="0">
                  <a:pos x="14" y="44"/>
                </a:cxn>
                <a:cxn ang="0">
                  <a:pos x="24" y="36"/>
                </a:cxn>
                <a:cxn ang="0">
                  <a:pos x="28" y="34"/>
                </a:cxn>
                <a:cxn ang="0">
                  <a:pos x="30" y="22"/>
                </a:cxn>
                <a:cxn ang="0">
                  <a:pos x="32" y="20"/>
                </a:cxn>
                <a:cxn ang="0">
                  <a:pos x="34" y="18"/>
                </a:cxn>
                <a:cxn ang="0">
                  <a:pos x="36" y="18"/>
                </a:cxn>
                <a:cxn ang="0">
                  <a:pos x="38" y="16"/>
                </a:cxn>
                <a:cxn ang="0">
                  <a:pos x="38" y="12"/>
                </a:cxn>
                <a:cxn ang="0">
                  <a:pos x="38" y="8"/>
                </a:cxn>
                <a:cxn ang="0">
                  <a:pos x="38" y="6"/>
                </a:cxn>
                <a:cxn ang="0">
                  <a:pos x="40" y="2"/>
                </a:cxn>
                <a:cxn ang="0">
                  <a:pos x="40" y="0"/>
                </a:cxn>
                <a:cxn ang="0">
                  <a:pos x="42" y="0"/>
                </a:cxn>
                <a:cxn ang="0">
                  <a:pos x="44" y="0"/>
                </a:cxn>
                <a:cxn ang="0">
                  <a:pos x="50" y="2"/>
                </a:cxn>
                <a:cxn ang="0">
                  <a:pos x="54" y="2"/>
                </a:cxn>
                <a:cxn ang="0">
                  <a:pos x="60" y="4"/>
                </a:cxn>
                <a:cxn ang="0">
                  <a:pos x="66" y="6"/>
                </a:cxn>
                <a:cxn ang="0">
                  <a:pos x="66" y="6"/>
                </a:cxn>
                <a:cxn ang="0">
                  <a:pos x="66" y="6"/>
                </a:cxn>
                <a:cxn ang="0">
                  <a:pos x="66" y="6"/>
                </a:cxn>
                <a:cxn ang="0">
                  <a:pos x="68" y="6"/>
                </a:cxn>
                <a:cxn ang="0">
                  <a:pos x="70" y="10"/>
                </a:cxn>
                <a:cxn ang="0">
                  <a:pos x="74" y="12"/>
                </a:cxn>
                <a:cxn ang="0">
                  <a:pos x="78" y="16"/>
                </a:cxn>
                <a:cxn ang="0">
                  <a:pos x="78" y="18"/>
                </a:cxn>
                <a:cxn ang="0">
                  <a:pos x="78" y="20"/>
                </a:cxn>
                <a:cxn ang="0">
                  <a:pos x="78" y="24"/>
                </a:cxn>
                <a:cxn ang="0">
                  <a:pos x="80" y="26"/>
                </a:cxn>
                <a:cxn ang="0">
                  <a:pos x="80" y="30"/>
                </a:cxn>
                <a:cxn ang="0">
                  <a:pos x="78" y="34"/>
                </a:cxn>
                <a:cxn ang="0">
                  <a:pos x="74" y="44"/>
                </a:cxn>
                <a:cxn ang="0">
                  <a:pos x="66" y="52"/>
                </a:cxn>
                <a:cxn ang="0">
                  <a:pos x="56" y="60"/>
                </a:cxn>
                <a:cxn ang="0">
                  <a:pos x="44" y="64"/>
                </a:cxn>
                <a:cxn ang="0">
                  <a:pos x="42" y="64"/>
                </a:cxn>
                <a:cxn ang="0">
                  <a:pos x="42" y="64"/>
                </a:cxn>
                <a:cxn ang="0">
                  <a:pos x="40" y="66"/>
                </a:cxn>
                <a:cxn ang="0">
                  <a:pos x="38" y="70"/>
                </a:cxn>
                <a:cxn ang="0">
                  <a:pos x="38" y="70"/>
                </a:cxn>
                <a:cxn ang="0">
                  <a:pos x="36" y="72"/>
                </a:cxn>
                <a:cxn ang="0">
                  <a:pos x="36" y="76"/>
                </a:cxn>
                <a:cxn ang="0">
                  <a:pos x="34" y="78"/>
                </a:cxn>
                <a:cxn ang="0">
                  <a:pos x="32" y="80"/>
                </a:cxn>
                <a:cxn ang="0">
                  <a:pos x="32" y="80"/>
                </a:cxn>
                <a:cxn ang="0">
                  <a:pos x="32" y="82"/>
                </a:cxn>
                <a:cxn ang="0">
                  <a:pos x="30" y="84"/>
                </a:cxn>
                <a:cxn ang="0">
                  <a:pos x="26" y="84"/>
                </a:cxn>
                <a:cxn ang="0">
                  <a:pos x="24" y="84"/>
                </a:cxn>
                <a:cxn ang="0">
                  <a:pos x="22" y="82"/>
                </a:cxn>
                <a:cxn ang="0">
                  <a:pos x="12" y="82"/>
                </a:cxn>
                <a:cxn ang="0">
                  <a:pos x="10" y="80"/>
                </a:cxn>
              </a:cxnLst>
              <a:rect l="0" t="0" r="r" b="b"/>
              <a:pathLst>
                <a:path w="80" h="84">
                  <a:moveTo>
                    <a:pt x="10" y="80"/>
                  </a:moveTo>
                  <a:lnTo>
                    <a:pt x="10" y="74"/>
                  </a:lnTo>
                  <a:lnTo>
                    <a:pt x="6" y="74"/>
                  </a:lnTo>
                  <a:lnTo>
                    <a:pt x="4" y="72"/>
                  </a:lnTo>
                  <a:lnTo>
                    <a:pt x="2" y="70"/>
                  </a:lnTo>
                  <a:lnTo>
                    <a:pt x="0" y="68"/>
                  </a:lnTo>
                  <a:lnTo>
                    <a:pt x="0" y="66"/>
                  </a:lnTo>
                  <a:lnTo>
                    <a:pt x="6" y="54"/>
                  </a:lnTo>
                  <a:lnTo>
                    <a:pt x="14" y="44"/>
                  </a:lnTo>
                  <a:lnTo>
                    <a:pt x="24" y="36"/>
                  </a:lnTo>
                  <a:lnTo>
                    <a:pt x="28" y="34"/>
                  </a:lnTo>
                  <a:lnTo>
                    <a:pt x="30" y="22"/>
                  </a:lnTo>
                  <a:lnTo>
                    <a:pt x="32" y="20"/>
                  </a:lnTo>
                  <a:lnTo>
                    <a:pt x="34" y="18"/>
                  </a:lnTo>
                  <a:lnTo>
                    <a:pt x="36" y="18"/>
                  </a:lnTo>
                  <a:lnTo>
                    <a:pt x="38" y="16"/>
                  </a:lnTo>
                  <a:lnTo>
                    <a:pt x="38" y="12"/>
                  </a:lnTo>
                  <a:lnTo>
                    <a:pt x="38" y="8"/>
                  </a:lnTo>
                  <a:lnTo>
                    <a:pt x="38" y="6"/>
                  </a:lnTo>
                  <a:lnTo>
                    <a:pt x="40" y="2"/>
                  </a:lnTo>
                  <a:lnTo>
                    <a:pt x="40" y="0"/>
                  </a:lnTo>
                  <a:lnTo>
                    <a:pt x="42" y="0"/>
                  </a:lnTo>
                  <a:lnTo>
                    <a:pt x="44" y="0"/>
                  </a:lnTo>
                  <a:lnTo>
                    <a:pt x="50" y="2"/>
                  </a:lnTo>
                  <a:lnTo>
                    <a:pt x="54" y="2"/>
                  </a:lnTo>
                  <a:lnTo>
                    <a:pt x="60" y="4"/>
                  </a:lnTo>
                  <a:lnTo>
                    <a:pt x="66" y="6"/>
                  </a:lnTo>
                  <a:lnTo>
                    <a:pt x="66" y="6"/>
                  </a:lnTo>
                  <a:lnTo>
                    <a:pt x="66" y="6"/>
                  </a:lnTo>
                  <a:lnTo>
                    <a:pt x="66" y="6"/>
                  </a:lnTo>
                  <a:lnTo>
                    <a:pt x="68" y="6"/>
                  </a:lnTo>
                  <a:lnTo>
                    <a:pt x="70" y="10"/>
                  </a:lnTo>
                  <a:lnTo>
                    <a:pt x="74" y="12"/>
                  </a:lnTo>
                  <a:lnTo>
                    <a:pt x="78" y="16"/>
                  </a:lnTo>
                  <a:lnTo>
                    <a:pt x="78" y="18"/>
                  </a:lnTo>
                  <a:lnTo>
                    <a:pt x="78" y="20"/>
                  </a:lnTo>
                  <a:lnTo>
                    <a:pt x="78" y="24"/>
                  </a:lnTo>
                  <a:lnTo>
                    <a:pt x="80" y="26"/>
                  </a:lnTo>
                  <a:lnTo>
                    <a:pt x="80" y="30"/>
                  </a:lnTo>
                  <a:lnTo>
                    <a:pt x="78" y="34"/>
                  </a:lnTo>
                  <a:lnTo>
                    <a:pt x="74" y="44"/>
                  </a:lnTo>
                  <a:lnTo>
                    <a:pt x="66" y="52"/>
                  </a:lnTo>
                  <a:lnTo>
                    <a:pt x="56" y="60"/>
                  </a:lnTo>
                  <a:lnTo>
                    <a:pt x="44" y="64"/>
                  </a:lnTo>
                  <a:lnTo>
                    <a:pt x="42" y="64"/>
                  </a:lnTo>
                  <a:lnTo>
                    <a:pt x="42" y="64"/>
                  </a:lnTo>
                  <a:lnTo>
                    <a:pt x="40" y="66"/>
                  </a:lnTo>
                  <a:lnTo>
                    <a:pt x="38" y="70"/>
                  </a:lnTo>
                  <a:lnTo>
                    <a:pt x="38" y="70"/>
                  </a:lnTo>
                  <a:lnTo>
                    <a:pt x="36" y="72"/>
                  </a:lnTo>
                  <a:lnTo>
                    <a:pt x="36" y="76"/>
                  </a:lnTo>
                  <a:lnTo>
                    <a:pt x="34" y="78"/>
                  </a:lnTo>
                  <a:lnTo>
                    <a:pt x="32" y="80"/>
                  </a:lnTo>
                  <a:lnTo>
                    <a:pt x="32" y="80"/>
                  </a:lnTo>
                  <a:lnTo>
                    <a:pt x="32" y="82"/>
                  </a:lnTo>
                  <a:lnTo>
                    <a:pt x="30" y="84"/>
                  </a:lnTo>
                  <a:lnTo>
                    <a:pt x="26" y="84"/>
                  </a:lnTo>
                  <a:lnTo>
                    <a:pt x="24" y="84"/>
                  </a:lnTo>
                  <a:lnTo>
                    <a:pt x="22" y="82"/>
                  </a:lnTo>
                  <a:lnTo>
                    <a:pt x="12" y="82"/>
                  </a:lnTo>
                  <a:lnTo>
                    <a:pt x="10"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5" name="Freeform 145"/>
            <p:cNvSpPr>
              <a:spLocks/>
            </p:cNvSpPr>
            <p:nvPr/>
          </p:nvSpPr>
          <p:spPr bwMode="gray">
            <a:xfrm>
              <a:off x="4515" y="3442"/>
              <a:ext cx="268" cy="660"/>
            </a:xfrm>
            <a:custGeom>
              <a:avLst/>
              <a:gdLst/>
              <a:ahLst/>
              <a:cxnLst>
                <a:cxn ang="0">
                  <a:pos x="82" y="28"/>
                </a:cxn>
                <a:cxn ang="0">
                  <a:pos x="78" y="38"/>
                </a:cxn>
                <a:cxn ang="0">
                  <a:pos x="68" y="58"/>
                </a:cxn>
                <a:cxn ang="0">
                  <a:pos x="52" y="90"/>
                </a:cxn>
                <a:cxn ang="0">
                  <a:pos x="46" y="126"/>
                </a:cxn>
                <a:cxn ang="0">
                  <a:pos x="44" y="238"/>
                </a:cxn>
                <a:cxn ang="0">
                  <a:pos x="32" y="256"/>
                </a:cxn>
                <a:cxn ang="0">
                  <a:pos x="22" y="282"/>
                </a:cxn>
                <a:cxn ang="0">
                  <a:pos x="24" y="310"/>
                </a:cxn>
                <a:cxn ang="0">
                  <a:pos x="20" y="332"/>
                </a:cxn>
                <a:cxn ang="0">
                  <a:pos x="20" y="370"/>
                </a:cxn>
                <a:cxn ang="0">
                  <a:pos x="18" y="382"/>
                </a:cxn>
                <a:cxn ang="0">
                  <a:pos x="22" y="390"/>
                </a:cxn>
                <a:cxn ang="0">
                  <a:pos x="20" y="428"/>
                </a:cxn>
                <a:cxn ang="0">
                  <a:pos x="10" y="438"/>
                </a:cxn>
                <a:cxn ang="0">
                  <a:pos x="2" y="466"/>
                </a:cxn>
                <a:cxn ang="0">
                  <a:pos x="2" y="530"/>
                </a:cxn>
                <a:cxn ang="0">
                  <a:pos x="2" y="554"/>
                </a:cxn>
                <a:cxn ang="0">
                  <a:pos x="54" y="570"/>
                </a:cxn>
                <a:cxn ang="0">
                  <a:pos x="56" y="588"/>
                </a:cxn>
                <a:cxn ang="0">
                  <a:pos x="114" y="660"/>
                </a:cxn>
                <a:cxn ang="0">
                  <a:pos x="106" y="624"/>
                </a:cxn>
                <a:cxn ang="0">
                  <a:pos x="82" y="616"/>
                </a:cxn>
                <a:cxn ang="0">
                  <a:pos x="56" y="568"/>
                </a:cxn>
                <a:cxn ang="0">
                  <a:pos x="54" y="534"/>
                </a:cxn>
                <a:cxn ang="0">
                  <a:pos x="78" y="506"/>
                </a:cxn>
                <a:cxn ang="0">
                  <a:pos x="92" y="492"/>
                </a:cxn>
                <a:cxn ang="0">
                  <a:pos x="96" y="482"/>
                </a:cxn>
                <a:cxn ang="0">
                  <a:pos x="96" y="466"/>
                </a:cxn>
                <a:cxn ang="0">
                  <a:pos x="82" y="456"/>
                </a:cxn>
                <a:cxn ang="0">
                  <a:pos x="74" y="436"/>
                </a:cxn>
                <a:cxn ang="0">
                  <a:pos x="82" y="424"/>
                </a:cxn>
                <a:cxn ang="0">
                  <a:pos x="88" y="424"/>
                </a:cxn>
                <a:cxn ang="0">
                  <a:pos x="124" y="368"/>
                </a:cxn>
                <a:cxn ang="0">
                  <a:pos x="112" y="346"/>
                </a:cxn>
                <a:cxn ang="0">
                  <a:pos x="112" y="334"/>
                </a:cxn>
                <a:cxn ang="0">
                  <a:pos x="142" y="314"/>
                </a:cxn>
                <a:cxn ang="0">
                  <a:pos x="148" y="300"/>
                </a:cxn>
                <a:cxn ang="0">
                  <a:pos x="164" y="294"/>
                </a:cxn>
                <a:cxn ang="0">
                  <a:pos x="210" y="282"/>
                </a:cxn>
                <a:cxn ang="0">
                  <a:pos x="218" y="250"/>
                </a:cxn>
                <a:cxn ang="0">
                  <a:pos x="206" y="216"/>
                </a:cxn>
                <a:cxn ang="0">
                  <a:pos x="200" y="202"/>
                </a:cxn>
                <a:cxn ang="0">
                  <a:pos x="200" y="180"/>
                </a:cxn>
                <a:cxn ang="0">
                  <a:pos x="214" y="134"/>
                </a:cxn>
                <a:cxn ang="0">
                  <a:pos x="220" y="120"/>
                </a:cxn>
                <a:cxn ang="0">
                  <a:pos x="230" y="110"/>
                </a:cxn>
                <a:cxn ang="0">
                  <a:pos x="262" y="84"/>
                </a:cxn>
                <a:cxn ang="0">
                  <a:pos x="268" y="68"/>
                </a:cxn>
                <a:cxn ang="0">
                  <a:pos x="262" y="62"/>
                </a:cxn>
                <a:cxn ang="0">
                  <a:pos x="258" y="58"/>
                </a:cxn>
                <a:cxn ang="0">
                  <a:pos x="252" y="58"/>
                </a:cxn>
                <a:cxn ang="0">
                  <a:pos x="250" y="72"/>
                </a:cxn>
                <a:cxn ang="0">
                  <a:pos x="246" y="86"/>
                </a:cxn>
                <a:cxn ang="0">
                  <a:pos x="176" y="34"/>
                </a:cxn>
                <a:cxn ang="0">
                  <a:pos x="146" y="18"/>
                </a:cxn>
                <a:cxn ang="0">
                  <a:pos x="144" y="6"/>
                </a:cxn>
                <a:cxn ang="0">
                  <a:pos x="138" y="2"/>
                </a:cxn>
                <a:cxn ang="0">
                  <a:pos x="120" y="16"/>
                </a:cxn>
                <a:cxn ang="0">
                  <a:pos x="118" y="8"/>
                </a:cxn>
                <a:cxn ang="0">
                  <a:pos x="94" y="0"/>
                </a:cxn>
                <a:cxn ang="0">
                  <a:pos x="86" y="14"/>
                </a:cxn>
              </a:cxnLst>
              <a:rect l="0" t="0" r="r" b="b"/>
              <a:pathLst>
                <a:path w="268" h="660">
                  <a:moveTo>
                    <a:pt x="82" y="18"/>
                  </a:moveTo>
                  <a:lnTo>
                    <a:pt x="82" y="20"/>
                  </a:lnTo>
                  <a:lnTo>
                    <a:pt x="82" y="22"/>
                  </a:lnTo>
                  <a:lnTo>
                    <a:pt x="82" y="28"/>
                  </a:lnTo>
                  <a:lnTo>
                    <a:pt x="82" y="32"/>
                  </a:lnTo>
                  <a:lnTo>
                    <a:pt x="82" y="36"/>
                  </a:lnTo>
                  <a:lnTo>
                    <a:pt x="80" y="36"/>
                  </a:lnTo>
                  <a:lnTo>
                    <a:pt x="78" y="38"/>
                  </a:lnTo>
                  <a:lnTo>
                    <a:pt x="76" y="40"/>
                  </a:lnTo>
                  <a:lnTo>
                    <a:pt x="72" y="44"/>
                  </a:lnTo>
                  <a:lnTo>
                    <a:pt x="70" y="50"/>
                  </a:lnTo>
                  <a:lnTo>
                    <a:pt x="68" y="58"/>
                  </a:lnTo>
                  <a:lnTo>
                    <a:pt x="66" y="62"/>
                  </a:lnTo>
                  <a:lnTo>
                    <a:pt x="62" y="70"/>
                  </a:lnTo>
                  <a:lnTo>
                    <a:pt x="56" y="80"/>
                  </a:lnTo>
                  <a:lnTo>
                    <a:pt x="52" y="90"/>
                  </a:lnTo>
                  <a:lnTo>
                    <a:pt x="50" y="98"/>
                  </a:lnTo>
                  <a:lnTo>
                    <a:pt x="48" y="104"/>
                  </a:lnTo>
                  <a:lnTo>
                    <a:pt x="48" y="112"/>
                  </a:lnTo>
                  <a:lnTo>
                    <a:pt x="46" y="126"/>
                  </a:lnTo>
                  <a:lnTo>
                    <a:pt x="48" y="144"/>
                  </a:lnTo>
                  <a:lnTo>
                    <a:pt x="46" y="234"/>
                  </a:lnTo>
                  <a:lnTo>
                    <a:pt x="46" y="236"/>
                  </a:lnTo>
                  <a:lnTo>
                    <a:pt x="44" y="238"/>
                  </a:lnTo>
                  <a:lnTo>
                    <a:pt x="40" y="242"/>
                  </a:lnTo>
                  <a:lnTo>
                    <a:pt x="38" y="246"/>
                  </a:lnTo>
                  <a:lnTo>
                    <a:pt x="34" y="250"/>
                  </a:lnTo>
                  <a:lnTo>
                    <a:pt x="32" y="256"/>
                  </a:lnTo>
                  <a:lnTo>
                    <a:pt x="30" y="260"/>
                  </a:lnTo>
                  <a:lnTo>
                    <a:pt x="28" y="262"/>
                  </a:lnTo>
                  <a:lnTo>
                    <a:pt x="24" y="280"/>
                  </a:lnTo>
                  <a:lnTo>
                    <a:pt x="22" y="282"/>
                  </a:lnTo>
                  <a:lnTo>
                    <a:pt x="22" y="284"/>
                  </a:lnTo>
                  <a:lnTo>
                    <a:pt x="24" y="292"/>
                  </a:lnTo>
                  <a:lnTo>
                    <a:pt x="22" y="302"/>
                  </a:lnTo>
                  <a:lnTo>
                    <a:pt x="24" y="310"/>
                  </a:lnTo>
                  <a:lnTo>
                    <a:pt x="22" y="322"/>
                  </a:lnTo>
                  <a:lnTo>
                    <a:pt x="18" y="324"/>
                  </a:lnTo>
                  <a:lnTo>
                    <a:pt x="18" y="332"/>
                  </a:lnTo>
                  <a:lnTo>
                    <a:pt x="20" y="332"/>
                  </a:lnTo>
                  <a:lnTo>
                    <a:pt x="20" y="336"/>
                  </a:lnTo>
                  <a:lnTo>
                    <a:pt x="20" y="348"/>
                  </a:lnTo>
                  <a:lnTo>
                    <a:pt x="20" y="360"/>
                  </a:lnTo>
                  <a:lnTo>
                    <a:pt x="20" y="370"/>
                  </a:lnTo>
                  <a:lnTo>
                    <a:pt x="20" y="374"/>
                  </a:lnTo>
                  <a:lnTo>
                    <a:pt x="18" y="378"/>
                  </a:lnTo>
                  <a:lnTo>
                    <a:pt x="18" y="380"/>
                  </a:lnTo>
                  <a:lnTo>
                    <a:pt x="18" y="382"/>
                  </a:lnTo>
                  <a:lnTo>
                    <a:pt x="18" y="384"/>
                  </a:lnTo>
                  <a:lnTo>
                    <a:pt x="20" y="386"/>
                  </a:lnTo>
                  <a:lnTo>
                    <a:pt x="20" y="388"/>
                  </a:lnTo>
                  <a:lnTo>
                    <a:pt x="22" y="390"/>
                  </a:lnTo>
                  <a:lnTo>
                    <a:pt x="22" y="396"/>
                  </a:lnTo>
                  <a:lnTo>
                    <a:pt x="22" y="408"/>
                  </a:lnTo>
                  <a:lnTo>
                    <a:pt x="22" y="420"/>
                  </a:lnTo>
                  <a:lnTo>
                    <a:pt x="20" y="428"/>
                  </a:lnTo>
                  <a:lnTo>
                    <a:pt x="20" y="430"/>
                  </a:lnTo>
                  <a:lnTo>
                    <a:pt x="16" y="432"/>
                  </a:lnTo>
                  <a:lnTo>
                    <a:pt x="14" y="434"/>
                  </a:lnTo>
                  <a:lnTo>
                    <a:pt x="10" y="438"/>
                  </a:lnTo>
                  <a:lnTo>
                    <a:pt x="6" y="442"/>
                  </a:lnTo>
                  <a:lnTo>
                    <a:pt x="4" y="446"/>
                  </a:lnTo>
                  <a:lnTo>
                    <a:pt x="2" y="452"/>
                  </a:lnTo>
                  <a:lnTo>
                    <a:pt x="2" y="466"/>
                  </a:lnTo>
                  <a:lnTo>
                    <a:pt x="2" y="486"/>
                  </a:lnTo>
                  <a:lnTo>
                    <a:pt x="2" y="506"/>
                  </a:lnTo>
                  <a:lnTo>
                    <a:pt x="2" y="524"/>
                  </a:lnTo>
                  <a:lnTo>
                    <a:pt x="2" y="530"/>
                  </a:lnTo>
                  <a:lnTo>
                    <a:pt x="0" y="532"/>
                  </a:lnTo>
                  <a:lnTo>
                    <a:pt x="0" y="536"/>
                  </a:lnTo>
                  <a:lnTo>
                    <a:pt x="2" y="542"/>
                  </a:lnTo>
                  <a:lnTo>
                    <a:pt x="2" y="554"/>
                  </a:lnTo>
                  <a:lnTo>
                    <a:pt x="14" y="568"/>
                  </a:lnTo>
                  <a:lnTo>
                    <a:pt x="52" y="568"/>
                  </a:lnTo>
                  <a:lnTo>
                    <a:pt x="54" y="568"/>
                  </a:lnTo>
                  <a:lnTo>
                    <a:pt x="54" y="570"/>
                  </a:lnTo>
                  <a:lnTo>
                    <a:pt x="54" y="572"/>
                  </a:lnTo>
                  <a:lnTo>
                    <a:pt x="54" y="574"/>
                  </a:lnTo>
                  <a:lnTo>
                    <a:pt x="54" y="580"/>
                  </a:lnTo>
                  <a:lnTo>
                    <a:pt x="56" y="588"/>
                  </a:lnTo>
                  <a:lnTo>
                    <a:pt x="56" y="612"/>
                  </a:lnTo>
                  <a:lnTo>
                    <a:pt x="60" y="638"/>
                  </a:lnTo>
                  <a:lnTo>
                    <a:pt x="100" y="640"/>
                  </a:lnTo>
                  <a:lnTo>
                    <a:pt x="114" y="660"/>
                  </a:lnTo>
                  <a:lnTo>
                    <a:pt x="116" y="654"/>
                  </a:lnTo>
                  <a:lnTo>
                    <a:pt x="118" y="648"/>
                  </a:lnTo>
                  <a:lnTo>
                    <a:pt x="118" y="638"/>
                  </a:lnTo>
                  <a:lnTo>
                    <a:pt x="106" y="624"/>
                  </a:lnTo>
                  <a:lnTo>
                    <a:pt x="94" y="614"/>
                  </a:lnTo>
                  <a:lnTo>
                    <a:pt x="92" y="616"/>
                  </a:lnTo>
                  <a:lnTo>
                    <a:pt x="88" y="616"/>
                  </a:lnTo>
                  <a:lnTo>
                    <a:pt x="82" y="616"/>
                  </a:lnTo>
                  <a:lnTo>
                    <a:pt x="74" y="612"/>
                  </a:lnTo>
                  <a:lnTo>
                    <a:pt x="66" y="604"/>
                  </a:lnTo>
                  <a:lnTo>
                    <a:pt x="60" y="590"/>
                  </a:lnTo>
                  <a:lnTo>
                    <a:pt x="56" y="568"/>
                  </a:lnTo>
                  <a:lnTo>
                    <a:pt x="56" y="564"/>
                  </a:lnTo>
                  <a:lnTo>
                    <a:pt x="54" y="554"/>
                  </a:lnTo>
                  <a:lnTo>
                    <a:pt x="52" y="544"/>
                  </a:lnTo>
                  <a:lnTo>
                    <a:pt x="54" y="534"/>
                  </a:lnTo>
                  <a:lnTo>
                    <a:pt x="62" y="526"/>
                  </a:lnTo>
                  <a:lnTo>
                    <a:pt x="74" y="508"/>
                  </a:lnTo>
                  <a:lnTo>
                    <a:pt x="74" y="508"/>
                  </a:lnTo>
                  <a:lnTo>
                    <a:pt x="78" y="506"/>
                  </a:lnTo>
                  <a:lnTo>
                    <a:pt x="80" y="502"/>
                  </a:lnTo>
                  <a:lnTo>
                    <a:pt x="84" y="500"/>
                  </a:lnTo>
                  <a:lnTo>
                    <a:pt x="88" y="496"/>
                  </a:lnTo>
                  <a:lnTo>
                    <a:pt x="92" y="492"/>
                  </a:lnTo>
                  <a:lnTo>
                    <a:pt x="94" y="490"/>
                  </a:lnTo>
                  <a:lnTo>
                    <a:pt x="94" y="486"/>
                  </a:lnTo>
                  <a:lnTo>
                    <a:pt x="94" y="484"/>
                  </a:lnTo>
                  <a:lnTo>
                    <a:pt x="96" y="482"/>
                  </a:lnTo>
                  <a:lnTo>
                    <a:pt x="96" y="478"/>
                  </a:lnTo>
                  <a:lnTo>
                    <a:pt x="96" y="474"/>
                  </a:lnTo>
                  <a:lnTo>
                    <a:pt x="96" y="470"/>
                  </a:lnTo>
                  <a:lnTo>
                    <a:pt x="96" y="466"/>
                  </a:lnTo>
                  <a:lnTo>
                    <a:pt x="94" y="462"/>
                  </a:lnTo>
                  <a:lnTo>
                    <a:pt x="90" y="460"/>
                  </a:lnTo>
                  <a:lnTo>
                    <a:pt x="86" y="458"/>
                  </a:lnTo>
                  <a:lnTo>
                    <a:pt x="82" y="456"/>
                  </a:lnTo>
                  <a:lnTo>
                    <a:pt x="78" y="452"/>
                  </a:lnTo>
                  <a:lnTo>
                    <a:pt x="76" y="448"/>
                  </a:lnTo>
                  <a:lnTo>
                    <a:pt x="74" y="444"/>
                  </a:lnTo>
                  <a:lnTo>
                    <a:pt x="74" y="436"/>
                  </a:lnTo>
                  <a:lnTo>
                    <a:pt x="74" y="432"/>
                  </a:lnTo>
                  <a:lnTo>
                    <a:pt x="76" y="428"/>
                  </a:lnTo>
                  <a:lnTo>
                    <a:pt x="78" y="426"/>
                  </a:lnTo>
                  <a:lnTo>
                    <a:pt x="82" y="424"/>
                  </a:lnTo>
                  <a:lnTo>
                    <a:pt x="84" y="424"/>
                  </a:lnTo>
                  <a:lnTo>
                    <a:pt x="86" y="424"/>
                  </a:lnTo>
                  <a:lnTo>
                    <a:pt x="88" y="424"/>
                  </a:lnTo>
                  <a:lnTo>
                    <a:pt x="88" y="424"/>
                  </a:lnTo>
                  <a:lnTo>
                    <a:pt x="104" y="402"/>
                  </a:lnTo>
                  <a:lnTo>
                    <a:pt x="112" y="382"/>
                  </a:lnTo>
                  <a:lnTo>
                    <a:pt x="112" y="370"/>
                  </a:lnTo>
                  <a:lnTo>
                    <a:pt x="124" y="368"/>
                  </a:lnTo>
                  <a:lnTo>
                    <a:pt x="124" y="354"/>
                  </a:lnTo>
                  <a:lnTo>
                    <a:pt x="112" y="348"/>
                  </a:lnTo>
                  <a:lnTo>
                    <a:pt x="112" y="348"/>
                  </a:lnTo>
                  <a:lnTo>
                    <a:pt x="112" y="346"/>
                  </a:lnTo>
                  <a:lnTo>
                    <a:pt x="110" y="344"/>
                  </a:lnTo>
                  <a:lnTo>
                    <a:pt x="110" y="340"/>
                  </a:lnTo>
                  <a:lnTo>
                    <a:pt x="110" y="336"/>
                  </a:lnTo>
                  <a:lnTo>
                    <a:pt x="112" y="334"/>
                  </a:lnTo>
                  <a:lnTo>
                    <a:pt x="114" y="332"/>
                  </a:lnTo>
                  <a:lnTo>
                    <a:pt x="118" y="332"/>
                  </a:lnTo>
                  <a:lnTo>
                    <a:pt x="138" y="334"/>
                  </a:lnTo>
                  <a:lnTo>
                    <a:pt x="142" y="314"/>
                  </a:lnTo>
                  <a:lnTo>
                    <a:pt x="142" y="312"/>
                  </a:lnTo>
                  <a:lnTo>
                    <a:pt x="144" y="310"/>
                  </a:lnTo>
                  <a:lnTo>
                    <a:pt x="144" y="306"/>
                  </a:lnTo>
                  <a:lnTo>
                    <a:pt x="148" y="300"/>
                  </a:lnTo>
                  <a:lnTo>
                    <a:pt x="150" y="296"/>
                  </a:lnTo>
                  <a:lnTo>
                    <a:pt x="154" y="294"/>
                  </a:lnTo>
                  <a:lnTo>
                    <a:pt x="160" y="292"/>
                  </a:lnTo>
                  <a:lnTo>
                    <a:pt x="164" y="294"/>
                  </a:lnTo>
                  <a:lnTo>
                    <a:pt x="172" y="294"/>
                  </a:lnTo>
                  <a:lnTo>
                    <a:pt x="184" y="294"/>
                  </a:lnTo>
                  <a:lnTo>
                    <a:pt x="198" y="290"/>
                  </a:lnTo>
                  <a:lnTo>
                    <a:pt x="210" y="282"/>
                  </a:lnTo>
                  <a:lnTo>
                    <a:pt x="218" y="266"/>
                  </a:lnTo>
                  <a:lnTo>
                    <a:pt x="220" y="262"/>
                  </a:lnTo>
                  <a:lnTo>
                    <a:pt x="220" y="256"/>
                  </a:lnTo>
                  <a:lnTo>
                    <a:pt x="218" y="250"/>
                  </a:lnTo>
                  <a:lnTo>
                    <a:pt x="216" y="242"/>
                  </a:lnTo>
                  <a:lnTo>
                    <a:pt x="214" y="234"/>
                  </a:lnTo>
                  <a:lnTo>
                    <a:pt x="208" y="218"/>
                  </a:lnTo>
                  <a:lnTo>
                    <a:pt x="206" y="216"/>
                  </a:lnTo>
                  <a:lnTo>
                    <a:pt x="206" y="214"/>
                  </a:lnTo>
                  <a:lnTo>
                    <a:pt x="204" y="210"/>
                  </a:lnTo>
                  <a:lnTo>
                    <a:pt x="202" y="206"/>
                  </a:lnTo>
                  <a:lnTo>
                    <a:pt x="200" y="202"/>
                  </a:lnTo>
                  <a:lnTo>
                    <a:pt x="200" y="196"/>
                  </a:lnTo>
                  <a:lnTo>
                    <a:pt x="202" y="194"/>
                  </a:lnTo>
                  <a:lnTo>
                    <a:pt x="202" y="190"/>
                  </a:lnTo>
                  <a:lnTo>
                    <a:pt x="200" y="180"/>
                  </a:lnTo>
                  <a:lnTo>
                    <a:pt x="200" y="168"/>
                  </a:lnTo>
                  <a:lnTo>
                    <a:pt x="200" y="158"/>
                  </a:lnTo>
                  <a:lnTo>
                    <a:pt x="202" y="152"/>
                  </a:lnTo>
                  <a:lnTo>
                    <a:pt x="214" y="134"/>
                  </a:lnTo>
                  <a:lnTo>
                    <a:pt x="214" y="132"/>
                  </a:lnTo>
                  <a:lnTo>
                    <a:pt x="214" y="128"/>
                  </a:lnTo>
                  <a:lnTo>
                    <a:pt x="218" y="124"/>
                  </a:lnTo>
                  <a:lnTo>
                    <a:pt x="220" y="120"/>
                  </a:lnTo>
                  <a:lnTo>
                    <a:pt x="224" y="116"/>
                  </a:lnTo>
                  <a:lnTo>
                    <a:pt x="228" y="112"/>
                  </a:lnTo>
                  <a:lnTo>
                    <a:pt x="230" y="110"/>
                  </a:lnTo>
                  <a:lnTo>
                    <a:pt x="230" y="110"/>
                  </a:lnTo>
                  <a:lnTo>
                    <a:pt x="238" y="104"/>
                  </a:lnTo>
                  <a:lnTo>
                    <a:pt x="246" y="98"/>
                  </a:lnTo>
                  <a:lnTo>
                    <a:pt x="254" y="90"/>
                  </a:lnTo>
                  <a:lnTo>
                    <a:pt x="262" y="84"/>
                  </a:lnTo>
                  <a:lnTo>
                    <a:pt x="264" y="82"/>
                  </a:lnTo>
                  <a:lnTo>
                    <a:pt x="266" y="76"/>
                  </a:lnTo>
                  <a:lnTo>
                    <a:pt x="268" y="72"/>
                  </a:lnTo>
                  <a:lnTo>
                    <a:pt x="268" y="68"/>
                  </a:lnTo>
                  <a:lnTo>
                    <a:pt x="268" y="64"/>
                  </a:lnTo>
                  <a:lnTo>
                    <a:pt x="266" y="62"/>
                  </a:lnTo>
                  <a:lnTo>
                    <a:pt x="264" y="62"/>
                  </a:lnTo>
                  <a:lnTo>
                    <a:pt x="262" y="62"/>
                  </a:lnTo>
                  <a:lnTo>
                    <a:pt x="262" y="60"/>
                  </a:lnTo>
                  <a:lnTo>
                    <a:pt x="260" y="60"/>
                  </a:lnTo>
                  <a:lnTo>
                    <a:pt x="258" y="60"/>
                  </a:lnTo>
                  <a:lnTo>
                    <a:pt x="258" y="58"/>
                  </a:lnTo>
                  <a:lnTo>
                    <a:pt x="258" y="58"/>
                  </a:lnTo>
                  <a:lnTo>
                    <a:pt x="258" y="56"/>
                  </a:lnTo>
                  <a:lnTo>
                    <a:pt x="260" y="56"/>
                  </a:lnTo>
                  <a:lnTo>
                    <a:pt x="252" y="58"/>
                  </a:lnTo>
                  <a:lnTo>
                    <a:pt x="252" y="60"/>
                  </a:lnTo>
                  <a:lnTo>
                    <a:pt x="250" y="66"/>
                  </a:lnTo>
                  <a:lnTo>
                    <a:pt x="250" y="70"/>
                  </a:lnTo>
                  <a:lnTo>
                    <a:pt x="250" y="72"/>
                  </a:lnTo>
                  <a:lnTo>
                    <a:pt x="250" y="74"/>
                  </a:lnTo>
                  <a:lnTo>
                    <a:pt x="248" y="78"/>
                  </a:lnTo>
                  <a:lnTo>
                    <a:pt x="246" y="82"/>
                  </a:lnTo>
                  <a:lnTo>
                    <a:pt x="246" y="86"/>
                  </a:lnTo>
                  <a:lnTo>
                    <a:pt x="246" y="88"/>
                  </a:lnTo>
                  <a:lnTo>
                    <a:pt x="194" y="88"/>
                  </a:lnTo>
                  <a:lnTo>
                    <a:pt x="210" y="52"/>
                  </a:lnTo>
                  <a:lnTo>
                    <a:pt x="176" y="34"/>
                  </a:lnTo>
                  <a:lnTo>
                    <a:pt x="170" y="28"/>
                  </a:lnTo>
                  <a:lnTo>
                    <a:pt x="154" y="22"/>
                  </a:lnTo>
                  <a:lnTo>
                    <a:pt x="150" y="20"/>
                  </a:lnTo>
                  <a:lnTo>
                    <a:pt x="146" y="18"/>
                  </a:lnTo>
                  <a:lnTo>
                    <a:pt x="144" y="16"/>
                  </a:lnTo>
                  <a:lnTo>
                    <a:pt x="144" y="14"/>
                  </a:lnTo>
                  <a:lnTo>
                    <a:pt x="144" y="10"/>
                  </a:lnTo>
                  <a:lnTo>
                    <a:pt x="144" y="6"/>
                  </a:lnTo>
                  <a:lnTo>
                    <a:pt x="144" y="6"/>
                  </a:lnTo>
                  <a:lnTo>
                    <a:pt x="142" y="4"/>
                  </a:lnTo>
                  <a:lnTo>
                    <a:pt x="140" y="2"/>
                  </a:lnTo>
                  <a:lnTo>
                    <a:pt x="138" y="2"/>
                  </a:lnTo>
                  <a:lnTo>
                    <a:pt x="134" y="0"/>
                  </a:lnTo>
                  <a:lnTo>
                    <a:pt x="132" y="2"/>
                  </a:lnTo>
                  <a:lnTo>
                    <a:pt x="130" y="4"/>
                  </a:lnTo>
                  <a:lnTo>
                    <a:pt x="120" y="16"/>
                  </a:lnTo>
                  <a:lnTo>
                    <a:pt x="120" y="16"/>
                  </a:lnTo>
                  <a:lnTo>
                    <a:pt x="120" y="14"/>
                  </a:lnTo>
                  <a:lnTo>
                    <a:pt x="120" y="12"/>
                  </a:lnTo>
                  <a:lnTo>
                    <a:pt x="118" y="8"/>
                  </a:lnTo>
                  <a:lnTo>
                    <a:pt x="116" y="6"/>
                  </a:lnTo>
                  <a:lnTo>
                    <a:pt x="114" y="4"/>
                  </a:lnTo>
                  <a:lnTo>
                    <a:pt x="108" y="4"/>
                  </a:lnTo>
                  <a:lnTo>
                    <a:pt x="94" y="0"/>
                  </a:lnTo>
                  <a:lnTo>
                    <a:pt x="94" y="2"/>
                  </a:lnTo>
                  <a:lnTo>
                    <a:pt x="92" y="6"/>
                  </a:lnTo>
                  <a:lnTo>
                    <a:pt x="90" y="10"/>
                  </a:lnTo>
                  <a:lnTo>
                    <a:pt x="86" y="14"/>
                  </a:lnTo>
                  <a:lnTo>
                    <a:pt x="82"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6" name="Freeform 146"/>
            <p:cNvSpPr>
              <a:spLocks/>
            </p:cNvSpPr>
            <p:nvPr/>
          </p:nvSpPr>
          <p:spPr bwMode="gray">
            <a:xfrm>
              <a:off x="4511" y="3052"/>
              <a:ext cx="532" cy="572"/>
            </a:xfrm>
            <a:custGeom>
              <a:avLst/>
              <a:gdLst/>
              <a:ahLst/>
              <a:cxnLst>
                <a:cxn ang="0">
                  <a:pos x="324" y="492"/>
                </a:cxn>
                <a:cxn ang="0">
                  <a:pos x="418" y="404"/>
                </a:cxn>
                <a:cxn ang="0">
                  <a:pos x="474" y="284"/>
                </a:cxn>
                <a:cxn ang="0">
                  <a:pos x="532" y="162"/>
                </a:cxn>
                <a:cxn ang="0">
                  <a:pos x="478" y="116"/>
                </a:cxn>
                <a:cxn ang="0">
                  <a:pos x="382" y="96"/>
                </a:cxn>
                <a:cxn ang="0">
                  <a:pos x="384" y="80"/>
                </a:cxn>
                <a:cxn ang="0">
                  <a:pos x="366" y="76"/>
                </a:cxn>
                <a:cxn ang="0">
                  <a:pos x="336" y="72"/>
                </a:cxn>
                <a:cxn ang="0">
                  <a:pos x="306" y="84"/>
                </a:cxn>
                <a:cxn ang="0">
                  <a:pos x="282" y="96"/>
                </a:cxn>
                <a:cxn ang="0">
                  <a:pos x="300" y="76"/>
                </a:cxn>
                <a:cxn ang="0">
                  <a:pos x="322" y="50"/>
                </a:cxn>
                <a:cxn ang="0">
                  <a:pos x="282" y="0"/>
                </a:cxn>
                <a:cxn ang="0">
                  <a:pos x="264" y="20"/>
                </a:cxn>
                <a:cxn ang="0">
                  <a:pos x="254" y="22"/>
                </a:cxn>
                <a:cxn ang="0">
                  <a:pos x="244" y="22"/>
                </a:cxn>
                <a:cxn ang="0">
                  <a:pos x="234" y="24"/>
                </a:cxn>
                <a:cxn ang="0">
                  <a:pos x="218" y="22"/>
                </a:cxn>
                <a:cxn ang="0">
                  <a:pos x="202" y="26"/>
                </a:cxn>
                <a:cxn ang="0">
                  <a:pos x="184" y="24"/>
                </a:cxn>
                <a:cxn ang="0">
                  <a:pos x="176" y="2"/>
                </a:cxn>
                <a:cxn ang="0">
                  <a:pos x="156" y="14"/>
                </a:cxn>
                <a:cxn ang="0">
                  <a:pos x="120" y="6"/>
                </a:cxn>
                <a:cxn ang="0">
                  <a:pos x="120" y="10"/>
                </a:cxn>
                <a:cxn ang="0">
                  <a:pos x="130" y="26"/>
                </a:cxn>
                <a:cxn ang="0">
                  <a:pos x="90" y="52"/>
                </a:cxn>
                <a:cxn ang="0">
                  <a:pos x="76" y="44"/>
                </a:cxn>
                <a:cxn ang="0">
                  <a:pos x="62" y="62"/>
                </a:cxn>
                <a:cxn ang="0">
                  <a:pos x="52" y="70"/>
                </a:cxn>
                <a:cxn ang="0">
                  <a:pos x="60" y="96"/>
                </a:cxn>
                <a:cxn ang="0">
                  <a:pos x="36" y="132"/>
                </a:cxn>
                <a:cxn ang="0">
                  <a:pos x="10" y="146"/>
                </a:cxn>
                <a:cxn ang="0">
                  <a:pos x="2" y="164"/>
                </a:cxn>
                <a:cxn ang="0">
                  <a:pos x="4" y="194"/>
                </a:cxn>
                <a:cxn ang="0">
                  <a:pos x="12" y="198"/>
                </a:cxn>
                <a:cxn ang="0">
                  <a:pos x="26" y="206"/>
                </a:cxn>
                <a:cxn ang="0">
                  <a:pos x="42" y="198"/>
                </a:cxn>
                <a:cxn ang="0">
                  <a:pos x="50" y="226"/>
                </a:cxn>
                <a:cxn ang="0">
                  <a:pos x="78" y="224"/>
                </a:cxn>
                <a:cxn ang="0">
                  <a:pos x="96" y="210"/>
                </a:cxn>
                <a:cxn ang="0">
                  <a:pos x="110" y="206"/>
                </a:cxn>
                <a:cxn ang="0">
                  <a:pos x="124" y="248"/>
                </a:cxn>
                <a:cxn ang="0">
                  <a:pos x="156" y="266"/>
                </a:cxn>
                <a:cxn ang="0">
                  <a:pos x="182" y="288"/>
                </a:cxn>
                <a:cxn ang="0">
                  <a:pos x="206" y="310"/>
                </a:cxn>
                <a:cxn ang="0">
                  <a:pos x="214" y="326"/>
                </a:cxn>
                <a:cxn ang="0">
                  <a:pos x="214" y="372"/>
                </a:cxn>
                <a:cxn ang="0">
                  <a:pos x="220" y="416"/>
                </a:cxn>
                <a:cxn ang="0">
                  <a:pos x="242" y="422"/>
                </a:cxn>
                <a:cxn ang="0">
                  <a:pos x="254" y="436"/>
                </a:cxn>
                <a:cxn ang="0">
                  <a:pos x="264" y="450"/>
                </a:cxn>
                <a:cxn ang="0">
                  <a:pos x="270" y="466"/>
                </a:cxn>
                <a:cxn ang="0">
                  <a:pos x="232" y="500"/>
                </a:cxn>
                <a:cxn ang="0">
                  <a:pos x="216" y="524"/>
                </a:cxn>
                <a:cxn ang="0">
                  <a:pos x="240" y="538"/>
                </a:cxn>
                <a:cxn ang="0">
                  <a:pos x="264" y="552"/>
                </a:cxn>
              </a:cxnLst>
              <a:rect l="0" t="0" r="r" b="b"/>
              <a:pathLst>
                <a:path w="532" h="572">
                  <a:moveTo>
                    <a:pt x="290" y="562"/>
                  </a:moveTo>
                  <a:lnTo>
                    <a:pt x="292" y="556"/>
                  </a:lnTo>
                  <a:lnTo>
                    <a:pt x="294" y="552"/>
                  </a:lnTo>
                  <a:lnTo>
                    <a:pt x="296" y="548"/>
                  </a:lnTo>
                  <a:lnTo>
                    <a:pt x="304" y="536"/>
                  </a:lnTo>
                  <a:lnTo>
                    <a:pt x="314" y="518"/>
                  </a:lnTo>
                  <a:lnTo>
                    <a:pt x="324" y="492"/>
                  </a:lnTo>
                  <a:lnTo>
                    <a:pt x="336" y="458"/>
                  </a:lnTo>
                  <a:lnTo>
                    <a:pt x="342" y="452"/>
                  </a:lnTo>
                  <a:lnTo>
                    <a:pt x="354" y="440"/>
                  </a:lnTo>
                  <a:lnTo>
                    <a:pt x="370" y="426"/>
                  </a:lnTo>
                  <a:lnTo>
                    <a:pt x="392" y="414"/>
                  </a:lnTo>
                  <a:lnTo>
                    <a:pt x="416" y="406"/>
                  </a:lnTo>
                  <a:lnTo>
                    <a:pt x="418" y="404"/>
                  </a:lnTo>
                  <a:lnTo>
                    <a:pt x="426" y="400"/>
                  </a:lnTo>
                  <a:lnTo>
                    <a:pt x="434" y="394"/>
                  </a:lnTo>
                  <a:lnTo>
                    <a:pt x="446" y="382"/>
                  </a:lnTo>
                  <a:lnTo>
                    <a:pt x="456" y="366"/>
                  </a:lnTo>
                  <a:lnTo>
                    <a:pt x="466" y="344"/>
                  </a:lnTo>
                  <a:lnTo>
                    <a:pt x="472" y="318"/>
                  </a:lnTo>
                  <a:lnTo>
                    <a:pt x="474" y="284"/>
                  </a:lnTo>
                  <a:lnTo>
                    <a:pt x="514" y="216"/>
                  </a:lnTo>
                  <a:lnTo>
                    <a:pt x="516" y="214"/>
                  </a:lnTo>
                  <a:lnTo>
                    <a:pt x="524" y="204"/>
                  </a:lnTo>
                  <a:lnTo>
                    <a:pt x="530" y="190"/>
                  </a:lnTo>
                  <a:lnTo>
                    <a:pt x="532" y="170"/>
                  </a:lnTo>
                  <a:lnTo>
                    <a:pt x="532" y="168"/>
                  </a:lnTo>
                  <a:lnTo>
                    <a:pt x="532" y="162"/>
                  </a:lnTo>
                  <a:lnTo>
                    <a:pt x="532" y="154"/>
                  </a:lnTo>
                  <a:lnTo>
                    <a:pt x="528" y="146"/>
                  </a:lnTo>
                  <a:lnTo>
                    <a:pt x="518" y="138"/>
                  </a:lnTo>
                  <a:lnTo>
                    <a:pt x="502" y="132"/>
                  </a:lnTo>
                  <a:lnTo>
                    <a:pt x="498" y="130"/>
                  </a:lnTo>
                  <a:lnTo>
                    <a:pt x="490" y="124"/>
                  </a:lnTo>
                  <a:lnTo>
                    <a:pt x="478" y="116"/>
                  </a:lnTo>
                  <a:lnTo>
                    <a:pt x="464" y="110"/>
                  </a:lnTo>
                  <a:lnTo>
                    <a:pt x="448" y="110"/>
                  </a:lnTo>
                  <a:lnTo>
                    <a:pt x="398" y="94"/>
                  </a:lnTo>
                  <a:lnTo>
                    <a:pt x="394" y="92"/>
                  </a:lnTo>
                  <a:lnTo>
                    <a:pt x="390" y="94"/>
                  </a:lnTo>
                  <a:lnTo>
                    <a:pt x="386" y="94"/>
                  </a:lnTo>
                  <a:lnTo>
                    <a:pt x="382" y="96"/>
                  </a:lnTo>
                  <a:lnTo>
                    <a:pt x="380" y="98"/>
                  </a:lnTo>
                  <a:lnTo>
                    <a:pt x="378" y="98"/>
                  </a:lnTo>
                  <a:lnTo>
                    <a:pt x="380" y="94"/>
                  </a:lnTo>
                  <a:lnTo>
                    <a:pt x="382" y="90"/>
                  </a:lnTo>
                  <a:lnTo>
                    <a:pt x="382" y="86"/>
                  </a:lnTo>
                  <a:lnTo>
                    <a:pt x="384" y="82"/>
                  </a:lnTo>
                  <a:lnTo>
                    <a:pt x="384" y="80"/>
                  </a:lnTo>
                  <a:lnTo>
                    <a:pt x="382" y="78"/>
                  </a:lnTo>
                  <a:lnTo>
                    <a:pt x="380" y="76"/>
                  </a:lnTo>
                  <a:lnTo>
                    <a:pt x="376" y="76"/>
                  </a:lnTo>
                  <a:lnTo>
                    <a:pt x="374" y="76"/>
                  </a:lnTo>
                  <a:lnTo>
                    <a:pt x="370" y="76"/>
                  </a:lnTo>
                  <a:lnTo>
                    <a:pt x="368" y="76"/>
                  </a:lnTo>
                  <a:lnTo>
                    <a:pt x="366" y="76"/>
                  </a:lnTo>
                  <a:lnTo>
                    <a:pt x="362" y="76"/>
                  </a:lnTo>
                  <a:lnTo>
                    <a:pt x="358" y="74"/>
                  </a:lnTo>
                  <a:lnTo>
                    <a:pt x="352" y="74"/>
                  </a:lnTo>
                  <a:lnTo>
                    <a:pt x="346" y="72"/>
                  </a:lnTo>
                  <a:lnTo>
                    <a:pt x="340" y="72"/>
                  </a:lnTo>
                  <a:lnTo>
                    <a:pt x="338" y="72"/>
                  </a:lnTo>
                  <a:lnTo>
                    <a:pt x="336" y="72"/>
                  </a:lnTo>
                  <a:lnTo>
                    <a:pt x="330" y="72"/>
                  </a:lnTo>
                  <a:lnTo>
                    <a:pt x="324" y="76"/>
                  </a:lnTo>
                  <a:lnTo>
                    <a:pt x="318" y="78"/>
                  </a:lnTo>
                  <a:lnTo>
                    <a:pt x="314" y="80"/>
                  </a:lnTo>
                  <a:lnTo>
                    <a:pt x="310" y="82"/>
                  </a:lnTo>
                  <a:lnTo>
                    <a:pt x="306" y="84"/>
                  </a:lnTo>
                  <a:lnTo>
                    <a:pt x="306" y="84"/>
                  </a:lnTo>
                  <a:lnTo>
                    <a:pt x="298" y="90"/>
                  </a:lnTo>
                  <a:lnTo>
                    <a:pt x="292" y="94"/>
                  </a:lnTo>
                  <a:lnTo>
                    <a:pt x="286" y="98"/>
                  </a:lnTo>
                  <a:lnTo>
                    <a:pt x="282" y="98"/>
                  </a:lnTo>
                  <a:lnTo>
                    <a:pt x="278" y="98"/>
                  </a:lnTo>
                  <a:lnTo>
                    <a:pt x="278" y="98"/>
                  </a:lnTo>
                  <a:lnTo>
                    <a:pt x="282" y="96"/>
                  </a:lnTo>
                  <a:lnTo>
                    <a:pt x="286" y="94"/>
                  </a:lnTo>
                  <a:lnTo>
                    <a:pt x="290" y="90"/>
                  </a:lnTo>
                  <a:lnTo>
                    <a:pt x="292" y="86"/>
                  </a:lnTo>
                  <a:lnTo>
                    <a:pt x="294" y="84"/>
                  </a:lnTo>
                  <a:lnTo>
                    <a:pt x="294" y="84"/>
                  </a:lnTo>
                  <a:lnTo>
                    <a:pt x="298" y="80"/>
                  </a:lnTo>
                  <a:lnTo>
                    <a:pt x="300" y="76"/>
                  </a:lnTo>
                  <a:lnTo>
                    <a:pt x="304" y="72"/>
                  </a:lnTo>
                  <a:lnTo>
                    <a:pt x="308" y="68"/>
                  </a:lnTo>
                  <a:lnTo>
                    <a:pt x="312" y="66"/>
                  </a:lnTo>
                  <a:lnTo>
                    <a:pt x="314" y="64"/>
                  </a:lnTo>
                  <a:lnTo>
                    <a:pt x="316" y="62"/>
                  </a:lnTo>
                  <a:lnTo>
                    <a:pt x="320" y="56"/>
                  </a:lnTo>
                  <a:lnTo>
                    <a:pt x="322" y="50"/>
                  </a:lnTo>
                  <a:lnTo>
                    <a:pt x="322" y="46"/>
                  </a:lnTo>
                  <a:lnTo>
                    <a:pt x="322" y="46"/>
                  </a:lnTo>
                  <a:lnTo>
                    <a:pt x="312" y="26"/>
                  </a:lnTo>
                  <a:lnTo>
                    <a:pt x="296" y="8"/>
                  </a:lnTo>
                  <a:lnTo>
                    <a:pt x="290" y="4"/>
                  </a:lnTo>
                  <a:lnTo>
                    <a:pt x="282" y="0"/>
                  </a:lnTo>
                  <a:lnTo>
                    <a:pt x="282" y="0"/>
                  </a:lnTo>
                  <a:lnTo>
                    <a:pt x="276" y="4"/>
                  </a:lnTo>
                  <a:lnTo>
                    <a:pt x="274" y="8"/>
                  </a:lnTo>
                  <a:lnTo>
                    <a:pt x="270" y="8"/>
                  </a:lnTo>
                  <a:lnTo>
                    <a:pt x="270" y="10"/>
                  </a:lnTo>
                  <a:lnTo>
                    <a:pt x="268" y="14"/>
                  </a:lnTo>
                  <a:lnTo>
                    <a:pt x="266" y="18"/>
                  </a:lnTo>
                  <a:lnTo>
                    <a:pt x="264" y="20"/>
                  </a:lnTo>
                  <a:lnTo>
                    <a:pt x="264" y="22"/>
                  </a:lnTo>
                  <a:lnTo>
                    <a:pt x="262" y="24"/>
                  </a:lnTo>
                  <a:lnTo>
                    <a:pt x="260" y="24"/>
                  </a:lnTo>
                  <a:lnTo>
                    <a:pt x="260" y="24"/>
                  </a:lnTo>
                  <a:lnTo>
                    <a:pt x="258" y="24"/>
                  </a:lnTo>
                  <a:lnTo>
                    <a:pt x="256" y="24"/>
                  </a:lnTo>
                  <a:lnTo>
                    <a:pt x="254" y="22"/>
                  </a:lnTo>
                  <a:lnTo>
                    <a:pt x="252" y="22"/>
                  </a:lnTo>
                  <a:lnTo>
                    <a:pt x="252" y="22"/>
                  </a:lnTo>
                  <a:lnTo>
                    <a:pt x="250" y="22"/>
                  </a:lnTo>
                  <a:lnTo>
                    <a:pt x="248" y="22"/>
                  </a:lnTo>
                  <a:lnTo>
                    <a:pt x="248" y="22"/>
                  </a:lnTo>
                  <a:lnTo>
                    <a:pt x="246" y="22"/>
                  </a:lnTo>
                  <a:lnTo>
                    <a:pt x="244" y="22"/>
                  </a:lnTo>
                  <a:lnTo>
                    <a:pt x="242" y="24"/>
                  </a:lnTo>
                  <a:lnTo>
                    <a:pt x="242" y="24"/>
                  </a:lnTo>
                  <a:lnTo>
                    <a:pt x="240" y="24"/>
                  </a:lnTo>
                  <a:lnTo>
                    <a:pt x="238" y="24"/>
                  </a:lnTo>
                  <a:lnTo>
                    <a:pt x="236" y="24"/>
                  </a:lnTo>
                  <a:lnTo>
                    <a:pt x="236" y="24"/>
                  </a:lnTo>
                  <a:lnTo>
                    <a:pt x="234" y="24"/>
                  </a:lnTo>
                  <a:lnTo>
                    <a:pt x="232" y="22"/>
                  </a:lnTo>
                  <a:lnTo>
                    <a:pt x="230" y="22"/>
                  </a:lnTo>
                  <a:lnTo>
                    <a:pt x="230" y="22"/>
                  </a:lnTo>
                  <a:lnTo>
                    <a:pt x="228" y="22"/>
                  </a:lnTo>
                  <a:lnTo>
                    <a:pt x="226" y="24"/>
                  </a:lnTo>
                  <a:lnTo>
                    <a:pt x="224" y="24"/>
                  </a:lnTo>
                  <a:lnTo>
                    <a:pt x="218" y="22"/>
                  </a:lnTo>
                  <a:lnTo>
                    <a:pt x="218" y="26"/>
                  </a:lnTo>
                  <a:lnTo>
                    <a:pt x="218" y="28"/>
                  </a:lnTo>
                  <a:lnTo>
                    <a:pt x="218" y="28"/>
                  </a:lnTo>
                  <a:lnTo>
                    <a:pt x="214" y="28"/>
                  </a:lnTo>
                  <a:lnTo>
                    <a:pt x="212" y="26"/>
                  </a:lnTo>
                  <a:lnTo>
                    <a:pt x="206" y="26"/>
                  </a:lnTo>
                  <a:lnTo>
                    <a:pt x="202" y="26"/>
                  </a:lnTo>
                  <a:lnTo>
                    <a:pt x="194" y="28"/>
                  </a:lnTo>
                  <a:lnTo>
                    <a:pt x="192" y="28"/>
                  </a:lnTo>
                  <a:lnTo>
                    <a:pt x="184" y="30"/>
                  </a:lnTo>
                  <a:lnTo>
                    <a:pt x="184" y="30"/>
                  </a:lnTo>
                  <a:lnTo>
                    <a:pt x="184" y="30"/>
                  </a:lnTo>
                  <a:lnTo>
                    <a:pt x="184" y="28"/>
                  </a:lnTo>
                  <a:lnTo>
                    <a:pt x="184" y="24"/>
                  </a:lnTo>
                  <a:lnTo>
                    <a:pt x="184" y="20"/>
                  </a:lnTo>
                  <a:lnTo>
                    <a:pt x="184" y="18"/>
                  </a:lnTo>
                  <a:lnTo>
                    <a:pt x="184" y="14"/>
                  </a:lnTo>
                  <a:lnTo>
                    <a:pt x="184" y="10"/>
                  </a:lnTo>
                  <a:lnTo>
                    <a:pt x="184" y="6"/>
                  </a:lnTo>
                  <a:lnTo>
                    <a:pt x="182" y="2"/>
                  </a:lnTo>
                  <a:lnTo>
                    <a:pt x="176" y="2"/>
                  </a:lnTo>
                  <a:lnTo>
                    <a:pt x="176" y="2"/>
                  </a:lnTo>
                  <a:lnTo>
                    <a:pt x="176" y="4"/>
                  </a:lnTo>
                  <a:lnTo>
                    <a:pt x="174" y="6"/>
                  </a:lnTo>
                  <a:lnTo>
                    <a:pt x="172" y="8"/>
                  </a:lnTo>
                  <a:lnTo>
                    <a:pt x="166" y="6"/>
                  </a:lnTo>
                  <a:lnTo>
                    <a:pt x="156" y="10"/>
                  </a:lnTo>
                  <a:lnTo>
                    <a:pt x="156" y="14"/>
                  </a:lnTo>
                  <a:lnTo>
                    <a:pt x="142" y="16"/>
                  </a:lnTo>
                  <a:lnTo>
                    <a:pt x="138" y="10"/>
                  </a:lnTo>
                  <a:lnTo>
                    <a:pt x="136" y="10"/>
                  </a:lnTo>
                  <a:lnTo>
                    <a:pt x="134" y="10"/>
                  </a:lnTo>
                  <a:lnTo>
                    <a:pt x="128" y="8"/>
                  </a:lnTo>
                  <a:lnTo>
                    <a:pt x="124" y="8"/>
                  </a:lnTo>
                  <a:lnTo>
                    <a:pt x="120" y="6"/>
                  </a:lnTo>
                  <a:lnTo>
                    <a:pt x="116" y="4"/>
                  </a:lnTo>
                  <a:lnTo>
                    <a:pt x="116" y="6"/>
                  </a:lnTo>
                  <a:lnTo>
                    <a:pt x="116" y="8"/>
                  </a:lnTo>
                  <a:lnTo>
                    <a:pt x="116" y="8"/>
                  </a:lnTo>
                  <a:lnTo>
                    <a:pt x="116" y="10"/>
                  </a:lnTo>
                  <a:lnTo>
                    <a:pt x="118" y="10"/>
                  </a:lnTo>
                  <a:lnTo>
                    <a:pt x="120" y="10"/>
                  </a:lnTo>
                  <a:lnTo>
                    <a:pt x="122" y="12"/>
                  </a:lnTo>
                  <a:lnTo>
                    <a:pt x="124" y="14"/>
                  </a:lnTo>
                  <a:lnTo>
                    <a:pt x="124" y="18"/>
                  </a:lnTo>
                  <a:lnTo>
                    <a:pt x="124" y="22"/>
                  </a:lnTo>
                  <a:lnTo>
                    <a:pt x="126" y="24"/>
                  </a:lnTo>
                  <a:lnTo>
                    <a:pt x="128" y="26"/>
                  </a:lnTo>
                  <a:lnTo>
                    <a:pt x="130" y="26"/>
                  </a:lnTo>
                  <a:lnTo>
                    <a:pt x="134" y="26"/>
                  </a:lnTo>
                  <a:lnTo>
                    <a:pt x="136" y="26"/>
                  </a:lnTo>
                  <a:lnTo>
                    <a:pt x="136" y="34"/>
                  </a:lnTo>
                  <a:lnTo>
                    <a:pt x="128" y="38"/>
                  </a:lnTo>
                  <a:lnTo>
                    <a:pt x="110" y="58"/>
                  </a:lnTo>
                  <a:lnTo>
                    <a:pt x="92" y="52"/>
                  </a:lnTo>
                  <a:lnTo>
                    <a:pt x="90" y="52"/>
                  </a:lnTo>
                  <a:lnTo>
                    <a:pt x="88" y="52"/>
                  </a:lnTo>
                  <a:lnTo>
                    <a:pt x="84" y="50"/>
                  </a:lnTo>
                  <a:lnTo>
                    <a:pt x="80" y="50"/>
                  </a:lnTo>
                  <a:lnTo>
                    <a:pt x="78" y="50"/>
                  </a:lnTo>
                  <a:lnTo>
                    <a:pt x="78" y="50"/>
                  </a:lnTo>
                  <a:lnTo>
                    <a:pt x="78" y="46"/>
                  </a:lnTo>
                  <a:lnTo>
                    <a:pt x="76" y="44"/>
                  </a:lnTo>
                  <a:lnTo>
                    <a:pt x="76" y="42"/>
                  </a:lnTo>
                  <a:lnTo>
                    <a:pt x="76" y="42"/>
                  </a:lnTo>
                  <a:lnTo>
                    <a:pt x="74" y="40"/>
                  </a:lnTo>
                  <a:lnTo>
                    <a:pt x="52" y="44"/>
                  </a:lnTo>
                  <a:lnTo>
                    <a:pt x="52" y="52"/>
                  </a:lnTo>
                  <a:lnTo>
                    <a:pt x="60" y="52"/>
                  </a:lnTo>
                  <a:lnTo>
                    <a:pt x="62" y="62"/>
                  </a:lnTo>
                  <a:lnTo>
                    <a:pt x="62" y="62"/>
                  </a:lnTo>
                  <a:lnTo>
                    <a:pt x="60" y="60"/>
                  </a:lnTo>
                  <a:lnTo>
                    <a:pt x="58" y="60"/>
                  </a:lnTo>
                  <a:lnTo>
                    <a:pt x="56" y="58"/>
                  </a:lnTo>
                  <a:lnTo>
                    <a:pt x="54" y="58"/>
                  </a:lnTo>
                  <a:lnTo>
                    <a:pt x="52" y="60"/>
                  </a:lnTo>
                  <a:lnTo>
                    <a:pt x="52" y="70"/>
                  </a:lnTo>
                  <a:lnTo>
                    <a:pt x="54" y="70"/>
                  </a:lnTo>
                  <a:lnTo>
                    <a:pt x="54" y="72"/>
                  </a:lnTo>
                  <a:lnTo>
                    <a:pt x="56" y="76"/>
                  </a:lnTo>
                  <a:lnTo>
                    <a:pt x="58" y="80"/>
                  </a:lnTo>
                  <a:lnTo>
                    <a:pt x="60" y="86"/>
                  </a:lnTo>
                  <a:lnTo>
                    <a:pt x="60" y="92"/>
                  </a:lnTo>
                  <a:lnTo>
                    <a:pt x="60" y="96"/>
                  </a:lnTo>
                  <a:lnTo>
                    <a:pt x="52" y="126"/>
                  </a:lnTo>
                  <a:lnTo>
                    <a:pt x="50" y="132"/>
                  </a:lnTo>
                  <a:lnTo>
                    <a:pt x="44" y="132"/>
                  </a:lnTo>
                  <a:lnTo>
                    <a:pt x="44" y="132"/>
                  </a:lnTo>
                  <a:lnTo>
                    <a:pt x="42" y="130"/>
                  </a:lnTo>
                  <a:lnTo>
                    <a:pt x="38" y="130"/>
                  </a:lnTo>
                  <a:lnTo>
                    <a:pt x="36" y="132"/>
                  </a:lnTo>
                  <a:lnTo>
                    <a:pt x="34" y="132"/>
                  </a:lnTo>
                  <a:lnTo>
                    <a:pt x="32" y="132"/>
                  </a:lnTo>
                  <a:lnTo>
                    <a:pt x="28" y="134"/>
                  </a:lnTo>
                  <a:lnTo>
                    <a:pt x="22" y="134"/>
                  </a:lnTo>
                  <a:lnTo>
                    <a:pt x="18" y="138"/>
                  </a:lnTo>
                  <a:lnTo>
                    <a:pt x="14" y="142"/>
                  </a:lnTo>
                  <a:lnTo>
                    <a:pt x="10" y="146"/>
                  </a:lnTo>
                  <a:lnTo>
                    <a:pt x="10" y="148"/>
                  </a:lnTo>
                  <a:lnTo>
                    <a:pt x="10" y="152"/>
                  </a:lnTo>
                  <a:lnTo>
                    <a:pt x="8" y="156"/>
                  </a:lnTo>
                  <a:lnTo>
                    <a:pt x="6" y="158"/>
                  </a:lnTo>
                  <a:lnTo>
                    <a:pt x="6" y="160"/>
                  </a:lnTo>
                  <a:lnTo>
                    <a:pt x="4" y="162"/>
                  </a:lnTo>
                  <a:lnTo>
                    <a:pt x="2" y="164"/>
                  </a:lnTo>
                  <a:lnTo>
                    <a:pt x="0" y="168"/>
                  </a:lnTo>
                  <a:lnTo>
                    <a:pt x="0" y="174"/>
                  </a:lnTo>
                  <a:lnTo>
                    <a:pt x="0" y="182"/>
                  </a:lnTo>
                  <a:lnTo>
                    <a:pt x="2" y="188"/>
                  </a:lnTo>
                  <a:lnTo>
                    <a:pt x="2" y="190"/>
                  </a:lnTo>
                  <a:lnTo>
                    <a:pt x="4" y="192"/>
                  </a:lnTo>
                  <a:lnTo>
                    <a:pt x="4" y="194"/>
                  </a:lnTo>
                  <a:lnTo>
                    <a:pt x="6" y="198"/>
                  </a:lnTo>
                  <a:lnTo>
                    <a:pt x="6" y="200"/>
                  </a:lnTo>
                  <a:lnTo>
                    <a:pt x="4" y="200"/>
                  </a:lnTo>
                  <a:lnTo>
                    <a:pt x="4" y="200"/>
                  </a:lnTo>
                  <a:lnTo>
                    <a:pt x="6" y="200"/>
                  </a:lnTo>
                  <a:lnTo>
                    <a:pt x="10" y="198"/>
                  </a:lnTo>
                  <a:lnTo>
                    <a:pt x="12" y="198"/>
                  </a:lnTo>
                  <a:lnTo>
                    <a:pt x="14" y="200"/>
                  </a:lnTo>
                  <a:lnTo>
                    <a:pt x="16" y="202"/>
                  </a:lnTo>
                  <a:lnTo>
                    <a:pt x="16" y="202"/>
                  </a:lnTo>
                  <a:lnTo>
                    <a:pt x="16" y="202"/>
                  </a:lnTo>
                  <a:lnTo>
                    <a:pt x="18" y="204"/>
                  </a:lnTo>
                  <a:lnTo>
                    <a:pt x="22" y="204"/>
                  </a:lnTo>
                  <a:lnTo>
                    <a:pt x="26" y="206"/>
                  </a:lnTo>
                  <a:lnTo>
                    <a:pt x="30" y="206"/>
                  </a:lnTo>
                  <a:lnTo>
                    <a:pt x="30" y="206"/>
                  </a:lnTo>
                  <a:lnTo>
                    <a:pt x="30" y="206"/>
                  </a:lnTo>
                  <a:lnTo>
                    <a:pt x="34" y="204"/>
                  </a:lnTo>
                  <a:lnTo>
                    <a:pt x="36" y="202"/>
                  </a:lnTo>
                  <a:lnTo>
                    <a:pt x="38" y="200"/>
                  </a:lnTo>
                  <a:lnTo>
                    <a:pt x="42" y="198"/>
                  </a:lnTo>
                  <a:lnTo>
                    <a:pt x="42" y="196"/>
                  </a:lnTo>
                  <a:lnTo>
                    <a:pt x="42" y="222"/>
                  </a:lnTo>
                  <a:lnTo>
                    <a:pt x="42" y="222"/>
                  </a:lnTo>
                  <a:lnTo>
                    <a:pt x="42" y="224"/>
                  </a:lnTo>
                  <a:lnTo>
                    <a:pt x="44" y="224"/>
                  </a:lnTo>
                  <a:lnTo>
                    <a:pt x="48" y="226"/>
                  </a:lnTo>
                  <a:lnTo>
                    <a:pt x="50" y="226"/>
                  </a:lnTo>
                  <a:lnTo>
                    <a:pt x="54" y="226"/>
                  </a:lnTo>
                  <a:lnTo>
                    <a:pt x="58" y="226"/>
                  </a:lnTo>
                  <a:lnTo>
                    <a:pt x="64" y="226"/>
                  </a:lnTo>
                  <a:lnTo>
                    <a:pt x="70" y="226"/>
                  </a:lnTo>
                  <a:lnTo>
                    <a:pt x="74" y="224"/>
                  </a:lnTo>
                  <a:lnTo>
                    <a:pt x="74" y="224"/>
                  </a:lnTo>
                  <a:lnTo>
                    <a:pt x="78" y="224"/>
                  </a:lnTo>
                  <a:lnTo>
                    <a:pt x="80" y="222"/>
                  </a:lnTo>
                  <a:lnTo>
                    <a:pt x="84" y="218"/>
                  </a:lnTo>
                  <a:lnTo>
                    <a:pt x="86" y="216"/>
                  </a:lnTo>
                  <a:lnTo>
                    <a:pt x="86" y="214"/>
                  </a:lnTo>
                  <a:lnTo>
                    <a:pt x="90" y="212"/>
                  </a:lnTo>
                  <a:lnTo>
                    <a:pt x="94" y="210"/>
                  </a:lnTo>
                  <a:lnTo>
                    <a:pt x="96" y="210"/>
                  </a:lnTo>
                  <a:lnTo>
                    <a:pt x="100" y="212"/>
                  </a:lnTo>
                  <a:lnTo>
                    <a:pt x="102" y="212"/>
                  </a:lnTo>
                  <a:lnTo>
                    <a:pt x="102" y="212"/>
                  </a:lnTo>
                  <a:lnTo>
                    <a:pt x="104" y="210"/>
                  </a:lnTo>
                  <a:lnTo>
                    <a:pt x="106" y="208"/>
                  </a:lnTo>
                  <a:lnTo>
                    <a:pt x="108" y="206"/>
                  </a:lnTo>
                  <a:lnTo>
                    <a:pt x="110" y="206"/>
                  </a:lnTo>
                  <a:lnTo>
                    <a:pt x="112" y="206"/>
                  </a:lnTo>
                  <a:lnTo>
                    <a:pt x="112" y="208"/>
                  </a:lnTo>
                  <a:lnTo>
                    <a:pt x="112" y="212"/>
                  </a:lnTo>
                  <a:lnTo>
                    <a:pt x="112" y="216"/>
                  </a:lnTo>
                  <a:lnTo>
                    <a:pt x="112" y="226"/>
                  </a:lnTo>
                  <a:lnTo>
                    <a:pt x="114" y="238"/>
                  </a:lnTo>
                  <a:lnTo>
                    <a:pt x="124" y="248"/>
                  </a:lnTo>
                  <a:lnTo>
                    <a:pt x="136" y="252"/>
                  </a:lnTo>
                  <a:lnTo>
                    <a:pt x="146" y="250"/>
                  </a:lnTo>
                  <a:lnTo>
                    <a:pt x="148" y="252"/>
                  </a:lnTo>
                  <a:lnTo>
                    <a:pt x="148" y="254"/>
                  </a:lnTo>
                  <a:lnTo>
                    <a:pt x="150" y="258"/>
                  </a:lnTo>
                  <a:lnTo>
                    <a:pt x="152" y="262"/>
                  </a:lnTo>
                  <a:lnTo>
                    <a:pt x="156" y="266"/>
                  </a:lnTo>
                  <a:lnTo>
                    <a:pt x="162" y="268"/>
                  </a:lnTo>
                  <a:lnTo>
                    <a:pt x="164" y="268"/>
                  </a:lnTo>
                  <a:lnTo>
                    <a:pt x="166" y="272"/>
                  </a:lnTo>
                  <a:lnTo>
                    <a:pt x="170" y="274"/>
                  </a:lnTo>
                  <a:lnTo>
                    <a:pt x="174" y="278"/>
                  </a:lnTo>
                  <a:lnTo>
                    <a:pt x="178" y="284"/>
                  </a:lnTo>
                  <a:lnTo>
                    <a:pt x="182" y="288"/>
                  </a:lnTo>
                  <a:lnTo>
                    <a:pt x="182" y="294"/>
                  </a:lnTo>
                  <a:lnTo>
                    <a:pt x="206" y="296"/>
                  </a:lnTo>
                  <a:lnTo>
                    <a:pt x="206" y="298"/>
                  </a:lnTo>
                  <a:lnTo>
                    <a:pt x="204" y="300"/>
                  </a:lnTo>
                  <a:lnTo>
                    <a:pt x="204" y="304"/>
                  </a:lnTo>
                  <a:lnTo>
                    <a:pt x="204" y="308"/>
                  </a:lnTo>
                  <a:lnTo>
                    <a:pt x="206" y="310"/>
                  </a:lnTo>
                  <a:lnTo>
                    <a:pt x="206" y="310"/>
                  </a:lnTo>
                  <a:lnTo>
                    <a:pt x="208" y="312"/>
                  </a:lnTo>
                  <a:lnTo>
                    <a:pt x="210" y="312"/>
                  </a:lnTo>
                  <a:lnTo>
                    <a:pt x="212" y="314"/>
                  </a:lnTo>
                  <a:lnTo>
                    <a:pt x="214" y="318"/>
                  </a:lnTo>
                  <a:lnTo>
                    <a:pt x="214" y="322"/>
                  </a:lnTo>
                  <a:lnTo>
                    <a:pt x="214" y="326"/>
                  </a:lnTo>
                  <a:lnTo>
                    <a:pt x="214" y="338"/>
                  </a:lnTo>
                  <a:lnTo>
                    <a:pt x="214" y="350"/>
                  </a:lnTo>
                  <a:lnTo>
                    <a:pt x="214" y="362"/>
                  </a:lnTo>
                  <a:lnTo>
                    <a:pt x="210" y="368"/>
                  </a:lnTo>
                  <a:lnTo>
                    <a:pt x="212" y="368"/>
                  </a:lnTo>
                  <a:lnTo>
                    <a:pt x="212" y="370"/>
                  </a:lnTo>
                  <a:lnTo>
                    <a:pt x="214" y="372"/>
                  </a:lnTo>
                  <a:lnTo>
                    <a:pt x="214" y="374"/>
                  </a:lnTo>
                  <a:lnTo>
                    <a:pt x="214" y="380"/>
                  </a:lnTo>
                  <a:lnTo>
                    <a:pt x="216" y="384"/>
                  </a:lnTo>
                  <a:lnTo>
                    <a:pt x="216" y="396"/>
                  </a:lnTo>
                  <a:lnTo>
                    <a:pt x="218" y="408"/>
                  </a:lnTo>
                  <a:lnTo>
                    <a:pt x="218" y="416"/>
                  </a:lnTo>
                  <a:lnTo>
                    <a:pt x="220" y="416"/>
                  </a:lnTo>
                  <a:lnTo>
                    <a:pt x="220" y="418"/>
                  </a:lnTo>
                  <a:lnTo>
                    <a:pt x="222" y="420"/>
                  </a:lnTo>
                  <a:lnTo>
                    <a:pt x="226" y="420"/>
                  </a:lnTo>
                  <a:lnTo>
                    <a:pt x="236" y="424"/>
                  </a:lnTo>
                  <a:lnTo>
                    <a:pt x="238" y="422"/>
                  </a:lnTo>
                  <a:lnTo>
                    <a:pt x="240" y="422"/>
                  </a:lnTo>
                  <a:lnTo>
                    <a:pt x="242" y="422"/>
                  </a:lnTo>
                  <a:lnTo>
                    <a:pt x="244" y="422"/>
                  </a:lnTo>
                  <a:lnTo>
                    <a:pt x="246" y="422"/>
                  </a:lnTo>
                  <a:lnTo>
                    <a:pt x="248" y="424"/>
                  </a:lnTo>
                  <a:lnTo>
                    <a:pt x="248" y="424"/>
                  </a:lnTo>
                  <a:lnTo>
                    <a:pt x="250" y="428"/>
                  </a:lnTo>
                  <a:lnTo>
                    <a:pt x="252" y="432"/>
                  </a:lnTo>
                  <a:lnTo>
                    <a:pt x="254" y="436"/>
                  </a:lnTo>
                  <a:lnTo>
                    <a:pt x="256" y="442"/>
                  </a:lnTo>
                  <a:lnTo>
                    <a:pt x="256" y="446"/>
                  </a:lnTo>
                  <a:lnTo>
                    <a:pt x="256" y="448"/>
                  </a:lnTo>
                  <a:lnTo>
                    <a:pt x="256" y="448"/>
                  </a:lnTo>
                  <a:lnTo>
                    <a:pt x="260" y="450"/>
                  </a:lnTo>
                  <a:lnTo>
                    <a:pt x="264" y="450"/>
                  </a:lnTo>
                  <a:lnTo>
                    <a:pt x="264" y="450"/>
                  </a:lnTo>
                  <a:lnTo>
                    <a:pt x="266" y="452"/>
                  </a:lnTo>
                  <a:lnTo>
                    <a:pt x="266" y="452"/>
                  </a:lnTo>
                  <a:lnTo>
                    <a:pt x="268" y="452"/>
                  </a:lnTo>
                  <a:lnTo>
                    <a:pt x="270" y="454"/>
                  </a:lnTo>
                  <a:lnTo>
                    <a:pt x="270" y="458"/>
                  </a:lnTo>
                  <a:lnTo>
                    <a:pt x="270" y="462"/>
                  </a:lnTo>
                  <a:lnTo>
                    <a:pt x="270" y="466"/>
                  </a:lnTo>
                  <a:lnTo>
                    <a:pt x="266" y="472"/>
                  </a:lnTo>
                  <a:lnTo>
                    <a:pt x="264" y="474"/>
                  </a:lnTo>
                  <a:lnTo>
                    <a:pt x="258" y="480"/>
                  </a:lnTo>
                  <a:lnTo>
                    <a:pt x="248" y="488"/>
                  </a:lnTo>
                  <a:lnTo>
                    <a:pt x="240" y="494"/>
                  </a:lnTo>
                  <a:lnTo>
                    <a:pt x="234" y="500"/>
                  </a:lnTo>
                  <a:lnTo>
                    <a:pt x="232" y="500"/>
                  </a:lnTo>
                  <a:lnTo>
                    <a:pt x="230" y="502"/>
                  </a:lnTo>
                  <a:lnTo>
                    <a:pt x="228" y="506"/>
                  </a:lnTo>
                  <a:lnTo>
                    <a:pt x="224" y="510"/>
                  </a:lnTo>
                  <a:lnTo>
                    <a:pt x="220" y="514"/>
                  </a:lnTo>
                  <a:lnTo>
                    <a:pt x="218" y="518"/>
                  </a:lnTo>
                  <a:lnTo>
                    <a:pt x="216" y="522"/>
                  </a:lnTo>
                  <a:lnTo>
                    <a:pt x="216" y="524"/>
                  </a:lnTo>
                  <a:lnTo>
                    <a:pt x="216" y="524"/>
                  </a:lnTo>
                  <a:lnTo>
                    <a:pt x="218" y="524"/>
                  </a:lnTo>
                  <a:lnTo>
                    <a:pt x="220" y="522"/>
                  </a:lnTo>
                  <a:lnTo>
                    <a:pt x="224" y="524"/>
                  </a:lnTo>
                  <a:lnTo>
                    <a:pt x="226" y="526"/>
                  </a:lnTo>
                  <a:lnTo>
                    <a:pt x="230" y="530"/>
                  </a:lnTo>
                  <a:lnTo>
                    <a:pt x="240" y="538"/>
                  </a:lnTo>
                  <a:lnTo>
                    <a:pt x="240" y="540"/>
                  </a:lnTo>
                  <a:lnTo>
                    <a:pt x="244" y="540"/>
                  </a:lnTo>
                  <a:lnTo>
                    <a:pt x="248" y="542"/>
                  </a:lnTo>
                  <a:lnTo>
                    <a:pt x="254" y="544"/>
                  </a:lnTo>
                  <a:lnTo>
                    <a:pt x="258" y="546"/>
                  </a:lnTo>
                  <a:lnTo>
                    <a:pt x="262" y="548"/>
                  </a:lnTo>
                  <a:lnTo>
                    <a:pt x="264" y="552"/>
                  </a:lnTo>
                  <a:lnTo>
                    <a:pt x="278" y="568"/>
                  </a:lnTo>
                  <a:lnTo>
                    <a:pt x="282" y="572"/>
                  </a:lnTo>
                  <a:lnTo>
                    <a:pt x="290" y="56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7" name="Freeform 147"/>
            <p:cNvSpPr>
              <a:spLocks/>
            </p:cNvSpPr>
            <p:nvPr/>
          </p:nvSpPr>
          <p:spPr bwMode="gray">
            <a:xfrm>
              <a:off x="4479" y="3354"/>
              <a:ext cx="150" cy="756"/>
            </a:xfrm>
            <a:custGeom>
              <a:avLst/>
              <a:gdLst/>
              <a:ahLst/>
              <a:cxnLst>
                <a:cxn ang="0">
                  <a:pos x="130" y="742"/>
                </a:cxn>
                <a:cxn ang="0">
                  <a:pos x="102" y="748"/>
                </a:cxn>
                <a:cxn ang="0">
                  <a:pos x="92" y="748"/>
                </a:cxn>
                <a:cxn ang="0">
                  <a:pos x="54" y="716"/>
                </a:cxn>
                <a:cxn ang="0">
                  <a:pos x="70" y="688"/>
                </a:cxn>
                <a:cxn ang="0">
                  <a:pos x="58" y="678"/>
                </a:cxn>
                <a:cxn ang="0">
                  <a:pos x="42" y="678"/>
                </a:cxn>
                <a:cxn ang="0">
                  <a:pos x="34" y="686"/>
                </a:cxn>
                <a:cxn ang="0">
                  <a:pos x="0" y="622"/>
                </a:cxn>
                <a:cxn ang="0">
                  <a:pos x="8" y="540"/>
                </a:cxn>
                <a:cxn ang="0">
                  <a:pos x="30" y="452"/>
                </a:cxn>
                <a:cxn ang="0">
                  <a:pos x="28" y="398"/>
                </a:cxn>
                <a:cxn ang="0">
                  <a:pos x="48" y="368"/>
                </a:cxn>
                <a:cxn ang="0">
                  <a:pos x="46" y="336"/>
                </a:cxn>
                <a:cxn ang="0">
                  <a:pos x="38" y="352"/>
                </a:cxn>
                <a:cxn ang="0">
                  <a:pos x="36" y="372"/>
                </a:cxn>
                <a:cxn ang="0">
                  <a:pos x="30" y="380"/>
                </a:cxn>
                <a:cxn ang="0">
                  <a:pos x="50" y="260"/>
                </a:cxn>
                <a:cxn ang="0">
                  <a:pos x="56" y="214"/>
                </a:cxn>
                <a:cxn ang="0">
                  <a:pos x="66" y="184"/>
                </a:cxn>
                <a:cxn ang="0">
                  <a:pos x="66" y="166"/>
                </a:cxn>
                <a:cxn ang="0">
                  <a:pos x="68" y="150"/>
                </a:cxn>
                <a:cxn ang="0">
                  <a:pos x="70" y="134"/>
                </a:cxn>
                <a:cxn ang="0">
                  <a:pos x="68" y="110"/>
                </a:cxn>
                <a:cxn ang="0">
                  <a:pos x="72" y="88"/>
                </a:cxn>
                <a:cxn ang="0">
                  <a:pos x="64" y="30"/>
                </a:cxn>
                <a:cxn ang="0">
                  <a:pos x="46" y="10"/>
                </a:cxn>
                <a:cxn ang="0">
                  <a:pos x="60" y="6"/>
                </a:cxn>
                <a:cxn ang="0">
                  <a:pos x="74" y="8"/>
                </a:cxn>
                <a:cxn ang="0">
                  <a:pos x="100" y="46"/>
                </a:cxn>
                <a:cxn ang="0">
                  <a:pos x="110" y="106"/>
                </a:cxn>
                <a:cxn ang="0">
                  <a:pos x="116" y="108"/>
                </a:cxn>
                <a:cxn ang="0">
                  <a:pos x="118" y="116"/>
                </a:cxn>
                <a:cxn ang="0">
                  <a:pos x="114" y="126"/>
                </a:cxn>
                <a:cxn ang="0">
                  <a:pos x="104" y="146"/>
                </a:cxn>
                <a:cxn ang="0">
                  <a:pos x="88" y="178"/>
                </a:cxn>
                <a:cxn ang="0">
                  <a:pos x="82" y="214"/>
                </a:cxn>
                <a:cxn ang="0">
                  <a:pos x="80" y="326"/>
                </a:cxn>
                <a:cxn ang="0">
                  <a:pos x="68" y="344"/>
                </a:cxn>
                <a:cxn ang="0">
                  <a:pos x="58" y="370"/>
                </a:cxn>
                <a:cxn ang="0">
                  <a:pos x="60" y="398"/>
                </a:cxn>
                <a:cxn ang="0">
                  <a:pos x="56" y="420"/>
                </a:cxn>
                <a:cxn ang="0">
                  <a:pos x="56" y="458"/>
                </a:cxn>
                <a:cxn ang="0">
                  <a:pos x="54" y="470"/>
                </a:cxn>
                <a:cxn ang="0">
                  <a:pos x="58" y="478"/>
                </a:cxn>
                <a:cxn ang="0">
                  <a:pos x="56" y="516"/>
                </a:cxn>
                <a:cxn ang="0">
                  <a:pos x="46" y="526"/>
                </a:cxn>
                <a:cxn ang="0">
                  <a:pos x="38" y="554"/>
                </a:cxn>
                <a:cxn ang="0">
                  <a:pos x="38" y="618"/>
                </a:cxn>
                <a:cxn ang="0">
                  <a:pos x="38" y="642"/>
                </a:cxn>
                <a:cxn ang="0">
                  <a:pos x="90" y="658"/>
                </a:cxn>
                <a:cxn ang="0">
                  <a:pos x="92" y="676"/>
                </a:cxn>
                <a:cxn ang="0">
                  <a:pos x="150" y="748"/>
                </a:cxn>
              </a:cxnLst>
              <a:rect l="0" t="0" r="r" b="b"/>
              <a:pathLst>
                <a:path w="150" h="756">
                  <a:moveTo>
                    <a:pt x="150" y="748"/>
                  </a:moveTo>
                  <a:lnTo>
                    <a:pt x="144" y="752"/>
                  </a:lnTo>
                  <a:lnTo>
                    <a:pt x="136" y="748"/>
                  </a:lnTo>
                  <a:lnTo>
                    <a:pt x="130" y="742"/>
                  </a:lnTo>
                  <a:lnTo>
                    <a:pt x="122" y="744"/>
                  </a:lnTo>
                  <a:lnTo>
                    <a:pt x="112" y="750"/>
                  </a:lnTo>
                  <a:lnTo>
                    <a:pt x="106" y="756"/>
                  </a:lnTo>
                  <a:lnTo>
                    <a:pt x="102" y="748"/>
                  </a:lnTo>
                  <a:lnTo>
                    <a:pt x="104" y="738"/>
                  </a:lnTo>
                  <a:lnTo>
                    <a:pt x="102" y="732"/>
                  </a:lnTo>
                  <a:lnTo>
                    <a:pt x="92" y="736"/>
                  </a:lnTo>
                  <a:lnTo>
                    <a:pt x="92" y="748"/>
                  </a:lnTo>
                  <a:lnTo>
                    <a:pt x="76" y="748"/>
                  </a:lnTo>
                  <a:lnTo>
                    <a:pt x="70" y="728"/>
                  </a:lnTo>
                  <a:lnTo>
                    <a:pt x="54" y="730"/>
                  </a:lnTo>
                  <a:lnTo>
                    <a:pt x="54" y="716"/>
                  </a:lnTo>
                  <a:lnTo>
                    <a:pt x="66" y="712"/>
                  </a:lnTo>
                  <a:lnTo>
                    <a:pt x="72" y="694"/>
                  </a:lnTo>
                  <a:lnTo>
                    <a:pt x="72" y="690"/>
                  </a:lnTo>
                  <a:lnTo>
                    <a:pt x="70" y="688"/>
                  </a:lnTo>
                  <a:lnTo>
                    <a:pt x="66" y="684"/>
                  </a:lnTo>
                  <a:lnTo>
                    <a:pt x="62" y="682"/>
                  </a:lnTo>
                  <a:lnTo>
                    <a:pt x="60" y="680"/>
                  </a:lnTo>
                  <a:lnTo>
                    <a:pt x="58" y="678"/>
                  </a:lnTo>
                  <a:lnTo>
                    <a:pt x="56" y="676"/>
                  </a:lnTo>
                  <a:lnTo>
                    <a:pt x="50" y="676"/>
                  </a:lnTo>
                  <a:lnTo>
                    <a:pt x="46" y="676"/>
                  </a:lnTo>
                  <a:lnTo>
                    <a:pt x="42" y="678"/>
                  </a:lnTo>
                  <a:lnTo>
                    <a:pt x="38" y="680"/>
                  </a:lnTo>
                  <a:lnTo>
                    <a:pt x="36" y="682"/>
                  </a:lnTo>
                  <a:lnTo>
                    <a:pt x="34" y="684"/>
                  </a:lnTo>
                  <a:lnTo>
                    <a:pt x="34" y="686"/>
                  </a:lnTo>
                  <a:lnTo>
                    <a:pt x="34" y="686"/>
                  </a:lnTo>
                  <a:lnTo>
                    <a:pt x="2" y="654"/>
                  </a:lnTo>
                  <a:lnTo>
                    <a:pt x="0" y="642"/>
                  </a:lnTo>
                  <a:lnTo>
                    <a:pt x="0" y="622"/>
                  </a:lnTo>
                  <a:lnTo>
                    <a:pt x="0" y="600"/>
                  </a:lnTo>
                  <a:lnTo>
                    <a:pt x="4" y="576"/>
                  </a:lnTo>
                  <a:lnTo>
                    <a:pt x="6" y="554"/>
                  </a:lnTo>
                  <a:lnTo>
                    <a:pt x="8" y="540"/>
                  </a:lnTo>
                  <a:lnTo>
                    <a:pt x="8" y="534"/>
                  </a:lnTo>
                  <a:lnTo>
                    <a:pt x="26" y="510"/>
                  </a:lnTo>
                  <a:lnTo>
                    <a:pt x="30" y="484"/>
                  </a:lnTo>
                  <a:lnTo>
                    <a:pt x="30" y="452"/>
                  </a:lnTo>
                  <a:lnTo>
                    <a:pt x="16" y="432"/>
                  </a:lnTo>
                  <a:lnTo>
                    <a:pt x="34" y="414"/>
                  </a:lnTo>
                  <a:lnTo>
                    <a:pt x="36" y="398"/>
                  </a:lnTo>
                  <a:lnTo>
                    <a:pt x="28" y="398"/>
                  </a:lnTo>
                  <a:lnTo>
                    <a:pt x="32" y="388"/>
                  </a:lnTo>
                  <a:lnTo>
                    <a:pt x="38" y="388"/>
                  </a:lnTo>
                  <a:lnTo>
                    <a:pt x="46" y="384"/>
                  </a:lnTo>
                  <a:lnTo>
                    <a:pt x="48" y="368"/>
                  </a:lnTo>
                  <a:lnTo>
                    <a:pt x="48" y="358"/>
                  </a:lnTo>
                  <a:lnTo>
                    <a:pt x="50" y="348"/>
                  </a:lnTo>
                  <a:lnTo>
                    <a:pt x="54" y="332"/>
                  </a:lnTo>
                  <a:lnTo>
                    <a:pt x="46" y="336"/>
                  </a:lnTo>
                  <a:lnTo>
                    <a:pt x="42" y="344"/>
                  </a:lnTo>
                  <a:lnTo>
                    <a:pt x="40" y="346"/>
                  </a:lnTo>
                  <a:lnTo>
                    <a:pt x="40" y="348"/>
                  </a:lnTo>
                  <a:lnTo>
                    <a:pt x="38" y="352"/>
                  </a:lnTo>
                  <a:lnTo>
                    <a:pt x="38" y="356"/>
                  </a:lnTo>
                  <a:lnTo>
                    <a:pt x="38" y="362"/>
                  </a:lnTo>
                  <a:lnTo>
                    <a:pt x="38" y="368"/>
                  </a:lnTo>
                  <a:lnTo>
                    <a:pt x="36" y="372"/>
                  </a:lnTo>
                  <a:lnTo>
                    <a:pt x="34" y="376"/>
                  </a:lnTo>
                  <a:lnTo>
                    <a:pt x="32" y="378"/>
                  </a:lnTo>
                  <a:lnTo>
                    <a:pt x="30" y="378"/>
                  </a:lnTo>
                  <a:lnTo>
                    <a:pt x="30" y="380"/>
                  </a:lnTo>
                  <a:lnTo>
                    <a:pt x="28" y="352"/>
                  </a:lnTo>
                  <a:lnTo>
                    <a:pt x="40" y="314"/>
                  </a:lnTo>
                  <a:lnTo>
                    <a:pt x="46" y="282"/>
                  </a:lnTo>
                  <a:lnTo>
                    <a:pt x="50" y="260"/>
                  </a:lnTo>
                  <a:lnTo>
                    <a:pt x="50" y="244"/>
                  </a:lnTo>
                  <a:lnTo>
                    <a:pt x="50" y="240"/>
                  </a:lnTo>
                  <a:lnTo>
                    <a:pt x="50" y="228"/>
                  </a:lnTo>
                  <a:lnTo>
                    <a:pt x="56" y="214"/>
                  </a:lnTo>
                  <a:lnTo>
                    <a:pt x="60" y="200"/>
                  </a:lnTo>
                  <a:lnTo>
                    <a:pt x="64" y="190"/>
                  </a:lnTo>
                  <a:lnTo>
                    <a:pt x="66" y="186"/>
                  </a:lnTo>
                  <a:lnTo>
                    <a:pt x="66" y="184"/>
                  </a:lnTo>
                  <a:lnTo>
                    <a:pt x="66" y="182"/>
                  </a:lnTo>
                  <a:lnTo>
                    <a:pt x="66" y="176"/>
                  </a:lnTo>
                  <a:lnTo>
                    <a:pt x="66" y="172"/>
                  </a:lnTo>
                  <a:lnTo>
                    <a:pt x="66" y="166"/>
                  </a:lnTo>
                  <a:lnTo>
                    <a:pt x="66" y="164"/>
                  </a:lnTo>
                  <a:lnTo>
                    <a:pt x="68" y="160"/>
                  </a:lnTo>
                  <a:lnTo>
                    <a:pt x="68" y="154"/>
                  </a:lnTo>
                  <a:lnTo>
                    <a:pt x="68" y="150"/>
                  </a:lnTo>
                  <a:lnTo>
                    <a:pt x="70" y="146"/>
                  </a:lnTo>
                  <a:lnTo>
                    <a:pt x="70" y="142"/>
                  </a:lnTo>
                  <a:lnTo>
                    <a:pt x="70" y="140"/>
                  </a:lnTo>
                  <a:lnTo>
                    <a:pt x="70" y="134"/>
                  </a:lnTo>
                  <a:lnTo>
                    <a:pt x="70" y="128"/>
                  </a:lnTo>
                  <a:lnTo>
                    <a:pt x="70" y="122"/>
                  </a:lnTo>
                  <a:lnTo>
                    <a:pt x="70" y="116"/>
                  </a:lnTo>
                  <a:lnTo>
                    <a:pt x="68" y="110"/>
                  </a:lnTo>
                  <a:lnTo>
                    <a:pt x="70" y="106"/>
                  </a:lnTo>
                  <a:lnTo>
                    <a:pt x="70" y="100"/>
                  </a:lnTo>
                  <a:lnTo>
                    <a:pt x="72" y="96"/>
                  </a:lnTo>
                  <a:lnTo>
                    <a:pt x="72" y="88"/>
                  </a:lnTo>
                  <a:lnTo>
                    <a:pt x="74" y="74"/>
                  </a:lnTo>
                  <a:lnTo>
                    <a:pt x="72" y="56"/>
                  </a:lnTo>
                  <a:lnTo>
                    <a:pt x="68" y="36"/>
                  </a:lnTo>
                  <a:lnTo>
                    <a:pt x="64" y="30"/>
                  </a:lnTo>
                  <a:lnTo>
                    <a:pt x="60" y="22"/>
                  </a:lnTo>
                  <a:lnTo>
                    <a:pt x="54" y="16"/>
                  </a:lnTo>
                  <a:lnTo>
                    <a:pt x="48" y="12"/>
                  </a:lnTo>
                  <a:lnTo>
                    <a:pt x="46" y="10"/>
                  </a:lnTo>
                  <a:lnTo>
                    <a:pt x="46" y="10"/>
                  </a:lnTo>
                  <a:lnTo>
                    <a:pt x="50" y="8"/>
                  </a:lnTo>
                  <a:lnTo>
                    <a:pt x="54" y="8"/>
                  </a:lnTo>
                  <a:lnTo>
                    <a:pt x="60" y="6"/>
                  </a:lnTo>
                  <a:lnTo>
                    <a:pt x="66" y="2"/>
                  </a:lnTo>
                  <a:lnTo>
                    <a:pt x="72" y="0"/>
                  </a:lnTo>
                  <a:lnTo>
                    <a:pt x="72" y="2"/>
                  </a:lnTo>
                  <a:lnTo>
                    <a:pt x="74" y="8"/>
                  </a:lnTo>
                  <a:lnTo>
                    <a:pt x="80" y="18"/>
                  </a:lnTo>
                  <a:lnTo>
                    <a:pt x="90" y="34"/>
                  </a:lnTo>
                  <a:lnTo>
                    <a:pt x="98" y="46"/>
                  </a:lnTo>
                  <a:lnTo>
                    <a:pt x="100" y="46"/>
                  </a:lnTo>
                  <a:lnTo>
                    <a:pt x="100" y="48"/>
                  </a:lnTo>
                  <a:lnTo>
                    <a:pt x="102" y="52"/>
                  </a:lnTo>
                  <a:lnTo>
                    <a:pt x="102" y="60"/>
                  </a:lnTo>
                  <a:lnTo>
                    <a:pt x="110" y="106"/>
                  </a:lnTo>
                  <a:lnTo>
                    <a:pt x="112" y="106"/>
                  </a:lnTo>
                  <a:lnTo>
                    <a:pt x="112" y="106"/>
                  </a:lnTo>
                  <a:lnTo>
                    <a:pt x="114" y="108"/>
                  </a:lnTo>
                  <a:lnTo>
                    <a:pt x="116" y="108"/>
                  </a:lnTo>
                  <a:lnTo>
                    <a:pt x="118" y="106"/>
                  </a:lnTo>
                  <a:lnTo>
                    <a:pt x="118" y="108"/>
                  </a:lnTo>
                  <a:lnTo>
                    <a:pt x="118" y="110"/>
                  </a:lnTo>
                  <a:lnTo>
                    <a:pt x="118" y="116"/>
                  </a:lnTo>
                  <a:lnTo>
                    <a:pt x="118" y="120"/>
                  </a:lnTo>
                  <a:lnTo>
                    <a:pt x="118" y="124"/>
                  </a:lnTo>
                  <a:lnTo>
                    <a:pt x="116" y="124"/>
                  </a:lnTo>
                  <a:lnTo>
                    <a:pt x="114" y="126"/>
                  </a:lnTo>
                  <a:lnTo>
                    <a:pt x="112" y="128"/>
                  </a:lnTo>
                  <a:lnTo>
                    <a:pt x="108" y="132"/>
                  </a:lnTo>
                  <a:lnTo>
                    <a:pt x="106" y="138"/>
                  </a:lnTo>
                  <a:lnTo>
                    <a:pt x="104" y="146"/>
                  </a:lnTo>
                  <a:lnTo>
                    <a:pt x="102" y="150"/>
                  </a:lnTo>
                  <a:lnTo>
                    <a:pt x="98" y="158"/>
                  </a:lnTo>
                  <a:lnTo>
                    <a:pt x="92" y="168"/>
                  </a:lnTo>
                  <a:lnTo>
                    <a:pt x="88" y="178"/>
                  </a:lnTo>
                  <a:lnTo>
                    <a:pt x="86" y="186"/>
                  </a:lnTo>
                  <a:lnTo>
                    <a:pt x="84" y="192"/>
                  </a:lnTo>
                  <a:lnTo>
                    <a:pt x="84" y="200"/>
                  </a:lnTo>
                  <a:lnTo>
                    <a:pt x="82" y="214"/>
                  </a:lnTo>
                  <a:lnTo>
                    <a:pt x="84" y="232"/>
                  </a:lnTo>
                  <a:lnTo>
                    <a:pt x="82" y="322"/>
                  </a:lnTo>
                  <a:lnTo>
                    <a:pt x="82" y="324"/>
                  </a:lnTo>
                  <a:lnTo>
                    <a:pt x="80" y="326"/>
                  </a:lnTo>
                  <a:lnTo>
                    <a:pt x="76" y="330"/>
                  </a:lnTo>
                  <a:lnTo>
                    <a:pt x="74" y="334"/>
                  </a:lnTo>
                  <a:lnTo>
                    <a:pt x="70" y="338"/>
                  </a:lnTo>
                  <a:lnTo>
                    <a:pt x="68" y="344"/>
                  </a:lnTo>
                  <a:lnTo>
                    <a:pt x="66" y="348"/>
                  </a:lnTo>
                  <a:lnTo>
                    <a:pt x="64" y="350"/>
                  </a:lnTo>
                  <a:lnTo>
                    <a:pt x="60" y="368"/>
                  </a:lnTo>
                  <a:lnTo>
                    <a:pt x="58" y="370"/>
                  </a:lnTo>
                  <a:lnTo>
                    <a:pt x="58" y="372"/>
                  </a:lnTo>
                  <a:lnTo>
                    <a:pt x="60" y="380"/>
                  </a:lnTo>
                  <a:lnTo>
                    <a:pt x="58" y="390"/>
                  </a:lnTo>
                  <a:lnTo>
                    <a:pt x="60" y="398"/>
                  </a:lnTo>
                  <a:lnTo>
                    <a:pt x="58" y="410"/>
                  </a:lnTo>
                  <a:lnTo>
                    <a:pt x="54" y="412"/>
                  </a:lnTo>
                  <a:lnTo>
                    <a:pt x="54" y="420"/>
                  </a:lnTo>
                  <a:lnTo>
                    <a:pt x="56" y="420"/>
                  </a:lnTo>
                  <a:lnTo>
                    <a:pt x="56" y="424"/>
                  </a:lnTo>
                  <a:lnTo>
                    <a:pt x="56" y="436"/>
                  </a:lnTo>
                  <a:lnTo>
                    <a:pt x="56" y="448"/>
                  </a:lnTo>
                  <a:lnTo>
                    <a:pt x="56" y="458"/>
                  </a:lnTo>
                  <a:lnTo>
                    <a:pt x="56" y="462"/>
                  </a:lnTo>
                  <a:lnTo>
                    <a:pt x="54" y="466"/>
                  </a:lnTo>
                  <a:lnTo>
                    <a:pt x="54" y="468"/>
                  </a:lnTo>
                  <a:lnTo>
                    <a:pt x="54" y="470"/>
                  </a:lnTo>
                  <a:lnTo>
                    <a:pt x="54" y="472"/>
                  </a:lnTo>
                  <a:lnTo>
                    <a:pt x="56" y="474"/>
                  </a:lnTo>
                  <a:lnTo>
                    <a:pt x="56" y="476"/>
                  </a:lnTo>
                  <a:lnTo>
                    <a:pt x="58" y="478"/>
                  </a:lnTo>
                  <a:lnTo>
                    <a:pt x="58" y="484"/>
                  </a:lnTo>
                  <a:lnTo>
                    <a:pt x="58" y="496"/>
                  </a:lnTo>
                  <a:lnTo>
                    <a:pt x="58" y="508"/>
                  </a:lnTo>
                  <a:lnTo>
                    <a:pt x="56" y="516"/>
                  </a:lnTo>
                  <a:lnTo>
                    <a:pt x="56" y="518"/>
                  </a:lnTo>
                  <a:lnTo>
                    <a:pt x="52" y="520"/>
                  </a:lnTo>
                  <a:lnTo>
                    <a:pt x="50" y="522"/>
                  </a:lnTo>
                  <a:lnTo>
                    <a:pt x="46" y="526"/>
                  </a:lnTo>
                  <a:lnTo>
                    <a:pt x="42" y="530"/>
                  </a:lnTo>
                  <a:lnTo>
                    <a:pt x="40" y="534"/>
                  </a:lnTo>
                  <a:lnTo>
                    <a:pt x="38" y="540"/>
                  </a:lnTo>
                  <a:lnTo>
                    <a:pt x="38" y="554"/>
                  </a:lnTo>
                  <a:lnTo>
                    <a:pt x="38" y="574"/>
                  </a:lnTo>
                  <a:lnTo>
                    <a:pt x="38" y="594"/>
                  </a:lnTo>
                  <a:lnTo>
                    <a:pt x="38" y="612"/>
                  </a:lnTo>
                  <a:lnTo>
                    <a:pt x="38" y="618"/>
                  </a:lnTo>
                  <a:lnTo>
                    <a:pt x="36" y="620"/>
                  </a:lnTo>
                  <a:lnTo>
                    <a:pt x="36" y="624"/>
                  </a:lnTo>
                  <a:lnTo>
                    <a:pt x="38" y="630"/>
                  </a:lnTo>
                  <a:lnTo>
                    <a:pt x="38" y="642"/>
                  </a:lnTo>
                  <a:lnTo>
                    <a:pt x="50" y="656"/>
                  </a:lnTo>
                  <a:lnTo>
                    <a:pt x="88" y="656"/>
                  </a:lnTo>
                  <a:lnTo>
                    <a:pt x="90" y="656"/>
                  </a:lnTo>
                  <a:lnTo>
                    <a:pt x="90" y="658"/>
                  </a:lnTo>
                  <a:lnTo>
                    <a:pt x="90" y="660"/>
                  </a:lnTo>
                  <a:lnTo>
                    <a:pt x="90" y="662"/>
                  </a:lnTo>
                  <a:lnTo>
                    <a:pt x="90" y="668"/>
                  </a:lnTo>
                  <a:lnTo>
                    <a:pt x="92" y="676"/>
                  </a:lnTo>
                  <a:lnTo>
                    <a:pt x="92" y="700"/>
                  </a:lnTo>
                  <a:lnTo>
                    <a:pt x="96" y="726"/>
                  </a:lnTo>
                  <a:lnTo>
                    <a:pt x="136" y="728"/>
                  </a:lnTo>
                  <a:lnTo>
                    <a:pt x="150" y="7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8" name="Freeform 148"/>
            <p:cNvSpPr>
              <a:spLocks/>
            </p:cNvSpPr>
            <p:nvPr/>
          </p:nvSpPr>
          <p:spPr bwMode="gray">
            <a:xfrm>
              <a:off x="4659" y="3404"/>
              <a:ext cx="110" cy="126"/>
            </a:xfrm>
            <a:custGeom>
              <a:avLst/>
              <a:gdLst/>
              <a:ahLst/>
              <a:cxnLst>
                <a:cxn ang="0">
                  <a:pos x="110" y="94"/>
                </a:cxn>
                <a:cxn ang="0">
                  <a:pos x="108" y="84"/>
                </a:cxn>
                <a:cxn ang="0">
                  <a:pos x="104" y="76"/>
                </a:cxn>
                <a:cxn ang="0">
                  <a:pos x="102" y="72"/>
                </a:cxn>
                <a:cxn ang="0">
                  <a:pos x="98" y="70"/>
                </a:cxn>
                <a:cxn ang="0">
                  <a:pos x="92" y="70"/>
                </a:cxn>
                <a:cxn ang="0">
                  <a:pos x="90" y="72"/>
                </a:cxn>
                <a:cxn ang="0">
                  <a:pos x="76" y="68"/>
                </a:cxn>
                <a:cxn ang="0">
                  <a:pos x="72" y="64"/>
                </a:cxn>
                <a:cxn ang="0">
                  <a:pos x="72" y="54"/>
                </a:cxn>
                <a:cxn ang="0">
                  <a:pos x="68" y="32"/>
                </a:cxn>
                <a:cxn ang="0">
                  <a:pos x="68" y="24"/>
                </a:cxn>
                <a:cxn ang="0">
                  <a:pos x="68" y="18"/>
                </a:cxn>
                <a:cxn ang="0">
                  <a:pos x="68" y="18"/>
                </a:cxn>
                <a:cxn ang="0">
                  <a:pos x="64" y="16"/>
                </a:cxn>
                <a:cxn ang="0">
                  <a:pos x="56" y="8"/>
                </a:cxn>
                <a:cxn ang="0">
                  <a:pos x="46" y="2"/>
                </a:cxn>
                <a:cxn ang="0">
                  <a:pos x="36" y="0"/>
                </a:cxn>
                <a:cxn ang="0">
                  <a:pos x="30" y="4"/>
                </a:cxn>
                <a:cxn ang="0">
                  <a:pos x="18" y="10"/>
                </a:cxn>
                <a:cxn ang="0">
                  <a:pos x="8" y="24"/>
                </a:cxn>
                <a:cxn ang="0">
                  <a:pos x="6" y="28"/>
                </a:cxn>
                <a:cxn ang="0">
                  <a:pos x="2" y="38"/>
                </a:cxn>
                <a:cxn ang="0">
                  <a:pos x="0" y="52"/>
                </a:cxn>
                <a:cxn ang="0">
                  <a:pos x="2" y="56"/>
                </a:cxn>
                <a:cxn ang="0">
                  <a:pos x="10" y="60"/>
                </a:cxn>
                <a:cxn ang="0">
                  <a:pos x="32" y="72"/>
                </a:cxn>
                <a:cxn ang="0">
                  <a:pos x="50" y="126"/>
                </a:cxn>
                <a:cxn ang="0">
                  <a:pos x="102" y="124"/>
                </a:cxn>
                <a:cxn ang="0">
                  <a:pos x="104" y="116"/>
                </a:cxn>
                <a:cxn ang="0">
                  <a:pos x="106" y="110"/>
                </a:cxn>
                <a:cxn ang="0">
                  <a:pos x="106" y="104"/>
                </a:cxn>
                <a:cxn ang="0">
                  <a:pos x="108" y="96"/>
                </a:cxn>
              </a:cxnLst>
              <a:rect l="0" t="0" r="r" b="b"/>
              <a:pathLst>
                <a:path w="110" h="126">
                  <a:moveTo>
                    <a:pt x="108" y="96"/>
                  </a:moveTo>
                  <a:lnTo>
                    <a:pt x="110" y="94"/>
                  </a:lnTo>
                  <a:lnTo>
                    <a:pt x="108" y="90"/>
                  </a:lnTo>
                  <a:lnTo>
                    <a:pt x="108" y="84"/>
                  </a:lnTo>
                  <a:lnTo>
                    <a:pt x="106" y="80"/>
                  </a:lnTo>
                  <a:lnTo>
                    <a:pt x="104" y="76"/>
                  </a:lnTo>
                  <a:lnTo>
                    <a:pt x="102" y="72"/>
                  </a:lnTo>
                  <a:lnTo>
                    <a:pt x="102" y="72"/>
                  </a:lnTo>
                  <a:lnTo>
                    <a:pt x="100" y="70"/>
                  </a:lnTo>
                  <a:lnTo>
                    <a:pt x="98" y="70"/>
                  </a:lnTo>
                  <a:lnTo>
                    <a:pt x="94" y="70"/>
                  </a:lnTo>
                  <a:lnTo>
                    <a:pt x="92" y="70"/>
                  </a:lnTo>
                  <a:lnTo>
                    <a:pt x="90" y="70"/>
                  </a:lnTo>
                  <a:lnTo>
                    <a:pt x="90" y="72"/>
                  </a:lnTo>
                  <a:lnTo>
                    <a:pt x="78" y="68"/>
                  </a:lnTo>
                  <a:lnTo>
                    <a:pt x="76" y="68"/>
                  </a:lnTo>
                  <a:lnTo>
                    <a:pt x="74" y="66"/>
                  </a:lnTo>
                  <a:lnTo>
                    <a:pt x="72" y="64"/>
                  </a:lnTo>
                  <a:lnTo>
                    <a:pt x="72" y="64"/>
                  </a:lnTo>
                  <a:lnTo>
                    <a:pt x="72" y="54"/>
                  </a:lnTo>
                  <a:lnTo>
                    <a:pt x="70" y="42"/>
                  </a:lnTo>
                  <a:lnTo>
                    <a:pt x="68" y="32"/>
                  </a:lnTo>
                  <a:lnTo>
                    <a:pt x="68" y="28"/>
                  </a:lnTo>
                  <a:lnTo>
                    <a:pt x="68" y="24"/>
                  </a:lnTo>
                  <a:lnTo>
                    <a:pt x="68" y="20"/>
                  </a:lnTo>
                  <a:lnTo>
                    <a:pt x="68" y="18"/>
                  </a:lnTo>
                  <a:lnTo>
                    <a:pt x="68" y="18"/>
                  </a:lnTo>
                  <a:lnTo>
                    <a:pt x="68" y="18"/>
                  </a:lnTo>
                  <a:lnTo>
                    <a:pt x="66" y="18"/>
                  </a:lnTo>
                  <a:lnTo>
                    <a:pt x="64" y="16"/>
                  </a:lnTo>
                  <a:lnTo>
                    <a:pt x="60" y="12"/>
                  </a:lnTo>
                  <a:lnTo>
                    <a:pt x="56" y="8"/>
                  </a:lnTo>
                  <a:lnTo>
                    <a:pt x="52" y="6"/>
                  </a:lnTo>
                  <a:lnTo>
                    <a:pt x="46" y="2"/>
                  </a:lnTo>
                  <a:lnTo>
                    <a:pt x="42" y="2"/>
                  </a:lnTo>
                  <a:lnTo>
                    <a:pt x="36" y="0"/>
                  </a:lnTo>
                  <a:lnTo>
                    <a:pt x="34" y="2"/>
                  </a:lnTo>
                  <a:lnTo>
                    <a:pt x="30" y="4"/>
                  </a:lnTo>
                  <a:lnTo>
                    <a:pt x="24" y="6"/>
                  </a:lnTo>
                  <a:lnTo>
                    <a:pt x="18" y="10"/>
                  </a:lnTo>
                  <a:lnTo>
                    <a:pt x="12" y="16"/>
                  </a:lnTo>
                  <a:lnTo>
                    <a:pt x="8" y="24"/>
                  </a:lnTo>
                  <a:lnTo>
                    <a:pt x="6" y="24"/>
                  </a:lnTo>
                  <a:lnTo>
                    <a:pt x="6" y="28"/>
                  </a:lnTo>
                  <a:lnTo>
                    <a:pt x="4" y="32"/>
                  </a:lnTo>
                  <a:lnTo>
                    <a:pt x="2" y="38"/>
                  </a:lnTo>
                  <a:lnTo>
                    <a:pt x="0" y="46"/>
                  </a:lnTo>
                  <a:lnTo>
                    <a:pt x="0" y="52"/>
                  </a:lnTo>
                  <a:lnTo>
                    <a:pt x="0" y="54"/>
                  </a:lnTo>
                  <a:lnTo>
                    <a:pt x="2" y="56"/>
                  </a:lnTo>
                  <a:lnTo>
                    <a:pt x="6" y="58"/>
                  </a:lnTo>
                  <a:lnTo>
                    <a:pt x="10" y="60"/>
                  </a:lnTo>
                  <a:lnTo>
                    <a:pt x="26" y="66"/>
                  </a:lnTo>
                  <a:lnTo>
                    <a:pt x="32" y="72"/>
                  </a:lnTo>
                  <a:lnTo>
                    <a:pt x="66" y="90"/>
                  </a:lnTo>
                  <a:lnTo>
                    <a:pt x="50" y="126"/>
                  </a:lnTo>
                  <a:lnTo>
                    <a:pt x="102" y="126"/>
                  </a:lnTo>
                  <a:lnTo>
                    <a:pt x="102" y="124"/>
                  </a:lnTo>
                  <a:lnTo>
                    <a:pt x="102" y="120"/>
                  </a:lnTo>
                  <a:lnTo>
                    <a:pt x="104" y="116"/>
                  </a:lnTo>
                  <a:lnTo>
                    <a:pt x="106" y="112"/>
                  </a:lnTo>
                  <a:lnTo>
                    <a:pt x="106" y="110"/>
                  </a:lnTo>
                  <a:lnTo>
                    <a:pt x="106" y="108"/>
                  </a:lnTo>
                  <a:lnTo>
                    <a:pt x="106" y="104"/>
                  </a:lnTo>
                  <a:lnTo>
                    <a:pt x="108" y="98"/>
                  </a:lnTo>
                  <a:lnTo>
                    <a:pt x="108" y="9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49" name="Freeform 149"/>
            <p:cNvSpPr>
              <a:spLocks/>
            </p:cNvSpPr>
            <p:nvPr/>
          </p:nvSpPr>
          <p:spPr bwMode="gray">
            <a:xfrm>
              <a:off x="4335" y="2928"/>
              <a:ext cx="52" cy="70"/>
            </a:xfrm>
            <a:custGeom>
              <a:avLst/>
              <a:gdLst/>
              <a:ahLst/>
              <a:cxnLst>
                <a:cxn ang="0">
                  <a:pos x="50" y="64"/>
                </a:cxn>
                <a:cxn ang="0">
                  <a:pos x="46" y="60"/>
                </a:cxn>
                <a:cxn ang="0">
                  <a:pos x="44" y="54"/>
                </a:cxn>
                <a:cxn ang="0">
                  <a:pos x="46" y="46"/>
                </a:cxn>
                <a:cxn ang="0">
                  <a:pos x="48" y="42"/>
                </a:cxn>
                <a:cxn ang="0">
                  <a:pos x="48" y="36"/>
                </a:cxn>
                <a:cxn ang="0">
                  <a:pos x="48" y="32"/>
                </a:cxn>
                <a:cxn ang="0">
                  <a:pos x="50" y="20"/>
                </a:cxn>
                <a:cxn ang="0">
                  <a:pos x="52" y="10"/>
                </a:cxn>
                <a:cxn ang="0">
                  <a:pos x="52" y="6"/>
                </a:cxn>
                <a:cxn ang="0">
                  <a:pos x="52" y="0"/>
                </a:cxn>
                <a:cxn ang="0">
                  <a:pos x="48" y="0"/>
                </a:cxn>
                <a:cxn ang="0">
                  <a:pos x="44" y="0"/>
                </a:cxn>
                <a:cxn ang="0">
                  <a:pos x="40" y="2"/>
                </a:cxn>
                <a:cxn ang="0">
                  <a:pos x="36" y="0"/>
                </a:cxn>
                <a:cxn ang="0">
                  <a:pos x="34" y="2"/>
                </a:cxn>
                <a:cxn ang="0">
                  <a:pos x="30" y="10"/>
                </a:cxn>
                <a:cxn ang="0">
                  <a:pos x="28" y="14"/>
                </a:cxn>
                <a:cxn ang="0">
                  <a:pos x="24" y="20"/>
                </a:cxn>
                <a:cxn ang="0">
                  <a:pos x="20" y="22"/>
                </a:cxn>
                <a:cxn ang="0">
                  <a:pos x="16" y="24"/>
                </a:cxn>
                <a:cxn ang="0">
                  <a:pos x="14" y="28"/>
                </a:cxn>
                <a:cxn ang="0">
                  <a:pos x="14" y="32"/>
                </a:cxn>
                <a:cxn ang="0">
                  <a:pos x="10" y="36"/>
                </a:cxn>
                <a:cxn ang="0">
                  <a:pos x="8" y="38"/>
                </a:cxn>
                <a:cxn ang="0">
                  <a:pos x="6" y="40"/>
                </a:cxn>
                <a:cxn ang="0">
                  <a:pos x="6" y="42"/>
                </a:cxn>
                <a:cxn ang="0">
                  <a:pos x="4" y="44"/>
                </a:cxn>
                <a:cxn ang="0">
                  <a:pos x="2" y="44"/>
                </a:cxn>
                <a:cxn ang="0">
                  <a:pos x="0" y="42"/>
                </a:cxn>
                <a:cxn ang="0">
                  <a:pos x="0" y="44"/>
                </a:cxn>
                <a:cxn ang="0">
                  <a:pos x="8" y="52"/>
                </a:cxn>
                <a:cxn ang="0">
                  <a:pos x="12" y="60"/>
                </a:cxn>
                <a:cxn ang="0">
                  <a:pos x="16" y="64"/>
                </a:cxn>
                <a:cxn ang="0">
                  <a:pos x="20" y="62"/>
                </a:cxn>
                <a:cxn ang="0">
                  <a:pos x="26" y="66"/>
                </a:cxn>
                <a:cxn ang="0">
                  <a:pos x="30" y="66"/>
                </a:cxn>
                <a:cxn ang="0">
                  <a:pos x="36" y="66"/>
                </a:cxn>
                <a:cxn ang="0">
                  <a:pos x="40" y="66"/>
                </a:cxn>
                <a:cxn ang="0">
                  <a:pos x="44" y="68"/>
                </a:cxn>
                <a:cxn ang="0">
                  <a:pos x="48" y="70"/>
                </a:cxn>
                <a:cxn ang="0">
                  <a:pos x="50" y="70"/>
                </a:cxn>
                <a:cxn ang="0">
                  <a:pos x="52" y="70"/>
                </a:cxn>
              </a:cxnLst>
              <a:rect l="0" t="0" r="r" b="b"/>
              <a:pathLst>
                <a:path w="52" h="70">
                  <a:moveTo>
                    <a:pt x="52" y="70"/>
                  </a:moveTo>
                  <a:lnTo>
                    <a:pt x="50" y="64"/>
                  </a:lnTo>
                  <a:lnTo>
                    <a:pt x="46" y="60"/>
                  </a:lnTo>
                  <a:lnTo>
                    <a:pt x="46" y="60"/>
                  </a:lnTo>
                  <a:lnTo>
                    <a:pt x="44" y="58"/>
                  </a:lnTo>
                  <a:lnTo>
                    <a:pt x="44" y="54"/>
                  </a:lnTo>
                  <a:lnTo>
                    <a:pt x="44" y="50"/>
                  </a:lnTo>
                  <a:lnTo>
                    <a:pt x="46" y="46"/>
                  </a:lnTo>
                  <a:lnTo>
                    <a:pt x="46" y="46"/>
                  </a:lnTo>
                  <a:lnTo>
                    <a:pt x="48" y="42"/>
                  </a:lnTo>
                  <a:lnTo>
                    <a:pt x="48" y="40"/>
                  </a:lnTo>
                  <a:lnTo>
                    <a:pt x="48" y="36"/>
                  </a:lnTo>
                  <a:lnTo>
                    <a:pt x="48" y="34"/>
                  </a:lnTo>
                  <a:lnTo>
                    <a:pt x="48" y="32"/>
                  </a:lnTo>
                  <a:lnTo>
                    <a:pt x="48" y="26"/>
                  </a:lnTo>
                  <a:lnTo>
                    <a:pt x="50" y="20"/>
                  </a:lnTo>
                  <a:lnTo>
                    <a:pt x="50" y="14"/>
                  </a:lnTo>
                  <a:lnTo>
                    <a:pt x="52" y="10"/>
                  </a:lnTo>
                  <a:lnTo>
                    <a:pt x="52" y="8"/>
                  </a:lnTo>
                  <a:lnTo>
                    <a:pt x="52" y="6"/>
                  </a:lnTo>
                  <a:lnTo>
                    <a:pt x="52" y="2"/>
                  </a:lnTo>
                  <a:lnTo>
                    <a:pt x="52" y="0"/>
                  </a:lnTo>
                  <a:lnTo>
                    <a:pt x="50" y="0"/>
                  </a:lnTo>
                  <a:lnTo>
                    <a:pt x="48" y="0"/>
                  </a:lnTo>
                  <a:lnTo>
                    <a:pt x="46" y="0"/>
                  </a:lnTo>
                  <a:lnTo>
                    <a:pt x="44" y="0"/>
                  </a:lnTo>
                  <a:lnTo>
                    <a:pt x="42" y="0"/>
                  </a:lnTo>
                  <a:lnTo>
                    <a:pt x="40" y="2"/>
                  </a:lnTo>
                  <a:lnTo>
                    <a:pt x="38" y="0"/>
                  </a:lnTo>
                  <a:lnTo>
                    <a:pt x="36" y="0"/>
                  </a:lnTo>
                  <a:lnTo>
                    <a:pt x="36" y="0"/>
                  </a:lnTo>
                  <a:lnTo>
                    <a:pt x="34" y="2"/>
                  </a:lnTo>
                  <a:lnTo>
                    <a:pt x="32" y="4"/>
                  </a:lnTo>
                  <a:lnTo>
                    <a:pt x="30" y="10"/>
                  </a:lnTo>
                  <a:lnTo>
                    <a:pt x="30" y="10"/>
                  </a:lnTo>
                  <a:lnTo>
                    <a:pt x="28" y="14"/>
                  </a:lnTo>
                  <a:lnTo>
                    <a:pt x="26" y="16"/>
                  </a:lnTo>
                  <a:lnTo>
                    <a:pt x="24" y="20"/>
                  </a:lnTo>
                  <a:lnTo>
                    <a:pt x="20" y="22"/>
                  </a:lnTo>
                  <a:lnTo>
                    <a:pt x="20" y="22"/>
                  </a:lnTo>
                  <a:lnTo>
                    <a:pt x="18" y="22"/>
                  </a:lnTo>
                  <a:lnTo>
                    <a:pt x="16" y="24"/>
                  </a:lnTo>
                  <a:lnTo>
                    <a:pt x="14" y="26"/>
                  </a:lnTo>
                  <a:lnTo>
                    <a:pt x="14" y="28"/>
                  </a:lnTo>
                  <a:lnTo>
                    <a:pt x="14" y="30"/>
                  </a:lnTo>
                  <a:lnTo>
                    <a:pt x="14" y="32"/>
                  </a:lnTo>
                  <a:lnTo>
                    <a:pt x="12" y="34"/>
                  </a:lnTo>
                  <a:lnTo>
                    <a:pt x="10" y="36"/>
                  </a:lnTo>
                  <a:lnTo>
                    <a:pt x="8" y="36"/>
                  </a:lnTo>
                  <a:lnTo>
                    <a:pt x="8" y="38"/>
                  </a:lnTo>
                  <a:lnTo>
                    <a:pt x="6" y="40"/>
                  </a:lnTo>
                  <a:lnTo>
                    <a:pt x="6" y="40"/>
                  </a:lnTo>
                  <a:lnTo>
                    <a:pt x="6" y="40"/>
                  </a:lnTo>
                  <a:lnTo>
                    <a:pt x="6" y="42"/>
                  </a:lnTo>
                  <a:lnTo>
                    <a:pt x="6" y="42"/>
                  </a:lnTo>
                  <a:lnTo>
                    <a:pt x="4" y="44"/>
                  </a:lnTo>
                  <a:lnTo>
                    <a:pt x="2" y="44"/>
                  </a:lnTo>
                  <a:lnTo>
                    <a:pt x="2" y="44"/>
                  </a:lnTo>
                  <a:lnTo>
                    <a:pt x="0" y="42"/>
                  </a:lnTo>
                  <a:lnTo>
                    <a:pt x="0" y="42"/>
                  </a:lnTo>
                  <a:lnTo>
                    <a:pt x="0" y="44"/>
                  </a:lnTo>
                  <a:lnTo>
                    <a:pt x="0" y="44"/>
                  </a:lnTo>
                  <a:lnTo>
                    <a:pt x="8" y="52"/>
                  </a:lnTo>
                  <a:lnTo>
                    <a:pt x="8" y="52"/>
                  </a:lnTo>
                  <a:lnTo>
                    <a:pt x="10" y="56"/>
                  </a:lnTo>
                  <a:lnTo>
                    <a:pt x="12" y="60"/>
                  </a:lnTo>
                  <a:lnTo>
                    <a:pt x="14" y="64"/>
                  </a:lnTo>
                  <a:lnTo>
                    <a:pt x="16" y="64"/>
                  </a:lnTo>
                  <a:lnTo>
                    <a:pt x="18" y="62"/>
                  </a:lnTo>
                  <a:lnTo>
                    <a:pt x="20" y="62"/>
                  </a:lnTo>
                  <a:lnTo>
                    <a:pt x="24" y="64"/>
                  </a:lnTo>
                  <a:lnTo>
                    <a:pt x="26" y="66"/>
                  </a:lnTo>
                  <a:lnTo>
                    <a:pt x="28" y="66"/>
                  </a:lnTo>
                  <a:lnTo>
                    <a:pt x="30" y="66"/>
                  </a:lnTo>
                  <a:lnTo>
                    <a:pt x="34" y="66"/>
                  </a:lnTo>
                  <a:lnTo>
                    <a:pt x="36" y="66"/>
                  </a:lnTo>
                  <a:lnTo>
                    <a:pt x="40" y="66"/>
                  </a:lnTo>
                  <a:lnTo>
                    <a:pt x="40" y="66"/>
                  </a:lnTo>
                  <a:lnTo>
                    <a:pt x="42" y="66"/>
                  </a:lnTo>
                  <a:lnTo>
                    <a:pt x="44" y="68"/>
                  </a:lnTo>
                  <a:lnTo>
                    <a:pt x="48" y="68"/>
                  </a:lnTo>
                  <a:lnTo>
                    <a:pt x="48" y="70"/>
                  </a:lnTo>
                  <a:lnTo>
                    <a:pt x="50" y="70"/>
                  </a:lnTo>
                  <a:lnTo>
                    <a:pt x="50" y="70"/>
                  </a:lnTo>
                  <a:lnTo>
                    <a:pt x="52" y="70"/>
                  </a:lnTo>
                  <a:lnTo>
                    <a:pt x="52" y="7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0" name="Freeform 150"/>
            <p:cNvSpPr>
              <a:spLocks/>
            </p:cNvSpPr>
            <p:nvPr/>
          </p:nvSpPr>
          <p:spPr bwMode="gray">
            <a:xfrm>
              <a:off x="4275" y="2880"/>
              <a:ext cx="60" cy="74"/>
            </a:xfrm>
            <a:custGeom>
              <a:avLst/>
              <a:gdLst/>
              <a:ahLst/>
              <a:cxnLst>
                <a:cxn ang="0">
                  <a:pos x="60" y="40"/>
                </a:cxn>
                <a:cxn ang="0">
                  <a:pos x="60" y="40"/>
                </a:cxn>
                <a:cxn ang="0">
                  <a:pos x="58" y="42"/>
                </a:cxn>
                <a:cxn ang="0">
                  <a:pos x="56" y="46"/>
                </a:cxn>
                <a:cxn ang="0">
                  <a:pos x="54" y="48"/>
                </a:cxn>
                <a:cxn ang="0">
                  <a:pos x="50" y="50"/>
                </a:cxn>
                <a:cxn ang="0">
                  <a:pos x="46" y="52"/>
                </a:cxn>
                <a:cxn ang="0">
                  <a:pos x="46" y="52"/>
                </a:cxn>
                <a:cxn ang="0">
                  <a:pos x="44" y="52"/>
                </a:cxn>
                <a:cxn ang="0">
                  <a:pos x="42" y="54"/>
                </a:cxn>
                <a:cxn ang="0">
                  <a:pos x="40" y="58"/>
                </a:cxn>
                <a:cxn ang="0">
                  <a:pos x="40" y="58"/>
                </a:cxn>
                <a:cxn ang="0">
                  <a:pos x="38" y="60"/>
                </a:cxn>
                <a:cxn ang="0">
                  <a:pos x="36" y="62"/>
                </a:cxn>
                <a:cxn ang="0">
                  <a:pos x="32" y="62"/>
                </a:cxn>
                <a:cxn ang="0">
                  <a:pos x="32" y="62"/>
                </a:cxn>
                <a:cxn ang="0">
                  <a:pos x="30" y="64"/>
                </a:cxn>
                <a:cxn ang="0">
                  <a:pos x="26" y="66"/>
                </a:cxn>
                <a:cxn ang="0">
                  <a:pos x="24" y="68"/>
                </a:cxn>
                <a:cxn ang="0">
                  <a:pos x="16" y="74"/>
                </a:cxn>
                <a:cxn ang="0">
                  <a:pos x="10" y="70"/>
                </a:cxn>
                <a:cxn ang="0">
                  <a:pos x="6" y="66"/>
                </a:cxn>
                <a:cxn ang="0">
                  <a:pos x="4" y="62"/>
                </a:cxn>
                <a:cxn ang="0">
                  <a:pos x="0" y="54"/>
                </a:cxn>
                <a:cxn ang="0">
                  <a:pos x="2" y="54"/>
                </a:cxn>
                <a:cxn ang="0">
                  <a:pos x="2" y="50"/>
                </a:cxn>
                <a:cxn ang="0">
                  <a:pos x="4" y="48"/>
                </a:cxn>
                <a:cxn ang="0">
                  <a:pos x="6" y="44"/>
                </a:cxn>
                <a:cxn ang="0">
                  <a:pos x="8" y="42"/>
                </a:cxn>
                <a:cxn ang="0">
                  <a:pos x="8" y="40"/>
                </a:cxn>
                <a:cxn ang="0">
                  <a:pos x="8" y="38"/>
                </a:cxn>
                <a:cxn ang="0">
                  <a:pos x="8" y="36"/>
                </a:cxn>
                <a:cxn ang="0">
                  <a:pos x="6" y="34"/>
                </a:cxn>
                <a:cxn ang="0">
                  <a:pos x="6" y="32"/>
                </a:cxn>
                <a:cxn ang="0">
                  <a:pos x="6" y="32"/>
                </a:cxn>
                <a:cxn ang="0">
                  <a:pos x="6" y="30"/>
                </a:cxn>
                <a:cxn ang="0">
                  <a:pos x="6" y="28"/>
                </a:cxn>
                <a:cxn ang="0">
                  <a:pos x="8" y="28"/>
                </a:cxn>
                <a:cxn ang="0">
                  <a:pos x="32" y="28"/>
                </a:cxn>
                <a:cxn ang="0">
                  <a:pos x="32" y="18"/>
                </a:cxn>
                <a:cxn ang="0">
                  <a:pos x="22" y="8"/>
                </a:cxn>
                <a:cxn ang="0">
                  <a:pos x="26" y="8"/>
                </a:cxn>
                <a:cxn ang="0">
                  <a:pos x="26" y="0"/>
                </a:cxn>
                <a:cxn ang="0">
                  <a:pos x="46" y="0"/>
                </a:cxn>
                <a:cxn ang="0">
                  <a:pos x="46" y="2"/>
                </a:cxn>
                <a:cxn ang="0">
                  <a:pos x="46" y="32"/>
                </a:cxn>
                <a:cxn ang="0">
                  <a:pos x="54" y="32"/>
                </a:cxn>
                <a:cxn ang="0">
                  <a:pos x="54" y="34"/>
                </a:cxn>
                <a:cxn ang="0">
                  <a:pos x="54" y="34"/>
                </a:cxn>
                <a:cxn ang="0">
                  <a:pos x="54" y="36"/>
                </a:cxn>
                <a:cxn ang="0">
                  <a:pos x="56" y="38"/>
                </a:cxn>
                <a:cxn ang="0">
                  <a:pos x="60" y="40"/>
                </a:cxn>
              </a:cxnLst>
              <a:rect l="0" t="0" r="r" b="b"/>
              <a:pathLst>
                <a:path w="60" h="74">
                  <a:moveTo>
                    <a:pt x="60" y="40"/>
                  </a:moveTo>
                  <a:lnTo>
                    <a:pt x="60" y="40"/>
                  </a:lnTo>
                  <a:lnTo>
                    <a:pt x="58" y="42"/>
                  </a:lnTo>
                  <a:lnTo>
                    <a:pt x="56" y="46"/>
                  </a:lnTo>
                  <a:lnTo>
                    <a:pt x="54" y="48"/>
                  </a:lnTo>
                  <a:lnTo>
                    <a:pt x="50" y="50"/>
                  </a:lnTo>
                  <a:lnTo>
                    <a:pt x="46" y="52"/>
                  </a:lnTo>
                  <a:lnTo>
                    <a:pt x="46" y="52"/>
                  </a:lnTo>
                  <a:lnTo>
                    <a:pt x="44" y="52"/>
                  </a:lnTo>
                  <a:lnTo>
                    <a:pt x="42" y="54"/>
                  </a:lnTo>
                  <a:lnTo>
                    <a:pt x="40" y="58"/>
                  </a:lnTo>
                  <a:lnTo>
                    <a:pt x="40" y="58"/>
                  </a:lnTo>
                  <a:lnTo>
                    <a:pt x="38" y="60"/>
                  </a:lnTo>
                  <a:lnTo>
                    <a:pt x="36" y="62"/>
                  </a:lnTo>
                  <a:lnTo>
                    <a:pt x="32" y="62"/>
                  </a:lnTo>
                  <a:lnTo>
                    <a:pt x="32" y="62"/>
                  </a:lnTo>
                  <a:lnTo>
                    <a:pt x="30" y="64"/>
                  </a:lnTo>
                  <a:lnTo>
                    <a:pt x="26" y="66"/>
                  </a:lnTo>
                  <a:lnTo>
                    <a:pt x="24" y="68"/>
                  </a:lnTo>
                  <a:lnTo>
                    <a:pt x="16" y="74"/>
                  </a:lnTo>
                  <a:lnTo>
                    <a:pt x="10" y="70"/>
                  </a:lnTo>
                  <a:lnTo>
                    <a:pt x="6" y="66"/>
                  </a:lnTo>
                  <a:lnTo>
                    <a:pt x="4" y="62"/>
                  </a:lnTo>
                  <a:lnTo>
                    <a:pt x="0" y="54"/>
                  </a:lnTo>
                  <a:lnTo>
                    <a:pt x="2" y="54"/>
                  </a:lnTo>
                  <a:lnTo>
                    <a:pt x="2" y="50"/>
                  </a:lnTo>
                  <a:lnTo>
                    <a:pt x="4" y="48"/>
                  </a:lnTo>
                  <a:lnTo>
                    <a:pt x="6" y="44"/>
                  </a:lnTo>
                  <a:lnTo>
                    <a:pt x="8" y="42"/>
                  </a:lnTo>
                  <a:lnTo>
                    <a:pt x="8" y="40"/>
                  </a:lnTo>
                  <a:lnTo>
                    <a:pt x="8" y="38"/>
                  </a:lnTo>
                  <a:lnTo>
                    <a:pt x="8" y="36"/>
                  </a:lnTo>
                  <a:lnTo>
                    <a:pt x="6" y="34"/>
                  </a:lnTo>
                  <a:lnTo>
                    <a:pt x="6" y="32"/>
                  </a:lnTo>
                  <a:lnTo>
                    <a:pt x="6" y="32"/>
                  </a:lnTo>
                  <a:lnTo>
                    <a:pt x="6" y="30"/>
                  </a:lnTo>
                  <a:lnTo>
                    <a:pt x="6" y="28"/>
                  </a:lnTo>
                  <a:lnTo>
                    <a:pt x="8" y="28"/>
                  </a:lnTo>
                  <a:lnTo>
                    <a:pt x="32" y="28"/>
                  </a:lnTo>
                  <a:lnTo>
                    <a:pt x="32" y="18"/>
                  </a:lnTo>
                  <a:lnTo>
                    <a:pt x="22" y="8"/>
                  </a:lnTo>
                  <a:lnTo>
                    <a:pt x="26" y="8"/>
                  </a:lnTo>
                  <a:lnTo>
                    <a:pt x="26" y="0"/>
                  </a:lnTo>
                  <a:lnTo>
                    <a:pt x="46" y="0"/>
                  </a:lnTo>
                  <a:lnTo>
                    <a:pt x="46" y="2"/>
                  </a:lnTo>
                  <a:lnTo>
                    <a:pt x="46" y="32"/>
                  </a:lnTo>
                  <a:lnTo>
                    <a:pt x="54" y="32"/>
                  </a:lnTo>
                  <a:lnTo>
                    <a:pt x="54" y="34"/>
                  </a:lnTo>
                  <a:lnTo>
                    <a:pt x="54" y="34"/>
                  </a:lnTo>
                  <a:lnTo>
                    <a:pt x="54" y="36"/>
                  </a:lnTo>
                  <a:lnTo>
                    <a:pt x="56" y="38"/>
                  </a:lnTo>
                  <a:lnTo>
                    <a:pt x="60" y="4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1" name="Freeform 151"/>
            <p:cNvSpPr>
              <a:spLocks/>
            </p:cNvSpPr>
            <p:nvPr/>
          </p:nvSpPr>
          <p:spPr bwMode="gray">
            <a:xfrm>
              <a:off x="4321" y="2872"/>
              <a:ext cx="14" cy="40"/>
            </a:xfrm>
            <a:custGeom>
              <a:avLst/>
              <a:gdLst/>
              <a:ahLst/>
              <a:cxnLst>
                <a:cxn ang="0">
                  <a:pos x="14" y="0"/>
                </a:cxn>
                <a:cxn ang="0">
                  <a:pos x="14" y="0"/>
                </a:cxn>
                <a:cxn ang="0">
                  <a:pos x="12" y="0"/>
                </a:cxn>
                <a:cxn ang="0">
                  <a:pos x="10" y="0"/>
                </a:cxn>
                <a:cxn ang="0">
                  <a:pos x="10" y="2"/>
                </a:cxn>
                <a:cxn ang="0">
                  <a:pos x="8" y="2"/>
                </a:cxn>
                <a:cxn ang="0">
                  <a:pos x="6" y="4"/>
                </a:cxn>
                <a:cxn ang="0">
                  <a:pos x="6" y="4"/>
                </a:cxn>
                <a:cxn ang="0">
                  <a:pos x="4" y="6"/>
                </a:cxn>
                <a:cxn ang="0">
                  <a:pos x="2" y="4"/>
                </a:cxn>
                <a:cxn ang="0">
                  <a:pos x="0" y="4"/>
                </a:cxn>
                <a:cxn ang="0">
                  <a:pos x="0" y="6"/>
                </a:cxn>
                <a:cxn ang="0">
                  <a:pos x="0" y="8"/>
                </a:cxn>
                <a:cxn ang="0">
                  <a:pos x="0" y="8"/>
                </a:cxn>
                <a:cxn ang="0">
                  <a:pos x="0" y="40"/>
                </a:cxn>
                <a:cxn ang="0">
                  <a:pos x="8" y="40"/>
                </a:cxn>
                <a:cxn ang="0">
                  <a:pos x="8" y="40"/>
                </a:cxn>
                <a:cxn ang="0">
                  <a:pos x="8" y="38"/>
                </a:cxn>
                <a:cxn ang="0">
                  <a:pos x="10" y="36"/>
                </a:cxn>
                <a:cxn ang="0">
                  <a:pos x="12" y="34"/>
                </a:cxn>
                <a:cxn ang="0">
                  <a:pos x="12" y="32"/>
                </a:cxn>
                <a:cxn ang="0">
                  <a:pos x="12" y="30"/>
                </a:cxn>
                <a:cxn ang="0">
                  <a:pos x="12" y="28"/>
                </a:cxn>
                <a:cxn ang="0">
                  <a:pos x="10" y="24"/>
                </a:cxn>
                <a:cxn ang="0">
                  <a:pos x="10" y="18"/>
                </a:cxn>
                <a:cxn ang="0">
                  <a:pos x="10" y="14"/>
                </a:cxn>
                <a:cxn ang="0">
                  <a:pos x="10" y="12"/>
                </a:cxn>
                <a:cxn ang="0">
                  <a:pos x="12" y="10"/>
                </a:cxn>
                <a:cxn ang="0">
                  <a:pos x="12" y="8"/>
                </a:cxn>
                <a:cxn ang="0">
                  <a:pos x="14" y="4"/>
                </a:cxn>
                <a:cxn ang="0">
                  <a:pos x="14" y="0"/>
                </a:cxn>
              </a:cxnLst>
              <a:rect l="0" t="0" r="r" b="b"/>
              <a:pathLst>
                <a:path w="14" h="40">
                  <a:moveTo>
                    <a:pt x="14" y="0"/>
                  </a:moveTo>
                  <a:lnTo>
                    <a:pt x="14" y="0"/>
                  </a:lnTo>
                  <a:lnTo>
                    <a:pt x="12" y="0"/>
                  </a:lnTo>
                  <a:lnTo>
                    <a:pt x="10" y="0"/>
                  </a:lnTo>
                  <a:lnTo>
                    <a:pt x="10" y="2"/>
                  </a:lnTo>
                  <a:lnTo>
                    <a:pt x="8" y="2"/>
                  </a:lnTo>
                  <a:lnTo>
                    <a:pt x="6" y="4"/>
                  </a:lnTo>
                  <a:lnTo>
                    <a:pt x="6" y="4"/>
                  </a:lnTo>
                  <a:lnTo>
                    <a:pt x="4" y="6"/>
                  </a:lnTo>
                  <a:lnTo>
                    <a:pt x="2" y="4"/>
                  </a:lnTo>
                  <a:lnTo>
                    <a:pt x="0" y="4"/>
                  </a:lnTo>
                  <a:lnTo>
                    <a:pt x="0" y="6"/>
                  </a:lnTo>
                  <a:lnTo>
                    <a:pt x="0" y="8"/>
                  </a:lnTo>
                  <a:lnTo>
                    <a:pt x="0" y="8"/>
                  </a:lnTo>
                  <a:lnTo>
                    <a:pt x="0" y="40"/>
                  </a:lnTo>
                  <a:lnTo>
                    <a:pt x="8" y="40"/>
                  </a:lnTo>
                  <a:lnTo>
                    <a:pt x="8" y="40"/>
                  </a:lnTo>
                  <a:lnTo>
                    <a:pt x="8" y="38"/>
                  </a:lnTo>
                  <a:lnTo>
                    <a:pt x="10" y="36"/>
                  </a:lnTo>
                  <a:lnTo>
                    <a:pt x="12" y="34"/>
                  </a:lnTo>
                  <a:lnTo>
                    <a:pt x="12" y="32"/>
                  </a:lnTo>
                  <a:lnTo>
                    <a:pt x="12" y="30"/>
                  </a:lnTo>
                  <a:lnTo>
                    <a:pt x="12" y="28"/>
                  </a:lnTo>
                  <a:lnTo>
                    <a:pt x="10" y="24"/>
                  </a:lnTo>
                  <a:lnTo>
                    <a:pt x="10" y="18"/>
                  </a:lnTo>
                  <a:lnTo>
                    <a:pt x="10" y="14"/>
                  </a:lnTo>
                  <a:lnTo>
                    <a:pt x="10" y="12"/>
                  </a:lnTo>
                  <a:lnTo>
                    <a:pt x="12" y="10"/>
                  </a:lnTo>
                  <a:lnTo>
                    <a:pt x="12" y="8"/>
                  </a:lnTo>
                  <a:lnTo>
                    <a:pt x="14" y="4"/>
                  </a:lnTo>
                  <a:lnTo>
                    <a:pt x="1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2" name="Freeform 152"/>
            <p:cNvSpPr>
              <a:spLocks/>
            </p:cNvSpPr>
            <p:nvPr/>
          </p:nvSpPr>
          <p:spPr bwMode="gray">
            <a:xfrm>
              <a:off x="4349" y="2992"/>
              <a:ext cx="48" cy="40"/>
            </a:xfrm>
            <a:custGeom>
              <a:avLst/>
              <a:gdLst/>
              <a:ahLst/>
              <a:cxnLst>
                <a:cxn ang="0">
                  <a:pos x="48" y="16"/>
                </a:cxn>
                <a:cxn ang="0">
                  <a:pos x="46" y="14"/>
                </a:cxn>
                <a:cxn ang="0">
                  <a:pos x="42" y="12"/>
                </a:cxn>
                <a:cxn ang="0">
                  <a:pos x="40" y="8"/>
                </a:cxn>
                <a:cxn ang="0">
                  <a:pos x="38" y="6"/>
                </a:cxn>
                <a:cxn ang="0">
                  <a:pos x="36" y="6"/>
                </a:cxn>
                <a:cxn ang="0">
                  <a:pos x="34" y="6"/>
                </a:cxn>
                <a:cxn ang="0">
                  <a:pos x="30" y="4"/>
                </a:cxn>
                <a:cxn ang="0">
                  <a:pos x="26" y="2"/>
                </a:cxn>
                <a:cxn ang="0">
                  <a:pos x="22" y="2"/>
                </a:cxn>
                <a:cxn ang="0">
                  <a:pos x="16" y="2"/>
                </a:cxn>
                <a:cxn ang="0">
                  <a:pos x="12" y="2"/>
                </a:cxn>
                <a:cxn ang="0">
                  <a:pos x="6" y="0"/>
                </a:cxn>
                <a:cxn ang="0">
                  <a:pos x="2" y="0"/>
                </a:cxn>
                <a:cxn ang="0">
                  <a:pos x="2" y="2"/>
                </a:cxn>
                <a:cxn ang="0">
                  <a:pos x="2" y="6"/>
                </a:cxn>
                <a:cxn ang="0">
                  <a:pos x="2" y="10"/>
                </a:cxn>
                <a:cxn ang="0">
                  <a:pos x="2" y="16"/>
                </a:cxn>
                <a:cxn ang="0">
                  <a:pos x="8" y="24"/>
                </a:cxn>
                <a:cxn ang="0">
                  <a:pos x="8" y="20"/>
                </a:cxn>
                <a:cxn ang="0">
                  <a:pos x="6" y="18"/>
                </a:cxn>
                <a:cxn ang="0">
                  <a:pos x="8" y="16"/>
                </a:cxn>
                <a:cxn ang="0">
                  <a:pos x="14" y="20"/>
                </a:cxn>
                <a:cxn ang="0">
                  <a:pos x="24" y="30"/>
                </a:cxn>
                <a:cxn ang="0">
                  <a:pos x="22" y="32"/>
                </a:cxn>
                <a:cxn ang="0">
                  <a:pos x="24" y="36"/>
                </a:cxn>
                <a:cxn ang="0">
                  <a:pos x="24" y="36"/>
                </a:cxn>
                <a:cxn ang="0">
                  <a:pos x="26" y="34"/>
                </a:cxn>
                <a:cxn ang="0">
                  <a:pos x="26" y="34"/>
                </a:cxn>
                <a:cxn ang="0">
                  <a:pos x="28" y="34"/>
                </a:cxn>
                <a:cxn ang="0">
                  <a:pos x="28" y="36"/>
                </a:cxn>
                <a:cxn ang="0">
                  <a:pos x="32" y="40"/>
                </a:cxn>
                <a:cxn ang="0">
                  <a:pos x="36" y="38"/>
                </a:cxn>
                <a:cxn ang="0">
                  <a:pos x="40" y="32"/>
                </a:cxn>
                <a:cxn ang="0">
                  <a:pos x="40" y="28"/>
                </a:cxn>
                <a:cxn ang="0">
                  <a:pos x="44" y="22"/>
                </a:cxn>
              </a:cxnLst>
              <a:rect l="0" t="0" r="r" b="b"/>
              <a:pathLst>
                <a:path w="48" h="40">
                  <a:moveTo>
                    <a:pt x="48" y="16"/>
                  </a:moveTo>
                  <a:lnTo>
                    <a:pt x="48" y="16"/>
                  </a:lnTo>
                  <a:lnTo>
                    <a:pt x="48" y="16"/>
                  </a:lnTo>
                  <a:lnTo>
                    <a:pt x="46" y="14"/>
                  </a:lnTo>
                  <a:lnTo>
                    <a:pt x="44" y="14"/>
                  </a:lnTo>
                  <a:lnTo>
                    <a:pt x="42" y="12"/>
                  </a:lnTo>
                  <a:lnTo>
                    <a:pt x="40" y="10"/>
                  </a:lnTo>
                  <a:lnTo>
                    <a:pt x="40" y="8"/>
                  </a:lnTo>
                  <a:lnTo>
                    <a:pt x="38" y="6"/>
                  </a:lnTo>
                  <a:lnTo>
                    <a:pt x="38" y="6"/>
                  </a:lnTo>
                  <a:lnTo>
                    <a:pt x="38" y="6"/>
                  </a:lnTo>
                  <a:lnTo>
                    <a:pt x="36" y="6"/>
                  </a:lnTo>
                  <a:lnTo>
                    <a:pt x="36" y="6"/>
                  </a:lnTo>
                  <a:lnTo>
                    <a:pt x="34" y="6"/>
                  </a:lnTo>
                  <a:lnTo>
                    <a:pt x="34" y="6"/>
                  </a:lnTo>
                  <a:lnTo>
                    <a:pt x="30" y="4"/>
                  </a:lnTo>
                  <a:lnTo>
                    <a:pt x="28" y="4"/>
                  </a:lnTo>
                  <a:lnTo>
                    <a:pt x="26" y="2"/>
                  </a:lnTo>
                  <a:lnTo>
                    <a:pt x="26" y="2"/>
                  </a:lnTo>
                  <a:lnTo>
                    <a:pt x="22" y="2"/>
                  </a:lnTo>
                  <a:lnTo>
                    <a:pt x="20" y="2"/>
                  </a:lnTo>
                  <a:lnTo>
                    <a:pt x="16" y="2"/>
                  </a:lnTo>
                  <a:lnTo>
                    <a:pt x="14" y="2"/>
                  </a:lnTo>
                  <a:lnTo>
                    <a:pt x="12" y="2"/>
                  </a:lnTo>
                  <a:lnTo>
                    <a:pt x="10" y="0"/>
                  </a:lnTo>
                  <a:lnTo>
                    <a:pt x="6" y="0"/>
                  </a:lnTo>
                  <a:lnTo>
                    <a:pt x="4" y="0"/>
                  </a:lnTo>
                  <a:lnTo>
                    <a:pt x="2" y="0"/>
                  </a:lnTo>
                  <a:lnTo>
                    <a:pt x="0" y="0"/>
                  </a:lnTo>
                  <a:lnTo>
                    <a:pt x="2" y="2"/>
                  </a:lnTo>
                  <a:lnTo>
                    <a:pt x="2" y="4"/>
                  </a:lnTo>
                  <a:lnTo>
                    <a:pt x="2" y="6"/>
                  </a:lnTo>
                  <a:lnTo>
                    <a:pt x="2" y="8"/>
                  </a:lnTo>
                  <a:lnTo>
                    <a:pt x="2" y="10"/>
                  </a:lnTo>
                  <a:lnTo>
                    <a:pt x="2" y="12"/>
                  </a:lnTo>
                  <a:lnTo>
                    <a:pt x="2" y="16"/>
                  </a:lnTo>
                  <a:lnTo>
                    <a:pt x="4" y="20"/>
                  </a:lnTo>
                  <a:lnTo>
                    <a:pt x="8" y="24"/>
                  </a:lnTo>
                  <a:lnTo>
                    <a:pt x="10" y="22"/>
                  </a:lnTo>
                  <a:lnTo>
                    <a:pt x="8" y="20"/>
                  </a:lnTo>
                  <a:lnTo>
                    <a:pt x="8" y="18"/>
                  </a:lnTo>
                  <a:lnTo>
                    <a:pt x="6" y="18"/>
                  </a:lnTo>
                  <a:lnTo>
                    <a:pt x="8" y="16"/>
                  </a:lnTo>
                  <a:lnTo>
                    <a:pt x="8" y="16"/>
                  </a:lnTo>
                  <a:lnTo>
                    <a:pt x="10" y="18"/>
                  </a:lnTo>
                  <a:lnTo>
                    <a:pt x="14" y="20"/>
                  </a:lnTo>
                  <a:lnTo>
                    <a:pt x="18" y="24"/>
                  </a:lnTo>
                  <a:lnTo>
                    <a:pt x="24" y="30"/>
                  </a:lnTo>
                  <a:lnTo>
                    <a:pt x="22" y="30"/>
                  </a:lnTo>
                  <a:lnTo>
                    <a:pt x="22" y="32"/>
                  </a:lnTo>
                  <a:lnTo>
                    <a:pt x="22" y="34"/>
                  </a:lnTo>
                  <a:lnTo>
                    <a:pt x="24" y="36"/>
                  </a:lnTo>
                  <a:lnTo>
                    <a:pt x="24" y="36"/>
                  </a:lnTo>
                  <a:lnTo>
                    <a:pt x="24" y="36"/>
                  </a:lnTo>
                  <a:lnTo>
                    <a:pt x="26" y="36"/>
                  </a:lnTo>
                  <a:lnTo>
                    <a:pt x="26" y="34"/>
                  </a:lnTo>
                  <a:lnTo>
                    <a:pt x="26" y="34"/>
                  </a:lnTo>
                  <a:lnTo>
                    <a:pt x="26" y="34"/>
                  </a:lnTo>
                  <a:lnTo>
                    <a:pt x="28" y="34"/>
                  </a:lnTo>
                  <a:lnTo>
                    <a:pt x="28" y="34"/>
                  </a:lnTo>
                  <a:lnTo>
                    <a:pt x="28" y="36"/>
                  </a:lnTo>
                  <a:lnTo>
                    <a:pt x="28" y="36"/>
                  </a:lnTo>
                  <a:lnTo>
                    <a:pt x="30" y="38"/>
                  </a:lnTo>
                  <a:lnTo>
                    <a:pt x="32" y="40"/>
                  </a:lnTo>
                  <a:lnTo>
                    <a:pt x="34" y="38"/>
                  </a:lnTo>
                  <a:lnTo>
                    <a:pt x="36" y="38"/>
                  </a:lnTo>
                  <a:lnTo>
                    <a:pt x="38" y="36"/>
                  </a:lnTo>
                  <a:lnTo>
                    <a:pt x="40" y="32"/>
                  </a:lnTo>
                  <a:lnTo>
                    <a:pt x="40" y="30"/>
                  </a:lnTo>
                  <a:lnTo>
                    <a:pt x="40" y="28"/>
                  </a:lnTo>
                  <a:lnTo>
                    <a:pt x="42" y="24"/>
                  </a:lnTo>
                  <a:lnTo>
                    <a:pt x="44" y="22"/>
                  </a:lnTo>
                  <a:lnTo>
                    <a:pt x="48" y="1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3" name="Freeform 153"/>
            <p:cNvSpPr>
              <a:spLocks/>
            </p:cNvSpPr>
            <p:nvPr/>
          </p:nvSpPr>
          <p:spPr bwMode="gray">
            <a:xfrm>
              <a:off x="4383" y="3010"/>
              <a:ext cx="82" cy="30"/>
            </a:xfrm>
            <a:custGeom>
              <a:avLst/>
              <a:gdLst/>
              <a:ahLst/>
              <a:cxnLst>
                <a:cxn ang="0">
                  <a:pos x="12" y="6"/>
                </a:cxn>
                <a:cxn ang="0">
                  <a:pos x="8" y="10"/>
                </a:cxn>
                <a:cxn ang="0">
                  <a:pos x="6" y="14"/>
                </a:cxn>
                <a:cxn ang="0">
                  <a:pos x="2" y="20"/>
                </a:cxn>
                <a:cxn ang="0">
                  <a:pos x="0" y="20"/>
                </a:cxn>
                <a:cxn ang="0">
                  <a:pos x="6" y="22"/>
                </a:cxn>
                <a:cxn ang="0">
                  <a:pos x="10" y="20"/>
                </a:cxn>
                <a:cxn ang="0">
                  <a:pos x="16" y="20"/>
                </a:cxn>
                <a:cxn ang="0">
                  <a:pos x="28" y="18"/>
                </a:cxn>
                <a:cxn ang="0">
                  <a:pos x="32" y="18"/>
                </a:cxn>
                <a:cxn ang="0">
                  <a:pos x="40" y="20"/>
                </a:cxn>
                <a:cxn ang="0">
                  <a:pos x="42" y="22"/>
                </a:cxn>
                <a:cxn ang="0">
                  <a:pos x="46" y="26"/>
                </a:cxn>
                <a:cxn ang="0">
                  <a:pos x="50" y="28"/>
                </a:cxn>
                <a:cxn ang="0">
                  <a:pos x="56" y="28"/>
                </a:cxn>
                <a:cxn ang="0">
                  <a:pos x="56" y="26"/>
                </a:cxn>
                <a:cxn ang="0">
                  <a:pos x="56" y="26"/>
                </a:cxn>
                <a:cxn ang="0">
                  <a:pos x="54" y="24"/>
                </a:cxn>
                <a:cxn ang="0">
                  <a:pos x="52" y="22"/>
                </a:cxn>
                <a:cxn ang="0">
                  <a:pos x="54" y="20"/>
                </a:cxn>
                <a:cxn ang="0">
                  <a:pos x="60" y="18"/>
                </a:cxn>
                <a:cxn ang="0">
                  <a:pos x="62" y="14"/>
                </a:cxn>
                <a:cxn ang="0">
                  <a:pos x="64" y="12"/>
                </a:cxn>
                <a:cxn ang="0">
                  <a:pos x="68" y="12"/>
                </a:cxn>
                <a:cxn ang="0">
                  <a:pos x="72" y="12"/>
                </a:cxn>
                <a:cxn ang="0">
                  <a:pos x="76" y="14"/>
                </a:cxn>
                <a:cxn ang="0">
                  <a:pos x="80" y="18"/>
                </a:cxn>
                <a:cxn ang="0">
                  <a:pos x="82" y="14"/>
                </a:cxn>
                <a:cxn ang="0">
                  <a:pos x="80" y="10"/>
                </a:cxn>
                <a:cxn ang="0">
                  <a:pos x="78" y="6"/>
                </a:cxn>
                <a:cxn ang="0">
                  <a:pos x="70" y="4"/>
                </a:cxn>
                <a:cxn ang="0">
                  <a:pos x="66" y="4"/>
                </a:cxn>
                <a:cxn ang="0">
                  <a:pos x="62" y="4"/>
                </a:cxn>
                <a:cxn ang="0">
                  <a:pos x="50" y="8"/>
                </a:cxn>
                <a:cxn ang="0">
                  <a:pos x="44" y="10"/>
                </a:cxn>
                <a:cxn ang="0">
                  <a:pos x="40" y="10"/>
                </a:cxn>
                <a:cxn ang="0">
                  <a:pos x="34" y="8"/>
                </a:cxn>
                <a:cxn ang="0">
                  <a:pos x="32" y="8"/>
                </a:cxn>
                <a:cxn ang="0">
                  <a:pos x="30" y="6"/>
                </a:cxn>
                <a:cxn ang="0">
                  <a:pos x="16" y="0"/>
                </a:cxn>
              </a:cxnLst>
              <a:rect l="0" t="0" r="r" b="b"/>
              <a:pathLst>
                <a:path w="82" h="30">
                  <a:moveTo>
                    <a:pt x="16" y="0"/>
                  </a:moveTo>
                  <a:lnTo>
                    <a:pt x="12" y="6"/>
                  </a:lnTo>
                  <a:lnTo>
                    <a:pt x="10" y="8"/>
                  </a:lnTo>
                  <a:lnTo>
                    <a:pt x="8" y="10"/>
                  </a:lnTo>
                  <a:lnTo>
                    <a:pt x="6" y="14"/>
                  </a:lnTo>
                  <a:lnTo>
                    <a:pt x="6" y="14"/>
                  </a:lnTo>
                  <a:lnTo>
                    <a:pt x="4" y="18"/>
                  </a:lnTo>
                  <a:lnTo>
                    <a:pt x="2" y="20"/>
                  </a:lnTo>
                  <a:lnTo>
                    <a:pt x="0" y="20"/>
                  </a:lnTo>
                  <a:lnTo>
                    <a:pt x="0" y="20"/>
                  </a:lnTo>
                  <a:lnTo>
                    <a:pt x="6" y="22"/>
                  </a:lnTo>
                  <a:lnTo>
                    <a:pt x="6" y="22"/>
                  </a:lnTo>
                  <a:lnTo>
                    <a:pt x="8" y="22"/>
                  </a:lnTo>
                  <a:lnTo>
                    <a:pt x="10" y="20"/>
                  </a:lnTo>
                  <a:lnTo>
                    <a:pt x="12" y="20"/>
                  </a:lnTo>
                  <a:lnTo>
                    <a:pt x="16" y="20"/>
                  </a:lnTo>
                  <a:lnTo>
                    <a:pt x="22" y="18"/>
                  </a:lnTo>
                  <a:lnTo>
                    <a:pt x="28" y="18"/>
                  </a:lnTo>
                  <a:lnTo>
                    <a:pt x="30" y="18"/>
                  </a:lnTo>
                  <a:lnTo>
                    <a:pt x="32" y="18"/>
                  </a:lnTo>
                  <a:lnTo>
                    <a:pt x="36" y="18"/>
                  </a:lnTo>
                  <a:lnTo>
                    <a:pt x="40" y="20"/>
                  </a:lnTo>
                  <a:lnTo>
                    <a:pt x="42" y="22"/>
                  </a:lnTo>
                  <a:lnTo>
                    <a:pt x="42" y="22"/>
                  </a:lnTo>
                  <a:lnTo>
                    <a:pt x="44" y="24"/>
                  </a:lnTo>
                  <a:lnTo>
                    <a:pt x="46" y="26"/>
                  </a:lnTo>
                  <a:lnTo>
                    <a:pt x="50" y="30"/>
                  </a:lnTo>
                  <a:lnTo>
                    <a:pt x="50" y="28"/>
                  </a:lnTo>
                  <a:lnTo>
                    <a:pt x="54" y="28"/>
                  </a:lnTo>
                  <a:lnTo>
                    <a:pt x="56" y="28"/>
                  </a:lnTo>
                  <a:lnTo>
                    <a:pt x="56" y="26"/>
                  </a:lnTo>
                  <a:lnTo>
                    <a:pt x="56" y="26"/>
                  </a:lnTo>
                  <a:lnTo>
                    <a:pt x="56" y="26"/>
                  </a:lnTo>
                  <a:lnTo>
                    <a:pt x="56" y="26"/>
                  </a:lnTo>
                  <a:lnTo>
                    <a:pt x="54" y="24"/>
                  </a:lnTo>
                  <a:lnTo>
                    <a:pt x="54" y="24"/>
                  </a:lnTo>
                  <a:lnTo>
                    <a:pt x="52" y="22"/>
                  </a:lnTo>
                  <a:lnTo>
                    <a:pt x="52" y="22"/>
                  </a:lnTo>
                  <a:lnTo>
                    <a:pt x="54" y="20"/>
                  </a:lnTo>
                  <a:lnTo>
                    <a:pt x="54" y="20"/>
                  </a:lnTo>
                  <a:lnTo>
                    <a:pt x="58" y="18"/>
                  </a:lnTo>
                  <a:lnTo>
                    <a:pt x="60" y="18"/>
                  </a:lnTo>
                  <a:lnTo>
                    <a:pt x="62" y="16"/>
                  </a:lnTo>
                  <a:lnTo>
                    <a:pt x="62" y="14"/>
                  </a:lnTo>
                  <a:lnTo>
                    <a:pt x="64" y="14"/>
                  </a:lnTo>
                  <a:lnTo>
                    <a:pt x="64" y="12"/>
                  </a:lnTo>
                  <a:lnTo>
                    <a:pt x="66" y="12"/>
                  </a:lnTo>
                  <a:lnTo>
                    <a:pt x="68" y="12"/>
                  </a:lnTo>
                  <a:lnTo>
                    <a:pt x="70" y="10"/>
                  </a:lnTo>
                  <a:lnTo>
                    <a:pt x="72" y="12"/>
                  </a:lnTo>
                  <a:lnTo>
                    <a:pt x="76" y="14"/>
                  </a:lnTo>
                  <a:lnTo>
                    <a:pt x="76" y="14"/>
                  </a:lnTo>
                  <a:lnTo>
                    <a:pt x="78" y="16"/>
                  </a:lnTo>
                  <a:lnTo>
                    <a:pt x="80" y="18"/>
                  </a:lnTo>
                  <a:lnTo>
                    <a:pt x="82" y="14"/>
                  </a:lnTo>
                  <a:lnTo>
                    <a:pt x="82" y="14"/>
                  </a:lnTo>
                  <a:lnTo>
                    <a:pt x="80" y="12"/>
                  </a:lnTo>
                  <a:lnTo>
                    <a:pt x="80" y="10"/>
                  </a:lnTo>
                  <a:lnTo>
                    <a:pt x="82" y="8"/>
                  </a:lnTo>
                  <a:lnTo>
                    <a:pt x="78" y="6"/>
                  </a:lnTo>
                  <a:lnTo>
                    <a:pt x="74" y="4"/>
                  </a:lnTo>
                  <a:lnTo>
                    <a:pt x="70" y="4"/>
                  </a:lnTo>
                  <a:lnTo>
                    <a:pt x="68" y="4"/>
                  </a:lnTo>
                  <a:lnTo>
                    <a:pt x="66" y="4"/>
                  </a:lnTo>
                  <a:lnTo>
                    <a:pt x="64" y="4"/>
                  </a:lnTo>
                  <a:lnTo>
                    <a:pt x="62" y="4"/>
                  </a:lnTo>
                  <a:lnTo>
                    <a:pt x="56" y="6"/>
                  </a:lnTo>
                  <a:lnTo>
                    <a:pt x="50" y="8"/>
                  </a:lnTo>
                  <a:lnTo>
                    <a:pt x="46" y="8"/>
                  </a:lnTo>
                  <a:lnTo>
                    <a:pt x="44" y="10"/>
                  </a:lnTo>
                  <a:lnTo>
                    <a:pt x="42" y="10"/>
                  </a:lnTo>
                  <a:lnTo>
                    <a:pt x="40" y="10"/>
                  </a:lnTo>
                  <a:lnTo>
                    <a:pt x="36" y="8"/>
                  </a:lnTo>
                  <a:lnTo>
                    <a:pt x="34" y="8"/>
                  </a:lnTo>
                  <a:lnTo>
                    <a:pt x="32" y="8"/>
                  </a:lnTo>
                  <a:lnTo>
                    <a:pt x="32" y="8"/>
                  </a:lnTo>
                  <a:lnTo>
                    <a:pt x="32" y="6"/>
                  </a:lnTo>
                  <a:lnTo>
                    <a:pt x="30" y="6"/>
                  </a:lnTo>
                  <a:lnTo>
                    <a:pt x="26" y="4"/>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4" name="Freeform 154"/>
            <p:cNvSpPr>
              <a:spLocks/>
            </p:cNvSpPr>
            <p:nvPr/>
          </p:nvSpPr>
          <p:spPr bwMode="gray">
            <a:xfrm>
              <a:off x="3961" y="2686"/>
              <a:ext cx="386" cy="248"/>
            </a:xfrm>
            <a:custGeom>
              <a:avLst/>
              <a:gdLst/>
              <a:ahLst/>
              <a:cxnLst>
                <a:cxn ang="0">
                  <a:pos x="380" y="178"/>
                </a:cxn>
                <a:cxn ang="0">
                  <a:pos x="384" y="170"/>
                </a:cxn>
                <a:cxn ang="0">
                  <a:pos x="386" y="164"/>
                </a:cxn>
                <a:cxn ang="0">
                  <a:pos x="374" y="162"/>
                </a:cxn>
                <a:cxn ang="0">
                  <a:pos x="356" y="162"/>
                </a:cxn>
                <a:cxn ang="0">
                  <a:pos x="346" y="166"/>
                </a:cxn>
                <a:cxn ang="0">
                  <a:pos x="340" y="164"/>
                </a:cxn>
                <a:cxn ang="0">
                  <a:pos x="334" y="170"/>
                </a:cxn>
                <a:cxn ang="0">
                  <a:pos x="332" y="184"/>
                </a:cxn>
                <a:cxn ang="0">
                  <a:pos x="326" y="192"/>
                </a:cxn>
                <a:cxn ang="0">
                  <a:pos x="314" y="196"/>
                </a:cxn>
                <a:cxn ang="0">
                  <a:pos x="302" y="198"/>
                </a:cxn>
                <a:cxn ang="0">
                  <a:pos x="268" y="190"/>
                </a:cxn>
                <a:cxn ang="0">
                  <a:pos x="258" y="184"/>
                </a:cxn>
                <a:cxn ang="0">
                  <a:pos x="254" y="162"/>
                </a:cxn>
                <a:cxn ang="0">
                  <a:pos x="244" y="136"/>
                </a:cxn>
                <a:cxn ang="0">
                  <a:pos x="244" y="116"/>
                </a:cxn>
                <a:cxn ang="0">
                  <a:pos x="232" y="90"/>
                </a:cxn>
                <a:cxn ang="0">
                  <a:pos x="208" y="62"/>
                </a:cxn>
                <a:cxn ang="0">
                  <a:pos x="194" y="50"/>
                </a:cxn>
                <a:cxn ang="0">
                  <a:pos x="184" y="54"/>
                </a:cxn>
                <a:cxn ang="0">
                  <a:pos x="164" y="48"/>
                </a:cxn>
                <a:cxn ang="0">
                  <a:pos x="142" y="12"/>
                </a:cxn>
                <a:cxn ang="0">
                  <a:pos x="126" y="10"/>
                </a:cxn>
                <a:cxn ang="0">
                  <a:pos x="100" y="20"/>
                </a:cxn>
                <a:cxn ang="0">
                  <a:pos x="54" y="14"/>
                </a:cxn>
                <a:cxn ang="0">
                  <a:pos x="26" y="0"/>
                </a:cxn>
                <a:cxn ang="0">
                  <a:pos x="6" y="22"/>
                </a:cxn>
                <a:cxn ang="0">
                  <a:pos x="22" y="58"/>
                </a:cxn>
                <a:cxn ang="0">
                  <a:pos x="30" y="80"/>
                </a:cxn>
                <a:cxn ang="0">
                  <a:pos x="44" y="88"/>
                </a:cxn>
                <a:cxn ang="0">
                  <a:pos x="58" y="108"/>
                </a:cxn>
                <a:cxn ang="0">
                  <a:pos x="82" y="142"/>
                </a:cxn>
                <a:cxn ang="0">
                  <a:pos x="94" y="148"/>
                </a:cxn>
                <a:cxn ang="0">
                  <a:pos x="94" y="140"/>
                </a:cxn>
                <a:cxn ang="0">
                  <a:pos x="80" y="116"/>
                </a:cxn>
                <a:cxn ang="0">
                  <a:pos x="52" y="72"/>
                </a:cxn>
                <a:cxn ang="0">
                  <a:pos x="30" y="24"/>
                </a:cxn>
                <a:cxn ang="0">
                  <a:pos x="30" y="16"/>
                </a:cxn>
                <a:cxn ang="0">
                  <a:pos x="42" y="18"/>
                </a:cxn>
                <a:cxn ang="0">
                  <a:pos x="68" y="66"/>
                </a:cxn>
                <a:cxn ang="0">
                  <a:pos x="84" y="80"/>
                </a:cxn>
                <a:cxn ang="0">
                  <a:pos x="96" y="90"/>
                </a:cxn>
                <a:cxn ang="0">
                  <a:pos x="116" y="116"/>
                </a:cxn>
                <a:cxn ang="0">
                  <a:pos x="142" y="148"/>
                </a:cxn>
                <a:cxn ang="0">
                  <a:pos x="150" y="198"/>
                </a:cxn>
                <a:cxn ang="0">
                  <a:pos x="174" y="204"/>
                </a:cxn>
                <a:cxn ang="0">
                  <a:pos x="226" y="224"/>
                </a:cxn>
                <a:cxn ang="0">
                  <a:pos x="272" y="240"/>
                </a:cxn>
                <a:cxn ang="0">
                  <a:pos x="304" y="240"/>
                </a:cxn>
                <a:cxn ang="0">
                  <a:pos x="314" y="244"/>
                </a:cxn>
                <a:cxn ang="0">
                  <a:pos x="318" y="242"/>
                </a:cxn>
                <a:cxn ang="0">
                  <a:pos x="322" y="232"/>
                </a:cxn>
                <a:cxn ang="0">
                  <a:pos x="320" y="226"/>
                </a:cxn>
                <a:cxn ang="0">
                  <a:pos x="346" y="222"/>
                </a:cxn>
                <a:cxn ang="0">
                  <a:pos x="340" y="194"/>
                </a:cxn>
                <a:cxn ang="0">
                  <a:pos x="360" y="190"/>
                </a:cxn>
                <a:cxn ang="0">
                  <a:pos x="366" y="190"/>
                </a:cxn>
                <a:cxn ang="0">
                  <a:pos x="374" y="186"/>
                </a:cxn>
              </a:cxnLst>
              <a:rect l="0" t="0" r="r" b="b"/>
              <a:pathLst>
                <a:path w="386" h="248">
                  <a:moveTo>
                    <a:pt x="374" y="186"/>
                  </a:moveTo>
                  <a:lnTo>
                    <a:pt x="378" y="182"/>
                  </a:lnTo>
                  <a:lnTo>
                    <a:pt x="378" y="178"/>
                  </a:lnTo>
                  <a:lnTo>
                    <a:pt x="380" y="178"/>
                  </a:lnTo>
                  <a:lnTo>
                    <a:pt x="382" y="174"/>
                  </a:lnTo>
                  <a:lnTo>
                    <a:pt x="382" y="172"/>
                  </a:lnTo>
                  <a:lnTo>
                    <a:pt x="384" y="172"/>
                  </a:lnTo>
                  <a:lnTo>
                    <a:pt x="384" y="170"/>
                  </a:lnTo>
                  <a:lnTo>
                    <a:pt x="386" y="168"/>
                  </a:lnTo>
                  <a:lnTo>
                    <a:pt x="386" y="166"/>
                  </a:lnTo>
                  <a:lnTo>
                    <a:pt x="386" y="164"/>
                  </a:lnTo>
                  <a:lnTo>
                    <a:pt x="386" y="164"/>
                  </a:lnTo>
                  <a:lnTo>
                    <a:pt x="384" y="164"/>
                  </a:lnTo>
                  <a:lnTo>
                    <a:pt x="382" y="162"/>
                  </a:lnTo>
                  <a:lnTo>
                    <a:pt x="376" y="162"/>
                  </a:lnTo>
                  <a:lnTo>
                    <a:pt x="374" y="162"/>
                  </a:lnTo>
                  <a:lnTo>
                    <a:pt x="372" y="162"/>
                  </a:lnTo>
                  <a:lnTo>
                    <a:pt x="366" y="162"/>
                  </a:lnTo>
                  <a:lnTo>
                    <a:pt x="362" y="162"/>
                  </a:lnTo>
                  <a:lnTo>
                    <a:pt x="356" y="162"/>
                  </a:lnTo>
                  <a:lnTo>
                    <a:pt x="352" y="164"/>
                  </a:lnTo>
                  <a:lnTo>
                    <a:pt x="350" y="164"/>
                  </a:lnTo>
                  <a:lnTo>
                    <a:pt x="348" y="164"/>
                  </a:lnTo>
                  <a:lnTo>
                    <a:pt x="346" y="166"/>
                  </a:lnTo>
                  <a:lnTo>
                    <a:pt x="342" y="164"/>
                  </a:lnTo>
                  <a:lnTo>
                    <a:pt x="342" y="164"/>
                  </a:lnTo>
                  <a:lnTo>
                    <a:pt x="340" y="164"/>
                  </a:lnTo>
                  <a:lnTo>
                    <a:pt x="340" y="164"/>
                  </a:lnTo>
                  <a:lnTo>
                    <a:pt x="338" y="164"/>
                  </a:lnTo>
                  <a:lnTo>
                    <a:pt x="336" y="166"/>
                  </a:lnTo>
                  <a:lnTo>
                    <a:pt x="334" y="170"/>
                  </a:lnTo>
                  <a:lnTo>
                    <a:pt x="334" y="170"/>
                  </a:lnTo>
                  <a:lnTo>
                    <a:pt x="334" y="174"/>
                  </a:lnTo>
                  <a:lnTo>
                    <a:pt x="332" y="178"/>
                  </a:lnTo>
                  <a:lnTo>
                    <a:pt x="332" y="182"/>
                  </a:lnTo>
                  <a:lnTo>
                    <a:pt x="332" y="184"/>
                  </a:lnTo>
                  <a:lnTo>
                    <a:pt x="332" y="186"/>
                  </a:lnTo>
                  <a:lnTo>
                    <a:pt x="332" y="188"/>
                  </a:lnTo>
                  <a:lnTo>
                    <a:pt x="328" y="190"/>
                  </a:lnTo>
                  <a:lnTo>
                    <a:pt x="326" y="192"/>
                  </a:lnTo>
                  <a:lnTo>
                    <a:pt x="324" y="192"/>
                  </a:lnTo>
                  <a:lnTo>
                    <a:pt x="322" y="192"/>
                  </a:lnTo>
                  <a:lnTo>
                    <a:pt x="318" y="194"/>
                  </a:lnTo>
                  <a:lnTo>
                    <a:pt x="314" y="196"/>
                  </a:lnTo>
                  <a:lnTo>
                    <a:pt x="314" y="196"/>
                  </a:lnTo>
                  <a:lnTo>
                    <a:pt x="312" y="196"/>
                  </a:lnTo>
                  <a:lnTo>
                    <a:pt x="308" y="198"/>
                  </a:lnTo>
                  <a:lnTo>
                    <a:pt x="302" y="198"/>
                  </a:lnTo>
                  <a:lnTo>
                    <a:pt x="294" y="198"/>
                  </a:lnTo>
                  <a:lnTo>
                    <a:pt x="284" y="196"/>
                  </a:lnTo>
                  <a:lnTo>
                    <a:pt x="276" y="194"/>
                  </a:lnTo>
                  <a:lnTo>
                    <a:pt x="268" y="190"/>
                  </a:lnTo>
                  <a:lnTo>
                    <a:pt x="262" y="188"/>
                  </a:lnTo>
                  <a:lnTo>
                    <a:pt x="262" y="186"/>
                  </a:lnTo>
                  <a:lnTo>
                    <a:pt x="260" y="186"/>
                  </a:lnTo>
                  <a:lnTo>
                    <a:pt x="258" y="184"/>
                  </a:lnTo>
                  <a:lnTo>
                    <a:pt x="256" y="180"/>
                  </a:lnTo>
                  <a:lnTo>
                    <a:pt x="256" y="176"/>
                  </a:lnTo>
                  <a:lnTo>
                    <a:pt x="254" y="172"/>
                  </a:lnTo>
                  <a:lnTo>
                    <a:pt x="254" y="162"/>
                  </a:lnTo>
                  <a:lnTo>
                    <a:pt x="250" y="152"/>
                  </a:lnTo>
                  <a:lnTo>
                    <a:pt x="244" y="142"/>
                  </a:lnTo>
                  <a:lnTo>
                    <a:pt x="244" y="140"/>
                  </a:lnTo>
                  <a:lnTo>
                    <a:pt x="244" y="136"/>
                  </a:lnTo>
                  <a:lnTo>
                    <a:pt x="244" y="132"/>
                  </a:lnTo>
                  <a:lnTo>
                    <a:pt x="242" y="126"/>
                  </a:lnTo>
                  <a:lnTo>
                    <a:pt x="242" y="122"/>
                  </a:lnTo>
                  <a:lnTo>
                    <a:pt x="244" y="116"/>
                  </a:lnTo>
                  <a:lnTo>
                    <a:pt x="244" y="112"/>
                  </a:lnTo>
                  <a:lnTo>
                    <a:pt x="242" y="96"/>
                  </a:lnTo>
                  <a:lnTo>
                    <a:pt x="240" y="96"/>
                  </a:lnTo>
                  <a:lnTo>
                    <a:pt x="232" y="90"/>
                  </a:lnTo>
                  <a:lnTo>
                    <a:pt x="222" y="80"/>
                  </a:lnTo>
                  <a:lnTo>
                    <a:pt x="210" y="64"/>
                  </a:lnTo>
                  <a:lnTo>
                    <a:pt x="210" y="64"/>
                  </a:lnTo>
                  <a:lnTo>
                    <a:pt x="208" y="62"/>
                  </a:lnTo>
                  <a:lnTo>
                    <a:pt x="206" y="58"/>
                  </a:lnTo>
                  <a:lnTo>
                    <a:pt x="202" y="56"/>
                  </a:lnTo>
                  <a:lnTo>
                    <a:pt x="198" y="52"/>
                  </a:lnTo>
                  <a:lnTo>
                    <a:pt x="194" y="50"/>
                  </a:lnTo>
                  <a:lnTo>
                    <a:pt x="190" y="50"/>
                  </a:lnTo>
                  <a:lnTo>
                    <a:pt x="188" y="52"/>
                  </a:lnTo>
                  <a:lnTo>
                    <a:pt x="186" y="52"/>
                  </a:lnTo>
                  <a:lnTo>
                    <a:pt x="184" y="54"/>
                  </a:lnTo>
                  <a:lnTo>
                    <a:pt x="180" y="54"/>
                  </a:lnTo>
                  <a:lnTo>
                    <a:pt x="174" y="54"/>
                  </a:lnTo>
                  <a:lnTo>
                    <a:pt x="168" y="50"/>
                  </a:lnTo>
                  <a:lnTo>
                    <a:pt x="164" y="48"/>
                  </a:lnTo>
                  <a:lnTo>
                    <a:pt x="156" y="42"/>
                  </a:lnTo>
                  <a:lnTo>
                    <a:pt x="148" y="30"/>
                  </a:lnTo>
                  <a:lnTo>
                    <a:pt x="144" y="14"/>
                  </a:lnTo>
                  <a:lnTo>
                    <a:pt x="142" y="12"/>
                  </a:lnTo>
                  <a:lnTo>
                    <a:pt x="140" y="12"/>
                  </a:lnTo>
                  <a:lnTo>
                    <a:pt x="136" y="10"/>
                  </a:lnTo>
                  <a:lnTo>
                    <a:pt x="130" y="10"/>
                  </a:lnTo>
                  <a:lnTo>
                    <a:pt x="126" y="10"/>
                  </a:lnTo>
                  <a:lnTo>
                    <a:pt x="120" y="10"/>
                  </a:lnTo>
                  <a:lnTo>
                    <a:pt x="116" y="14"/>
                  </a:lnTo>
                  <a:lnTo>
                    <a:pt x="112" y="16"/>
                  </a:lnTo>
                  <a:lnTo>
                    <a:pt x="100" y="20"/>
                  </a:lnTo>
                  <a:lnTo>
                    <a:pt x="82" y="20"/>
                  </a:lnTo>
                  <a:lnTo>
                    <a:pt x="78" y="20"/>
                  </a:lnTo>
                  <a:lnTo>
                    <a:pt x="68" y="18"/>
                  </a:lnTo>
                  <a:lnTo>
                    <a:pt x="54" y="14"/>
                  </a:lnTo>
                  <a:lnTo>
                    <a:pt x="42" y="10"/>
                  </a:lnTo>
                  <a:lnTo>
                    <a:pt x="32" y="4"/>
                  </a:lnTo>
                  <a:lnTo>
                    <a:pt x="30" y="2"/>
                  </a:lnTo>
                  <a:lnTo>
                    <a:pt x="26" y="0"/>
                  </a:lnTo>
                  <a:lnTo>
                    <a:pt x="14" y="2"/>
                  </a:lnTo>
                  <a:lnTo>
                    <a:pt x="0" y="10"/>
                  </a:lnTo>
                  <a:lnTo>
                    <a:pt x="2" y="14"/>
                  </a:lnTo>
                  <a:lnTo>
                    <a:pt x="6" y="22"/>
                  </a:lnTo>
                  <a:lnTo>
                    <a:pt x="12" y="36"/>
                  </a:lnTo>
                  <a:lnTo>
                    <a:pt x="18" y="48"/>
                  </a:lnTo>
                  <a:lnTo>
                    <a:pt x="22" y="58"/>
                  </a:lnTo>
                  <a:lnTo>
                    <a:pt x="22" y="58"/>
                  </a:lnTo>
                  <a:lnTo>
                    <a:pt x="24" y="62"/>
                  </a:lnTo>
                  <a:lnTo>
                    <a:pt x="26" y="68"/>
                  </a:lnTo>
                  <a:lnTo>
                    <a:pt x="28" y="74"/>
                  </a:lnTo>
                  <a:lnTo>
                    <a:pt x="30" y="80"/>
                  </a:lnTo>
                  <a:lnTo>
                    <a:pt x="32" y="82"/>
                  </a:lnTo>
                  <a:lnTo>
                    <a:pt x="34" y="82"/>
                  </a:lnTo>
                  <a:lnTo>
                    <a:pt x="38" y="84"/>
                  </a:lnTo>
                  <a:lnTo>
                    <a:pt x="44" y="88"/>
                  </a:lnTo>
                  <a:lnTo>
                    <a:pt x="48" y="92"/>
                  </a:lnTo>
                  <a:lnTo>
                    <a:pt x="52" y="98"/>
                  </a:lnTo>
                  <a:lnTo>
                    <a:pt x="56" y="106"/>
                  </a:lnTo>
                  <a:lnTo>
                    <a:pt x="58" y="108"/>
                  </a:lnTo>
                  <a:lnTo>
                    <a:pt x="62" y="118"/>
                  </a:lnTo>
                  <a:lnTo>
                    <a:pt x="68" y="128"/>
                  </a:lnTo>
                  <a:lnTo>
                    <a:pt x="76" y="136"/>
                  </a:lnTo>
                  <a:lnTo>
                    <a:pt x="82" y="142"/>
                  </a:lnTo>
                  <a:lnTo>
                    <a:pt x="84" y="144"/>
                  </a:lnTo>
                  <a:lnTo>
                    <a:pt x="88" y="146"/>
                  </a:lnTo>
                  <a:lnTo>
                    <a:pt x="92" y="148"/>
                  </a:lnTo>
                  <a:lnTo>
                    <a:pt x="94" y="148"/>
                  </a:lnTo>
                  <a:lnTo>
                    <a:pt x="96" y="148"/>
                  </a:lnTo>
                  <a:lnTo>
                    <a:pt x="98" y="148"/>
                  </a:lnTo>
                  <a:lnTo>
                    <a:pt x="98" y="144"/>
                  </a:lnTo>
                  <a:lnTo>
                    <a:pt x="94" y="140"/>
                  </a:lnTo>
                  <a:lnTo>
                    <a:pt x="90" y="134"/>
                  </a:lnTo>
                  <a:lnTo>
                    <a:pt x="86" y="126"/>
                  </a:lnTo>
                  <a:lnTo>
                    <a:pt x="82" y="120"/>
                  </a:lnTo>
                  <a:lnTo>
                    <a:pt x="80" y="116"/>
                  </a:lnTo>
                  <a:lnTo>
                    <a:pt x="74" y="108"/>
                  </a:lnTo>
                  <a:lnTo>
                    <a:pt x="68" y="94"/>
                  </a:lnTo>
                  <a:lnTo>
                    <a:pt x="62" y="82"/>
                  </a:lnTo>
                  <a:lnTo>
                    <a:pt x="52" y="72"/>
                  </a:lnTo>
                  <a:lnTo>
                    <a:pt x="42" y="58"/>
                  </a:lnTo>
                  <a:lnTo>
                    <a:pt x="34" y="42"/>
                  </a:lnTo>
                  <a:lnTo>
                    <a:pt x="30" y="24"/>
                  </a:lnTo>
                  <a:lnTo>
                    <a:pt x="30" y="24"/>
                  </a:lnTo>
                  <a:lnTo>
                    <a:pt x="30" y="22"/>
                  </a:lnTo>
                  <a:lnTo>
                    <a:pt x="30" y="20"/>
                  </a:lnTo>
                  <a:lnTo>
                    <a:pt x="30" y="18"/>
                  </a:lnTo>
                  <a:lnTo>
                    <a:pt x="30" y="16"/>
                  </a:lnTo>
                  <a:lnTo>
                    <a:pt x="32" y="14"/>
                  </a:lnTo>
                  <a:lnTo>
                    <a:pt x="34" y="14"/>
                  </a:lnTo>
                  <a:lnTo>
                    <a:pt x="38" y="16"/>
                  </a:lnTo>
                  <a:lnTo>
                    <a:pt x="42" y="18"/>
                  </a:lnTo>
                  <a:lnTo>
                    <a:pt x="44" y="24"/>
                  </a:lnTo>
                  <a:lnTo>
                    <a:pt x="50" y="36"/>
                  </a:lnTo>
                  <a:lnTo>
                    <a:pt x="58" y="52"/>
                  </a:lnTo>
                  <a:lnTo>
                    <a:pt x="68" y="66"/>
                  </a:lnTo>
                  <a:lnTo>
                    <a:pt x="78" y="78"/>
                  </a:lnTo>
                  <a:lnTo>
                    <a:pt x="78" y="78"/>
                  </a:lnTo>
                  <a:lnTo>
                    <a:pt x="80" y="78"/>
                  </a:lnTo>
                  <a:lnTo>
                    <a:pt x="84" y="80"/>
                  </a:lnTo>
                  <a:lnTo>
                    <a:pt x="88" y="80"/>
                  </a:lnTo>
                  <a:lnTo>
                    <a:pt x="92" y="84"/>
                  </a:lnTo>
                  <a:lnTo>
                    <a:pt x="94" y="86"/>
                  </a:lnTo>
                  <a:lnTo>
                    <a:pt x="96" y="90"/>
                  </a:lnTo>
                  <a:lnTo>
                    <a:pt x="98" y="96"/>
                  </a:lnTo>
                  <a:lnTo>
                    <a:pt x="100" y="98"/>
                  </a:lnTo>
                  <a:lnTo>
                    <a:pt x="106" y="106"/>
                  </a:lnTo>
                  <a:lnTo>
                    <a:pt x="116" y="116"/>
                  </a:lnTo>
                  <a:lnTo>
                    <a:pt x="124" y="126"/>
                  </a:lnTo>
                  <a:lnTo>
                    <a:pt x="134" y="136"/>
                  </a:lnTo>
                  <a:lnTo>
                    <a:pt x="140" y="142"/>
                  </a:lnTo>
                  <a:lnTo>
                    <a:pt x="142" y="148"/>
                  </a:lnTo>
                  <a:lnTo>
                    <a:pt x="144" y="160"/>
                  </a:lnTo>
                  <a:lnTo>
                    <a:pt x="148" y="176"/>
                  </a:lnTo>
                  <a:lnTo>
                    <a:pt x="148" y="198"/>
                  </a:lnTo>
                  <a:lnTo>
                    <a:pt x="150" y="198"/>
                  </a:lnTo>
                  <a:lnTo>
                    <a:pt x="154" y="200"/>
                  </a:lnTo>
                  <a:lnTo>
                    <a:pt x="160" y="202"/>
                  </a:lnTo>
                  <a:lnTo>
                    <a:pt x="170" y="204"/>
                  </a:lnTo>
                  <a:lnTo>
                    <a:pt x="174" y="204"/>
                  </a:lnTo>
                  <a:lnTo>
                    <a:pt x="186" y="208"/>
                  </a:lnTo>
                  <a:lnTo>
                    <a:pt x="198" y="216"/>
                  </a:lnTo>
                  <a:lnTo>
                    <a:pt x="208" y="224"/>
                  </a:lnTo>
                  <a:lnTo>
                    <a:pt x="226" y="224"/>
                  </a:lnTo>
                  <a:lnTo>
                    <a:pt x="230" y="226"/>
                  </a:lnTo>
                  <a:lnTo>
                    <a:pt x="240" y="230"/>
                  </a:lnTo>
                  <a:lnTo>
                    <a:pt x="254" y="236"/>
                  </a:lnTo>
                  <a:lnTo>
                    <a:pt x="272" y="240"/>
                  </a:lnTo>
                  <a:lnTo>
                    <a:pt x="278" y="240"/>
                  </a:lnTo>
                  <a:lnTo>
                    <a:pt x="290" y="240"/>
                  </a:lnTo>
                  <a:lnTo>
                    <a:pt x="304" y="240"/>
                  </a:lnTo>
                  <a:lnTo>
                    <a:pt x="304" y="240"/>
                  </a:lnTo>
                  <a:lnTo>
                    <a:pt x="306" y="240"/>
                  </a:lnTo>
                  <a:lnTo>
                    <a:pt x="308" y="240"/>
                  </a:lnTo>
                  <a:lnTo>
                    <a:pt x="310" y="242"/>
                  </a:lnTo>
                  <a:lnTo>
                    <a:pt x="314" y="244"/>
                  </a:lnTo>
                  <a:lnTo>
                    <a:pt x="314" y="248"/>
                  </a:lnTo>
                  <a:lnTo>
                    <a:pt x="316" y="248"/>
                  </a:lnTo>
                  <a:lnTo>
                    <a:pt x="316" y="244"/>
                  </a:lnTo>
                  <a:lnTo>
                    <a:pt x="318" y="242"/>
                  </a:lnTo>
                  <a:lnTo>
                    <a:pt x="320" y="238"/>
                  </a:lnTo>
                  <a:lnTo>
                    <a:pt x="322" y="236"/>
                  </a:lnTo>
                  <a:lnTo>
                    <a:pt x="322" y="234"/>
                  </a:lnTo>
                  <a:lnTo>
                    <a:pt x="322" y="232"/>
                  </a:lnTo>
                  <a:lnTo>
                    <a:pt x="322" y="230"/>
                  </a:lnTo>
                  <a:lnTo>
                    <a:pt x="320" y="228"/>
                  </a:lnTo>
                  <a:lnTo>
                    <a:pt x="320" y="226"/>
                  </a:lnTo>
                  <a:lnTo>
                    <a:pt x="320" y="226"/>
                  </a:lnTo>
                  <a:lnTo>
                    <a:pt x="320" y="224"/>
                  </a:lnTo>
                  <a:lnTo>
                    <a:pt x="320" y="222"/>
                  </a:lnTo>
                  <a:lnTo>
                    <a:pt x="322" y="222"/>
                  </a:lnTo>
                  <a:lnTo>
                    <a:pt x="346" y="222"/>
                  </a:lnTo>
                  <a:lnTo>
                    <a:pt x="346" y="212"/>
                  </a:lnTo>
                  <a:lnTo>
                    <a:pt x="336" y="202"/>
                  </a:lnTo>
                  <a:lnTo>
                    <a:pt x="340" y="202"/>
                  </a:lnTo>
                  <a:lnTo>
                    <a:pt x="340" y="194"/>
                  </a:lnTo>
                  <a:lnTo>
                    <a:pt x="360" y="194"/>
                  </a:lnTo>
                  <a:lnTo>
                    <a:pt x="360" y="194"/>
                  </a:lnTo>
                  <a:lnTo>
                    <a:pt x="360" y="192"/>
                  </a:lnTo>
                  <a:lnTo>
                    <a:pt x="360" y="190"/>
                  </a:lnTo>
                  <a:lnTo>
                    <a:pt x="362" y="190"/>
                  </a:lnTo>
                  <a:lnTo>
                    <a:pt x="364" y="192"/>
                  </a:lnTo>
                  <a:lnTo>
                    <a:pt x="366" y="190"/>
                  </a:lnTo>
                  <a:lnTo>
                    <a:pt x="366" y="190"/>
                  </a:lnTo>
                  <a:lnTo>
                    <a:pt x="368" y="188"/>
                  </a:lnTo>
                  <a:lnTo>
                    <a:pt x="370" y="188"/>
                  </a:lnTo>
                  <a:lnTo>
                    <a:pt x="372" y="188"/>
                  </a:lnTo>
                  <a:lnTo>
                    <a:pt x="374" y="186"/>
                  </a:lnTo>
                  <a:lnTo>
                    <a:pt x="374" y="18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5" name="Freeform 155"/>
            <p:cNvSpPr>
              <a:spLocks/>
            </p:cNvSpPr>
            <p:nvPr/>
          </p:nvSpPr>
          <p:spPr bwMode="gray">
            <a:xfrm>
              <a:off x="4305" y="2920"/>
              <a:ext cx="82" cy="46"/>
            </a:xfrm>
            <a:custGeom>
              <a:avLst/>
              <a:gdLst/>
              <a:ahLst/>
              <a:cxnLst>
                <a:cxn ang="0">
                  <a:pos x="80" y="8"/>
                </a:cxn>
                <a:cxn ang="0">
                  <a:pos x="76" y="8"/>
                </a:cxn>
                <a:cxn ang="0">
                  <a:pos x="72" y="8"/>
                </a:cxn>
                <a:cxn ang="0">
                  <a:pos x="68" y="8"/>
                </a:cxn>
                <a:cxn ang="0">
                  <a:pos x="66" y="8"/>
                </a:cxn>
                <a:cxn ang="0">
                  <a:pos x="62" y="12"/>
                </a:cxn>
                <a:cxn ang="0">
                  <a:pos x="60" y="18"/>
                </a:cxn>
                <a:cxn ang="0">
                  <a:pos x="56" y="24"/>
                </a:cxn>
                <a:cxn ang="0">
                  <a:pos x="50" y="30"/>
                </a:cxn>
                <a:cxn ang="0">
                  <a:pos x="48" y="30"/>
                </a:cxn>
                <a:cxn ang="0">
                  <a:pos x="44" y="34"/>
                </a:cxn>
                <a:cxn ang="0">
                  <a:pos x="44" y="38"/>
                </a:cxn>
                <a:cxn ang="0">
                  <a:pos x="42" y="42"/>
                </a:cxn>
                <a:cxn ang="0">
                  <a:pos x="38" y="44"/>
                </a:cxn>
                <a:cxn ang="0">
                  <a:pos x="36" y="46"/>
                </a:cxn>
                <a:cxn ang="0">
                  <a:pos x="34" y="42"/>
                </a:cxn>
                <a:cxn ang="0">
                  <a:pos x="32" y="42"/>
                </a:cxn>
                <a:cxn ang="0">
                  <a:pos x="30" y="44"/>
                </a:cxn>
                <a:cxn ang="0">
                  <a:pos x="30" y="42"/>
                </a:cxn>
                <a:cxn ang="0">
                  <a:pos x="30" y="36"/>
                </a:cxn>
                <a:cxn ang="0">
                  <a:pos x="30" y="34"/>
                </a:cxn>
                <a:cxn ang="0">
                  <a:pos x="26" y="32"/>
                </a:cxn>
                <a:cxn ang="0">
                  <a:pos x="22" y="30"/>
                </a:cxn>
                <a:cxn ang="0">
                  <a:pos x="18" y="30"/>
                </a:cxn>
                <a:cxn ang="0">
                  <a:pos x="16" y="32"/>
                </a:cxn>
                <a:cxn ang="0">
                  <a:pos x="12" y="30"/>
                </a:cxn>
                <a:cxn ang="0">
                  <a:pos x="10" y="28"/>
                </a:cxn>
                <a:cxn ang="0">
                  <a:pos x="2" y="24"/>
                </a:cxn>
                <a:cxn ang="0">
                  <a:pos x="2" y="22"/>
                </a:cxn>
                <a:cxn ang="0">
                  <a:pos x="2" y="22"/>
                </a:cxn>
                <a:cxn ang="0">
                  <a:pos x="6" y="22"/>
                </a:cxn>
                <a:cxn ang="0">
                  <a:pos x="10" y="18"/>
                </a:cxn>
                <a:cxn ang="0">
                  <a:pos x="12" y="14"/>
                </a:cxn>
                <a:cxn ang="0">
                  <a:pos x="16" y="12"/>
                </a:cxn>
                <a:cxn ang="0">
                  <a:pos x="20" y="10"/>
                </a:cxn>
                <a:cxn ang="0">
                  <a:pos x="26" y="4"/>
                </a:cxn>
                <a:cxn ang="0">
                  <a:pos x="28" y="2"/>
                </a:cxn>
                <a:cxn ang="0">
                  <a:pos x="32" y="0"/>
                </a:cxn>
                <a:cxn ang="0">
                  <a:pos x="34" y="0"/>
                </a:cxn>
                <a:cxn ang="0">
                  <a:pos x="40" y="0"/>
                </a:cxn>
                <a:cxn ang="0">
                  <a:pos x="42" y="0"/>
                </a:cxn>
                <a:cxn ang="0">
                  <a:pos x="48" y="0"/>
                </a:cxn>
                <a:cxn ang="0">
                  <a:pos x="58" y="0"/>
                </a:cxn>
                <a:cxn ang="0">
                  <a:pos x="70" y="2"/>
                </a:cxn>
                <a:cxn ang="0">
                  <a:pos x="80" y="2"/>
                </a:cxn>
                <a:cxn ang="0">
                  <a:pos x="82" y="4"/>
                </a:cxn>
                <a:cxn ang="0">
                  <a:pos x="82" y="6"/>
                </a:cxn>
              </a:cxnLst>
              <a:rect l="0" t="0" r="r" b="b"/>
              <a:pathLst>
                <a:path w="82" h="46">
                  <a:moveTo>
                    <a:pt x="82" y="8"/>
                  </a:moveTo>
                  <a:lnTo>
                    <a:pt x="80" y="8"/>
                  </a:lnTo>
                  <a:lnTo>
                    <a:pt x="78" y="8"/>
                  </a:lnTo>
                  <a:lnTo>
                    <a:pt x="76" y="8"/>
                  </a:lnTo>
                  <a:lnTo>
                    <a:pt x="74" y="8"/>
                  </a:lnTo>
                  <a:lnTo>
                    <a:pt x="72" y="8"/>
                  </a:lnTo>
                  <a:lnTo>
                    <a:pt x="70" y="10"/>
                  </a:lnTo>
                  <a:lnTo>
                    <a:pt x="68" y="8"/>
                  </a:lnTo>
                  <a:lnTo>
                    <a:pt x="66" y="8"/>
                  </a:lnTo>
                  <a:lnTo>
                    <a:pt x="66" y="8"/>
                  </a:lnTo>
                  <a:lnTo>
                    <a:pt x="64" y="10"/>
                  </a:lnTo>
                  <a:lnTo>
                    <a:pt x="62" y="12"/>
                  </a:lnTo>
                  <a:lnTo>
                    <a:pt x="60" y="18"/>
                  </a:lnTo>
                  <a:lnTo>
                    <a:pt x="60" y="18"/>
                  </a:lnTo>
                  <a:lnTo>
                    <a:pt x="58" y="22"/>
                  </a:lnTo>
                  <a:lnTo>
                    <a:pt x="56" y="24"/>
                  </a:lnTo>
                  <a:lnTo>
                    <a:pt x="54" y="28"/>
                  </a:lnTo>
                  <a:lnTo>
                    <a:pt x="50" y="30"/>
                  </a:lnTo>
                  <a:lnTo>
                    <a:pt x="50" y="30"/>
                  </a:lnTo>
                  <a:lnTo>
                    <a:pt x="48" y="30"/>
                  </a:lnTo>
                  <a:lnTo>
                    <a:pt x="46" y="32"/>
                  </a:lnTo>
                  <a:lnTo>
                    <a:pt x="44" y="34"/>
                  </a:lnTo>
                  <a:lnTo>
                    <a:pt x="44" y="36"/>
                  </a:lnTo>
                  <a:lnTo>
                    <a:pt x="44" y="38"/>
                  </a:lnTo>
                  <a:lnTo>
                    <a:pt x="44" y="40"/>
                  </a:lnTo>
                  <a:lnTo>
                    <a:pt x="42" y="42"/>
                  </a:lnTo>
                  <a:lnTo>
                    <a:pt x="40" y="44"/>
                  </a:lnTo>
                  <a:lnTo>
                    <a:pt x="38" y="44"/>
                  </a:lnTo>
                  <a:lnTo>
                    <a:pt x="38" y="46"/>
                  </a:lnTo>
                  <a:lnTo>
                    <a:pt x="36" y="46"/>
                  </a:lnTo>
                  <a:lnTo>
                    <a:pt x="34" y="44"/>
                  </a:lnTo>
                  <a:lnTo>
                    <a:pt x="34" y="42"/>
                  </a:lnTo>
                  <a:lnTo>
                    <a:pt x="32" y="42"/>
                  </a:lnTo>
                  <a:lnTo>
                    <a:pt x="32" y="42"/>
                  </a:lnTo>
                  <a:lnTo>
                    <a:pt x="32" y="44"/>
                  </a:lnTo>
                  <a:lnTo>
                    <a:pt x="30" y="44"/>
                  </a:lnTo>
                  <a:lnTo>
                    <a:pt x="30" y="42"/>
                  </a:lnTo>
                  <a:lnTo>
                    <a:pt x="30" y="42"/>
                  </a:lnTo>
                  <a:lnTo>
                    <a:pt x="30" y="38"/>
                  </a:lnTo>
                  <a:lnTo>
                    <a:pt x="30" y="36"/>
                  </a:lnTo>
                  <a:lnTo>
                    <a:pt x="30" y="36"/>
                  </a:lnTo>
                  <a:lnTo>
                    <a:pt x="30" y="34"/>
                  </a:lnTo>
                  <a:lnTo>
                    <a:pt x="28" y="32"/>
                  </a:lnTo>
                  <a:lnTo>
                    <a:pt x="26" y="32"/>
                  </a:lnTo>
                  <a:lnTo>
                    <a:pt x="24" y="30"/>
                  </a:lnTo>
                  <a:lnTo>
                    <a:pt x="22" y="30"/>
                  </a:lnTo>
                  <a:lnTo>
                    <a:pt x="20" y="30"/>
                  </a:lnTo>
                  <a:lnTo>
                    <a:pt x="18" y="30"/>
                  </a:lnTo>
                  <a:lnTo>
                    <a:pt x="16" y="32"/>
                  </a:lnTo>
                  <a:lnTo>
                    <a:pt x="16" y="32"/>
                  </a:lnTo>
                  <a:lnTo>
                    <a:pt x="14" y="32"/>
                  </a:lnTo>
                  <a:lnTo>
                    <a:pt x="12" y="30"/>
                  </a:lnTo>
                  <a:lnTo>
                    <a:pt x="12" y="28"/>
                  </a:lnTo>
                  <a:lnTo>
                    <a:pt x="10" y="28"/>
                  </a:lnTo>
                  <a:lnTo>
                    <a:pt x="6" y="24"/>
                  </a:lnTo>
                  <a:lnTo>
                    <a:pt x="2" y="24"/>
                  </a:lnTo>
                  <a:lnTo>
                    <a:pt x="0" y="24"/>
                  </a:lnTo>
                  <a:lnTo>
                    <a:pt x="2" y="22"/>
                  </a:lnTo>
                  <a:lnTo>
                    <a:pt x="2" y="22"/>
                  </a:lnTo>
                  <a:lnTo>
                    <a:pt x="2" y="22"/>
                  </a:lnTo>
                  <a:lnTo>
                    <a:pt x="2" y="22"/>
                  </a:lnTo>
                  <a:lnTo>
                    <a:pt x="6" y="22"/>
                  </a:lnTo>
                  <a:lnTo>
                    <a:pt x="8" y="20"/>
                  </a:lnTo>
                  <a:lnTo>
                    <a:pt x="10" y="18"/>
                  </a:lnTo>
                  <a:lnTo>
                    <a:pt x="10" y="18"/>
                  </a:lnTo>
                  <a:lnTo>
                    <a:pt x="12" y="14"/>
                  </a:lnTo>
                  <a:lnTo>
                    <a:pt x="14" y="12"/>
                  </a:lnTo>
                  <a:lnTo>
                    <a:pt x="16" y="12"/>
                  </a:lnTo>
                  <a:lnTo>
                    <a:pt x="16" y="12"/>
                  </a:lnTo>
                  <a:lnTo>
                    <a:pt x="20" y="10"/>
                  </a:lnTo>
                  <a:lnTo>
                    <a:pt x="24" y="8"/>
                  </a:lnTo>
                  <a:lnTo>
                    <a:pt x="26" y="4"/>
                  </a:lnTo>
                  <a:lnTo>
                    <a:pt x="28" y="2"/>
                  </a:lnTo>
                  <a:lnTo>
                    <a:pt x="28" y="2"/>
                  </a:lnTo>
                  <a:lnTo>
                    <a:pt x="30" y="0"/>
                  </a:lnTo>
                  <a:lnTo>
                    <a:pt x="32" y="0"/>
                  </a:lnTo>
                  <a:lnTo>
                    <a:pt x="34" y="0"/>
                  </a:lnTo>
                  <a:lnTo>
                    <a:pt x="34" y="0"/>
                  </a:lnTo>
                  <a:lnTo>
                    <a:pt x="36" y="0"/>
                  </a:lnTo>
                  <a:lnTo>
                    <a:pt x="40" y="0"/>
                  </a:lnTo>
                  <a:lnTo>
                    <a:pt x="42" y="0"/>
                  </a:lnTo>
                  <a:lnTo>
                    <a:pt x="42" y="0"/>
                  </a:lnTo>
                  <a:lnTo>
                    <a:pt x="44" y="0"/>
                  </a:lnTo>
                  <a:lnTo>
                    <a:pt x="48" y="0"/>
                  </a:lnTo>
                  <a:lnTo>
                    <a:pt x="54" y="0"/>
                  </a:lnTo>
                  <a:lnTo>
                    <a:pt x="58" y="0"/>
                  </a:lnTo>
                  <a:lnTo>
                    <a:pt x="64" y="0"/>
                  </a:lnTo>
                  <a:lnTo>
                    <a:pt x="70" y="2"/>
                  </a:lnTo>
                  <a:lnTo>
                    <a:pt x="76" y="2"/>
                  </a:lnTo>
                  <a:lnTo>
                    <a:pt x="80" y="2"/>
                  </a:lnTo>
                  <a:lnTo>
                    <a:pt x="80" y="4"/>
                  </a:lnTo>
                  <a:lnTo>
                    <a:pt x="82" y="4"/>
                  </a:lnTo>
                  <a:lnTo>
                    <a:pt x="82" y="6"/>
                  </a:lnTo>
                  <a:lnTo>
                    <a:pt x="82" y="6"/>
                  </a:lnTo>
                  <a:lnTo>
                    <a:pt x="82"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6" name="Freeform 156"/>
            <p:cNvSpPr>
              <a:spLocks/>
            </p:cNvSpPr>
            <p:nvPr/>
          </p:nvSpPr>
          <p:spPr bwMode="gray">
            <a:xfrm>
              <a:off x="4293" y="2944"/>
              <a:ext cx="44" cy="24"/>
            </a:xfrm>
            <a:custGeom>
              <a:avLst/>
              <a:gdLst/>
              <a:ahLst/>
              <a:cxnLst>
                <a:cxn ang="0">
                  <a:pos x="44" y="20"/>
                </a:cxn>
                <a:cxn ang="0">
                  <a:pos x="42" y="22"/>
                </a:cxn>
                <a:cxn ang="0">
                  <a:pos x="40" y="22"/>
                </a:cxn>
                <a:cxn ang="0">
                  <a:pos x="40" y="24"/>
                </a:cxn>
                <a:cxn ang="0">
                  <a:pos x="32" y="22"/>
                </a:cxn>
                <a:cxn ang="0">
                  <a:pos x="26" y="22"/>
                </a:cxn>
                <a:cxn ang="0">
                  <a:pos x="20" y="20"/>
                </a:cxn>
                <a:cxn ang="0">
                  <a:pos x="16" y="18"/>
                </a:cxn>
                <a:cxn ang="0">
                  <a:pos x="12" y="18"/>
                </a:cxn>
                <a:cxn ang="0">
                  <a:pos x="12" y="16"/>
                </a:cxn>
                <a:cxn ang="0">
                  <a:pos x="6" y="14"/>
                </a:cxn>
                <a:cxn ang="0">
                  <a:pos x="2" y="12"/>
                </a:cxn>
                <a:cxn ang="0">
                  <a:pos x="0" y="10"/>
                </a:cxn>
                <a:cxn ang="0">
                  <a:pos x="8" y="4"/>
                </a:cxn>
                <a:cxn ang="0">
                  <a:pos x="10" y="2"/>
                </a:cxn>
                <a:cxn ang="0">
                  <a:pos x="12" y="0"/>
                </a:cxn>
                <a:cxn ang="0">
                  <a:pos x="14" y="0"/>
                </a:cxn>
                <a:cxn ang="0">
                  <a:pos x="16" y="0"/>
                </a:cxn>
                <a:cxn ang="0">
                  <a:pos x="20" y="2"/>
                </a:cxn>
                <a:cxn ang="0">
                  <a:pos x="24" y="4"/>
                </a:cxn>
                <a:cxn ang="0">
                  <a:pos x="24" y="6"/>
                </a:cxn>
                <a:cxn ang="0">
                  <a:pos x="26" y="6"/>
                </a:cxn>
                <a:cxn ang="0">
                  <a:pos x="26" y="8"/>
                </a:cxn>
                <a:cxn ang="0">
                  <a:pos x="30" y="8"/>
                </a:cxn>
                <a:cxn ang="0">
                  <a:pos x="30" y="8"/>
                </a:cxn>
                <a:cxn ang="0">
                  <a:pos x="32" y="6"/>
                </a:cxn>
                <a:cxn ang="0">
                  <a:pos x="34" y="6"/>
                </a:cxn>
                <a:cxn ang="0">
                  <a:pos x="38" y="6"/>
                </a:cxn>
                <a:cxn ang="0">
                  <a:pos x="38" y="6"/>
                </a:cxn>
                <a:cxn ang="0">
                  <a:pos x="40" y="8"/>
                </a:cxn>
                <a:cxn ang="0">
                  <a:pos x="42" y="10"/>
                </a:cxn>
                <a:cxn ang="0">
                  <a:pos x="44" y="12"/>
                </a:cxn>
                <a:cxn ang="0">
                  <a:pos x="44" y="14"/>
                </a:cxn>
                <a:cxn ang="0">
                  <a:pos x="44" y="16"/>
                </a:cxn>
                <a:cxn ang="0">
                  <a:pos x="44" y="18"/>
                </a:cxn>
                <a:cxn ang="0">
                  <a:pos x="44" y="20"/>
                </a:cxn>
              </a:cxnLst>
              <a:rect l="0" t="0" r="r" b="b"/>
              <a:pathLst>
                <a:path w="44" h="24">
                  <a:moveTo>
                    <a:pt x="44" y="20"/>
                  </a:moveTo>
                  <a:lnTo>
                    <a:pt x="42" y="22"/>
                  </a:lnTo>
                  <a:lnTo>
                    <a:pt x="40" y="22"/>
                  </a:lnTo>
                  <a:lnTo>
                    <a:pt x="40" y="24"/>
                  </a:lnTo>
                  <a:lnTo>
                    <a:pt x="32" y="22"/>
                  </a:lnTo>
                  <a:lnTo>
                    <a:pt x="26" y="22"/>
                  </a:lnTo>
                  <a:lnTo>
                    <a:pt x="20" y="20"/>
                  </a:lnTo>
                  <a:lnTo>
                    <a:pt x="16" y="18"/>
                  </a:lnTo>
                  <a:lnTo>
                    <a:pt x="12" y="18"/>
                  </a:lnTo>
                  <a:lnTo>
                    <a:pt x="12" y="16"/>
                  </a:lnTo>
                  <a:lnTo>
                    <a:pt x="6" y="14"/>
                  </a:lnTo>
                  <a:lnTo>
                    <a:pt x="2" y="12"/>
                  </a:lnTo>
                  <a:lnTo>
                    <a:pt x="0" y="10"/>
                  </a:lnTo>
                  <a:lnTo>
                    <a:pt x="8" y="4"/>
                  </a:lnTo>
                  <a:lnTo>
                    <a:pt x="10" y="2"/>
                  </a:lnTo>
                  <a:lnTo>
                    <a:pt x="12" y="0"/>
                  </a:lnTo>
                  <a:lnTo>
                    <a:pt x="14" y="0"/>
                  </a:lnTo>
                  <a:lnTo>
                    <a:pt x="16" y="0"/>
                  </a:lnTo>
                  <a:lnTo>
                    <a:pt x="20" y="2"/>
                  </a:lnTo>
                  <a:lnTo>
                    <a:pt x="24" y="4"/>
                  </a:lnTo>
                  <a:lnTo>
                    <a:pt x="24" y="6"/>
                  </a:lnTo>
                  <a:lnTo>
                    <a:pt x="26" y="6"/>
                  </a:lnTo>
                  <a:lnTo>
                    <a:pt x="26" y="8"/>
                  </a:lnTo>
                  <a:lnTo>
                    <a:pt x="30" y="8"/>
                  </a:lnTo>
                  <a:lnTo>
                    <a:pt x="30" y="8"/>
                  </a:lnTo>
                  <a:lnTo>
                    <a:pt x="32" y="6"/>
                  </a:lnTo>
                  <a:lnTo>
                    <a:pt x="34" y="6"/>
                  </a:lnTo>
                  <a:lnTo>
                    <a:pt x="38" y="6"/>
                  </a:lnTo>
                  <a:lnTo>
                    <a:pt x="38" y="6"/>
                  </a:lnTo>
                  <a:lnTo>
                    <a:pt x="40" y="8"/>
                  </a:lnTo>
                  <a:lnTo>
                    <a:pt x="42" y="10"/>
                  </a:lnTo>
                  <a:lnTo>
                    <a:pt x="44" y="12"/>
                  </a:lnTo>
                  <a:lnTo>
                    <a:pt x="44" y="14"/>
                  </a:lnTo>
                  <a:lnTo>
                    <a:pt x="44" y="16"/>
                  </a:lnTo>
                  <a:lnTo>
                    <a:pt x="44" y="18"/>
                  </a:lnTo>
                  <a:lnTo>
                    <a:pt x="44"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7" name="Freeform 157"/>
            <p:cNvSpPr>
              <a:spLocks/>
            </p:cNvSpPr>
            <p:nvPr/>
          </p:nvSpPr>
          <p:spPr bwMode="gray">
            <a:xfrm>
              <a:off x="4543" y="2872"/>
              <a:ext cx="38" cy="28"/>
            </a:xfrm>
            <a:custGeom>
              <a:avLst/>
              <a:gdLst/>
              <a:ahLst/>
              <a:cxnLst>
                <a:cxn ang="0">
                  <a:pos x="4" y="0"/>
                </a:cxn>
                <a:cxn ang="0">
                  <a:pos x="6" y="2"/>
                </a:cxn>
                <a:cxn ang="0">
                  <a:pos x="6" y="6"/>
                </a:cxn>
                <a:cxn ang="0">
                  <a:pos x="6" y="10"/>
                </a:cxn>
                <a:cxn ang="0">
                  <a:pos x="4" y="12"/>
                </a:cxn>
                <a:cxn ang="0">
                  <a:pos x="2" y="14"/>
                </a:cxn>
                <a:cxn ang="0">
                  <a:pos x="0" y="14"/>
                </a:cxn>
                <a:cxn ang="0">
                  <a:pos x="0" y="16"/>
                </a:cxn>
                <a:cxn ang="0">
                  <a:pos x="0" y="20"/>
                </a:cxn>
                <a:cxn ang="0">
                  <a:pos x="2" y="22"/>
                </a:cxn>
                <a:cxn ang="0">
                  <a:pos x="2" y="24"/>
                </a:cxn>
                <a:cxn ang="0">
                  <a:pos x="4" y="26"/>
                </a:cxn>
                <a:cxn ang="0">
                  <a:pos x="4" y="28"/>
                </a:cxn>
                <a:cxn ang="0">
                  <a:pos x="4" y="28"/>
                </a:cxn>
                <a:cxn ang="0">
                  <a:pos x="6" y="28"/>
                </a:cxn>
                <a:cxn ang="0">
                  <a:pos x="8" y="28"/>
                </a:cxn>
                <a:cxn ang="0">
                  <a:pos x="12" y="26"/>
                </a:cxn>
                <a:cxn ang="0">
                  <a:pos x="14" y="24"/>
                </a:cxn>
                <a:cxn ang="0">
                  <a:pos x="16" y="24"/>
                </a:cxn>
                <a:cxn ang="0">
                  <a:pos x="18" y="22"/>
                </a:cxn>
                <a:cxn ang="0">
                  <a:pos x="20" y="22"/>
                </a:cxn>
                <a:cxn ang="0">
                  <a:pos x="22" y="24"/>
                </a:cxn>
                <a:cxn ang="0">
                  <a:pos x="22" y="24"/>
                </a:cxn>
                <a:cxn ang="0">
                  <a:pos x="32" y="22"/>
                </a:cxn>
                <a:cxn ang="0">
                  <a:pos x="38" y="20"/>
                </a:cxn>
                <a:cxn ang="0">
                  <a:pos x="38" y="12"/>
                </a:cxn>
                <a:cxn ang="0">
                  <a:pos x="32" y="10"/>
                </a:cxn>
                <a:cxn ang="0">
                  <a:pos x="24" y="8"/>
                </a:cxn>
                <a:cxn ang="0">
                  <a:pos x="30" y="6"/>
                </a:cxn>
                <a:cxn ang="0">
                  <a:pos x="20" y="6"/>
                </a:cxn>
                <a:cxn ang="0">
                  <a:pos x="14" y="2"/>
                </a:cxn>
                <a:cxn ang="0">
                  <a:pos x="4" y="0"/>
                </a:cxn>
              </a:cxnLst>
              <a:rect l="0" t="0" r="r" b="b"/>
              <a:pathLst>
                <a:path w="38" h="28">
                  <a:moveTo>
                    <a:pt x="4" y="0"/>
                  </a:moveTo>
                  <a:lnTo>
                    <a:pt x="6" y="2"/>
                  </a:lnTo>
                  <a:lnTo>
                    <a:pt x="6" y="6"/>
                  </a:lnTo>
                  <a:lnTo>
                    <a:pt x="6" y="10"/>
                  </a:lnTo>
                  <a:lnTo>
                    <a:pt x="4" y="12"/>
                  </a:lnTo>
                  <a:lnTo>
                    <a:pt x="2" y="14"/>
                  </a:lnTo>
                  <a:lnTo>
                    <a:pt x="0" y="14"/>
                  </a:lnTo>
                  <a:lnTo>
                    <a:pt x="0" y="16"/>
                  </a:lnTo>
                  <a:lnTo>
                    <a:pt x="0" y="20"/>
                  </a:lnTo>
                  <a:lnTo>
                    <a:pt x="2" y="22"/>
                  </a:lnTo>
                  <a:lnTo>
                    <a:pt x="2" y="24"/>
                  </a:lnTo>
                  <a:lnTo>
                    <a:pt x="4" y="26"/>
                  </a:lnTo>
                  <a:lnTo>
                    <a:pt x="4" y="28"/>
                  </a:lnTo>
                  <a:lnTo>
                    <a:pt x="4" y="28"/>
                  </a:lnTo>
                  <a:lnTo>
                    <a:pt x="6" y="28"/>
                  </a:lnTo>
                  <a:lnTo>
                    <a:pt x="8" y="28"/>
                  </a:lnTo>
                  <a:lnTo>
                    <a:pt x="12" y="26"/>
                  </a:lnTo>
                  <a:lnTo>
                    <a:pt x="14" y="24"/>
                  </a:lnTo>
                  <a:lnTo>
                    <a:pt x="16" y="24"/>
                  </a:lnTo>
                  <a:lnTo>
                    <a:pt x="18" y="22"/>
                  </a:lnTo>
                  <a:lnTo>
                    <a:pt x="20" y="22"/>
                  </a:lnTo>
                  <a:lnTo>
                    <a:pt x="22" y="24"/>
                  </a:lnTo>
                  <a:lnTo>
                    <a:pt x="22" y="24"/>
                  </a:lnTo>
                  <a:lnTo>
                    <a:pt x="32" y="22"/>
                  </a:lnTo>
                  <a:lnTo>
                    <a:pt x="38" y="20"/>
                  </a:lnTo>
                  <a:lnTo>
                    <a:pt x="38" y="12"/>
                  </a:lnTo>
                  <a:lnTo>
                    <a:pt x="32" y="10"/>
                  </a:lnTo>
                  <a:lnTo>
                    <a:pt x="24" y="8"/>
                  </a:lnTo>
                  <a:lnTo>
                    <a:pt x="30" y="6"/>
                  </a:lnTo>
                  <a:lnTo>
                    <a:pt x="20" y="6"/>
                  </a:lnTo>
                  <a:lnTo>
                    <a:pt x="14" y="2"/>
                  </a:lnTo>
                  <a:lnTo>
                    <a:pt x="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8" name="Freeform 158"/>
            <p:cNvSpPr>
              <a:spLocks/>
            </p:cNvSpPr>
            <p:nvPr/>
          </p:nvSpPr>
          <p:spPr bwMode="gray">
            <a:xfrm>
              <a:off x="4505" y="2866"/>
              <a:ext cx="44" cy="36"/>
            </a:xfrm>
            <a:custGeom>
              <a:avLst/>
              <a:gdLst/>
              <a:ahLst/>
              <a:cxnLst>
                <a:cxn ang="0">
                  <a:pos x="12" y="2"/>
                </a:cxn>
                <a:cxn ang="0">
                  <a:pos x="8" y="6"/>
                </a:cxn>
                <a:cxn ang="0">
                  <a:pos x="12" y="8"/>
                </a:cxn>
                <a:cxn ang="0">
                  <a:pos x="14" y="8"/>
                </a:cxn>
                <a:cxn ang="0">
                  <a:pos x="16" y="8"/>
                </a:cxn>
                <a:cxn ang="0">
                  <a:pos x="18" y="8"/>
                </a:cxn>
                <a:cxn ang="0">
                  <a:pos x="22" y="10"/>
                </a:cxn>
                <a:cxn ang="0">
                  <a:pos x="24" y="10"/>
                </a:cxn>
                <a:cxn ang="0">
                  <a:pos x="26" y="14"/>
                </a:cxn>
                <a:cxn ang="0">
                  <a:pos x="26" y="14"/>
                </a:cxn>
                <a:cxn ang="0">
                  <a:pos x="26" y="16"/>
                </a:cxn>
                <a:cxn ang="0">
                  <a:pos x="26" y="18"/>
                </a:cxn>
                <a:cxn ang="0">
                  <a:pos x="26" y="20"/>
                </a:cxn>
                <a:cxn ang="0">
                  <a:pos x="24" y="22"/>
                </a:cxn>
                <a:cxn ang="0">
                  <a:pos x="20" y="22"/>
                </a:cxn>
                <a:cxn ang="0">
                  <a:pos x="10" y="18"/>
                </a:cxn>
                <a:cxn ang="0">
                  <a:pos x="4" y="18"/>
                </a:cxn>
                <a:cxn ang="0">
                  <a:pos x="0" y="22"/>
                </a:cxn>
                <a:cxn ang="0">
                  <a:pos x="6" y="26"/>
                </a:cxn>
                <a:cxn ang="0">
                  <a:pos x="6" y="26"/>
                </a:cxn>
                <a:cxn ang="0">
                  <a:pos x="10" y="26"/>
                </a:cxn>
                <a:cxn ang="0">
                  <a:pos x="14" y="26"/>
                </a:cxn>
                <a:cxn ang="0">
                  <a:pos x="16" y="26"/>
                </a:cxn>
                <a:cxn ang="0">
                  <a:pos x="20" y="28"/>
                </a:cxn>
                <a:cxn ang="0">
                  <a:pos x="20" y="30"/>
                </a:cxn>
                <a:cxn ang="0">
                  <a:pos x="22" y="32"/>
                </a:cxn>
                <a:cxn ang="0">
                  <a:pos x="26" y="34"/>
                </a:cxn>
                <a:cxn ang="0">
                  <a:pos x="30" y="36"/>
                </a:cxn>
                <a:cxn ang="0">
                  <a:pos x="34" y="36"/>
                </a:cxn>
                <a:cxn ang="0">
                  <a:pos x="36" y="36"/>
                </a:cxn>
                <a:cxn ang="0">
                  <a:pos x="40" y="36"/>
                </a:cxn>
                <a:cxn ang="0">
                  <a:pos x="42" y="36"/>
                </a:cxn>
                <a:cxn ang="0">
                  <a:pos x="42" y="34"/>
                </a:cxn>
                <a:cxn ang="0">
                  <a:pos x="42" y="30"/>
                </a:cxn>
                <a:cxn ang="0">
                  <a:pos x="40" y="30"/>
                </a:cxn>
                <a:cxn ang="0">
                  <a:pos x="40" y="28"/>
                </a:cxn>
                <a:cxn ang="0">
                  <a:pos x="38" y="24"/>
                </a:cxn>
                <a:cxn ang="0">
                  <a:pos x="38" y="22"/>
                </a:cxn>
                <a:cxn ang="0">
                  <a:pos x="38" y="18"/>
                </a:cxn>
                <a:cxn ang="0">
                  <a:pos x="40" y="18"/>
                </a:cxn>
                <a:cxn ang="0">
                  <a:pos x="42" y="16"/>
                </a:cxn>
                <a:cxn ang="0">
                  <a:pos x="44" y="14"/>
                </a:cxn>
                <a:cxn ang="0">
                  <a:pos x="44" y="12"/>
                </a:cxn>
                <a:cxn ang="0">
                  <a:pos x="44" y="8"/>
                </a:cxn>
                <a:cxn ang="0">
                  <a:pos x="42" y="4"/>
                </a:cxn>
                <a:cxn ang="0">
                  <a:pos x="28" y="2"/>
                </a:cxn>
                <a:cxn ang="0">
                  <a:pos x="20" y="0"/>
                </a:cxn>
                <a:cxn ang="0">
                  <a:pos x="12" y="2"/>
                </a:cxn>
              </a:cxnLst>
              <a:rect l="0" t="0" r="r" b="b"/>
              <a:pathLst>
                <a:path w="44" h="36">
                  <a:moveTo>
                    <a:pt x="12" y="2"/>
                  </a:moveTo>
                  <a:lnTo>
                    <a:pt x="8" y="6"/>
                  </a:lnTo>
                  <a:lnTo>
                    <a:pt x="12" y="8"/>
                  </a:lnTo>
                  <a:lnTo>
                    <a:pt x="14" y="8"/>
                  </a:lnTo>
                  <a:lnTo>
                    <a:pt x="16" y="8"/>
                  </a:lnTo>
                  <a:lnTo>
                    <a:pt x="18" y="8"/>
                  </a:lnTo>
                  <a:lnTo>
                    <a:pt x="22" y="10"/>
                  </a:lnTo>
                  <a:lnTo>
                    <a:pt x="24" y="10"/>
                  </a:lnTo>
                  <a:lnTo>
                    <a:pt x="26" y="14"/>
                  </a:lnTo>
                  <a:lnTo>
                    <a:pt x="26" y="14"/>
                  </a:lnTo>
                  <a:lnTo>
                    <a:pt x="26" y="16"/>
                  </a:lnTo>
                  <a:lnTo>
                    <a:pt x="26" y="18"/>
                  </a:lnTo>
                  <a:lnTo>
                    <a:pt x="26" y="20"/>
                  </a:lnTo>
                  <a:lnTo>
                    <a:pt x="24" y="22"/>
                  </a:lnTo>
                  <a:lnTo>
                    <a:pt x="20" y="22"/>
                  </a:lnTo>
                  <a:lnTo>
                    <a:pt x="10" y="18"/>
                  </a:lnTo>
                  <a:lnTo>
                    <a:pt x="4" y="18"/>
                  </a:lnTo>
                  <a:lnTo>
                    <a:pt x="0" y="22"/>
                  </a:lnTo>
                  <a:lnTo>
                    <a:pt x="6" y="26"/>
                  </a:lnTo>
                  <a:lnTo>
                    <a:pt x="6" y="26"/>
                  </a:lnTo>
                  <a:lnTo>
                    <a:pt x="10" y="26"/>
                  </a:lnTo>
                  <a:lnTo>
                    <a:pt x="14" y="26"/>
                  </a:lnTo>
                  <a:lnTo>
                    <a:pt x="16" y="26"/>
                  </a:lnTo>
                  <a:lnTo>
                    <a:pt x="20" y="28"/>
                  </a:lnTo>
                  <a:lnTo>
                    <a:pt x="20" y="30"/>
                  </a:lnTo>
                  <a:lnTo>
                    <a:pt x="22" y="32"/>
                  </a:lnTo>
                  <a:lnTo>
                    <a:pt x="26" y="34"/>
                  </a:lnTo>
                  <a:lnTo>
                    <a:pt x="30" y="36"/>
                  </a:lnTo>
                  <a:lnTo>
                    <a:pt x="34" y="36"/>
                  </a:lnTo>
                  <a:lnTo>
                    <a:pt x="36" y="36"/>
                  </a:lnTo>
                  <a:lnTo>
                    <a:pt x="40" y="36"/>
                  </a:lnTo>
                  <a:lnTo>
                    <a:pt x="42" y="36"/>
                  </a:lnTo>
                  <a:lnTo>
                    <a:pt x="42" y="34"/>
                  </a:lnTo>
                  <a:lnTo>
                    <a:pt x="42" y="30"/>
                  </a:lnTo>
                  <a:lnTo>
                    <a:pt x="40" y="30"/>
                  </a:lnTo>
                  <a:lnTo>
                    <a:pt x="40" y="28"/>
                  </a:lnTo>
                  <a:lnTo>
                    <a:pt x="38" y="24"/>
                  </a:lnTo>
                  <a:lnTo>
                    <a:pt x="38" y="22"/>
                  </a:lnTo>
                  <a:lnTo>
                    <a:pt x="38" y="18"/>
                  </a:lnTo>
                  <a:lnTo>
                    <a:pt x="40" y="18"/>
                  </a:lnTo>
                  <a:lnTo>
                    <a:pt x="42" y="16"/>
                  </a:lnTo>
                  <a:lnTo>
                    <a:pt x="44" y="14"/>
                  </a:lnTo>
                  <a:lnTo>
                    <a:pt x="44" y="12"/>
                  </a:lnTo>
                  <a:lnTo>
                    <a:pt x="44" y="8"/>
                  </a:lnTo>
                  <a:lnTo>
                    <a:pt x="42" y="4"/>
                  </a:lnTo>
                  <a:lnTo>
                    <a:pt x="28" y="2"/>
                  </a:lnTo>
                  <a:lnTo>
                    <a:pt x="20" y="0"/>
                  </a:lnTo>
                  <a:lnTo>
                    <a:pt x="1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59" name="Freeform 159"/>
            <p:cNvSpPr>
              <a:spLocks/>
            </p:cNvSpPr>
            <p:nvPr/>
          </p:nvSpPr>
          <p:spPr bwMode="gray">
            <a:xfrm>
              <a:off x="4369" y="2820"/>
              <a:ext cx="140" cy="54"/>
            </a:xfrm>
            <a:custGeom>
              <a:avLst/>
              <a:gdLst/>
              <a:ahLst/>
              <a:cxnLst>
                <a:cxn ang="0">
                  <a:pos x="18" y="2"/>
                </a:cxn>
                <a:cxn ang="0">
                  <a:pos x="16" y="2"/>
                </a:cxn>
                <a:cxn ang="0">
                  <a:pos x="14" y="4"/>
                </a:cxn>
                <a:cxn ang="0">
                  <a:pos x="10" y="6"/>
                </a:cxn>
                <a:cxn ang="0">
                  <a:pos x="6" y="8"/>
                </a:cxn>
                <a:cxn ang="0">
                  <a:pos x="2" y="10"/>
                </a:cxn>
                <a:cxn ang="0">
                  <a:pos x="0" y="14"/>
                </a:cxn>
                <a:cxn ang="0">
                  <a:pos x="0" y="18"/>
                </a:cxn>
                <a:cxn ang="0">
                  <a:pos x="0" y="18"/>
                </a:cxn>
                <a:cxn ang="0">
                  <a:pos x="2" y="20"/>
                </a:cxn>
                <a:cxn ang="0">
                  <a:pos x="4" y="22"/>
                </a:cxn>
                <a:cxn ang="0">
                  <a:pos x="8" y="22"/>
                </a:cxn>
                <a:cxn ang="0">
                  <a:pos x="12" y="22"/>
                </a:cxn>
                <a:cxn ang="0">
                  <a:pos x="16" y="20"/>
                </a:cxn>
                <a:cxn ang="0">
                  <a:pos x="20" y="18"/>
                </a:cxn>
                <a:cxn ang="0">
                  <a:pos x="24" y="16"/>
                </a:cxn>
                <a:cxn ang="0">
                  <a:pos x="28" y="16"/>
                </a:cxn>
                <a:cxn ang="0">
                  <a:pos x="32" y="16"/>
                </a:cxn>
                <a:cxn ang="0">
                  <a:pos x="34" y="18"/>
                </a:cxn>
                <a:cxn ang="0">
                  <a:pos x="36" y="18"/>
                </a:cxn>
                <a:cxn ang="0">
                  <a:pos x="40" y="20"/>
                </a:cxn>
                <a:cxn ang="0">
                  <a:pos x="44" y="22"/>
                </a:cxn>
                <a:cxn ang="0">
                  <a:pos x="48" y="22"/>
                </a:cxn>
                <a:cxn ang="0">
                  <a:pos x="50" y="24"/>
                </a:cxn>
                <a:cxn ang="0">
                  <a:pos x="52" y="24"/>
                </a:cxn>
                <a:cxn ang="0">
                  <a:pos x="68" y="32"/>
                </a:cxn>
                <a:cxn ang="0">
                  <a:pos x="68" y="32"/>
                </a:cxn>
                <a:cxn ang="0">
                  <a:pos x="70" y="34"/>
                </a:cxn>
                <a:cxn ang="0">
                  <a:pos x="74" y="36"/>
                </a:cxn>
                <a:cxn ang="0">
                  <a:pos x="80" y="40"/>
                </a:cxn>
                <a:cxn ang="0">
                  <a:pos x="88" y="40"/>
                </a:cxn>
                <a:cxn ang="0">
                  <a:pos x="98" y="42"/>
                </a:cxn>
                <a:cxn ang="0">
                  <a:pos x="98" y="46"/>
                </a:cxn>
                <a:cxn ang="0">
                  <a:pos x="90" y="50"/>
                </a:cxn>
                <a:cxn ang="0">
                  <a:pos x="92" y="54"/>
                </a:cxn>
                <a:cxn ang="0">
                  <a:pos x="94" y="54"/>
                </a:cxn>
                <a:cxn ang="0">
                  <a:pos x="96" y="54"/>
                </a:cxn>
                <a:cxn ang="0">
                  <a:pos x="102" y="54"/>
                </a:cxn>
                <a:cxn ang="0">
                  <a:pos x="108" y="54"/>
                </a:cxn>
                <a:cxn ang="0">
                  <a:pos x="114" y="54"/>
                </a:cxn>
                <a:cxn ang="0">
                  <a:pos x="120" y="54"/>
                </a:cxn>
                <a:cxn ang="0">
                  <a:pos x="122" y="54"/>
                </a:cxn>
                <a:cxn ang="0">
                  <a:pos x="138" y="52"/>
                </a:cxn>
                <a:cxn ang="0">
                  <a:pos x="138" y="52"/>
                </a:cxn>
                <a:cxn ang="0">
                  <a:pos x="138" y="50"/>
                </a:cxn>
                <a:cxn ang="0">
                  <a:pos x="140" y="48"/>
                </a:cxn>
                <a:cxn ang="0">
                  <a:pos x="140" y="46"/>
                </a:cxn>
                <a:cxn ang="0">
                  <a:pos x="138" y="42"/>
                </a:cxn>
                <a:cxn ang="0">
                  <a:pos x="120" y="34"/>
                </a:cxn>
                <a:cxn ang="0">
                  <a:pos x="116" y="30"/>
                </a:cxn>
                <a:cxn ang="0">
                  <a:pos x="86" y="22"/>
                </a:cxn>
                <a:cxn ang="0">
                  <a:pos x="76" y="20"/>
                </a:cxn>
                <a:cxn ang="0">
                  <a:pos x="74" y="20"/>
                </a:cxn>
                <a:cxn ang="0">
                  <a:pos x="70" y="16"/>
                </a:cxn>
                <a:cxn ang="0">
                  <a:pos x="66" y="14"/>
                </a:cxn>
                <a:cxn ang="0">
                  <a:pos x="58" y="8"/>
                </a:cxn>
                <a:cxn ang="0">
                  <a:pos x="32" y="0"/>
                </a:cxn>
                <a:cxn ang="0">
                  <a:pos x="18" y="2"/>
                </a:cxn>
              </a:cxnLst>
              <a:rect l="0" t="0" r="r" b="b"/>
              <a:pathLst>
                <a:path w="140" h="54">
                  <a:moveTo>
                    <a:pt x="18" y="2"/>
                  </a:moveTo>
                  <a:lnTo>
                    <a:pt x="16" y="2"/>
                  </a:lnTo>
                  <a:lnTo>
                    <a:pt x="14" y="4"/>
                  </a:lnTo>
                  <a:lnTo>
                    <a:pt x="10" y="6"/>
                  </a:lnTo>
                  <a:lnTo>
                    <a:pt x="6" y="8"/>
                  </a:lnTo>
                  <a:lnTo>
                    <a:pt x="2" y="10"/>
                  </a:lnTo>
                  <a:lnTo>
                    <a:pt x="0" y="14"/>
                  </a:lnTo>
                  <a:lnTo>
                    <a:pt x="0" y="18"/>
                  </a:lnTo>
                  <a:lnTo>
                    <a:pt x="0" y="18"/>
                  </a:lnTo>
                  <a:lnTo>
                    <a:pt x="2" y="20"/>
                  </a:lnTo>
                  <a:lnTo>
                    <a:pt x="4" y="22"/>
                  </a:lnTo>
                  <a:lnTo>
                    <a:pt x="8" y="22"/>
                  </a:lnTo>
                  <a:lnTo>
                    <a:pt x="12" y="22"/>
                  </a:lnTo>
                  <a:lnTo>
                    <a:pt x="16" y="20"/>
                  </a:lnTo>
                  <a:lnTo>
                    <a:pt x="20" y="18"/>
                  </a:lnTo>
                  <a:lnTo>
                    <a:pt x="24" y="16"/>
                  </a:lnTo>
                  <a:lnTo>
                    <a:pt x="28" y="16"/>
                  </a:lnTo>
                  <a:lnTo>
                    <a:pt x="32" y="16"/>
                  </a:lnTo>
                  <a:lnTo>
                    <a:pt x="34" y="18"/>
                  </a:lnTo>
                  <a:lnTo>
                    <a:pt x="36" y="18"/>
                  </a:lnTo>
                  <a:lnTo>
                    <a:pt x="40" y="20"/>
                  </a:lnTo>
                  <a:lnTo>
                    <a:pt x="44" y="22"/>
                  </a:lnTo>
                  <a:lnTo>
                    <a:pt x="48" y="22"/>
                  </a:lnTo>
                  <a:lnTo>
                    <a:pt x="50" y="24"/>
                  </a:lnTo>
                  <a:lnTo>
                    <a:pt x="52" y="24"/>
                  </a:lnTo>
                  <a:lnTo>
                    <a:pt x="68" y="32"/>
                  </a:lnTo>
                  <a:lnTo>
                    <a:pt x="68" y="32"/>
                  </a:lnTo>
                  <a:lnTo>
                    <a:pt x="70" y="34"/>
                  </a:lnTo>
                  <a:lnTo>
                    <a:pt x="74" y="36"/>
                  </a:lnTo>
                  <a:lnTo>
                    <a:pt x="80" y="40"/>
                  </a:lnTo>
                  <a:lnTo>
                    <a:pt x="88" y="40"/>
                  </a:lnTo>
                  <a:lnTo>
                    <a:pt x="98" y="42"/>
                  </a:lnTo>
                  <a:lnTo>
                    <a:pt x="98" y="46"/>
                  </a:lnTo>
                  <a:lnTo>
                    <a:pt x="90" y="50"/>
                  </a:lnTo>
                  <a:lnTo>
                    <a:pt x="92" y="54"/>
                  </a:lnTo>
                  <a:lnTo>
                    <a:pt x="94" y="54"/>
                  </a:lnTo>
                  <a:lnTo>
                    <a:pt x="96" y="54"/>
                  </a:lnTo>
                  <a:lnTo>
                    <a:pt x="102" y="54"/>
                  </a:lnTo>
                  <a:lnTo>
                    <a:pt x="108" y="54"/>
                  </a:lnTo>
                  <a:lnTo>
                    <a:pt x="114" y="54"/>
                  </a:lnTo>
                  <a:lnTo>
                    <a:pt x="120" y="54"/>
                  </a:lnTo>
                  <a:lnTo>
                    <a:pt x="122" y="54"/>
                  </a:lnTo>
                  <a:lnTo>
                    <a:pt x="138" y="52"/>
                  </a:lnTo>
                  <a:lnTo>
                    <a:pt x="138" y="52"/>
                  </a:lnTo>
                  <a:lnTo>
                    <a:pt x="138" y="50"/>
                  </a:lnTo>
                  <a:lnTo>
                    <a:pt x="140" y="48"/>
                  </a:lnTo>
                  <a:lnTo>
                    <a:pt x="140" y="46"/>
                  </a:lnTo>
                  <a:lnTo>
                    <a:pt x="138" y="42"/>
                  </a:lnTo>
                  <a:lnTo>
                    <a:pt x="120" y="34"/>
                  </a:lnTo>
                  <a:lnTo>
                    <a:pt x="116" y="30"/>
                  </a:lnTo>
                  <a:lnTo>
                    <a:pt x="86" y="22"/>
                  </a:lnTo>
                  <a:lnTo>
                    <a:pt x="76" y="20"/>
                  </a:lnTo>
                  <a:lnTo>
                    <a:pt x="74" y="20"/>
                  </a:lnTo>
                  <a:lnTo>
                    <a:pt x="70" y="16"/>
                  </a:lnTo>
                  <a:lnTo>
                    <a:pt x="66" y="14"/>
                  </a:lnTo>
                  <a:lnTo>
                    <a:pt x="58" y="8"/>
                  </a:lnTo>
                  <a:lnTo>
                    <a:pt x="32" y="0"/>
                  </a:lnTo>
                  <a:lnTo>
                    <a:pt x="18"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0" name="Freeform 160"/>
            <p:cNvSpPr>
              <a:spLocks/>
            </p:cNvSpPr>
            <p:nvPr/>
          </p:nvSpPr>
          <p:spPr bwMode="gray">
            <a:xfrm>
              <a:off x="4605" y="1462"/>
              <a:ext cx="440" cy="658"/>
            </a:xfrm>
            <a:custGeom>
              <a:avLst/>
              <a:gdLst/>
              <a:ahLst/>
              <a:cxnLst>
                <a:cxn ang="0">
                  <a:pos x="96" y="110"/>
                </a:cxn>
                <a:cxn ang="0">
                  <a:pos x="70" y="128"/>
                </a:cxn>
                <a:cxn ang="0">
                  <a:pos x="50" y="154"/>
                </a:cxn>
                <a:cxn ang="0">
                  <a:pos x="66" y="176"/>
                </a:cxn>
                <a:cxn ang="0">
                  <a:pos x="54" y="202"/>
                </a:cxn>
                <a:cxn ang="0">
                  <a:pos x="22" y="214"/>
                </a:cxn>
                <a:cxn ang="0">
                  <a:pos x="2" y="226"/>
                </a:cxn>
                <a:cxn ang="0">
                  <a:pos x="26" y="256"/>
                </a:cxn>
                <a:cxn ang="0">
                  <a:pos x="52" y="258"/>
                </a:cxn>
                <a:cxn ang="0">
                  <a:pos x="38" y="272"/>
                </a:cxn>
                <a:cxn ang="0">
                  <a:pos x="20" y="274"/>
                </a:cxn>
                <a:cxn ang="0">
                  <a:pos x="24" y="296"/>
                </a:cxn>
                <a:cxn ang="0">
                  <a:pos x="46" y="318"/>
                </a:cxn>
                <a:cxn ang="0">
                  <a:pos x="94" y="304"/>
                </a:cxn>
                <a:cxn ang="0">
                  <a:pos x="120" y="314"/>
                </a:cxn>
                <a:cxn ang="0">
                  <a:pos x="142" y="378"/>
                </a:cxn>
                <a:cxn ang="0">
                  <a:pos x="144" y="410"/>
                </a:cxn>
                <a:cxn ang="0">
                  <a:pos x="142" y="428"/>
                </a:cxn>
                <a:cxn ang="0">
                  <a:pos x="148" y="434"/>
                </a:cxn>
                <a:cxn ang="0">
                  <a:pos x="166" y="448"/>
                </a:cxn>
                <a:cxn ang="0">
                  <a:pos x="162" y="456"/>
                </a:cxn>
                <a:cxn ang="0">
                  <a:pos x="166" y="470"/>
                </a:cxn>
                <a:cxn ang="0">
                  <a:pos x="160" y="502"/>
                </a:cxn>
                <a:cxn ang="0">
                  <a:pos x="150" y="532"/>
                </a:cxn>
                <a:cxn ang="0">
                  <a:pos x="166" y="598"/>
                </a:cxn>
                <a:cxn ang="0">
                  <a:pos x="194" y="646"/>
                </a:cxn>
                <a:cxn ang="0">
                  <a:pos x="214" y="648"/>
                </a:cxn>
                <a:cxn ang="0">
                  <a:pos x="234" y="652"/>
                </a:cxn>
                <a:cxn ang="0">
                  <a:pos x="242" y="610"/>
                </a:cxn>
                <a:cxn ang="0">
                  <a:pos x="258" y="564"/>
                </a:cxn>
                <a:cxn ang="0">
                  <a:pos x="282" y="556"/>
                </a:cxn>
                <a:cxn ang="0">
                  <a:pos x="328" y="510"/>
                </a:cxn>
                <a:cxn ang="0">
                  <a:pos x="348" y="500"/>
                </a:cxn>
                <a:cxn ang="0">
                  <a:pos x="372" y="486"/>
                </a:cxn>
                <a:cxn ang="0">
                  <a:pos x="378" y="464"/>
                </a:cxn>
                <a:cxn ang="0">
                  <a:pos x="340" y="474"/>
                </a:cxn>
                <a:cxn ang="0">
                  <a:pos x="344" y="468"/>
                </a:cxn>
                <a:cxn ang="0">
                  <a:pos x="360" y="438"/>
                </a:cxn>
                <a:cxn ang="0">
                  <a:pos x="370" y="436"/>
                </a:cxn>
                <a:cxn ang="0">
                  <a:pos x="390" y="426"/>
                </a:cxn>
                <a:cxn ang="0">
                  <a:pos x="384" y="392"/>
                </a:cxn>
                <a:cxn ang="0">
                  <a:pos x="402" y="374"/>
                </a:cxn>
                <a:cxn ang="0">
                  <a:pos x="414" y="322"/>
                </a:cxn>
                <a:cxn ang="0">
                  <a:pos x="382" y="310"/>
                </a:cxn>
                <a:cxn ang="0">
                  <a:pos x="380" y="270"/>
                </a:cxn>
                <a:cxn ang="0">
                  <a:pos x="380" y="210"/>
                </a:cxn>
                <a:cxn ang="0">
                  <a:pos x="396" y="174"/>
                </a:cxn>
                <a:cxn ang="0">
                  <a:pos x="414" y="140"/>
                </a:cxn>
                <a:cxn ang="0">
                  <a:pos x="410" y="130"/>
                </a:cxn>
                <a:cxn ang="0">
                  <a:pos x="436" y="86"/>
                </a:cxn>
                <a:cxn ang="0">
                  <a:pos x="408" y="74"/>
                </a:cxn>
                <a:cxn ang="0">
                  <a:pos x="398" y="108"/>
                </a:cxn>
                <a:cxn ang="0">
                  <a:pos x="398" y="66"/>
                </a:cxn>
                <a:cxn ang="0">
                  <a:pos x="368" y="78"/>
                </a:cxn>
                <a:cxn ang="0">
                  <a:pos x="364" y="60"/>
                </a:cxn>
                <a:cxn ang="0">
                  <a:pos x="332" y="62"/>
                </a:cxn>
                <a:cxn ang="0">
                  <a:pos x="368" y="44"/>
                </a:cxn>
                <a:cxn ang="0">
                  <a:pos x="338" y="18"/>
                </a:cxn>
                <a:cxn ang="0">
                  <a:pos x="288" y="38"/>
                </a:cxn>
                <a:cxn ang="0">
                  <a:pos x="318" y="4"/>
                </a:cxn>
                <a:cxn ang="0">
                  <a:pos x="224" y="42"/>
                </a:cxn>
                <a:cxn ang="0">
                  <a:pos x="164" y="66"/>
                </a:cxn>
              </a:cxnLst>
              <a:rect l="0" t="0" r="r" b="b"/>
              <a:pathLst>
                <a:path w="440" h="658">
                  <a:moveTo>
                    <a:pt x="104" y="78"/>
                  </a:moveTo>
                  <a:lnTo>
                    <a:pt x="102" y="78"/>
                  </a:lnTo>
                  <a:lnTo>
                    <a:pt x="102" y="80"/>
                  </a:lnTo>
                  <a:lnTo>
                    <a:pt x="98" y="82"/>
                  </a:lnTo>
                  <a:lnTo>
                    <a:pt x="96" y="86"/>
                  </a:lnTo>
                  <a:lnTo>
                    <a:pt x="96" y="88"/>
                  </a:lnTo>
                  <a:lnTo>
                    <a:pt x="94" y="92"/>
                  </a:lnTo>
                  <a:lnTo>
                    <a:pt x="96" y="94"/>
                  </a:lnTo>
                  <a:lnTo>
                    <a:pt x="96" y="96"/>
                  </a:lnTo>
                  <a:lnTo>
                    <a:pt x="96" y="102"/>
                  </a:lnTo>
                  <a:lnTo>
                    <a:pt x="96" y="110"/>
                  </a:lnTo>
                  <a:lnTo>
                    <a:pt x="96" y="110"/>
                  </a:lnTo>
                  <a:lnTo>
                    <a:pt x="96" y="112"/>
                  </a:lnTo>
                  <a:lnTo>
                    <a:pt x="96" y="116"/>
                  </a:lnTo>
                  <a:lnTo>
                    <a:pt x="96" y="118"/>
                  </a:lnTo>
                  <a:lnTo>
                    <a:pt x="94" y="122"/>
                  </a:lnTo>
                  <a:lnTo>
                    <a:pt x="90" y="122"/>
                  </a:lnTo>
                  <a:lnTo>
                    <a:pt x="76" y="122"/>
                  </a:lnTo>
                  <a:lnTo>
                    <a:pt x="74" y="122"/>
                  </a:lnTo>
                  <a:lnTo>
                    <a:pt x="74" y="124"/>
                  </a:lnTo>
                  <a:lnTo>
                    <a:pt x="72" y="126"/>
                  </a:lnTo>
                  <a:lnTo>
                    <a:pt x="70" y="128"/>
                  </a:lnTo>
                  <a:lnTo>
                    <a:pt x="68" y="128"/>
                  </a:lnTo>
                  <a:lnTo>
                    <a:pt x="56" y="130"/>
                  </a:lnTo>
                  <a:lnTo>
                    <a:pt x="56" y="132"/>
                  </a:lnTo>
                  <a:lnTo>
                    <a:pt x="56" y="134"/>
                  </a:lnTo>
                  <a:lnTo>
                    <a:pt x="56" y="138"/>
                  </a:lnTo>
                  <a:lnTo>
                    <a:pt x="52" y="142"/>
                  </a:lnTo>
                  <a:lnTo>
                    <a:pt x="52" y="142"/>
                  </a:lnTo>
                  <a:lnTo>
                    <a:pt x="50" y="144"/>
                  </a:lnTo>
                  <a:lnTo>
                    <a:pt x="48" y="146"/>
                  </a:lnTo>
                  <a:lnTo>
                    <a:pt x="48" y="150"/>
                  </a:lnTo>
                  <a:lnTo>
                    <a:pt x="50" y="154"/>
                  </a:lnTo>
                  <a:lnTo>
                    <a:pt x="50" y="154"/>
                  </a:lnTo>
                  <a:lnTo>
                    <a:pt x="54" y="156"/>
                  </a:lnTo>
                  <a:lnTo>
                    <a:pt x="58" y="156"/>
                  </a:lnTo>
                  <a:lnTo>
                    <a:pt x="62" y="158"/>
                  </a:lnTo>
                  <a:lnTo>
                    <a:pt x="68" y="158"/>
                  </a:lnTo>
                  <a:lnTo>
                    <a:pt x="68" y="160"/>
                  </a:lnTo>
                  <a:lnTo>
                    <a:pt x="68" y="162"/>
                  </a:lnTo>
                  <a:lnTo>
                    <a:pt x="68" y="166"/>
                  </a:lnTo>
                  <a:lnTo>
                    <a:pt x="68" y="168"/>
                  </a:lnTo>
                  <a:lnTo>
                    <a:pt x="66" y="172"/>
                  </a:lnTo>
                  <a:lnTo>
                    <a:pt x="66" y="176"/>
                  </a:lnTo>
                  <a:lnTo>
                    <a:pt x="68" y="180"/>
                  </a:lnTo>
                  <a:lnTo>
                    <a:pt x="68" y="182"/>
                  </a:lnTo>
                  <a:lnTo>
                    <a:pt x="68" y="186"/>
                  </a:lnTo>
                  <a:lnTo>
                    <a:pt x="68" y="190"/>
                  </a:lnTo>
                  <a:lnTo>
                    <a:pt x="66" y="192"/>
                  </a:lnTo>
                  <a:lnTo>
                    <a:pt x="64" y="194"/>
                  </a:lnTo>
                  <a:lnTo>
                    <a:pt x="62" y="194"/>
                  </a:lnTo>
                  <a:lnTo>
                    <a:pt x="58" y="194"/>
                  </a:lnTo>
                  <a:lnTo>
                    <a:pt x="56" y="196"/>
                  </a:lnTo>
                  <a:lnTo>
                    <a:pt x="56" y="200"/>
                  </a:lnTo>
                  <a:lnTo>
                    <a:pt x="54" y="202"/>
                  </a:lnTo>
                  <a:lnTo>
                    <a:pt x="54" y="202"/>
                  </a:lnTo>
                  <a:lnTo>
                    <a:pt x="52" y="202"/>
                  </a:lnTo>
                  <a:lnTo>
                    <a:pt x="48" y="202"/>
                  </a:lnTo>
                  <a:lnTo>
                    <a:pt x="46" y="202"/>
                  </a:lnTo>
                  <a:lnTo>
                    <a:pt x="44" y="202"/>
                  </a:lnTo>
                  <a:lnTo>
                    <a:pt x="42" y="204"/>
                  </a:lnTo>
                  <a:lnTo>
                    <a:pt x="42" y="206"/>
                  </a:lnTo>
                  <a:lnTo>
                    <a:pt x="38" y="208"/>
                  </a:lnTo>
                  <a:lnTo>
                    <a:pt x="32" y="212"/>
                  </a:lnTo>
                  <a:lnTo>
                    <a:pt x="28" y="214"/>
                  </a:lnTo>
                  <a:lnTo>
                    <a:pt x="22" y="214"/>
                  </a:lnTo>
                  <a:lnTo>
                    <a:pt x="22" y="214"/>
                  </a:lnTo>
                  <a:lnTo>
                    <a:pt x="20" y="214"/>
                  </a:lnTo>
                  <a:lnTo>
                    <a:pt x="16" y="214"/>
                  </a:lnTo>
                  <a:lnTo>
                    <a:pt x="14" y="216"/>
                  </a:lnTo>
                  <a:lnTo>
                    <a:pt x="10" y="218"/>
                  </a:lnTo>
                  <a:lnTo>
                    <a:pt x="10" y="220"/>
                  </a:lnTo>
                  <a:lnTo>
                    <a:pt x="8" y="222"/>
                  </a:lnTo>
                  <a:lnTo>
                    <a:pt x="6" y="222"/>
                  </a:lnTo>
                  <a:lnTo>
                    <a:pt x="6" y="224"/>
                  </a:lnTo>
                  <a:lnTo>
                    <a:pt x="4" y="224"/>
                  </a:lnTo>
                  <a:lnTo>
                    <a:pt x="2" y="226"/>
                  </a:lnTo>
                  <a:lnTo>
                    <a:pt x="0" y="230"/>
                  </a:lnTo>
                  <a:lnTo>
                    <a:pt x="2" y="234"/>
                  </a:lnTo>
                  <a:lnTo>
                    <a:pt x="4" y="238"/>
                  </a:lnTo>
                  <a:lnTo>
                    <a:pt x="6" y="240"/>
                  </a:lnTo>
                  <a:lnTo>
                    <a:pt x="10" y="240"/>
                  </a:lnTo>
                  <a:lnTo>
                    <a:pt x="18" y="246"/>
                  </a:lnTo>
                  <a:lnTo>
                    <a:pt x="20" y="248"/>
                  </a:lnTo>
                  <a:lnTo>
                    <a:pt x="22" y="250"/>
                  </a:lnTo>
                  <a:lnTo>
                    <a:pt x="24" y="252"/>
                  </a:lnTo>
                  <a:lnTo>
                    <a:pt x="24" y="254"/>
                  </a:lnTo>
                  <a:lnTo>
                    <a:pt x="26" y="256"/>
                  </a:lnTo>
                  <a:lnTo>
                    <a:pt x="30" y="256"/>
                  </a:lnTo>
                  <a:lnTo>
                    <a:pt x="34" y="256"/>
                  </a:lnTo>
                  <a:lnTo>
                    <a:pt x="40" y="256"/>
                  </a:lnTo>
                  <a:lnTo>
                    <a:pt x="40" y="254"/>
                  </a:lnTo>
                  <a:lnTo>
                    <a:pt x="40" y="252"/>
                  </a:lnTo>
                  <a:lnTo>
                    <a:pt x="42" y="252"/>
                  </a:lnTo>
                  <a:lnTo>
                    <a:pt x="44" y="250"/>
                  </a:lnTo>
                  <a:lnTo>
                    <a:pt x="46" y="252"/>
                  </a:lnTo>
                  <a:lnTo>
                    <a:pt x="48" y="254"/>
                  </a:lnTo>
                  <a:lnTo>
                    <a:pt x="50" y="256"/>
                  </a:lnTo>
                  <a:lnTo>
                    <a:pt x="52" y="258"/>
                  </a:lnTo>
                  <a:lnTo>
                    <a:pt x="52" y="260"/>
                  </a:lnTo>
                  <a:lnTo>
                    <a:pt x="48" y="262"/>
                  </a:lnTo>
                  <a:lnTo>
                    <a:pt x="44" y="264"/>
                  </a:lnTo>
                  <a:lnTo>
                    <a:pt x="42" y="266"/>
                  </a:lnTo>
                  <a:lnTo>
                    <a:pt x="42" y="268"/>
                  </a:lnTo>
                  <a:lnTo>
                    <a:pt x="44" y="270"/>
                  </a:lnTo>
                  <a:lnTo>
                    <a:pt x="44" y="272"/>
                  </a:lnTo>
                  <a:lnTo>
                    <a:pt x="44" y="274"/>
                  </a:lnTo>
                  <a:lnTo>
                    <a:pt x="44" y="274"/>
                  </a:lnTo>
                  <a:lnTo>
                    <a:pt x="42" y="274"/>
                  </a:lnTo>
                  <a:lnTo>
                    <a:pt x="38" y="272"/>
                  </a:lnTo>
                  <a:lnTo>
                    <a:pt x="36" y="270"/>
                  </a:lnTo>
                  <a:lnTo>
                    <a:pt x="32" y="268"/>
                  </a:lnTo>
                  <a:lnTo>
                    <a:pt x="32" y="268"/>
                  </a:lnTo>
                  <a:lnTo>
                    <a:pt x="32" y="270"/>
                  </a:lnTo>
                  <a:lnTo>
                    <a:pt x="30" y="272"/>
                  </a:lnTo>
                  <a:lnTo>
                    <a:pt x="30" y="276"/>
                  </a:lnTo>
                  <a:lnTo>
                    <a:pt x="30" y="278"/>
                  </a:lnTo>
                  <a:lnTo>
                    <a:pt x="28" y="278"/>
                  </a:lnTo>
                  <a:lnTo>
                    <a:pt x="26" y="278"/>
                  </a:lnTo>
                  <a:lnTo>
                    <a:pt x="24" y="276"/>
                  </a:lnTo>
                  <a:lnTo>
                    <a:pt x="20" y="274"/>
                  </a:lnTo>
                  <a:lnTo>
                    <a:pt x="18" y="272"/>
                  </a:lnTo>
                  <a:lnTo>
                    <a:pt x="16" y="274"/>
                  </a:lnTo>
                  <a:lnTo>
                    <a:pt x="12" y="276"/>
                  </a:lnTo>
                  <a:lnTo>
                    <a:pt x="10" y="278"/>
                  </a:lnTo>
                  <a:lnTo>
                    <a:pt x="8" y="280"/>
                  </a:lnTo>
                  <a:lnTo>
                    <a:pt x="10" y="282"/>
                  </a:lnTo>
                  <a:lnTo>
                    <a:pt x="12" y="286"/>
                  </a:lnTo>
                  <a:lnTo>
                    <a:pt x="14" y="290"/>
                  </a:lnTo>
                  <a:lnTo>
                    <a:pt x="18" y="292"/>
                  </a:lnTo>
                  <a:lnTo>
                    <a:pt x="22" y="294"/>
                  </a:lnTo>
                  <a:lnTo>
                    <a:pt x="24" y="296"/>
                  </a:lnTo>
                  <a:lnTo>
                    <a:pt x="26" y="296"/>
                  </a:lnTo>
                  <a:lnTo>
                    <a:pt x="26" y="304"/>
                  </a:lnTo>
                  <a:lnTo>
                    <a:pt x="28" y="304"/>
                  </a:lnTo>
                  <a:lnTo>
                    <a:pt x="30" y="304"/>
                  </a:lnTo>
                  <a:lnTo>
                    <a:pt x="34" y="306"/>
                  </a:lnTo>
                  <a:lnTo>
                    <a:pt x="38" y="308"/>
                  </a:lnTo>
                  <a:lnTo>
                    <a:pt x="40" y="310"/>
                  </a:lnTo>
                  <a:lnTo>
                    <a:pt x="42" y="312"/>
                  </a:lnTo>
                  <a:lnTo>
                    <a:pt x="44" y="314"/>
                  </a:lnTo>
                  <a:lnTo>
                    <a:pt x="44" y="316"/>
                  </a:lnTo>
                  <a:lnTo>
                    <a:pt x="46" y="318"/>
                  </a:lnTo>
                  <a:lnTo>
                    <a:pt x="48" y="318"/>
                  </a:lnTo>
                  <a:lnTo>
                    <a:pt x="50" y="318"/>
                  </a:lnTo>
                  <a:lnTo>
                    <a:pt x="54" y="318"/>
                  </a:lnTo>
                  <a:lnTo>
                    <a:pt x="58" y="316"/>
                  </a:lnTo>
                  <a:lnTo>
                    <a:pt x="66" y="312"/>
                  </a:lnTo>
                  <a:lnTo>
                    <a:pt x="70" y="308"/>
                  </a:lnTo>
                  <a:lnTo>
                    <a:pt x="74" y="306"/>
                  </a:lnTo>
                  <a:lnTo>
                    <a:pt x="78" y="304"/>
                  </a:lnTo>
                  <a:lnTo>
                    <a:pt x="82" y="304"/>
                  </a:lnTo>
                  <a:lnTo>
                    <a:pt x="88" y="304"/>
                  </a:lnTo>
                  <a:lnTo>
                    <a:pt x="94" y="304"/>
                  </a:lnTo>
                  <a:lnTo>
                    <a:pt x="98" y="302"/>
                  </a:lnTo>
                  <a:lnTo>
                    <a:pt x="104" y="302"/>
                  </a:lnTo>
                  <a:lnTo>
                    <a:pt x="108" y="302"/>
                  </a:lnTo>
                  <a:lnTo>
                    <a:pt x="108" y="302"/>
                  </a:lnTo>
                  <a:lnTo>
                    <a:pt x="110" y="302"/>
                  </a:lnTo>
                  <a:lnTo>
                    <a:pt x="112" y="304"/>
                  </a:lnTo>
                  <a:lnTo>
                    <a:pt x="114" y="306"/>
                  </a:lnTo>
                  <a:lnTo>
                    <a:pt x="116" y="310"/>
                  </a:lnTo>
                  <a:lnTo>
                    <a:pt x="118" y="314"/>
                  </a:lnTo>
                  <a:lnTo>
                    <a:pt x="118" y="314"/>
                  </a:lnTo>
                  <a:lnTo>
                    <a:pt x="120" y="314"/>
                  </a:lnTo>
                  <a:lnTo>
                    <a:pt x="124" y="316"/>
                  </a:lnTo>
                  <a:lnTo>
                    <a:pt x="126" y="318"/>
                  </a:lnTo>
                  <a:lnTo>
                    <a:pt x="128" y="324"/>
                  </a:lnTo>
                  <a:lnTo>
                    <a:pt x="132" y="330"/>
                  </a:lnTo>
                  <a:lnTo>
                    <a:pt x="132" y="348"/>
                  </a:lnTo>
                  <a:lnTo>
                    <a:pt x="132" y="350"/>
                  </a:lnTo>
                  <a:lnTo>
                    <a:pt x="134" y="352"/>
                  </a:lnTo>
                  <a:lnTo>
                    <a:pt x="136" y="358"/>
                  </a:lnTo>
                  <a:lnTo>
                    <a:pt x="138" y="364"/>
                  </a:lnTo>
                  <a:lnTo>
                    <a:pt x="140" y="370"/>
                  </a:lnTo>
                  <a:lnTo>
                    <a:pt x="142" y="378"/>
                  </a:lnTo>
                  <a:lnTo>
                    <a:pt x="140" y="384"/>
                  </a:lnTo>
                  <a:lnTo>
                    <a:pt x="140" y="390"/>
                  </a:lnTo>
                  <a:lnTo>
                    <a:pt x="142" y="394"/>
                  </a:lnTo>
                  <a:lnTo>
                    <a:pt x="144" y="398"/>
                  </a:lnTo>
                  <a:lnTo>
                    <a:pt x="148" y="402"/>
                  </a:lnTo>
                  <a:lnTo>
                    <a:pt x="148" y="404"/>
                  </a:lnTo>
                  <a:lnTo>
                    <a:pt x="148" y="406"/>
                  </a:lnTo>
                  <a:lnTo>
                    <a:pt x="146" y="408"/>
                  </a:lnTo>
                  <a:lnTo>
                    <a:pt x="146" y="410"/>
                  </a:lnTo>
                  <a:lnTo>
                    <a:pt x="144" y="410"/>
                  </a:lnTo>
                  <a:lnTo>
                    <a:pt x="144" y="410"/>
                  </a:lnTo>
                  <a:lnTo>
                    <a:pt x="142" y="410"/>
                  </a:lnTo>
                  <a:lnTo>
                    <a:pt x="140" y="410"/>
                  </a:lnTo>
                  <a:lnTo>
                    <a:pt x="140" y="410"/>
                  </a:lnTo>
                  <a:lnTo>
                    <a:pt x="138" y="412"/>
                  </a:lnTo>
                  <a:lnTo>
                    <a:pt x="138" y="416"/>
                  </a:lnTo>
                  <a:lnTo>
                    <a:pt x="140" y="418"/>
                  </a:lnTo>
                  <a:lnTo>
                    <a:pt x="142" y="420"/>
                  </a:lnTo>
                  <a:lnTo>
                    <a:pt x="144" y="422"/>
                  </a:lnTo>
                  <a:lnTo>
                    <a:pt x="144" y="424"/>
                  </a:lnTo>
                  <a:lnTo>
                    <a:pt x="144" y="426"/>
                  </a:lnTo>
                  <a:lnTo>
                    <a:pt x="142" y="428"/>
                  </a:lnTo>
                  <a:lnTo>
                    <a:pt x="138" y="430"/>
                  </a:lnTo>
                  <a:lnTo>
                    <a:pt x="136" y="434"/>
                  </a:lnTo>
                  <a:lnTo>
                    <a:pt x="134" y="436"/>
                  </a:lnTo>
                  <a:lnTo>
                    <a:pt x="132" y="438"/>
                  </a:lnTo>
                  <a:lnTo>
                    <a:pt x="132" y="440"/>
                  </a:lnTo>
                  <a:lnTo>
                    <a:pt x="134" y="440"/>
                  </a:lnTo>
                  <a:lnTo>
                    <a:pt x="138" y="440"/>
                  </a:lnTo>
                  <a:lnTo>
                    <a:pt x="142" y="440"/>
                  </a:lnTo>
                  <a:lnTo>
                    <a:pt x="146" y="438"/>
                  </a:lnTo>
                  <a:lnTo>
                    <a:pt x="146" y="436"/>
                  </a:lnTo>
                  <a:lnTo>
                    <a:pt x="148" y="434"/>
                  </a:lnTo>
                  <a:lnTo>
                    <a:pt x="150" y="430"/>
                  </a:lnTo>
                  <a:lnTo>
                    <a:pt x="152" y="426"/>
                  </a:lnTo>
                  <a:lnTo>
                    <a:pt x="154" y="424"/>
                  </a:lnTo>
                  <a:lnTo>
                    <a:pt x="156" y="424"/>
                  </a:lnTo>
                  <a:lnTo>
                    <a:pt x="158" y="426"/>
                  </a:lnTo>
                  <a:lnTo>
                    <a:pt x="160" y="430"/>
                  </a:lnTo>
                  <a:lnTo>
                    <a:pt x="162" y="434"/>
                  </a:lnTo>
                  <a:lnTo>
                    <a:pt x="162" y="438"/>
                  </a:lnTo>
                  <a:lnTo>
                    <a:pt x="164" y="442"/>
                  </a:lnTo>
                  <a:lnTo>
                    <a:pt x="164" y="446"/>
                  </a:lnTo>
                  <a:lnTo>
                    <a:pt x="166" y="448"/>
                  </a:lnTo>
                  <a:lnTo>
                    <a:pt x="168" y="450"/>
                  </a:lnTo>
                  <a:lnTo>
                    <a:pt x="172" y="450"/>
                  </a:lnTo>
                  <a:lnTo>
                    <a:pt x="176" y="452"/>
                  </a:lnTo>
                  <a:lnTo>
                    <a:pt x="178" y="456"/>
                  </a:lnTo>
                  <a:lnTo>
                    <a:pt x="178" y="460"/>
                  </a:lnTo>
                  <a:lnTo>
                    <a:pt x="178" y="464"/>
                  </a:lnTo>
                  <a:lnTo>
                    <a:pt x="178" y="464"/>
                  </a:lnTo>
                  <a:lnTo>
                    <a:pt x="174" y="464"/>
                  </a:lnTo>
                  <a:lnTo>
                    <a:pt x="170" y="462"/>
                  </a:lnTo>
                  <a:lnTo>
                    <a:pt x="166" y="458"/>
                  </a:lnTo>
                  <a:lnTo>
                    <a:pt x="162" y="456"/>
                  </a:lnTo>
                  <a:lnTo>
                    <a:pt x="156" y="454"/>
                  </a:lnTo>
                  <a:lnTo>
                    <a:pt x="152" y="454"/>
                  </a:lnTo>
                  <a:lnTo>
                    <a:pt x="148" y="454"/>
                  </a:lnTo>
                  <a:lnTo>
                    <a:pt x="148" y="456"/>
                  </a:lnTo>
                  <a:lnTo>
                    <a:pt x="148" y="456"/>
                  </a:lnTo>
                  <a:lnTo>
                    <a:pt x="148" y="458"/>
                  </a:lnTo>
                  <a:lnTo>
                    <a:pt x="150" y="460"/>
                  </a:lnTo>
                  <a:lnTo>
                    <a:pt x="152" y="464"/>
                  </a:lnTo>
                  <a:lnTo>
                    <a:pt x="156" y="466"/>
                  </a:lnTo>
                  <a:lnTo>
                    <a:pt x="162" y="468"/>
                  </a:lnTo>
                  <a:lnTo>
                    <a:pt x="166" y="470"/>
                  </a:lnTo>
                  <a:lnTo>
                    <a:pt x="170" y="470"/>
                  </a:lnTo>
                  <a:lnTo>
                    <a:pt x="172" y="472"/>
                  </a:lnTo>
                  <a:lnTo>
                    <a:pt x="174" y="474"/>
                  </a:lnTo>
                  <a:lnTo>
                    <a:pt x="176" y="476"/>
                  </a:lnTo>
                  <a:lnTo>
                    <a:pt x="176" y="480"/>
                  </a:lnTo>
                  <a:lnTo>
                    <a:pt x="176" y="484"/>
                  </a:lnTo>
                  <a:lnTo>
                    <a:pt x="172" y="490"/>
                  </a:lnTo>
                  <a:lnTo>
                    <a:pt x="168" y="494"/>
                  </a:lnTo>
                  <a:lnTo>
                    <a:pt x="166" y="498"/>
                  </a:lnTo>
                  <a:lnTo>
                    <a:pt x="162" y="500"/>
                  </a:lnTo>
                  <a:lnTo>
                    <a:pt x="160" y="502"/>
                  </a:lnTo>
                  <a:lnTo>
                    <a:pt x="158" y="502"/>
                  </a:lnTo>
                  <a:lnTo>
                    <a:pt x="156" y="504"/>
                  </a:lnTo>
                  <a:lnTo>
                    <a:pt x="158" y="506"/>
                  </a:lnTo>
                  <a:lnTo>
                    <a:pt x="158" y="508"/>
                  </a:lnTo>
                  <a:lnTo>
                    <a:pt x="160" y="508"/>
                  </a:lnTo>
                  <a:lnTo>
                    <a:pt x="162" y="508"/>
                  </a:lnTo>
                  <a:lnTo>
                    <a:pt x="156" y="514"/>
                  </a:lnTo>
                  <a:lnTo>
                    <a:pt x="148" y="526"/>
                  </a:lnTo>
                  <a:lnTo>
                    <a:pt x="148" y="526"/>
                  </a:lnTo>
                  <a:lnTo>
                    <a:pt x="150" y="528"/>
                  </a:lnTo>
                  <a:lnTo>
                    <a:pt x="150" y="532"/>
                  </a:lnTo>
                  <a:lnTo>
                    <a:pt x="152" y="538"/>
                  </a:lnTo>
                  <a:lnTo>
                    <a:pt x="152" y="544"/>
                  </a:lnTo>
                  <a:lnTo>
                    <a:pt x="154" y="550"/>
                  </a:lnTo>
                  <a:lnTo>
                    <a:pt x="154" y="558"/>
                  </a:lnTo>
                  <a:lnTo>
                    <a:pt x="156" y="566"/>
                  </a:lnTo>
                  <a:lnTo>
                    <a:pt x="158" y="572"/>
                  </a:lnTo>
                  <a:lnTo>
                    <a:pt x="160" y="578"/>
                  </a:lnTo>
                  <a:lnTo>
                    <a:pt x="162" y="584"/>
                  </a:lnTo>
                  <a:lnTo>
                    <a:pt x="164" y="588"/>
                  </a:lnTo>
                  <a:lnTo>
                    <a:pt x="166" y="594"/>
                  </a:lnTo>
                  <a:lnTo>
                    <a:pt x="166" y="598"/>
                  </a:lnTo>
                  <a:lnTo>
                    <a:pt x="166" y="600"/>
                  </a:lnTo>
                  <a:lnTo>
                    <a:pt x="178" y="620"/>
                  </a:lnTo>
                  <a:lnTo>
                    <a:pt x="180" y="620"/>
                  </a:lnTo>
                  <a:lnTo>
                    <a:pt x="180" y="624"/>
                  </a:lnTo>
                  <a:lnTo>
                    <a:pt x="180" y="628"/>
                  </a:lnTo>
                  <a:lnTo>
                    <a:pt x="182" y="634"/>
                  </a:lnTo>
                  <a:lnTo>
                    <a:pt x="184" y="638"/>
                  </a:lnTo>
                  <a:lnTo>
                    <a:pt x="184" y="642"/>
                  </a:lnTo>
                  <a:lnTo>
                    <a:pt x="186" y="644"/>
                  </a:lnTo>
                  <a:lnTo>
                    <a:pt x="190" y="646"/>
                  </a:lnTo>
                  <a:lnTo>
                    <a:pt x="194" y="646"/>
                  </a:lnTo>
                  <a:lnTo>
                    <a:pt x="202" y="646"/>
                  </a:lnTo>
                  <a:lnTo>
                    <a:pt x="208" y="644"/>
                  </a:lnTo>
                  <a:lnTo>
                    <a:pt x="212" y="642"/>
                  </a:lnTo>
                  <a:lnTo>
                    <a:pt x="214" y="642"/>
                  </a:lnTo>
                  <a:lnTo>
                    <a:pt x="216" y="640"/>
                  </a:lnTo>
                  <a:lnTo>
                    <a:pt x="218" y="640"/>
                  </a:lnTo>
                  <a:lnTo>
                    <a:pt x="220" y="640"/>
                  </a:lnTo>
                  <a:lnTo>
                    <a:pt x="220" y="642"/>
                  </a:lnTo>
                  <a:lnTo>
                    <a:pt x="218" y="644"/>
                  </a:lnTo>
                  <a:lnTo>
                    <a:pt x="216" y="646"/>
                  </a:lnTo>
                  <a:lnTo>
                    <a:pt x="214" y="648"/>
                  </a:lnTo>
                  <a:lnTo>
                    <a:pt x="212" y="650"/>
                  </a:lnTo>
                  <a:lnTo>
                    <a:pt x="210" y="650"/>
                  </a:lnTo>
                  <a:lnTo>
                    <a:pt x="212" y="652"/>
                  </a:lnTo>
                  <a:lnTo>
                    <a:pt x="214" y="654"/>
                  </a:lnTo>
                  <a:lnTo>
                    <a:pt x="218" y="656"/>
                  </a:lnTo>
                  <a:lnTo>
                    <a:pt x="222" y="656"/>
                  </a:lnTo>
                  <a:lnTo>
                    <a:pt x="226" y="658"/>
                  </a:lnTo>
                  <a:lnTo>
                    <a:pt x="228" y="658"/>
                  </a:lnTo>
                  <a:lnTo>
                    <a:pt x="232" y="658"/>
                  </a:lnTo>
                  <a:lnTo>
                    <a:pt x="234" y="656"/>
                  </a:lnTo>
                  <a:lnTo>
                    <a:pt x="234" y="652"/>
                  </a:lnTo>
                  <a:lnTo>
                    <a:pt x="234" y="644"/>
                  </a:lnTo>
                  <a:lnTo>
                    <a:pt x="234" y="638"/>
                  </a:lnTo>
                  <a:lnTo>
                    <a:pt x="236" y="632"/>
                  </a:lnTo>
                  <a:lnTo>
                    <a:pt x="238" y="630"/>
                  </a:lnTo>
                  <a:lnTo>
                    <a:pt x="240" y="626"/>
                  </a:lnTo>
                  <a:lnTo>
                    <a:pt x="240" y="622"/>
                  </a:lnTo>
                  <a:lnTo>
                    <a:pt x="240" y="618"/>
                  </a:lnTo>
                  <a:lnTo>
                    <a:pt x="238" y="616"/>
                  </a:lnTo>
                  <a:lnTo>
                    <a:pt x="238" y="614"/>
                  </a:lnTo>
                  <a:lnTo>
                    <a:pt x="238" y="612"/>
                  </a:lnTo>
                  <a:lnTo>
                    <a:pt x="242" y="610"/>
                  </a:lnTo>
                  <a:lnTo>
                    <a:pt x="244" y="608"/>
                  </a:lnTo>
                  <a:lnTo>
                    <a:pt x="246" y="608"/>
                  </a:lnTo>
                  <a:lnTo>
                    <a:pt x="246" y="606"/>
                  </a:lnTo>
                  <a:lnTo>
                    <a:pt x="250" y="590"/>
                  </a:lnTo>
                  <a:lnTo>
                    <a:pt x="252" y="576"/>
                  </a:lnTo>
                  <a:lnTo>
                    <a:pt x="252" y="574"/>
                  </a:lnTo>
                  <a:lnTo>
                    <a:pt x="252" y="572"/>
                  </a:lnTo>
                  <a:lnTo>
                    <a:pt x="250" y="570"/>
                  </a:lnTo>
                  <a:lnTo>
                    <a:pt x="252" y="566"/>
                  </a:lnTo>
                  <a:lnTo>
                    <a:pt x="254" y="566"/>
                  </a:lnTo>
                  <a:lnTo>
                    <a:pt x="258" y="564"/>
                  </a:lnTo>
                  <a:lnTo>
                    <a:pt x="260" y="564"/>
                  </a:lnTo>
                  <a:lnTo>
                    <a:pt x="260" y="566"/>
                  </a:lnTo>
                  <a:lnTo>
                    <a:pt x="260" y="566"/>
                  </a:lnTo>
                  <a:lnTo>
                    <a:pt x="262" y="566"/>
                  </a:lnTo>
                  <a:lnTo>
                    <a:pt x="266" y="566"/>
                  </a:lnTo>
                  <a:lnTo>
                    <a:pt x="268" y="564"/>
                  </a:lnTo>
                  <a:lnTo>
                    <a:pt x="270" y="562"/>
                  </a:lnTo>
                  <a:lnTo>
                    <a:pt x="272" y="560"/>
                  </a:lnTo>
                  <a:lnTo>
                    <a:pt x="276" y="558"/>
                  </a:lnTo>
                  <a:lnTo>
                    <a:pt x="280" y="556"/>
                  </a:lnTo>
                  <a:lnTo>
                    <a:pt x="282" y="556"/>
                  </a:lnTo>
                  <a:lnTo>
                    <a:pt x="284" y="556"/>
                  </a:lnTo>
                  <a:lnTo>
                    <a:pt x="286" y="552"/>
                  </a:lnTo>
                  <a:lnTo>
                    <a:pt x="292" y="544"/>
                  </a:lnTo>
                  <a:lnTo>
                    <a:pt x="302" y="534"/>
                  </a:lnTo>
                  <a:lnTo>
                    <a:pt x="310" y="526"/>
                  </a:lnTo>
                  <a:lnTo>
                    <a:pt x="318" y="518"/>
                  </a:lnTo>
                  <a:lnTo>
                    <a:pt x="322" y="516"/>
                  </a:lnTo>
                  <a:lnTo>
                    <a:pt x="324" y="518"/>
                  </a:lnTo>
                  <a:lnTo>
                    <a:pt x="326" y="516"/>
                  </a:lnTo>
                  <a:lnTo>
                    <a:pt x="326" y="512"/>
                  </a:lnTo>
                  <a:lnTo>
                    <a:pt x="328" y="510"/>
                  </a:lnTo>
                  <a:lnTo>
                    <a:pt x="330" y="506"/>
                  </a:lnTo>
                  <a:lnTo>
                    <a:pt x="330" y="504"/>
                  </a:lnTo>
                  <a:lnTo>
                    <a:pt x="332" y="502"/>
                  </a:lnTo>
                  <a:lnTo>
                    <a:pt x="334" y="500"/>
                  </a:lnTo>
                  <a:lnTo>
                    <a:pt x="336" y="498"/>
                  </a:lnTo>
                  <a:lnTo>
                    <a:pt x="338" y="498"/>
                  </a:lnTo>
                  <a:lnTo>
                    <a:pt x="340" y="500"/>
                  </a:lnTo>
                  <a:lnTo>
                    <a:pt x="342" y="504"/>
                  </a:lnTo>
                  <a:lnTo>
                    <a:pt x="346" y="504"/>
                  </a:lnTo>
                  <a:lnTo>
                    <a:pt x="348" y="504"/>
                  </a:lnTo>
                  <a:lnTo>
                    <a:pt x="348" y="500"/>
                  </a:lnTo>
                  <a:lnTo>
                    <a:pt x="350" y="498"/>
                  </a:lnTo>
                  <a:lnTo>
                    <a:pt x="352" y="498"/>
                  </a:lnTo>
                  <a:lnTo>
                    <a:pt x="356" y="498"/>
                  </a:lnTo>
                  <a:lnTo>
                    <a:pt x="358" y="498"/>
                  </a:lnTo>
                  <a:lnTo>
                    <a:pt x="358" y="498"/>
                  </a:lnTo>
                  <a:lnTo>
                    <a:pt x="358" y="498"/>
                  </a:lnTo>
                  <a:lnTo>
                    <a:pt x="360" y="496"/>
                  </a:lnTo>
                  <a:lnTo>
                    <a:pt x="364" y="494"/>
                  </a:lnTo>
                  <a:lnTo>
                    <a:pt x="366" y="490"/>
                  </a:lnTo>
                  <a:lnTo>
                    <a:pt x="370" y="488"/>
                  </a:lnTo>
                  <a:lnTo>
                    <a:pt x="372" y="486"/>
                  </a:lnTo>
                  <a:lnTo>
                    <a:pt x="374" y="484"/>
                  </a:lnTo>
                  <a:lnTo>
                    <a:pt x="380" y="480"/>
                  </a:lnTo>
                  <a:lnTo>
                    <a:pt x="384" y="478"/>
                  </a:lnTo>
                  <a:lnTo>
                    <a:pt x="386" y="476"/>
                  </a:lnTo>
                  <a:lnTo>
                    <a:pt x="390" y="474"/>
                  </a:lnTo>
                  <a:lnTo>
                    <a:pt x="390" y="472"/>
                  </a:lnTo>
                  <a:lnTo>
                    <a:pt x="390" y="470"/>
                  </a:lnTo>
                  <a:lnTo>
                    <a:pt x="388" y="468"/>
                  </a:lnTo>
                  <a:lnTo>
                    <a:pt x="386" y="466"/>
                  </a:lnTo>
                  <a:lnTo>
                    <a:pt x="382" y="464"/>
                  </a:lnTo>
                  <a:lnTo>
                    <a:pt x="378" y="464"/>
                  </a:lnTo>
                  <a:lnTo>
                    <a:pt x="372" y="464"/>
                  </a:lnTo>
                  <a:lnTo>
                    <a:pt x="368" y="464"/>
                  </a:lnTo>
                  <a:lnTo>
                    <a:pt x="364" y="464"/>
                  </a:lnTo>
                  <a:lnTo>
                    <a:pt x="362" y="464"/>
                  </a:lnTo>
                  <a:lnTo>
                    <a:pt x="362" y="466"/>
                  </a:lnTo>
                  <a:lnTo>
                    <a:pt x="360" y="468"/>
                  </a:lnTo>
                  <a:lnTo>
                    <a:pt x="358" y="470"/>
                  </a:lnTo>
                  <a:lnTo>
                    <a:pt x="354" y="472"/>
                  </a:lnTo>
                  <a:lnTo>
                    <a:pt x="348" y="474"/>
                  </a:lnTo>
                  <a:lnTo>
                    <a:pt x="344" y="474"/>
                  </a:lnTo>
                  <a:lnTo>
                    <a:pt x="340" y="474"/>
                  </a:lnTo>
                  <a:lnTo>
                    <a:pt x="338" y="472"/>
                  </a:lnTo>
                  <a:lnTo>
                    <a:pt x="334" y="472"/>
                  </a:lnTo>
                  <a:lnTo>
                    <a:pt x="334" y="472"/>
                  </a:lnTo>
                  <a:lnTo>
                    <a:pt x="334" y="472"/>
                  </a:lnTo>
                  <a:lnTo>
                    <a:pt x="334" y="470"/>
                  </a:lnTo>
                  <a:lnTo>
                    <a:pt x="334" y="468"/>
                  </a:lnTo>
                  <a:lnTo>
                    <a:pt x="334" y="466"/>
                  </a:lnTo>
                  <a:lnTo>
                    <a:pt x="334" y="466"/>
                  </a:lnTo>
                  <a:lnTo>
                    <a:pt x="336" y="466"/>
                  </a:lnTo>
                  <a:lnTo>
                    <a:pt x="340" y="466"/>
                  </a:lnTo>
                  <a:lnTo>
                    <a:pt x="344" y="468"/>
                  </a:lnTo>
                  <a:lnTo>
                    <a:pt x="346" y="468"/>
                  </a:lnTo>
                  <a:lnTo>
                    <a:pt x="348" y="468"/>
                  </a:lnTo>
                  <a:lnTo>
                    <a:pt x="358" y="462"/>
                  </a:lnTo>
                  <a:lnTo>
                    <a:pt x="364" y="450"/>
                  </a:lnTo>
                  <a:lnTo>
                    <a:pt x="356" y="448"/>
                  </a:lnTo>
                  <a:lnTo>
                    <a:pt x="358" y="448"/>
                  </a:lnTo>
                  <a:lnTo>
                    <a:pt x="360" y="446"/>
                  </a:lnTo>
                  <a:lnTo>
                    <a:pt x="362" y="444"/>
                  </a:lnTo>
                  <a:lnTo>
                    <a:pt x="362" y="442"/>
                  </a:lnTo>
                  <a:lnTo>
                    <a:pt x="360" y="438"/>
                  </a:lnTo>
                  <a:lnTo>
                    <a:pt x="360" y="438"/>
                  </a:lnTo>
                  <a:lnTo>
                    <a:pt x="358" y="438"/>
                  </a:lnTo>
                  <a:lnTo>
                    <a:pt x="356" y="436"/>
                  </a:lnTo>
                  <a:lnTo>
                    <a:pt x="356" y="434"/>
                  </a:lnTo>
                  <a:lnTo>
                    <a:pt x="356" y="432"/>
                  </a:lnTo>
                  <a:lnTo>
                    <a:pt x="356" y="430"/>
                  </a:lnTo>
                  <a:lnTo>
                    <a:pt x="358" y="430"/>
                  </a:lnTo>
                  <a:lnTo>
                    <a:pt x="362" y="428"/>
                  </a:lnTo>
                  <a:lnTo>
                    <a:pt x="366" y="428"/>
                  </a:lnTo>
                  <a:lnTo>
                    <a:pt x="366" y="430"/>
                  </a:lnTo>
                  <a:lnTo>
                    <a:pt x="368" y="432"/>
                  </a:lnTo>
                  <a:lnTo>
                    <a:pt x="370" y="436"/>
                  </a:lnTo>
                  <a:lnTo>
                    <a:pt x="372" y="442"/>
                  </a:lnTo>
                  <a:lnTo>
                    <a:pt x="374" y="448"/>
                  </a:lnTo>
                  <a:lnTo>
                    <a:pt x="378" y="452"/>
                  </a:lnTo>
                  <a:lnTo>
                    <a:pt x="378" y="456"/>
                  </a:lnTo>
                  <a:lnTo>
                    <a:pt x="380" y="456"/>
                  </a:lnTo>
                  <a:lnTo>
                    <a:pt x="396" y="458"/>
                  </a:lnTo>
                  <a:lnTo>
                    <a:pt x="394" y="434"/>
                  </a:lnTo>
                  <a:lnTo>
                    <a:pt x="394" y="434"/>
                  </a:lnTo>
                  <a:lnTo>
                    <a:pt x="394" y="432"/>
                  </a:lnTo>
                  <a:lnTo>
                    <a:pt x="392" y="428"/>
                  </a:lnTo>
                  <a:lnTo>
                    <a:pt x="390" y="426"/>
                  </a:lnTo>
                  <a:lnTo>
                    <a:pt x="386" y="422"/>
                  </a:lnTo>
                  <a:lnTo>
                    <a:pt x="384" y="420"/>
                  </a:lnTo>
                  <a:lnTo>
                    <a:pt x="382" y="418"/>
                  </a:lnTo>
                  <a:lnTo>
                    <a:pt x="380" y="414"/>
                  </a:lnTo>
                  <a:lnTo>
                    <a:pt x="380" y="412"/>
                  </a:lnTo>
                  <a:lnTo>
                    <a:pt x="380" y="412"/>
                  </a:lnTo>
                  <a:lnTo>
                    <a:pt x="386" y="412"/>
                  </a:lnTo>
                  <a:lnTo>
                    <a:pt x="386" y="396"/>
                  </a:lnTo>
                  <a:lnTo>
                    <a:pt x="386" y="394"/>
                  </a:lnTo>
                  <a:lnTo>
                    <a:pt x="384" y="394"/>
                  </a:lnTo>
                  <a:lnTo>
                    <a:pt x="384" y="392"/>
                  </a:lnTo>
                  <a:lnTo>
                    <a:pt x="382" y="388"/>
                  </a:lnTo>
                  <a:lnTo>
                    <a:pt x="382" y="386"/>
                  </a:lnTo>
                  <a:lnTo>
                    <a:pt x="382" y="384"/>
                  </a:lnTo>
                  <a:lnTo>
                    <a:pt x="386" y="384"/>
                  </a:lnTo>
                  <a:lnTo>
                    <a:pt x="392" y="382"/>
                  </a:lnTo>
                  <a:lnTo>
                    <a:pt x="396" y="382"/>
                  </a:lnTo>
                  <a:lnTo>
                    <a:pt x="396" y="382"/>
                  </a:lnTo>
                  <a:lnTo>
                    <a:pt x="398" y="380"/>
                  </a:lnTo>
                  <a:lnTo>
                    <a:pt x="400" y="378"/>
                  </a:lnTo>
                  <a:lnTo>
                    <a:pt x="402" y="376"/>
                  </a:lnTo>
                  <a:lnTo>
                    <a:pt x="402" y="374"/>
                  </a:lnTo>
                  <a:lnTo>
                    <a:pt x="402" y="370"/>
                  </a:lnTo>
                  <a:lnTo>
                    <a:pt x="410" y="364"/>
                  </a:lnTo>
                  <a:lnTo>
                    <a:pt x="420" y="350"/>
                  </a:lnTo>
                  <a:lnTo>
                    <a:pt x="426" y="340"/>
                  </a:lnTo>
                  <a:lnTo>
                    <a:pt x="426" y="340"/>
                  </a:lnTo>
                  <a:lnTo>
                    <a:pt x="424" y="336"/>
                  </a:lnTo>
                  <a:lnTo>
                    <a:pt x="424" y="332"/>
                  </a:lnTo>
                  <a:lnTo>
                    <a:pt x="422" y="328"/>
                  </a:lnTo>
                  <a:lnTo>
                    <a:pt x="418" y="324"/>
                  </a:lnTo>
                  <a:lnTo>
                    <a:pt x="414" y="324"/>
                  </a:lnTo>
                  <a:lnTo>
                    <a:pt x="414" y="322"/>
                  </a:lnTo>
                  <a:lnTo>
                    <a:pt x="414" y="320"/>
                  </a:lnTo>
                  <a:lnTo>
                    <a:pt x="412" y="316"/>
                  </a:lnTo>
                  <a:lnTo>
                    <a:pt x="412" y="314"/>
                  </a:lnTo>
                  <a:lnTo>
                    <a:pt x="408" y="310"/>
                  </a:lnTo>
                  <a:lnTo>
                    <a:pt x="406" y="308"/>
                  </a:lnTo>
                  <a:lnTo>
                    <a:pt x="400" y="308"/>
                  </a:lnTo>
                  <a:lnTo>
                    <a:pt x="394" y="308"/>
                  </a:lnTo>
                  <a:lnTo>
                    <a:pt x="388" y="310"/>
                  </a:lnTo>
                  <a:lnTo>
                    <a:pt x="384" y="310"/>
                  </a:lnTo>
                  <a:lnTo>
                    <a:pt x="382" y="310"/>
                  </a:lnTo>
                  <a:lnTo>
                    <a:pt x="382" y="310"/>
                  </a:lnTo>
                  <a:lnTo>
                    <a:pt x="382" y="308"/>
                  </a:lnTo>
                  <a:lnTo>
                    <a:pt x="382" y="306"/>
                  </a:lnTo>
                  <a:lnTo>
                    <a:pt x="382" y="300"/>
                  </a:lnTo>
                  <a:lnTo>
                    <a:pt x="382" y="298"/>
                  </a:lnTo>
                  <a:lnTo>
                    <a:pt x="382" y="292"/>
                  </a:lnTo>
                  <a:lnTo>
                    <a:pt x="382" y="286"/>
                  </a:lnTo>
                  <a:lnTo>
                    <a:pt x="382" y="280"/>
                  </a:lnTo>
                  <a:lnTo>
                    <a:pt x="382" y="276"/>
                  </a:lnTo>
                  <a:lnTo>
                    <a:pt x="380" y="272"/>
                  </a:lnTo>
                  <a:lnTo>
                    <a:pt x="380" y="270"/>
                  </a:lnTo>
                  <a:lnTo>
                    <a:pt x="380" y="270"/>
                  </a:lnTo>
                  <a:lnTo>
                    <a:pt x="378" y="268"/>
                  </a:lnTo>
                  <a:lnTo>
                    <a:pt x="374" y="266"/>
                  </a:lnTo>
                  <a:lnTo>
                    <a:pt x="372" y="264"/>
                  </a:lnTo>
                  <a:lnTo>
                    <a:pt x="370" y="260"/>
                  </a:lnTo>
                  <a:lnTo>
                    <a:pt x="370" y="258"/>
                  </a:lnTo>
                  <a:lnTo>
                    <a:pt x="374" y="256"/>
                  </a:lnTo>
                  <a:lnTo>
                    <a:pt x="374" y="254"/>
                  </a:lnTo>
                  <a:lnTo>
                    <a:pt x="376" y="250"/>
                  </a:lnTo>
                  <a:lnTo>
                    <a:pt x="378" y="242"/>
                  </a:lnTo>
                  <a:lnTo>
                    <a:pt x="380" y="230"/>
                  </a:lnTo>
                  <a:lnTo>
                    <a:pt x="380" y="210"/>
                  </a:lnTo>
                  <a:lnTo>
                    <a:pt x="378" y="188"/>
                  </a:lnTo>
                  <a:lnTo>
                    <a:pt x="378" y="186"/>
                  </a:lnTo>
                  <a:lnTo>
                    <a:pt x="380" y="184"/>
                  </a:lnTo>
                  <a:lnTo>
                    <a:pt x="380" y="180"/>
                  </a:lnTo>
                  <a:lnTo>
                    <a:pt x="382" y="176"/>
                  </a:lnTo>
                  <a:lnTo>
                    <a:pt x="384" y="174"/>
                  </a:lnTo>
                  <a:lnTo>
                    <a:pt x="388" y="172"/>
                  </a:lnTo>
                  <a:lnTo>
                    <a:pt x="392" y="172"/>
                  </a:lnTo>
                  <a:lnTo>
                    <a:pt x="392" y="172"/>
                  </a:lnTo>
                  <a:lnTo>
                    <a:pt x="394" y="174"/>
                  </a:lnTo>
                  <a:lnTo>
                    <a:pt x="396" y="174"/>
                  </a:lnTo>
                  <a:lnTo>
                    <a:pt x="400" y="174"/>
                  </a:lnTo>
                  <a:lnTo>
                    <a:pt x="402" y="174"/>
                  </a:lnTo>
                  <a:lnTo>
                    <a:pt x="406" y="170"/>
                  </a:lnTo>
                  <a:lnTo>
                    <a:pt x="408" y="166"/>
                  </a:lnTo>
                  <a:lnTo>
                    <a:pt x="408" y="162"/>
                  </a:lnTo>
                  <a:lnTo>
                    <a:pt x="408" y="158"/>
                  </a:lnTo>
                  <a:lnTo>
                    <a:pt x="408" y="154"/>
                  </a:lnTo>
                  <a:lnTo>
                    <a:pt x="408" y="150"/>
                  </a:lnTo>
                  <a:lnTo>
                    <a:pt x="408" y="146"/>
                  </a:lnTo>
                  <a:lnTo>
                    <a:pt x="412" y="144"/>
                  </a:lnTo>
                  <a:lnTo>
                    <a:pt x="414" y="140"/>
                  </a:lnTo>
                  <a:lnTo>
                    <a:pt x="416" y="138"/>
                  </a:lnTo>
                  <a:lnTo>
                    <a:pt x="414" y="138"/>
                  </a:lnTo>
                  <a:lnTo>
                    <a:pt x="410" y="138"/>
                  </a:lnTo>
                  <a:lnTo>
                    <a:pt x="406" y="138"/>
                  </a:lnTo>
                  <a:lnTo>
                    <a:pt x="402" y="140"/>
                  </a:lnTo>
                  <a:lnTo>
                    <a:pt x="400" y="140"/>
                  </a:lnTo>
                  <a:lnTo>
                    <a:pt x="398" y="140"/>
                  </a:lnTo>
                  <a:lnTo>
                    <a:pt x="396" y="138"/>
                  </a:lnTo>
                  <a:lnTo>
                    <a:pt x="398" y="136"/>
                  </a:lnTo>
                  <a:lnTo>
                    <a:pt x="404" y="134"/>
                  </a:lnTo>
                  <a:lnTo>
                    <a:pt x="410" y="130"/>
                  </a:lnTo>
                  <a:lnTo>
                    <a:pt x="416" y="128"/>
                  </a:lnTo>
                  <a:lnTo>
                    <a:pt x="422" y="124"/>
                  </a:lnTo>
                  <a:lnTo>
                    <a:pt x="426" y="120"/>
                  </a:lnTo>
                  <a:lnTo>
                    <a:pt x="430" y="114"/>
                  </a:lnTo>
                  <a:lnTo>
                    <a:pt x="434" y="108"/>
                  </a:lnTo>
                  <a:lnTo>
                    <a:pt x="436" y="102"/>
                  </a:lnTo>
                  <a:lnTo>
                    <a:pt x="436" y="98"/>
                  </a:lnTo>
                  <a:lnTo>
                    <a:pt x="436" y="94"/>
                  </a:lnTo>
                  <a:lnTo>
                    <a:pt x="436" y="92"/>
                  </a:lnTo>
                  <a:lnTo>
                    <a:pt x="436" y="90"/>
                  </a:lnTo>
                  <a:lnTo>
                    <a:pt x="436" y="86"/>
                  </a:lnTo>
                  <a:lnTo>
                    <a:pt x="440" y="84"/>
                  </a:lnTo>
                  <a:lnTo>
                    <a:pt x="422" y="72"/>
                  </a:lnTo>
                  <a:lnTo>
                    <a:pt x="422" y="74"/>
                  </a:lnTo>
                  <a:lnTo>
                    <a:pt x="422" y="76"/>
                  </a:lnTo>
                  <a:lnTo>
                    <a:pt x="420" y="78"/>
                  </a:lnTo>
                  <a:lnTo>
                    <a:pt x="418" y="80"/>
                  </a:lnTo>
                  <a:lnTo>
                    <a:pt x="416" y="82"/>
                  </a:lnTo>
                  <a:lnTo>
                    <a:pt x="414" y="78"/>
                  </a:lnTo>
                  <a:lnTo>
                    <a:pt x="412" y="76"/>
                  </a:lnTo>
                  <a:lnTo>
                    <a:pt x="410" y="74"/>
                  </a:lnTo>
                  <a:lnTo>
                    <a:pt x="408" y="74"/>
                  </a:lnTo>
                  <a:lnTo>
                    <a:pt x="406" y="76"/>
                  </a:lnTo>
                  <a:lnTo>
                    <a:pt x="406" y="78"/>
                  </a:lnTo>
                  <a:lnTo>
                    <a:pt x="406" y="82"/>
                  </a:lnTo>
                  <a:lnTo>
                    <a:pt x="408" y="84"/>
                  </a:lnTo>
                  <a:lnTo>
                    <a:pt x="408" y="84"/>
                  </a:lnTo>
                  <a:lnTo>
                    <a:pt x="410" y="86"/>
                  </a:lnTo>
                  <a:lnTo>
                    <a:pt x="410" y="86"/>
                  </a:lnTo>
                  <a:lnTo>
                    <a:pt x="410" y="88"/>
                  </a:lnTo>
                  <a:lnTo>
                    <a:pt x="408" y="92"/>
                  </a:lnTo>
                  <a:lnTo>
                    <a:pt x="406" y="98"/>
                  </a:lnTo>
                  <a:lnTo>
                    <a:pt x="398" y="108"/>
                  </a:lnTo>
                  <a:lnTo>
                    <a:pt x="386" y="118"/>
                  </a:lnTo>
                  <a:lnTo>
                    <a:pt x="372" y="128"/>
                  </a:lnTo>
                  <a:lnTo>
                    <a:pt x="362" y="136"/>
                  </a:lnTo>
                  <a:lnTo>
                    <a:pt x="354" y="140"/>
                  </a:lnTo>
                  <a:lnTo>
                    <a:pt x="356" y="138"/>
                  </a:lnTo>
                  <a:lnTo>
                    <a:pt x="362" y="130"/>
                  </a:lnTo>
                  <a:lnTo>
                    <a:pt x="370" y="120"/>
                  </a:lnTo>
                  <a:lnTo>
                    <a:pt x="378" y="110"/>
                  </a:lnTo>
                  <a:lnTo>
                    <a:pt x="382" y="100"/>
                  </a:lnTo>
                  <a:lnTo>
                    <a:pt x="388" y="88"/>
                  </a:lnTo>
                  <a:lnTo>
                    <a:pt x="398" y="66"/>
                  </a:lnTo>
                  <a:lnTo>
                    <a:pt x="398" y="66"/>
                  </a:lnTo>
                  <a:lnTo>
                    <a:pt x="396" y="64"/>
                  </a:lnTo>
                  <a:lnTo>
                    <a:pt x="394" y="64"/>
                  </a:lnTo>
                  <a:lnTo>
                    <a:pt x="390" y="62"/>
                  </a:lnTo>
                  <a:lnTo>
                    <a:pt x="386" y="64"/>
                  </a:lnTo>
                  <a:lnTo>
                    <a:pt x="382" y="64"/>
                  </a:lnTo>
                  <a:lnTo>
                    <a:pt x="376" y="68"/>
                  </a:lnTo>
                  <a:lnTo>
                    <a:pt x="376" y="70"/>
                  </a:lnTo>
                  <a:lnTo>
                    <a:pt x="374" y="72"/>
                  </a:lnTo>
                  <a:lnTo>
                    <a:pt x="372" y="74"/>
                  </a:lnTo>
                  <a:lnTo>
                    <a:pt x="368" y="78"/>
                  </a:lnTo>
                  <a:lnTo>
                    <a:pt x="366" y="80"/>
                  </a:lnTo>
                  <a:lnTo>
                    <a:pt x="362" y="82"/>
                  </a:lnTo>
                  <a:lnTo>
                    <a:pt x="358" y="84"/>
                  </a:lnTo>
                  <a:lnTo>
                    <a:pt x="356" y="86"/>
                  </a:lnTo>
                  <a:lnTo>
                    <a:pt x="356" y="84"/>
                  </a:lnTo>
                  <a:lnTo>
                    <a:pt x="356" y="82"/>
                  </a:lnTo>
                  <a:lnTo>
                    <a:pt x="356" y="80"/>
                  </a:lnTo>
                  <a:lnTo>
                    <a:pt x="360" y="78"/>
                  </a:lnTo>
                  <a:lnTo>
                    <a:pt x="364" y="74"/>
                  </a:lnTo>
                  <a:lnTo>
                    <a:pt x="368" y="68"/>
                  </a:lnTo>
                  <a:lnTo>
                    <a:pt x="364" y="60"/>
                  </a:lnTo>
                  <a:lnTo>
                    <a:pt x="360" y="60"/>
                  </a:lnTo>
                  <a:lnTo>
                    <a:pt x="352" y="60"/>
                  </a:lnTo>
                  <a:lnTo>
                    <a:pt x="340" y="64"/>
                  </a:lnTo>
                  <a:lnTo>
                    <a:pt x="330" y="72"/>
                  </a:lnTo>
                  <a:lnTo>
                    <a:pt x="326" y="78"/>
                  </a:lnTo>
                  <a:lnTo>
                    <a:pt x="326" y="78"/>
                  </a:lnTo>
                  <a:lnTo>
                    <a:pt x="326" y="76"/>
                  </a:lnTo>
                  <a:lnTo>
                    <a:pt x="326" y="72"/>
                  </a:lnTo>
                  <a:lnTo>
                    <a:pt x="328" y="68"/>
                  </a:lnTo>
                  <a:lnTo>
                    <a:pt x="328" y="64"/>
                  </a:lnTo>
                  <a:lnTo>
                    <a:pt x="332" y="62"/>
                  </a:lnTo>
                  <a:lnTo>
                    <a:pt x="336" y="60"/>
                  </a:lnTo>
                  <a:lnTo>
                    <a:pt x="340" y="58"/>
                  </a:lnTo>
                  <a:lnTo>
                    <a:pt x="346" y="56"/>
                  </a:lnTo>
                  <a:lnTo>
                    <a:pt x="352" y="56"/>
                  </a:lnTo>
                  <a:lnTo>
                    <a:pt x="358" y="54"/>
                  </a:lnTo>
                  <a:lnTo>
                    <a:pt x="360" y="54"/>
                  </a:lnTo>
                  <a:lnTo>
                    <a:pt x="362" y="54"/>
                  </a:lnTo>
                  <a:lnTo>
                    <a:pt x="362" y="52"/>
                  </a:lnTo>
                  <a:lnTo>
                    <a:pt x="364" y="50"/>
                  </a:lnTo>
                  <a:lnTo>
                    <a:pt x="366" y="48"/>
                  </a:lnTo>
                  <a:lnTo>
                    <a:pt x="368" y="44"/>
                  </a:lnTo>
                  <a:lnTo>
                    <a:pt x="368" y="40"/>
                  </a:lnTo>
                  <a:lnTo>
                    <a:pt x="366" y="36"/>
                  </a:lnTo>
                  <a:lnTo>
                    <a:pt x="362" y="32"/>
                  </a:lnTo>
                  <a:lnTo>
                    <a:pt x="358" y="30"/>
                  </a:lnTo>
                  <a:lnTo>
                    <a:pt x="352" y="28"/>
                  </a:lnTo>
                  <a:lnTo>
                    <a:pt x="348" y="28"/>
                  </a:lnTo>
                  <a:lnTo>
                    <a:pt x="348" y="28"/>
                  </a:lnTo>
                  <a:lnTo>
                    <a:pt x="340" y="28"/>
                  </a:lnTo>
                  <a:lnTo>
                    <a:pt x="340" y="18"/>
                  </a:lnTo>
                  <a:lnTo>
                    <a:pt x="340" y="18"/>
                  </a:lnTo>
                  <a:lnTo>
                    <a:pt x="338" y="18"/>
                  </a:lnTo>
                  <a:lnTo>
                    <a:pt x="334" y="18"/>
                  </a:lnTo>
                  <a:lnTo>
                    <a:pt x="330" y="20"/>
                  </a:lnTo>
                  <a:lnTo>
                    <a:pt x="328" y="22"/>
                  </a:lnTo>
                  <a:lnTo>
                    <a:pt x="324" y="24"/>
                  </a:lnTo>
                  <a:lnTo>
                    <a:pt x="324" y="24"/>
                  </a:lnTo>
                  <a:lnTo>
                    <a:pt x="320" y="26"/>
                  </a:lnTo>
                  <a:lnTo>
                    <a:pt x="314" y="26"/>
                  </a:lnTo>
                  <a:lnTo>
                    <a:pt x="308" y="28"/>
                  </a:lnTo>
                  <a:lnTo>
                    <a:pt x="304" y="30"/>
                  </a:lnTo>
                  <a:lnTo>
                    <a:pt x="300" y="32"/>
                  </a:lnTo>
                  <a:lnTo>
                    <a:pt x="288" y="38"/>
                  </a:lnTo>
                  <a:lnTo>
                    <a:pt x="290" y="36"/>
                  </a:lnTo>
                  <a:lnTo>
                    <a:pt x="298" y="30"/>
                  </a:lnTo>
                  <a:lnTo>
                    <a:pt x="306" y="22"/>
                  </a:lnTo>
                  <a:lnTo>
                    <a:pt x="314" y="16"/>
                  </a:lnTo>
                  <a:lnTo>
                    <a:pt x="322" y="14"/>
                  </a:lnTo>
                  <a:lnTo>
                    <a:pt x="322" y="14"/>
                  </a:lnTo>
                  <a:lnTo>
                    <a:pt x="322" y="12"/>
                  </a:lnTo>
                  <a:lnTo>
                    <a:pt x="324" y="10"/>
                  </a:lnTo>
                  <a:lnTo>
                    <a:pt x="322" y="8"/>
                  </a:lnTo>
                  <a:lnTo>
                    <a:pt x="322" y="6"/>
                  </a:lnTo>
                  <a:lnTo>
                    <a:pt x="318" y="4"/>
                  </a:lnTo>
                  <a:lnTo>
                    <a:pt x="312" y="2"/>
                  </a:lnTo>
                  <a:lnTo>
                    <a:pt x="298" y="2"/>
                  </a:lnTo>
                  <a:lnTo>
                    <a:pt x="278" y="0"/>
                  </a:lnTo>
                  <a:lnTo>
                    <a:pt x="258" y="4"/>
                  </a:lnTo>
                  <a:lnTo>
                    <a:pt x="240" y="12"/>
                  </a:lnTo>
                  <a:lnTo>
                    <a:pt x="212" y="30"/>
                  </a:lnTo>
                  <a:lnTo>
                    <a:pt x="212" y="30"/>
                  </a:lnTo>
                  <a:lnTo>
                    <a:pt x="214" y="32"/>
                  </a:lnTo>
                  <a:lnTo>
                    <a:pt x="218" y="34"/>
                  </a:lnTo>
                  <a:lnTo>
                    <a:pt x="220" y="38"/>
                  </a:lnTo>
                  <a:lnTo>
                    <a:pt x="224" y="42"/>
                  </a:lnTo>
                  <a:lnTo>
                    <a:pt x="226" y="48"/>
                  </a:lnTo>
                  <a:lnTo>
                    <a:pt x="228" y="56"/>
                  </a:lnTo>
                  <a:lnTo>
                    <a:pt x="206" y="38"/>
                  </a:lnTo>
                  <a:lnTo>
                    <a:pt x="196" y="40"/>
                  </a:lnTo>
                  <a:lnTo>
                    <a:pt x="202" y="62"/>
                  </a:lnTo>
                  <a:lnTo>
                    <a:pt x="186" y="48"/>
                  </a:lnTo>
                  <a:lnTo>
                    <a:pt x="166" y="54"/>
                  </a:lnTo>
                  <a:lnTo>
                    <a:pt x="164" y="54"/>
                  </a:lnTo>
                  <a:lnTo>
                    <a:pt x="164" y="56"/>
                  </a:lnTo>
                  <a:lnTo>
                    <a:pt x="162" y="60"/>
                  </a:lnTo>
                  <a:lnTo>
                    <a:pt x="164" y="66"/>
                  </a:lnTo>
                  <a:lnTo>
                    <a:pt x="166" y="70"/>
                  </a:lnTo>
                  <a:lnTo>
                    <a:pt x="170" y="76"/>
                  </a:lnTo>
                  <a:lnTo>
                    <a:pt x="152" y="64"/>
                  </a:lnTo>
                  <a:lnTo>
                    <a:pt x="128" y="70"/>
                  </a:lnTo>
                  <a:lnTo>
                    <a:pt x="104" y="7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1" name="Freeform 161"/>
            <p:cNvSpPr>
              <a:spLocks/>
            </p:cNvSpPr>
            <p:nvPr/>
          </p:nvSpPr>
          <p:spPr bwMode="gray">
            <a:xfrm>
              <a:off x="4999" y="1710"/>
              <a:ext cx="38" cy="46"/>
            </a:xfrm>
            <a:custGeom>
              <a:avLst/>
              <a:gdLst/>
              <a:ahLst/>
              <a:cxnLst>
                <a:cxn ang="0">
                  <a:pos x="10" y="0"/>
                </a:cxn>
                <a:cxn ang="0">
                  <a:pos x="8" y="0"/>
                </a:cxn>
                <a:cxn ang="0">
                  <a:pos x="8" y="0"/>
                </a:cxn>
                <a:cxn ang="0">
                  <a:pos x="6" y="2"/>
                </a:cxn>
                <a:cxn ang="0">
                  <a:pos x="6" y="2"/>
                </a:cxn>
                <a:cxn ang="0">
                  <a:pos x="4" y="6"/>
                </a:cxn>
                <a:cxn ang="0">
                  <a:pos x="4" y="10"/>
                </a:cxn>
                <a:cxn ang="0">
                  <a:pos x="2" y="18"/>
                </a:cxn>
                <a:cxn ang="0">
                  <a:pos x="2" y="22"/>
                </a:cxn>
                <a:cxn ang="0">
                  <a:pos x="2" y="24"/>
                </a:cxn>
                <a:cxn ang="0">
                  <a:pos x="4" y="26"/>
                </a:cxn>
                <a:cxn ang="0">
                  <a:pos x="6" y="26"/>
                </a:cxn>
                <a:cxn ang="0">
                  <a:pos x="8" y="28"/>
                </a:cxn>
                <a:cxn ang="0">
                  <a:pos x="6" y="30"/>
                </a:cxn>
                <a:cxn ang="0">
                  <a:pos x="4" y="30"/>
                </a:cxn>
                <a:cxn ang="0">
                  <a:pos x="2" y="32"/>
                </a:cxn>
                <a:cxn ang="0">
                  <a:pos x="0" y="36"/>
                </a:cxn>
                <a:cxn ang="0">
                  <a:pos x="0" y="38"/>
                </a:cxn>
                <a:cxn ang="0">
                  <a:pos x="2" y="40"/>
                </a:cxn>
                <a:cxn ang="0">
                  <a:pos x="2" y="42"/>
                </a:cxn>
                <a:cxn ang="0">
                  <a:pos x="2" y="42"/>
                </a:cxn>
                <a:cxn ang="0">
                  <a:pos x="4" y="42"/>
                </a:cxn>
                <a:cxn ang="0">
                  <a:pos x="6" y="44"/>
                </a:cxn>
                <a:cxn ang="0">
                  <a:pos x="8" y="44"/>
                </a:cxn>
                <a:cxn ang="0">
                  <a:pos x="10" y="44"/>
                </a:cxn>
                <a:cxn ang="0">
                  <a:pos x="12" y="44"/>
                </a:cxn>
                <a:cxn ang="0">
                  <a:pos x="12" y="40"/>
                </a:cxn>
                <a:cxn ang="0">
                  <a:pos x="14" y="38"/>
                </a:cxn>
                <a:cxn ang="0">
                  <a:pos x="16" y="38"/>
                </a:cxn>
                <a:cxn ang="0">
                  <a:pos x="18" y="36"/>
                </a:cxn>
                <a:cxn ang="0">
                  <a:pos x="20" y="38"/>
                </a:cxn>
                <a:cxn ang="0">
                  <a:pos x="22" y="40"/>
                </a:cxn>
                <a:cxn ang="0">
                  <a:pos x="26" y="42"/>
                </a:cxn>
                <a:cxn ang="0">
                  <a:pos x="30" y="44"/>
                </a:cxn>
                <a:cxn ang="0">
                  <a:pos x="34" y="46"/>
                </a:cxn>
                <a:cxn ang="0">
                  <a:pos x="36" y="46"/>
                </a:cxn>
                <a:cxn ang="0">
                  <a:pos x="38" y="46"/>
                </a:cxn>
                <a:cxn ang="0">
                  <a:pos x="38" y="44"/>
                </a:cxn>
                <a:cxn ang="0">
                  <a:pos x="38" y="38"/>
                </a:cxn>
                <a:cxn ang="0">
                  <a:pos x="36" y="34"/>
                </a:cxn>
                <a:cxn ang="0">
                  <a:pos x="34" y="32"/>
                </a:cxn>
                <a:cxn ang="0">
                  <a:pos x="34" y="30"/>
                </a:cxn>
                <a:cxn ang="0">
                  <a:pos x="32" y="28"/>
                </a:cxn>
                <a:cxn ang="0">
                  <a:pos x="32" y="28"/>
                </a:cxn>
                <a:cxn ang="0">
                  <a:pos x="32" y="26"/>
                </a:cxn>
                <a:cxn ang="0">
                  <a:pos x="30" y="24"/>
                </a:cxn>
                <a:cxn ang="0">
                  <a:pos x="28" y="24"/>
                </a:cxn>
                <a:cxn ang="0">
                  <a:pos x="26" y="24"/>
                </a:cxn>
                <a:cxn ang="0">
                  <a:pos x="24" y="24"/>
                </a:cxn>
                <a:cxn ang="0">
                  <a:pos x="20" y="22"/>
                </a:cxn>
                <a:cxn ang="0">
                  <a:pos x="18" y="20"/>
                </a:cxn>
                <a:cxn ang="0">
                  <a:pos x="16" y="18"/>
                </a:cxn>
                <a:cxn ang="0">
                  <a:pos x="14" y="16"/>
                </a:cxn>
                <a:cxn ang="0">
                  <a:pos x="14" y="16"/>
                </a:cxn>
                <a:cxn ang="0">
                  <a:pos x="16" y="14"/>
                </a:cxn>
                <a:cxn ang="0">
                  <a:pos x="28" y="14"/>
                </a:cxn>
                <a:cxn ang="0">
                  <a:pos x="28" y="4"/>
                </a:cxn>
                <a:cxn ang="0">
                  <a:pos x="26" y="6"/>
                </a:cxn>
                <a:cxn ang="0">
                  <a:pos x="24" y="6"/>
                </a:cxn>
                <a:cxn ang="0">
                  <a:pos x="20" y="6"/>
                </a:cxn>
                <a:cxn ang="0">
                  <a:pos x="16" y="4"/>
                </a:cxn>
                <a:cxn ang="0">
                  <a:pos x="12" y="4"/>
                </a:cxn>
                <a:cxn ang="0">
                  <a:pos x="10" y="0"/>
                </a:cxn>
              </a:cxnLst>
              <a:rect l="0" t="0" r="r" b="b"/>
              <a:pathLst>
                <a:path w="38" h="46">
                  <a:moveTo>
                    <a:pt x="10" y="0"/>
                  </a:moveTo>
                  <a:lnTo>
                    <a:pt x="8" y="0"/>
                  </a:lnTo>
                  <a:lnTo>
                    <a:pt x="8" y="0"/>
                  </a:lnTo>
                  <a:lnTo>
                    <a:pt x="6" y="2"/>
                  </a:lnTo>
                  <a:lnTo>
                    <a:pt x="6" y="2"/>
                  </a:lnTo>
                  <a:lnTo>
                    <a:pt x="4" y="6"/>
                  </a:lnTo>
                  <a:lnTo>
                    <a:pt x="4" y="10"/>
                  </a:lnTo>
                  <a:lnTo>
                    <a:pt x="2" y="18"/>
                  </a:lnTo>
                  <a:lnTo>
                    <a:pt x="2" y="22"/>
                  </a:lnTo>
                  <a:lnTo>
                    <a:pt x="2" y="24"/>
                  </a:lnTo>
                  <a:lnTo>
                    <a:pt x="4" y="26"/>
                  </a:lnTo>
                  <a:lnTo>
                    <a:pt x="6" y="26"/>
                  </a:lnTo>
                  <a:lnTo>
                    <a:pt x="8" y="28"/>
                  </a:lnTo>
                  <a:lnTo>
                    <a:pt x="6" y="30"/>
                  </a:lnTo>
                  <a:lnTo>
                    <a:pt x="4" y="30"/>
                  </a:lnTo>
                  <a:lnTo>
                    <a:pt x="2" y="32"/>
                  </a:lnTo>
                  <a:lnTo>
                    <a:pt x="0" y="36"/>
                  </a:lnTo>
                  <a:lnTo>
                    <a:pt x="0" y="38"/>
                  </a:lnTo>
                  <a:lnTo>
                    <a:pt x="2" y="40"/>
                  </a:lnTo>
                  <a:lnTo>
                    <a:pt x="2" y="42"/>
                  </a:lnTo>
                  <a:lnTo>
                    <a:pt x="2" y="42"/>
                  </a:lnTo>
                  <a:lnTo>
                    <a:pt x="4" y="42"/>
                  </a:lnTo>
                  <a:lnTo>
                    <a:pt x="6" y="44"/>
                  </a:lnTo>
                  <a:lnTo>
                    <a:pt x="8" y="44"/>
                  </a:lnTo>
                  <a:lnTo>
                    <a:pt x="10" y="44"/>
                  </a:lnTo>
                  <a:lnTo>
                    <a:pt x="12" y="44"/>
                  </a:lnTo>
                  <a:lnTo>
                    <a:pt x="12" y="40"/>
                  </a:lnTo>
                  <a:lnTo>
                    <a:pt x="14" y="38"/>
                  </a:lnTo>
                  <a:lnTo>
                    <a:pt x="16" y="38"/>
                  </a:lnTo>
                  <a:lnTo>
                    <a:pt x="18" y="36"/>
                  </a:lnTo>
                  <a:lnTo>
                    <a:pt x="20" y="38"/>
                  </a:lnTo>
                  <a:lnTo>
                    <a:pt x="22" y="40"/>
                  </a:lnTo>
                  <a:lnTo>
                    <a:pt x="26" y="42"/>
                  </a:lnTo>
                  <a:lnTo>
                    <a:pt x="30" y="44"/>
                  </a:lnTo>
                  <a:lnTo>
                    <a:pt x="34" y="46"/>
                  </a:lnTo>
                  <a:lnTo>
                    <a:pt x="36" y="46"/>
                  </a:lnTo>
                  <a:lnTo>
                    <a:pt x="38" y="46"/>
                  </a:lnTo>
                  <a:lnTo>
                    <a:pt x="38" y="44"/>
                  </a:lnTo>
                  <a:lnTo>
                    <a:pt x="38" y="38"/>
                  </a:lnTo>
                  <a:lnTo>
                    <a:pt x="36" y="34"/>
                  </a:lnTo>
                  <a:lnTo>
                    <a:pt x="34" y="32"/>
                  </a:lnTo>
                  <a:lnTo>
                    <a:pt x="34" y="30"/>
                  </a:lnTo>
                  <a:lnTo>
                    <a:pt x="32" y="28"/>
                  </a:lnTo>
                  <a:lnTo>
                    <a:pt x="32" y="28"/>
                  </a:lnTo>
                  <a:lnTo>
                    <a:pt x="32" y="26"/>
                  </a:lnTo>
                  <a:lnTo>
                    <a:pt x="30" y="24"/>
                  </a:lnTo>
                  <a:lnTo>
                    <a:pt x="28" y="24"/>
                  </a:lnTo>
                  <a:lnTo>
                    <a:pt x="26" y="24"/>
                  </a:lnTo>
                  <a:lnTo>
                    <a:pt x="24" y="24"/>
                  </a:lnTo>
                  <a:lnTo>
                    <a:pt x="20" y="22"/>
                  </a:lnTo>
                  <a:lnTo>
                    <a:pt x="18" y="20"/>
                  </a:lnTo>
                  <a:lnTo>
                    <a:pt x="16" y="18"/>
                  </a:lnTo>
                  <a:lnTo>
                    <a:pt x="14" y="16"/>
                  </a:lnTo>
                  <a:lnTo>
                    <a:pt x="14" y="16"/>
                  </a:lnTo>
                  <a:lnTo>
                    <a:pt x="16" y="14"/>
                  </a:lnTo>
                  <a:lnTo>
                    <a:pt x="28" y="14"/>
                  </a:lnTo>
                  <a:lnTo>
                    <a:pt x="28" y="4"/>
                  </a:lnTo>
                  <a:lnTo>
                    <a:pt x="26" y="6"/>
                  </a:lnTo>
                  <a:lnTo>
                    <a:pt x="24" y="6"/>
                  </a:lnTo>
                  <a:lnTo>
                    <a:pt x="20" y="6"/>
                  </a:lnTo>
                  <a:lnTo>
                    <a:pt x="16" y="4"/>
                  </a:lnTo>
                  <a:lnTo>
                    <a:pt x="12" y="4"/>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2" name="Freeform 162"/>
            <p:cNvSpPr>
              <a:spLocks/>
            </p:cNvSpPr>
            <p:nvPr/>
          </p:nvSpPr>
          <p:spPr bwMode="gray">
            <a:xfrm>
              <a:off x="4415" y="1754"/>
              <a:ext cx="278" cy="320"/>
            </a:xfrm>
            <a:custGeom>
              <a:avLst/>
              <a:gdLst/>
              <a:ahLst/>
              <a:cxnLst>
                <a:cxn ang="0">
                  <a:pos x="94" y="122"/>
                </a:cxn>
                <a:cxn ang="0">
                  <a:pos x="110" y="128"/>
                </a:cxn>
                <a:cxn ang="0">
                  <a:pos x="138" y="144"/>
                </a:cxn>
                <a:cxn ang="0">
                  <a:pos x="146" y="148"/>
                </a:cxn>
                <a:cxn ang="0">
                  <a:pos x="156" y="182"/>
                </a:cxn>
                <a:cxn ang="0">
                  <a:pos x="148" y="224"/>
                </a:cxn>
                <a:cxn ang="0">
                  <a:pos x="132" y="238"/>
                </a:cxn>
                <a:cxn ang="0">
                  <a:pos x="118" y="238"/>
                </a:cxn>
                <a:cxn ang="0">
                  <a:pos x="110" y="254"/>
                </a:cxn>
                <a:cxn ang="0">
                  <a:pos x="134" y="266"/>
                </a:cxn>
                <a:cxn ang="0">
                  <a:pos x="146" y="258"/>
                </a:cxn>
                <a:cxn ang="0">
                  <a:pos x="174" y="282"/>
                </a:cxn>
                <a:cxn ang="0">
                  <a:pos x="192" y="300"/>
                </a:cxn>
                <a:cxn ang="0">
                  <a:pos x="208" y="312"/>
                </a:cxn>
                <a:cxn ang="0">
                  <a:pos x="222" y="318"/>
                </a:cxn>
                <a:cxn ang="0">
                  <a:pos x="216" y="298"/>
                </a:cxn>
                <a:cxn ang="0">
                  <a:pos x="204" y="286"/>
                </a:cxn>
                <a:cxn ang="0">
                  <a:pos x="218" y="288"/>
                </a:cxn>
                <a:cxn ang="0">
                  <a:pos x="238" y="304"/>
                </a:cxn>
                <a:cxn ang="0">
                  <a:pos x="246" y="302"/>
                </a:cxn>
                <a:cxn ang="0">
                  <a:pos x="246" y="278"/>
                </a:cxn>
                <a:cxn ang="0">
                  <a:pos x="230" y="262"/>
                </a:cxn>
                <a:cxn ang="0">
                  <a:pos x="218" y="252"/>
                </a:cxn>
                <a:cxn ang="0">
                  <a:pos x="210" y="242"/>
                </a:cxn>
                <a:cxn ang="0">
                  <a:pos x="206" y="220"/>
                </a:cxn>
                <a:cxn ang="0">
                  <a:pos x="214" y="208"/>
                </a:cxn>
                <a:cxn ang="0">
                  <a:pos x="224" y="228"/>
                </a:cxn>
                <a:cxn ang="0">
                  <a:pos x="232" y="246"/>
                </a:cxn>
                <a:cxn ang="0">
                  <a:pos x="242" y="248"/>
                </a:cxn>
                <a:cxn ang="0">
                  <a:pos x="260" y="236"/>
                </a:cxn>
                <a:cxn ang="0">
                  <a:pos x="274" y="232"/>
                </a:cxn>
                <a:cxn ang="0">
                  <a:pos x="272" y="220"/>
                </a:cxn>
                <a:cxn ang="0">
                  <a:pos x="276" y="212"/>
                </a:cxn>
                <a:cxn ang="0">
                  <a:pos x="270" y="202"/>
                </a:cxn>
                <a:cxn ang="0">
                  <a:pos x="260" y="200"/>
                </a:cxn>
                <a:cxn ang="0">
                  <a:pos x="254" y="196"/>
                </a:cxn>
                <a:cxn ang="0">
                  <a:pos x="216" y="166"/>
                </a:cxn>
                <a:cxn ang="0">
                  <a:pos x="206" y="168"/>
                </a:cxn>
                <a:cxn ang="0">
                  <a:pos x="210" y="152"/>
                </a:cxn>
                <a:cxn ang="0">
                  <a:pos x="222" y="140"/>
                </a:cxn>
                <a:cxn ang="0">
                  <a:pos x="218" y="126"/>
                </a:cxn>
                <a:cxn ang="0">
                  <a:pos x="208" y="116"/>
                </a:cxn>
                <a:cxn ang="0">
                  <a:pos x="196" y="96"/>
                </a:cxn>
                <a:cxn ang="0">
                  <a:pos x="186" y="94"/>
                </a:cxn>
                <a:cxn ang="0">
                  <a:pos x="176" y="94"/>
                </a:cxn>
                <a:cxn ang="0">
                  <a:pos x="180" y="82"/>
                </a:cxn>
                <a:cxn ang="0">
                  <a:pos x="168" y="78"/>
                </a:cxn>
                <a:cxn ang="0">
                  <a:pos x="150" y="58"/>
                </a:cxn>
                <a:cxn ang="0">
                  <a:pos x="108" y="48"/>
                </a:cxn>
                <a:cxn ang="0">
                  <a:pos x="78" y="44"/>
                </a:cxn>
                <a:cxn ang="0">
                  <a:pos x="84" y="24"/>
                </a:cxn>
                <a:cxn ang="0">
                  <a:pos x="80" y="4"/>
                </a:cxn>
                <a:cxn ang="0">
                  <a:pos x="60" y="16"/>
                </a:cxn>
                <a:cxn ang="0">
                  <a:pos x="72" y="78"/>
                </a:cxn>
                <a:cxn ang="0">
                  <a:pos x="72" y="92"/>
                </a:cxn>
                <a:cxn ang="0">
                  <a:pos x="44" y="38"/>
                </a:cxn>
                <a:cxn ang="0">
                  <a:pos x="40" y="0"/>
                </a:cxn>
                <a:cxn ang="0">
                  <a:pos x="2" y="56"/>
                </a:cxn>
                <a:cxn ang="0">
                  <a:pos x="4" y="68"/>
                </a:cxn>
                <a:cxn ang="0">
                  <a:pos x="22" y="108"/>
                </a:cxn>
                <a:cxn ang="0">
                  <a:pos x="36" y="110"/>
                </a:cxn>
              </a:cxnLst>
              <a:rect l="0" t="0" r="r" b="b"/>
              <a:pathLst>
                <a:path w="278" h="320">
                  <a:moveTo>
                    <a:pt x="80" y="124"/>
                  </a:moveTo>
                  <a:lnTo>
                    <a:pt x="92" y="126"/>
                  </a:lnTo>
                  <a:lnTo>
                    <a:pt x="92" y="124"/>
                  </a:lnTo>
                  <a:lnTo>
                    <a:pt x="92" y="124"/>
                  </a:lnTo>
                  <a:lnTo>
                    <a:pt x="92" y="122"/>
                  </a:lnTo>
                  <a:lnTo>
                    <a:pt x="94" y="122"/>
                  </a:lnTo>
                  <a:lnTo>
                    <a:pt x="94" y="122"/>
                  </a:lnTo>
                  <a:lnTo>
                    <a:pt x="98" y="124"/>
                  </a:lnTo>
                  <a:lnTo>
                    <a:pt x="98" y="124"/>
                  </a:lnTo>
                  <a:lnTo>
                    <a:pt x="102" y="126"/>
                  </a:lnTo>
                  <a:lnTo>
                    <a:pt x="106" y="128"/>
                  </a:lnTo>
                  <a:lnTo>
                    <a:pt x="110" y="128"/>
                  </a:lnTo>
                  <a:lnTo>
                    <a:pt x="116" y="130"/>
                  </a:lnTo>
                  <a:lnTo>
                    <a:pt x="134" y="138"/>
                  </a:lnTo>
                  <a:lnTo>
                    <a:pt x="136" y="140"/>
                  </a:lnTo>
                  <a:lnTo>
                    <a:pt x="136" y="140"/>
                  </a:lnTo>
                  <a:lnTo>
                    <a:pt x="138" y="142"/>
                  </a:lnTo>
                  <a:lnTo>
                    <a:pt x="138" y="144"/>
                  </a:lnTo>
                  <a:lnTo>
                    <a:pt x="138" y="146"/>
                  </a:lnTo>
                  <a:lnTo>
                    <a:pt x="136" y="150"/>
                  </a:lnTo>
                  <a:lnTo>
                    <a:pt x="136" y="148"/>
                  </a:lnTo>
                  <a:lnTo>
                    <a:pt x="138" y="148"/>
                  </a:lnTo>
                  <a:lnTo>
                    <a:pt x="142" y="148"/>
                  </a:lnTo>
                  <a:lnTo>
                    <a:pt x="146" y="148"/>
                  </a:lnTo>
                  <a:lnTo>
                    <a:pt x="148" y="150"/>
                  </a:lnTo>
                  <a:lnTo>
                    <a:pt x="152" y="152"/>
                  </a:lnTo>
                  <a:lnTo>
                    <a:pt x="152" y="156"/>
                  </a:lnTo>
                  <a:lnTo>
                    <a:pt x="154" y="160"/>
                  </a:lnTo>
                  <a:lnTo>
                    <a:pt x="156" y="170"/>
                  </a:lnTo>
                  <a:lnTo>
                    <a:pt x="156" y="182"/>
                  </a:lnTo>
                  <a:lnTo>
                    <a:pt x="156" y="196"/>
                  </a:lnTo>
                  <a:lnTo>
                    <a:pt x="150" y="210"/>
                  </a:lnTo>
                  <a:lnTo>
                    <a:pt x="150" y="210"/>
                  </a:lnTo>
                  <a:lnTo>
                    <a:pt x="150" y="214"/>
                  </a:lnTo>
                  <a:lnTo>
                    <a:pt x="150" y="218"/>
                  </a:lnTo>
                  <a:lnTo>
                    <a:pt x="148" y="224"/>
                  </a:lnTo>
                  <a:lnTo>
                    <a:pt x="146" y="230"/>
                  </a:lnTo>
                  <a:lnTo>
                    <a:pt x="140" y="234"/>
                  </a:lnTo>
                  <a:lnTo>
                    <a:pt x="140" y="236"/>
                  </a:lnTo>
                  <a:lnTo>
                    <a:pt x="138" y="236"/>
                  </a:lnTo>
                  <a:lnTo>
                    <a:pt x="136" y="238"/>
                  </a:lnTo>
                  <a:lnTo>
                    <a:pt x="132" y="238"/>
                  </a:lnTo>
                  <a:lnTo>
                    <a:pt x="128" y="238"/>
                  </a:lnTo>
                  <a:lnTo>
                    <a:pt x="126" y="238"/>
                  </a:lnTo>
                  <a:lnTo>
                    <a:pt x="124" y="238"/>
                  </a:lnTo>
                  <a:lnTo>
                    <a:pt x="124" y="236"/>
                  </a:lnTo>
                  <a:lnTo>
                    <a:pt x="120" y="236"/>
                  </a:lnTo>
                  <a:lnTo>
                    <a:pt x="118" y="238"/>
                  </a:lnTo>
                  <a:lnTo>
                    <a:pt x="116" y="240"/>
                  </a:lnTo>
                  <a:lnTo>
                    <a:pt x="112" y="244"/>
                  </a:lnTo>
                  <a:lnTo>
                    <a:pt x="110" y="250"/>
                  </a:lnTo>
                  <a:lnTo>
                    <a:pt x="110" y="250"/>
                  </a:lnTo>
                  <a:lnTo>
                    <a:pt x="110" y="252"/>
                  </a:lnTo>
                  <a:lnTo>
                    <a:pt x="110" y="254"/>
                  </a:lnTo>
                  <a:lnTo>
                    <a:pt x="112" y="256"/>
                  </a:lnTo>
                  <a:lnTo>
                    <a:pt x="114" y="260"/>
                  </a:lnTo>
                  <a:lnTo>
                    <a:pt x="116" y="262"/>
                  </a:lnTo>
                  <a:lnTo>
                    <a:pt x="122" y="264"/>
                  </a:lnTo>
                  <a:lnTo>
                    <a:pt x="126" y="266"/>
                  </a:lnTo>
                  <a:lnTo>
                    <a:pt x="134" y="266"/>
                  </a:lnTo>
                  <a:lnTo>
                    <a:pt x="136" y="266"/>
                  </a:lnTo>
                  <a:lnTo>
                    <a:pt x="138" y="264"/>
                  </a:lnTo>
                  <a:lnTo>
                    <a:pt x="140" y="262"/>
                  </a:lnTo>
                  <a:lnTo>
                    <a:pt x="144" y="262"/>
                  </a:lnTo>
                  <a:lnTo>
                    <a:pt x="146" y="260"/>
                  </a:lnTo>
                  <a:lnTo>
                    <a:pt x="146" y="258"/>
                  </a:lnTo>
                  <a:lnTo>
                    <a:pt x="144" y="256"/>
                  </a:lnTo>
                  <a:lnTo>
                    <a:pt x="162" y="274"/>
                  </a:lnTo>
                  <a:lnTo>
                    <a:pt x="174" y="276"/>
                  </a:lnTo>
                  <a:lnTo>
                    <a:pt x="174" y="276"/>
                  </a:lnTo>
                  <a:lnTo>
                    <a:pt x="174" y="278"/>
                  </a:lnTo>
                  <a:lnTo>
                    <a:pt x="174" y="282"/>
                  </a:lnTo>
                  <a:lnTo>
                    <a:pt x="174" y="284"/>
                  </a:lnTo>
                  <a:lnTo>
                    <a:pt x="176" y="288"/>
                  </a:lnTo>
                  <a:lnTo>
                    <a:pt x="180" y="292"/>
                  </a:lnTo>
                  <a:lnTo>
                    <a:pt x="184" y="296"/>
                  </a:lnTo>
                  <a:lnTo>
                    <a:pt x="192" y="298"/>
                  </a:lnTo>
                  <a:lnTo>
                    <a:pt x="192" y="300"/>
                  </a:lnTo>
                  <a:lnTo>
                    <a:pt x="196" y="300"/>
                  </a:lnTo>
                  <a:lnTo>
                    <a:pt x="200" y="302"/>
                  </a:lnTo>
                  <a:lnTo>
                    <a:pt x="202" y="306"/>
                  </a:lnTo>
                  <a:lnTo>
                    <a:pt x="206" y="310"/>
                  </a:lnTo>
                  <a:lnTo>
                    <a:pt x="206" y="312"/>
                  </a:lnTo>
                  <a:lnTo>
                    <a:pt x="208" y="312"/>
                  </a:lnTo>
                  <a:lnTo>
                    <a:pt x="210" y="314"/>
                  </a:lnTo>
                  <a:lnTo>
                    <a:pt x="212" y="316"/>
                  </a:lnTo>
                  <a:lnTo>
                    <a:pt x="214" y="318"/>
                  </a:lnTo>
                  <a:lnTo>
                    <a:pt x="218" y="320"/>
                  </a:lnTo>
                  <a:lnTo>
                    <a:pt x="220" y="320"/>
                  </a:lnTo>
                  <a:lnTo>
                    <a:pt x="222" y="318"/>
                  </a:lnTo>
                  <a:lnTo>
                    <a:pt x="222" y="316"/>
                  </a:lnTo>
                  <a:lnTo>
                    <a:pt x="222" y="310"/>
                  </a:lnTo>
                  <a:lnTo>
                    <a:pt x="222" y="310"/>
                  </a:lnTo>
                  <a:lnTo>
                    <a:pt x="220" y="306"/>
                  </a:lnTo>
                  <a:lnTo>
                    <a:pt x="218" y="302"/>
                  </a:lnTo>
                  <a:lnTo>
                    <a:pt x="216" y="298"/>
                  </a:lnTo>
                  <a:lnTo>
                    <a:pt x="212" y="294"/>
                  </a:lnTo>
                  <a:lnTo>
                    <a:pt x="210" y="290"/>
                  </a:lnTo>
                  <a:lnTo>
                    <a:pt x="206" y="290"/>
                  </a:lnTo>
                  <a:lnTo>
                    <a:pt x="206" y="288"/>
                  </a:lnTo>
                  <a:lnTo>
                    <a:pt x="206" y="288"/>
                  </a:lnTo>
                  <a:lnTo>
                    <a:pt x="204" y="286"/>
                  </a:lnTo>
                  <a:lnTo>
                    <a:pt x="204" y="286"/>
                  </a:lnTo>
                  <a:lnTo>
                    <a:pt x="206" y="284"/>
                  </a:lnTo>
                  <a:lnTo>
                    <a:pt x="208" y="284"/>
                  </a:lnTo>
                  <a:lnTo>
                    <a:pt x="210" y="284"/>
                  </a:lnTo>
                  <a:lnTo>
                    <a:pt x="214" y="286"/>
                  </a:lnTo>
                  <a:lnTo>
                    <a:pt x="218" y="288"/>
                  </a:lnTo>
                  <a:lnTo>
                    <a:pt x="222" y="290"/>
                  </a:lnTo>
                  <a:lnTo>
                    <a:pt x="228" y="292"/>
                  </a:lnTo>
                  <a:lnTo>
                    <a:pt x="232" y="296"/>
                  </a:lnTo>
                  <a:lnTo>
                    <a:pt x="236" y="300"/>
                  </a:lnTo>
                  <a:lnTo>
                    <a:pt x="238" y="304"/>
                  </a:lnTo>
                  <a:lnTo>
                    <a:pt x="238" y="304"/>
                  </a:lnTo>
                  <a:lnTo>
                    <a:pt x="240" y="306"/>
                  </a:lnTo>
                  <a:lnTo>
                    <a:pt x="240" y="308"/>
                  </a:lnTo>
                  <a:lnTo>
                    <a:pt x="242" y="308"/>
                  </a:lnTo>
                  <a:lnTo>
                    <a:pt x="244" y="306"/>
                  </a:lnTo>
                  <a:lnTo>
                    <a:pt x="246" y="304"/>
                  </a:lnTo>
                  <a:lnTo>
                    <a:pt x="246" y="302"/>
                  </a:lnTo>
                  <a:lnTo>
                    <a:pt x="248" y="300"/>
                  </a:lnTo>
                  <a:lnTo>
                    <a:pt x="248" y="296"/>
                  </a:lnTo>
                  <a:lnTo>
                    <a:pt x="250" y="290"/>
                  </a:lnTo>
                  <a:lnTo>
                    <a:pt x="250" y="286"/>
                  </a:lnTo>
                  <a:lnTo>
                    <a:pt x="248" y="282"/>
                  </a:lnTo>
                  <a:lnTo>
                    <a:pt x="246" y="278"/>
                  </a:lnTo>
                  <a:lnTo>
                    <a:pt x="244" y="276"/>
                  </a:lnTo>
                  <a:lnTo>
                    <a:pt x="242" y="274"/>
                  </a:lnTo>
                  <a:lnTo>
                    <a:pt x="240" y="272"/>
                  </a:lnTo>
                  <a:lnTo>
                    <a:pt x="236" y="268"/>
                  </a:lnTo>
                  <a:lnTo>
                    <a:pt x="232" y="264"/>
                  </a:lnTo>
                  <a:lnTo>
                    <a:pt x="230" y="262"/>
                  </a:lnTo>
                  <a:lnTo>
                    <a:pt x="226" y="260"/>
                  </a:lnTo>
                  <a:lnTo>
                    <a:pt x="224" y="258"/>
                  </a:lnTo>
                  <a:lnTo>
                    <a:pt x="224" y="258"/>
                  </a:lnTo>
                  <a:lnTo>
                    <a:pt x="222" y="258"/>
                  </a:lnTo>
                  <a:lnTo>
                    <a:pt x="220" y="256"/>
                  </a:lnTo>
                  <a:lnTo>
                    <a:pt x="218" y="252"/>
                  </a:lnTo>
                  <a:lnTo>
                    <a:pt x="218" y="250"/>
                  </a:lnTo>
                  <a:lnTo>
                    <a:pt x="218" y="250"/>
                  </a:lnTo>
                  <a:lnTo>
                    <a:pt x="216" y="250"/>
                  </a:lnTo>
                  <a:lnTo>
                    <a:pt x="214" y="248"/>
                  </a:lnTo>
                  <a:lnTo>
                    <a:pt x="212" y="246"/>
                  </a:lnTo>
                  <a:lnTo>
                    <a:pt x="210" y="242"/>
                  </a:lnTo>
                  <a:lnTo>
                    <a:pt x="208" y="238"/>
                  </a:lnTo>
                  <a:lnTo>
                    <a:pt x="208" y="230"/>
                  </a:lnTo>
                  <a:lnTo>
                    <a:pt x="208" y="230"/>
                  </a:lnTo>
                  <a:lnTo>
                    <a:pt x="206" y="226"/>
                  </a:lnTo>
                  <a:lnTo>
                    <a:pt x="206" y="224"/>
                  </a:lnTo>
                  <a:lnTo>
                    <a:pt x="206" y="220"/>
                  </a:lnTo>
                  <a:lnTo>
                    <a:pt x="206" y="216"/>
                  </a:lnTo>
                  <a:lnTo>
                    <a:pt x="208" y="212"/>
                  </a:lnTo>
                  <a:lnTo>
                    <a:pt x="210" y="208"/>
                  </a:lnTo>
                  <a:lnTo>
                    <a:pt x="212" y="208"/>
                  </a:lnTo>
                  <a:lnTo>
                    <a:pt x="214" y="208"/>
                  </a:lnTo>
                  <a:lnTo>
                    <a:pt x="214" y="208"/>
                  </a:lnTo>
                  <a:lnTo>
                    <a:pt x="216" y="210"/>
                  </a:lnTo>
                  <a:lnTo>
                    <a:pt x="220" y="212"/>
                  </a:lnTo>
                  <a:lnTo>
                    <a:pt x="222" y="216"/>
                  </a:lnTo>
                  <a:lnTo>
                    <a:pt x="222" y="220"/>
                  </a:lnTo>
                  <a:lnTo>
                    <a:pt x="224" y="226"/>
                  </a:lnTo>
                  <a:lnTo>
                    <a:pt x="224" y="228"/>
                  </a:lnTo>
                  <a:lnTo>
                    <a:pt x="226" y="230"/>
                  </a:lnTo>
                  <a:lnTo>
                    <a:pt x="228" y="234"/>
                  </a:lnTo>
                  <a:lnTo>
                    <a:pt x="230" y="240"/>
                  </a:lnTo>
                  <a:lnTo>
                    <a:pt x="230" y="244"/>
                  </a:lnTo>
                  <a:lnTo>
                    <a:pt x="232" y="246"/>
                  </a:lnTo>
                  <a:lnTo>
                    <a:pt x="232" y="246"/>
                  </a:lnTo>
                  <a:lnTo>
                    <a:pt x="232" y="248"/>
                  </a:lnTo>
                  <a:lnTo>
                    <a:pt x="232" y="248"/>
                  </a:lnTo>
                  <a:lnTo>
                    <a:pt x="234" y="250"/>
                  </a:lnTo>
                  <a:lnTo>
                    <a:pt x="236" y="250"/>
                  </a:lnTo>
                  <a:lnTo>
                    <a:pt x="238" y="250"/>
                  </a:lnTo>
                  <a:lnTo>
                    <a:pt x="242" y="248"/>
                  </a:lnTo>
                  <a:lnTo>
                    <a:pt x="246" y="244"/>
                  </a:lnTo>
                  <a:lnTo>
                    <a:pt x="248" y="244"/>
                  </a:lnTo>
                  <a:lnTo>
                    <a:pt x="250" y="242"/>
                  </a:lnTo>
                  <a:lnTo>
                    <a:pt x="252" y="240"/>
                  </a:lnTo>
                  <a:lnTo>
                    <a:pt x="256" y="238"/>
                  </a:lnTo>
                  <a:lnTo>
                    <a:pt x="260" y="236"/>
                  </a:lnTo>
                  <a:lnTo>
                    <a:pt x="264" y="234"/>
                  </a:lnTo>
                  <a:lnTo>
                    <a:pt x="266" y="234"/>
                  </a:lnTo>
                  <a:lnTo>
                    <a:pt x="268" y="234"/>
                  </a:lnTo>
                  <a:lnTo>
                    <a:pt x="270" y="234"/>
                  </a:lnTo>
                  <a:lnTo>
                    <a:pt x="272" y="234"/>
                  </a:lnTo>
                  <a:lnTo>
                    <a:pt x="274" y="232"/>
                  </a:lnTo>
                  <a:lnTo>
                    <a:pt x="276" y="230"/>
                  </a:lnTo>
                  <a:lnTo>
                    <a:pt x="278" y="228"/>
                  </a:lnTo>
                  <a:lnTo>
                    <a:pt x="276" y="224"/>
                  </a:lnTo>
                  <a:lnTo>
                    <a:pt x="274" y="220"/>
                  </a:lnTo>
                  <a:lnTo>
                    <a:pt x="274" y="220"/>
                  </a:lnTo>
                  <a:lnTo>
                    <a:pt x="272" y="220"/>
                  </a:lnTo>
                  <a:lnTo>
                    <a:pt x="270" y="220"/>
                  </a:lnTo>
                  <a:lnTo>
                    <a:pt x="268" y="218"/>
                  </a:lnTo>
                  <a:lnTo>
                    <a:pt x="266" y="218"/>
                  </a:lnTo>
                  <a:lnTo>
                    <a:pt x="266" y="214"/>
                  </a:lnTo>
                  <a:lnTo>
                    <a:pt x="276" y="212"/>
                  </a:lnTo>
                  <a:lnTo>
                    <a:pt x="276" y="212"/>
                  </a:lnTo>
                  <a:lnTo>
                    <a:pt x="276" y="210"/>
                  </a:lnTo>
                  <a:lnTo>
                    <a:pt x="276" y="208"/>
                  </a:lnTo>
                  <a:lnTo>
                    <a:pt x="274" y="206"/>
                  </a:lnTo>
                  <a:lnTo>
                    <a:pt x="272" y="204"/>
                  </a:lnTo>
                  <a:lnTo>
                    <a:pt x="272" y="204"/>
                  </a:lnTo>
                  <a:lnTo>
                    <a:pt x="270" y="202"/>
                  </a:lnTo>
                  <a:lnTo>
                    <a:pt x="270" y="200"/>
                  </a:lnTo>
                  <a:lnTo>
                    <a:pt x="268" y="198"/>
                  </a:lnTo>
                  <a:lnTo>
                    <a:pt x="266" y="198"/>
                  </a:lnTo>
                  <a:lnTo>
                    <a:pt x="262" y="198"/>
                  </a:lnTo>
                  <a:lnTo>
                    <a:pt x="262" y="200"/>
                  </a:lnTo>
                  <a:lnTo>
                    <a:pt x="260" y="200"/>
                  </a:lnTo>
                  <a:lnTo>
                    <a:pt x="258" y="200"/>
                  </a:lnTo>
                  <a:lnTo>
                    <a:pt x="256" y="202"/>
                  </a:lnTo>
                  <a:lnTo>
                    <a:pt x="254" y="202"/>
                  </a:lnTo>
                  <a:lnTo>
                    <a:pt x="254" y="200"/>
                  </a:lnTo>
                  <a:lnTo>
                    <a:pt x="254" y="198"/>
                  </a:lnTo>
                  <a:lnTo>
                    <a:pt x="254" y="196"/>
                  </a:lnTo>
                  <a:lnTo>
                    <a:pt x="252" y="194"/>
                  </a:lnTo>
                  <a:lnTo>
                    <a:pt x="252" y="190"/>
                  </a:lnTo>
                  <a:lnTo>
                    <a:pt x="248" y="186"/>
                  </a:lnTo>
                  <a:lnTo>
                    <a:pt x="244" y="182"/>
                  </a:lnTo>
                  <a:lnTo>
                    <a:pt x="228" y="176"/>
                  </a:lnTo>
                  <a:lnTo>
                    <a:pt x="216" y="166"/>
                  </a:lnTo>
                  <a:lnTo>
                    <a:pt x="216" y="166"/>
                  </a:lnTo>
                  <a:lnTo>
                    <a:pt x="214" y="166"/>
                  </a:lnTo>
                  <a:lnTo>
                    <a:pt x="212" y="168"/>
                  </a:lnTo>
                  <a:lnTo>
                    <a:pt x="210" y="168"/>
                  </a:lnTo>
                  <a:lnTo>
                    <a:pt x="208" y="168"/>
                  </a:lnTo>
                  <a:lnTo>
                    <a:pt x="206" y="168"/>
                  </a:lnTo>
                  <a:lnTo>
                    <a:pt x="206" y="166"/>
                  </a:lnTo>
                  <a:lnTo>
                    <a:pt x="206" y="162"/>
                  </a:lnTo>
                  <a:lnTo>
                    <a:pt x="206" y="162"/>
                  </a:lnTo>
                  <a:lnTo>
                    <a:pt x="208" y="158"/>
                  </a:lnTo>
                  <a:lnTo>
                    <a:pt x="208" y="156"/>
                  </a:lnTo>
                  <a:lnTo>
                    <a:pt x="210" y="152"/>
                  </a:lnTo>
                  <a:lnTo>
                    <a:pt x="208" y="150"/>
                  </a:lnTo>
                  <a:lnTo>
                    <a:pt x="218" y="148"/>
                  </a:lnTo>
                  <a:lnTo>
                    <a:pt x="220" y="148"/>
                  </a:lnTo>
                  <a:lnTo>
                    <a:pt x="220" y="146"/>
                  </a:lnTo>
                  <a:lnTo>
                    <a:pt x="222" y="144"/>
                  </a:lnTo>
                  <a:lnTo>
                    <a:pt x="222" y="140"/>
                  </a:lnTo>
                  <a:lnTo>
                    <a:pt x="218" y="136"/>
                  </a:lnTo>
                  <a:lnTo>
                    <a:pt x="218" y="136"/>
                  </a:lnTo>
                  <a:lnTo>
                    <a:pt x="218" y="132"/>
                  </a:lnTo>
                  <a:lnTo>
                    <a:pt x="216" y="130"/>
                  </a:lnTo>
                  <a:lnTo>
                    <a:pt x="218" y="126"/>
                  </a:lnTo>
                  <a:lnTo>
                    <a:pt x="218" y="126"/>
                  </a:lnTo>
                  <a:lnTo>
                    <a:pt x="220" y="124"/>
                  </a:lnTo>
                  <a:lnTo>
                    <a:pt x="220" y="122"/>
                  </a:lnTo>
                  <a:lnTo>
                    <a:pt x="218" y="120"/>
                  </a:lnTo>
                  <a:lnTo>
                    <a:pt x="218" y="118"/>
                  </a:lnTo>
                  <a:lnTo>
                    <a:pt x="214" y="116"/>
                  </a:lnTo>
                  <a:lnTo>
                    <a:pt x="208" y="116"/>
                  </a:lnTo>
                  <a:lnTo>
                    <a:pt x="208" y="104"/>
                  </a:lnTo>
                  <a:lnTo>
                    <a:pt x="206" y="104"/>
                  </a:lnTo>
                  <a:lnTo>
                    <a:pt x="204" y="102"/>
                  </a:lnTo>
                  <a:lnTo>
                    <a:pt x="200" y="102"/>
                  </a:lnTo>
                  <a:lnTo>
                    <a:pt x="196" y="98"/>
                  </a:lnTo>
                  <a:lnTo>
                    <a:pt x="196" y="96"/>
                  </a:lnTo>
                  <a:lnTo>
                    <a:pt x="196" y="96"/>
                  </a:lnTo>
                  <a:lnTo>
                    <a:pt x="194" y="94"/>
                  </a:lnTo>
                  <a:lnTo>
                    <a:pt x="192" y="92"/>
                  </a:lnTo>
                  <a:lnTo>
                    <a:pt x="190" y="92"/>
                  </a:lnTo>
                  <a:lnTo>
                    <a:pt x="186" y="94"/>
                  </a:lnTo>
                  <a:lnTo>
                    <a:pt x="186" y="94"/>
                  </a:lnTo>
                  <a:lnTo>
                    <a:pt x="184" y="94"/>
                  </a:lnTo>
                  <a:lnTo>
                    <a:pt x="182" y="96"/>
                  </a:lnTo>
                  <a:lnTo>
                    <a:pt x="180" y="96"/>
                  </a:lnTo>
                  <a:lnTo>
                    <a:pt x="178" y="96"/>
                  </a:lnTo>
                  <a:lnTo>
                    <a:pt x="176" y="96"/>
                  </a:lnTo>
                  <a:lnTo>
                    <a:pt x="176" y="94"/>
                  </a:lnTo>
                  <a:lnTo>
                    <a:pt x="178" y="90"/>
                  </a:lnTo>
                  <a:lnTo>
                    <a:pt x="178" y="90"/>
                  </a:lnTo>
                  <a:lnTo>
                    <a:pt x="178" y="88"/>
                  </a:lnTo>
                  <a:lnTo>
                    <a:pt x="180" y="86"/>
                  </a:lnTo>
                  <a:lnTo>
                    <a:pt x="180" y="84"/>
                  </a:lnTo>
                  <a:lnTo>
                    <a:pt x="180" y="82"/>
                  </a:lnTo>
                  <a:lnTo>
                    <a:pt x="178" y="78"/>
                  </a:lnTo>
                  <a:lnTo>
                    <a:pt x="176" y="78"/>
                  </a:lnTo>
                  <a:lnTo>
                    <a:pt x="172" y="76"/>
                  </a:lnTo>
                  <a:lnTo>
                    <a:pt x="172" y="76"/>
                  </a:lnTo>
                  <a:lnTo>
                    <a:pt x="170" y="78"/>
                  </a:lnTo>
                  <a:lnTo>
                    <a:pt x="168" y="78"/>
                  </a:lnTo>
                  <a:lnTo>
                    <a:pt x="166" y="78"/>
                  </a:lnTo>
                  <a:lnTo>
                    <a:pt x="164" y="76"/>
                  </a:lnTo>
                  <a:lnTo>
                    <a:pt x="160" y="74"/>
                  </a:lnTo>
                  <a:lnTo>
                    <a:pt x="156" y="70"/>
                  </a:lnTo>
                  <a:lnTo>
                    <a:pt x="152" y="62"/>
                  </a:lnTo>
                  <a:lnTo>
                    <a:pt x="150" y="58"/>
                  </a:lnTo>
                  <a:lnTo>
                    <a:pt x="144" y="54"/>
                  </a:lnTo>
                  <a:lnTo>
                    <a:pt x="132" y="48"/>
                  </a:lnTo>
                  <a:lnTo>
                    <a:pt x="114" y="46"/>
                  </a:lnTo>
                  <a:lnTo>
                    <a:pt x="114" y="46"/>
                  </a:lnTo>
                  <a:lnTo>
                    <a:pt x="112" y="46"/>
                  </a:lnTo>
                  <a:lnTo>
                    <a:pt x="108" y="48"/>
                  </a:lnTo>
                  <a:lnTo>
                    <a:pt x="106" y="48"/>
                  </a:lnTo>
                  <a:lnTo>
                    <a:pt x="102" y="48"/>
                  </a:lnTo>
                  <a:lnTo>
                    <a:pt x="98" y="48"/>
                  </a:lnTo>
                  <a:lnTo>
                    <a:pt x="96" y="44"/>
                  </a:lnTo>
                  <a:lnTo>
                    <a:pt x="94" y="38"/>
                  </a:lnTo>
                  <a:lnTo>
                    <a:pt x="78" y="44"/>
                  </a:lnTo>
                  <a:lnTo>
                    <a:pt x="78" y="42"/>
                  </a:lnTo>
                  <a:lnTo>
                    <a:pt x="80" y="40"/>
                  </a:lnTo>
                  <a:lnTo>
                    <a:pt x="82" y="34"/>
                  </a:lnTo>
                  <a:lnTo>
                    <a:pt x="82" y="28"/>
                  </a:lnTo>
                  <a:lnTo>
                    <a:pt x="82" y="26"/>
                  </a:lnTo>
                  <a:lnTo>
                    <a:pt x="84" y="24"/>
                  </a:lnTo>
                  <a:lnTo>
                    <a:pt x="84" y="20"/>
                  </a:lnTo>
                  <a:lnTo>
                    <a:pt x="84" y="16"/>
                  </a:lnTo>
                  <a:lnTo>
                    <a:pt x="86" y="12"/>
                  </a:lnTo>
                  <a:lnTo>
                    <a:pt x="84" y="8"/>
                  </a:lnTo>
                  <a:lnTo>
                    <a:pt x="82" y="6"/>
                  </a:lnTo>
                  <a:lnTo>
                    <a:pt x="80" y="4"/>
                  </a:lnTo>
                  <a:lnTo>
                    <a:pt x="78" y="4"/>
                  </a:lnTo>
                  <a:lnTo>
                    <a:pt x="76" y="4"/>
                  </a:lnTo>
                  <a:lnTo>
                    <a:pt x="72" y="6"/>
                  </a:lnTo>
                  <a:lnTo>
                    <a:pt x="68" y="8"/>
                  </a:lnTo>
                  <a:lnTo>
                    <a:pt x="64" y="12"/>
                  </a:lnTo>
                  <a:lnTo>
                    <a:pt x="60" y="16"/>
                  </a:lnTo>
                  <a:lnTo>
                    <a:pt x="56" y="24"/>
                  </a:lnTo>
                  <a:lnTo>
                    <a:pt x="56" y="28"/>
                  </a:lnTo>
                  <a:lnTo>
                    <a:pt x="54" y="36"/>
                  </a:lnTo>
                  <a:lnTo>
                    <a:pt x="54" y="46"/>
                  </a:lnTo>
                  <a:lnTo>
                    <a:pt x="56" y="58"/>
                  </a:lnTo>
                  <a:lnTo>
                    <a:pt x="72" y="78"/>
                  </a:lnTo>
                  <a:lnTo>
                    <a:pt x="72" y="78"/>
                  </a:lnTo>
                  <a:lnTo>
                    <a:pt x="72" y="80"/>
                  </a:lnTo>
                  <a:lnTo>
                    <a:pt x="72" y="84"/>
                  </a:lnTo>
                  <a:lnTo>
                    <a:pt x="72" y="86"/>
                  </a:lnTo>
                  <a:lnTo>
                    <a:pt x="72" y="90"/>
                  </a:lnTo>
                  <a:lnTo>
                    <a:pt x="72" y="92"/>
                  </a:lnTo>
                  <a:lnTo>
                    <a:pt x="70" y="92"/>
                  </a:lnTo>
                  <a:lnTo>
                    <a:pt x="68" y="90"/>
                  </a:lnTo>
                  <a:lnTo>
                    <a:pt x="64" y="86"/>
                  </a:lnTo>
                  <a:lnTo>
                    <a:pt x="56" y="76"/>
                  </a:lnTo>
                  <a:lnTo>
                    <a:pt x="48" y="60"/>
                  </a:lnTo>
                  <a:lnTo>
                    <a:pt x="44" y="38"/>
                  </a:lnTo>
                  <a:lnTo>
                    <a:pt x="44" y="32"/>
                  </a:lnTo>
                  <a:lnTo>
                    <a:pt x="46" y="20"/>
                  </a:lnTo>
                  <a:lnTo>
                    <a:pt x="52" y="4"/>
                  </a:lnTo>
                  <a:lnTo>
                    <a:pt x="52" y="2"/>
                  </a:lnTo>
                  <a:lnTo>
                    <a:pt x="48" y="0"/>
                  </a:lnTo>
                  <a:lnTo>
                    <a:pt x="40" y="0"/>
                  </a:lnTo>
                  <a:lnTo>
                    <a:pt x="32" y="4"/>
                  </a:lnTo>
                  <a:lnTo>
                    <a:pt x="18" y="14"/>
                  </a:lnTo>
                  <a:lnTo>
                    <a:pt x="16" y="18"/>
                  </a:lnTo>
                  <a:lnTo>
                    <a:pt x="10" y="30"/>
                  </a:lnTo>
                  <a:lnTo>
                    <a:pt x="4" y="42"/>
                  </a:lnTo>
                  <a:lnTo>
                    <a:pt x="2" y="56"/>
                  </a:lnTo>
                  <a:lnTo>
                    <a:pt x="2" y="56"/>
                  </a:lnTo>
                  <a:lnTo>
                    <a:pt x="2" y="58"/>
                  </a:lnTo>
                  <a:lnTo>
                    <a:pt x="0" y="58"/>
                  </a:lnTo>
                  <a:lnTo>
                    <a:pt x="0" y="60"/>
                  </a:lnTo>
                  <a:lnTo>
                    <a:pt x="2" y="64"/>
                  </a:lnTo>
                  <a:lnTo>
                    <a:pt x="4" y="68"/>
                  </a:lnTo>
                  <a:lnTo>
                    <a:pt x="6" y="72"/>
                  </a:lnTo>
                  <a:lnTo>
                    <a:pt x="12" y="80"/>
                  </a:lnTo>
                  <a:lnTo>
                    <a:pt x="18" y="88"/>
                  </a:lnTo>
                  <a:lnTo>
                    <a:pt x="22" y="98"/>
                  </a:lnTo>
                  <a:lnTo>
                    <a:pt x="24" y="104"/>
                  </a:lnTo>
                  <a:lnTo>
                    <a:pt x="22" y="108"/>
                  </a:lnTo>
                  <a:lnTo>
                    <a:pt x="26" y="112"/>
                  </a:lnTo>
                  <a:lnTo>
                    <a:pt x="26" y="112"/>
                  </a:lnTo>
                  <a:lnTo>
                    <a:pt x="28" y="110"/>
                  </a:lnTo>
                  <a:lnTo>
                    <a:pt x="30" y="108"/>
                  </a:lnTo>
                  <a:lnTo>
                    <a:pt x="32" y="108"/>
                  </a:lnTo>
                  <a:lnTo>
                    <a:pt x="36" y="110"/>
                  </a:lnTo>
                  <a:lnTo>
                    <a:pt x="40" y="112"/>
                  </a:lnTo>
                  <a:lnTo>
                    <a:pt x="48" y="118"/>
                  </a:lnTo>
                  <a:lnTo>
                    <a:pt x="62" y="122"/>
                  </a:lnTo>
                  <a:lnTo>
                    <a:pt x="80" y="12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3" name="Freeform 163"/>
            <p:cNvSpPr>
              <a:spLocks/>
            </p:cNvSpPr>
            <p:nvPr/>
          </p:nvSpPr>
          <p:spPr bwMode="gray">
            <a:xfrm>
              <a:off x="4351" y="1992"/>
              <a:ext cx="80" cy="58"/>
            </a:xfrm>
            <a:custGeom>
              <a:avLst/>
              <a:gdLst/>
              <a:ahLst/>
              <a:cxnLst>
                <a:cxn ang="0">
                  <a:pos x="6" y="36"/>
                </a:cxn>
                <a:cxn ang="0">
                  <a:pos x="0" y="46"/>
                </a:cxn>
                <a:cxn ang="0">
                  <a:pos x="2" y="46"/>
                </a:cxn>
                <a:cxn ang="0">
                  <a:pos x="4" y="44"/>
                </a:cxn>
                <a:cxn ang="0">
                  <a:pos x="6" y="44"/>
                </a:cxn>
                <a:cxn ang="0">
                  <a:pos x="10" y="44"/>
                </a:cxn>
                <a:cxn ang="0">
                  <a:pos x="12" y="44"/>
                </a:cxn>
                <a:cxn ang="0">
                  <a:pos x="14" y="46"/>
                </a:cxn>
                <a:cxn ang="0">
                  <a:pos x="16" y="48"/>
                </a:cxn>
                <a:cxn ang="0">
                  <a:pos x="16" y="50"/>
                </a:cxn>
                <a:cxn ang="0">
                  <a:pos x="16" y="52"/>
                </a:cxn>
                <a:cxn ang="0">
                  <a:pos x="18" y="54"/>
                </a:cxn>
                <a:cxn ang="0">
                  <a:pos x="20" y="56"/>
                </a:cxn>
                <a:cxn ang="0">
                  <a:pos x="22" y="58"/>
                </a:cxn>
                <a:cxn ang="0">
                  <a:pos x="26" y="58"/>
                </a:cxn>
                <a:cxn ang="0">
                  <a:pos x="30" y="58"/>
                </a:cxn>
                <a:cxn ang="0">
                  <a:pos x="34" y="56"/>
                </a:cxn>
                <a:cxn ang="0">
                  <a:pos x="54" y="44"/>
                </a:cxn>
                <a:cxn ang="0">
                  <a:pos x="72" y="48"/>
                </a:cxn>
                <a:cxn ang="0">
                  <a:pos x="80" y="42"/>
                </a:cxn>
                <a:cxn ang="0">
                  <a:pos x="80" y="40"/>
                </a:cxn>
                <a:cxn ang="0">
                  <a:pos x="78" y="38"/>
                </a:cxn>
                <a:cxn ang="0">
                  <a:pos x="74" y="34"/>
                </a:cxn>
                <a:cxn ang="0">
                  <a:pos x="70" y="30"/>
                </a:cxn>
                <a:cxn ang="0">
                  <a:pos x="66" y="26"/>
                </a:cxn>
                <a:cxn ang="0">
                  <a:pos x="60" y="24"/>
                </a:cxn>
                <a:cxn ang="0">
                  <a:pos x="60" y="24"/>
                </a:cxn>
                <a:cxn ang="0">
                  <a:pos x="58" y="22"/>
                </a:cxn>
                <a:cxn ang="0">
                  <a:pos x="54" y="20"/>
                </a:cxn>
                <a:cxn ang="0">
                  <a:pos x="50" y="16"/>
                </a:cxn>
                <a:cxn ang="0">
                  <a:pos x="46" y="14"/>
                </a:cxn>
                <a:cxn ang="0">
                  <a:pos x="42" y="12"/>
                </a:cxn>
                <a:cxn ang="0">
                  <a:pos x="38" y="10"/>
                </a:cxn>
                <a:cxn ang="0">
                  <a:pos x="34" y="10"/>
                </a:cxn>
                <a:cxn ang="0">
                  <a:pos x="32" y="0"/>
                </a:cxn>
                <a:cxn ang="0">
                  <a:pos x="22" y="14"/>
                </a:cxn>
                <a:cxn ang="0">
                  <a:pos x="20" y="14"/>
                </a:cxn>
                <a:cxn ang="0">
                  <a:pos x="18" y="14"/>
                </a:cxn>
                <a:cxn ang="0">
                  <a:pos x="16" y="16"/>
                </a:cxn>
                <a:cxn ang="0">
                  <a:pos x="12" y="18"/>
                </a:cxn>
                <a:cxn ang="0">
                  <a:pos x="10" y="20"/>
                </a:cxn>
                <a:cxn ang="0">
                  <a:pos x="6" y="24"/>
                </a:cxn>
                <a:cxn ang="0">
                  <a:pos x="6" y="30"/>
                </a:cxn>
                <a:cxn ang="0">
                  <a:pos x="6" y="36"/>
                </a:cxn>
              </a:cxnLst>
              <a:rect l="0" t="0" r="r" b="b"/>
              <a:pathLst>
                <a:path w="80" h="58">
                  <a:moveTo>
                    <a:pt x="6" y="36"/>
                  </a:moveTo>
                  <a:lnTo>
                    <a:pt x="0" y="46"/>
                  </a:lnTo>
                  <a:lnTo>
                    <a:pt x="2" y="46"/>
                  </a:lnTo>
                  <a:lnTo>
                    <a:pt x="4" y="44"/>
                  </a:lnTo>
                  <a:lnTo>
                    <a:pt x="6" y="44"/>
                  </a:lnTo>
                  <a:lnTo>
                    <a:pt x="10" y="44"/>
                  </a:lnTo>
                  <a:lnTo>
                    <a:pt x="12" y="44"/>
                  </a:lnTo>
                  <a:lnTo>
                    <a:pt x="14" y="46"/>
                  </a:lnTo>
                  <a:lnTo>
                    <a:pt x="16" y="48"/>
                  </a:lnTo>
                  <a:lnTo>
                    <a:pt x="16" y="50"/>
                  </a:lnTo>
                  <a:lnTo>
                    <a:pt x="16" y="52"/>
                  </a:lnTo>
                  <a:lnTo>
                    <a:pt x="18" y="54"/>
                  </a:lnTo>
                  <a:lnTo>
                    <a:pt x="20" y="56"/>
                  </a:lnTo>
                  <a:lnTo>
                    <a:pt x="22" y="58"/>
                  </a:lnTo>
                  <a:lnTo>
                    <a:pt x="26" y="58"/>
                  </a:lnTo>
                  <a:lnTo>
                    <a:pt x="30" y="58"/>
                  </a:lnTo>
                  <a:lnTo>
                    <a:pt x="34" y="56"/>
                  </a:lnTo>
                  <a:lnTo>
                    <a:pt x="54" y="44"/>
                  </a:lnTo>
                  <a:lnTo>
                    <a:pt x="72" y="48"/>
                  </a:lnTo>
                  <a:lnTo>
                    <a:pt x="80" y="42"/>
                  </a:lnTo>
                  <a:lnTo>
                    <a:pt x="80" y="40"/>
                  </a:lnTo>
                  <a:lnTo>
                    <a:pt x="78" y="38"/>
                  </a:lnTo>
                  <a:lnTo>
                    <a:pt x="74" y="34"/>
                  </a:lnTo>
                  <a:lnTo>
                    <a:pt x="70" y="30"/>
                  </a:lnTo>
                  <a:lnTo>
                    <a:pt x="66" y="26"/>
                  </a:lnTo>
                  <a:lnTo>
                    <a:pt x="60" y="24"/>
                  </a:lnTo>
                  <a:lnTo>
                    <a:pt x="60" y="24"/>
                  </a:lnTo>
                  <a:lnTo>
                    <a:pt x="58" y="22"/>
                  </a:lnTo>
                  <a:lnTo>
                    <a:pt x="54" y="20"/>
                  </a:lnTo>
                  <a:lnTo>
                    <a:pt x="50" y="16"/>
                  </a:lnTo>
                  <a:lnTo>
                    <a:pt x="46" y="14"/>
                  </a:lnTo>
                  <a:lnTo>
                    <a:pt x="42" y="12"/>
                  </a:lnTo>
                  <a:lnTo>
                    <a:pt x="38" y="10"/>
                  </a:lnTo>
                  <a:lnTo>
                    <a:pt x="34" y="10"/>
                  </a:lnTo>
                  <a:lnTo>
                    <a:pt x="32" y="0"/>
                  </a:lnTo>
                  <a:lnTo>
                    <a:pt x="22" y="14"/>
                  </a:lnTo>
                  <a:lnTo>
                    <a:pt x="20" y="14"/>
                  </a:lnTo>
                  <a:lnTo>
                    <a:pt x="18" y="14"/>
                  </a:lnTo>
                  <a:lnTo>
                    <a:pt x="16" y="16"/>
                  </a:lnTo>
                  <a:lnTo>
                    <a:pt x="12" y="18"/>
                  </a:lnTo>
                  <a:lnTo>
                    <a:pt x="10" y="20"/>
                  </a:lnTo>
                  <a:lnTo>
                    <a:pt x="6" y="24"/>
                  </a:lnTo>
                  <a:lnTo>
                    <a:pt x="6" y="30"/>
                  </a:lnTo>
                  <a:lnTo>
                    <a:pt x="6" y="3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4" name="Freeform 164"/>
            <p:cNvSpPr>
              <a:spLocks/>
            </p:cNvSpPr>
            <p:nvPr/>
          </p:nvSpPr>
          <p:spPr bwMode="gray">
            <a:xfrm>
              <a:off x="4149" y="1668"/>
              <a:ext cx="84" cy="122"/>
            </a:xfrm>
            <a:custGeom>
              <a:avLst/>
              <a:gdLst/>
              <a:ahLst/>
              <a:cxnLst>
                <a:cxn ang="0">
                  <a:pos x="14" y="48"/>
                </a:cxn>
                <a:cxn ang="0">
                  <a:pos x="10" y="46"/>
                </a:cxn>
                <a:cxn ang="0">
                  <a:pos x="6" y="46"/>
                </a:cxn>
                <a:cxn ang="0">
                  <a:pos x="2" y="48"/>
                </a:cxn>
                <a:cxn ang="0">
                  <a:pos x="0" y="56"/>
                </a:cxn>
                <a:cxn ang="0">
                  <a:pos x="2" y="64"/>
                </a:cxn>
                <a:cxn ang="0">
                  <a:pos x="4" y="70"/>
                </a:cxn>
                <a:cxn ang="0">
                  <a:pos x="10" y="80"/>
                </a:cxn>
                <a:cxn ang="0">
                  <a:pos x="20" y="86"/>
                </a:cxn>
                <a:cxn ang="0">
                  <a:pos x="24" y="90"/>
                </a:cxn>
                <a:cxn ang="0">
                  <a:pos x="32" y="102"/>
                </a:cxn>
                <a:cxn ang="0">
                  <a:pos x="32" y="106"/>
                </a:cxn>
                <a:cxn ang="0">
                  <a:pos x="34" y="112"/>
                </a:cxn>
                <a:cxn ang="0">
                  <a:pos x="40" y="118"/>
                </a:cxn>
                <a:cxn ang="0">
                  <a:pos x="50" y="122"/>
                </a:cxn>
                <a:cxn ang="0">
                  <a:pos x="64" y="120"/>
                </a:cxn>
                <a:cxn ang="0">
                  <a:pos x="68" y="118"/>
                </a:cxn>
                <a:cxn ang="0">
                  <a:pos x="76" y="114"/>
                </a:cxn>
                <a:cxn ang="0">
                  <a:pos x="84" y="104"/>
                </a:cxn>
                <a:cxn ang="0">
                  <a:pos x="84" y="88"/>
                </a:cxn>
                <a:cxn ang="0">
                  <a:pos x="80" y="68"/>
                </a:cxn>
                <a:cxn ang="0">
                  <a:pos x="78" y="54"/>
                </a:cxn>
                <a:cxn ang="0">
                  <a:pos x="74" y="56"/>
                </a:cxn>
                <a:cxn ang="0">
                  <a:pos x="66" y="56"/>
                </a:cxn>
                <a:cxn ang="0">
                  <a:pos x="60" y="54"/>
                </a:cxn>
                <a:cxn ang="0">
                  <a:pos x="60" y="48"/>
                </a:cxn>
                <a:cxn ang="0">
                  <a:pos x="64" y="42"/>
                </a:cxn>
                <a:cxn ang="0">
                  <a:pos x="72" y="36"/>
                </a:cxn>
                <a:cxn ang="0">
                  <a:pos x="76" y="36"/>
                </a:cxn>
                <a:cxn ang="0">
                  <a:pos x="78" y="30"/>
                </a:cxn>
                <a:cxn ang="0">
                  <a:pos x="80" y="20"/>
                </a:cxn>
                <a:cxn ang="0">
                  <a:pos x="76" y="12"/>
                </a:cxn>
                <a:cxn ang="0">
                  <a:pos x="68" y="0"/>
                </a:cxn>
                <a:cxn ang="0">
                  <a:pos x="64" y="0"/>
                </a:cxn>
                <a:cxn ang="0">
                  <a:pos x="54" y="4"/>
                </a:cxn>
                <a:cxn ang="0">
                  <a:pos x="46" y="4"/>
                </a:cxn>
                <a:cxn ang="0">
                  <a:pos x="40" y="4"/>
                </a:cxn>
                <a:cxn ang="0">
                  <a:pos x="32" y="2"/>
                </a:cxn>
                <a:cxn ang="0">
                  <a:pos x="24" y="6"/>
                </a:cxn>
                <a:cxn ang="0">
                  <a:pos x="20" y="14"/>
                </a:cxn>
                <a:cxn ang="0">
                  <a:pos x="20" y="16"/>
                </a:cxn>
                <a:cxn ang="0">
                  <a:pos x="20" y="24"/>
                </a:cxn>
                <a:cxn ang="0">
                  <a:pos x="24" y="34"/>
                </a:cxn>
                <a:cxn ang="0">
                  <a:pos x="28" y="38"/>
                </a:cxn>
                <a:cxn ang="0">
                  <a:pos x="32" y="42"/>
                </a:cxn>
                <a:cxn ang="0">
                  <a:pos x="34" y="48"/>
                </a:cxn>
                <a:cxn ang="0">
                  <a:pos x="32" y="56"/>
                </a:cxn>
                <a:cxn ang="0">
                  <a:pos x="26" y="58"/>
                </a:cxn>
                <a:cxn ang="0">
                  <a:pos x="20" y="54"/>
                </a:cxn>
              </a:cxnLst>
              <a:rect l="0" t="0" r="r" b="b"/>
              <a:pathLst>
                <a:path w="84" h="122">
                  <a:moveTo>
                    <a:pt x="14" y="48"/>
                  </a:moveTo>
                  <a:lnTo>
                    <a:pt x="14" y="48"/>
                  </a:lnTo>
                  <a:lnTo>
                    <a:pt x="12" y="46"/>
                  </a:lnTo>
                  <a:lnTo>
                    <a:pt x="10" y="46"/>
                  </a:lnTo>
                  <a:lnTo>
                    <a:pt x="8" y="46"/>
                  </a:lnTo>
                  <a:lnTo>
                    <a:pt x="6" y="46"/>
                  </a:lnTo>
                  <a:lnTo>
                    <a:pt x="2" y="46"/>
                  </a:lnTo>
                  <a:lnTo>
                    <a:pt x="2" y="48"/>
                  </a:lnTo>
                  <a:lnTo>
                    <a:pt x="0" y="50"/>
                  </a:lnTo>
                  <a:lnTo>
                    <a:pt x="0" y="56"/>
                  </a:lnTo>
                  <a:lnTo>
                    <a:pt x="2" y="62"/>
                  </a:lnTo>
                  <a:lnTo>
                    <a:pt x="2" y="64"/>
                  </a:lnTo>
                  <a:lnTo>
                    <a:pt x="2" y="66"/>
                  </a:lnTo>
                  <a:lnTo>
                    <a:pt x="4" y="70"/>
                  </a:lnTo>
                  <a:lnTo>
                    <a:pt x="6" y="76"/>
                  </a:lnTo>
                  <a:lnTo>
                    <a:pt x="10" y="80"/>
                  </a:lnTo>
                  <a:lnTo>
                    <a:pt x="14" y="84"/>
                  </a:lnTo>
                  <a:lnTo>
                    <a:pt x="20" y="86"/>
                  </a:lnTo>
                  <a:lnTo>
                    <a:pt x="22" y="88"/>
                  </a:lnTo>
                  <a:lnTo>
                    <a:pt x="24" y="90"/>
                  </a:lnTo>
                  <a:lnTo>
                    <a:pt x="28" y="94"/>
                  </a:lnTo>
                  <a:lnTo>
                    <a:pt x="32" y="102"/>
                  </a:lnTo>
                  <a:lnTo>
                    <a:pt x="32" y="104"/>
                  </a:lnTo>
                  <a:lnTo>
                    <a:pt x="32" y="106"/>
                  </a:lnTo>
                  <a:lnTo>
                    <a:pt x="34" y="108"/>
                  </a:lnTo>
                  <a:lnTo>
                    <a:pt x="34" y="112"/>
                  </a:lnTo>
                  <a:lnTo>
                    <a:pt x="38" y="116"/>
                  </a:lnTo>
                  <a:lnTo>
                    <a:pt x="40" y="118"/>
                  </a:lnTo>
                  <a:lnTo>
                    <a:pt x="44" y="122"/>
                  </a:lnTo>
                  <a:lnTo>
                    <a:pt x="50" y="122"/>
                  </a:lnTo>
                  <a:lnTo>
                    <a:pt x="56" y="122"/>
                  </a:lnTo>
                  <a:lnTo>
                    <a:pt x="64" y="120"/>
                  </a:lnTo>
                  <a:lnTo>
                    <a:pt x="64" y="120"/>
                  </a:lnTo>
                  <a:lnTo>
                    <a:pt x="68" y="118"/>
                  </a:lnTo>
                  <a:lnTo>
                    <a:pt x="72" y="116"/>
                  </a:lnTo>
                  <a:lnTo>
                    <a:pt x="76" y="114"/>
                  </a:lnTo>
                  <a:lnTo>
                    <a:pt x="80" y="110"/>
                  </a:lnTo>
                  <a:lnTo>
                    <a:pt x="84" y="104"/>
                  </a:lnTo>
                  <a:lnTo>
                    <a:pt x="84" y="100"/>
                  </a:lnTo>
                  <a:lnTo>
                    <a:pt x="84" y="88"/>
                  </a:lnTo>
                  <a:lnTo>
                    <a:pt x="82" y="76"/>
                  </a:lnTo>
                  <a:lnTo>
                    <a:pt x="80" y="68"/>
                  </a:lnTo>
                  <a:lnTo>
                    <a:pt x="80" y="54"/>
                  </a:lnTo>
                  <a:lnTo>
                    <a:pt x="78" y="54"/>
                  </a:lnTo>
                  <a:lnTo>
                    <a:pt x="76" y="56"/>
                  </a:lnTo>
                  <a:lnTo>
                    <a:pt x="74" y="56"/>
                  </a:lnTo>
                  <a:lnTo>
                    <a:pt x="70" y="56"/>
                  </a:lnTo>
                  <a:lnTo>
                    <a:pt x="66" y="56"/>
                  </a:lnTo>
                  <a:lnTo>
                    <a:pt x="64" y="56"/>
                  </a:lnTo>
                  <a:lnTo>
                    <a:pt x="60" y="54"/>
                  </a:lnTo>
                  <a:lnTo>
                    <a:pt x="60" y="50"/>
                  </a:lnTo>
                  <a:lnTo>
                    <a:pt x="60" y="48"/>
                  </a:lnTo>
                  <a:lnTo>
                    <a:pt x="62" y="46"/>
                  </a:lnTo>
                  <a:lnTo>
                    <a:pt x="64" y="42"/>
                  </a:lnTo>
                  <a:lnTo>
                    <a:pt x="68" y="40"/>
                  </a:lnTo>
                  <a:lnTo>
                    <a:pt x="72" y="36"/>
                  </a:lnTo>
                  <a:lnTo>
                    <a:pt x="76" y="36"/>
                  </a:lnTo>
                  <a:lnTo>
                    <a:pt x="76" y="36"/>
                  </a:lnTo>
                  <a:lnTo>
                    <a:pt x="78" y="32"/>
                  </a:lnTo>
                  <a:lnTo>
                    <a:pt x="78" y="30"/>
                  </a:lnTo>
                  <a:lnTo>
                    <a:pt x="80" y="24"/>
                  </a:lnTo>
                  <a:lnTo>
                    <a:pt x="80" y="20"/>
                  </a:lnTo>
                  <a:lnTo>
                    <a:pt x="78" y="16"/>
                  </a:lnTo>
                  <a:lnTo>
                    <a:pt x="76" y="12"/>
                  </a:lnTo>
                  <a:lnTo>
                    <a:pt x="72" y="10"/>
                  </a:lnTo>
                  <a:lnTo>
                    <a:pt x="68" y="0"/>
                  </a:lnTo>
                  <a:lnTo>
                    <a:pt x="68" y="0"/>
                  </a:lnTo>
                  <a:lnTo>
                    <a:pt x="64" y="0"/>
                  </a:lnTo>
                  <a:lnTo>
                    <a:pt x="58" y="2"/>
                  </a:lnTo>
                  <a:lnTo>
                    <a:pt x="54" y="4"/>
                  </a:lnTo>
                  <a:lnTo>
                    <a:pt x="48" y="4"/>
                  </a:lnTo>
                  <a:lnTo>
                    <a:pt x="46" y="4"/>
                  </a:lnTo>
                  <a:lnTo>
                    <a:pt x="44" y="4"/>
                  </a:lnTo>
                  <a:lnTo>
                    <a:pt x="40" y="4"/>
                  </a:lnTo>
                  <a:lnTo>
                    <a:pt x="36" y="2"/>
                  </a:lnTo>
                  <a:lnTo>
                    <a:pt x="32" y="2"/>
                  </a:lnTo>
                  <a:lnTo>
                    <a:pt x="28" y="4"/>
                  </a:lnTo>
                  <a:lnTo>
                    <a:pt x="24" y="6"/>
                  </a:lnTo>
                  <a:lnTo>
                    <a:pt x="22" y="8"/>
                  </a:lnTo>
                  <a:lnTo>
                    <a:pt x="20" y="14"/>
                  </a:lnTo>
                  <a:lnTo>
                    <a:pt x="20" y="14"/>
                  </a:lnTo>
                  <a:lnTo>
                    <a:pt x="20" y="16"/>
                  </a:lnTo>
                  <a:lnTo>
                    <a:pt x="20" y="20"/>
                  </a:lnTo>
                  <a:lnTo>
                    <a:pt x="20" y="24"/>
                  </a:lnTo>
                  <a:lnTo>
                    <a:pt x="22" y="28"/>
                  </a:lnTo>
                  <a:lnTo>
                    <a:pt x="24" y="34"/>
                  </a:lnTo>
                  <a:lnTo>
                    <a:pt x="28" y="36"/>
                  </a:lnTo>
                  <a:lnTo>
                    <a:pt x="28" y="38"/>
                  </a:lnTo>
                  <a:lnTo>
                    <a:pt x="30" y="40"/>
                  </a:lnTo>
                  <a:lnTo>
                    <a:pt x="32" y="42"/>
                  </a:lnTo>
                  <a:lnTo>
                    <a:pt x="32" y="46"/>
                  </a:lnTo>
                  <a:lnTo>
                    <a:pt x="34" y="48"/>
                  </a:lnTo>
                  <a:lnTo>
                    <a:pt x="34" y="52"/>
                  </a:lnTo>
                  <a:lnTo>
                    <a:pt x="32" y="56"/>
                  </a:lnTo>
                  <a:lnTo>
                    <a:pt x="28" y="58"/>
                  </a:lnTo>
                  <a:lnTo>
                    <a:pt x="26" y="58"/>
                  </a:lnTo>
                  <a:lnTo>
                    <a:pt x="24" y="56"/>
                  </a:lnTo>
                  <a:lnTo>
                    <a:pt x="20" y="54"/>
                  </a:lnTo>
                  <a:lnTo>
                    <a:pt x="14" y="4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5" name="Freeform 165"/>
            <p:cNvSpPr>
              <a:spLocks/>
            </p:cNvSpPr>
            <p:nvPr/>
          </p:nvSpPr>
          <p:spPr bwMode="gray">
            <a:xfrm>
              <a:off x="4293" y="1680"/>
              <a:ext cx="68" cy="106"/>
            </a:xfrm>
            <a:custGeom>
              <a:avLst/>
              <a:gdLst/>
              <a:ahLst/>
              <a:cxnLst>
                <a:cxn ang="0">
                  <a:pos x="32" y="0"/>
                </a:cxn>
                <a:cxn ang="0">
                  <a:pos x="26" y="0"/>
                </a:cxn>
                <a:cxn ang="0">
                  <a:pos x="20" y="4"/>
                </a:cxn>
                <a:cxn ang="0">
                  <a:pos x="20" y="4"/>
                </a:cxn>
                <a:cxn ang="0">
                  <a:pos x="18" y="2"/>
                </a:cxn>
                <a:cxn ang="0">
                  <a:pos x="16" y="2"/>
                </a:cxn>
                <a:cxn ang="0">
                  <a:pos x="12" y="8"/>
                </a:cxn>
                <a:cxn ang="0">
                  <a:pos x="8" y="16"/>
                </a:cxn>
                <a:cxn ang="0">
                  <a:pos x="4" y="22"/>
                </a:cxn>
                <a:cxn ang="0">
                  <a:pos x="0" y="30"/>
                </a:cxn>
                <a:cxn ang="0">
                  <a:pos x="2" y="32"/>
                </a:cxn>
                <a:cxn ang="0">
                  <a:pos x="4" y="38"/>
                </a:cxn>
                <a:cxn ang="0">
                  <a:pos x="2" y="46"/>
                </a:cxn>
                <a:cxn ang="0">
                  <a:pos x="2" y="48"/>
                </a:cxn>
                <a:cxn ang="0">
                  <a:pos x="2" y="54"/>
                </a:cxn>
                <a:cxn ang="0">
                  <a:pos x="4" y="66"/>
                </a:cxn>
                <a:cxn ang="0">
                  <a:pos x="8" y="104"/>
                </a:cxn>
                <a:cxn ang="0">
                  <a:pos x="10" y="106"/>
                </a:cxn>
                <a:cxn ang="0">
                  <a:pos x="16" y="106"/>
                </a:cxn>
                <a:cxn ang="0">
                  <a:pos x="20" y="104"/>
                </a:cxn>
                <a:cxn ang="0">
                  <a:pos x="24" y="98"/>
                </a:cxn>
                <a:cxn ang="0">
                  <a:pos x="26" y="90"/>
                </a:cxn>
                <a:cxn ang="0">
                  <a:pos x="24" y="86"/>
                </a:cxn>
                <a:cxn ang="0">
                  <a:pos x="22" y="78"/>
                </a:cxn>
                <a:cxn ang="0">
                  <a:pos x="24" y="72"/>
                </a:cxn>
                <a:cxn ang="0">
                  <a:pos x="30" y="68"/>
                </a:cxn>
                <a:cxn ang="0">
                  <a:pos x="36" y="68"/>
                </a:cxn>
                <a:cxn ang="0">
                  <a:pos x="40" y="66"/>
                </a:cxn>
                <a:cxn ang="0">
                  <a:pos x="48" y="62"/>
                </a:cxn>
                <a:cxn ang="0">
                  <a:pos x="54" y="52"/>
                </a:cxn>
                <a:cxn ang="0">
                  <a:pos x="56" y="48"/>
                </a:cxn>
                <a:cxn ang="0">
                  <a:pos x="62" y="38"/>
                </a:cxn>
                <a:cxn ang="0">
                  <a:pos x="64" y="24"/>
                </a:cxn>
                <a:cxn ang="0">
                  <a:pos x="64" y="22"/>
                </a:cxn>
                <a:cxn ang="0">
                  <a:pos x="68" y="18"/>
                </a:cxn>
                <a:cxn ang="0">
                  <a:pos x="68" y="12"/>
                </a:cxn>
                <a:cxn ang="0">
                  <a:pos x="62" y="8"/>
                </a:cxn>
                <a:cxn ang="0">
                  <a:pos x="56" y="8"/>
                </a:cxn>
                <a:cxn ang="0">
                  <a:pos x="48" y="8"/>
                </a:cxn>
                <a:cxn ang="0">
                  <a:pos x="40" y="6"/>
                </a:cxn>
                <a:cxn ang="0">
                  <a:pos x="34" y="0"/>
                </a:cxn>
              </a:cxnLst>
              <a:rect l="0" t="0" r="r" b="b"/>
              <a:pathLst>
                <a:path w="68" h="106">
                  <a:moveTo>
                    <a:pt x="34" y="0"/>
                  </a:moveTo>
                  <a:lnTo>
                    <a:pt x="32" y="0"/>
                  </a:lnTo>
                  <a:lnTo>
                    <a:pt x="30" y="0"/>
                  </a:lnTo>
                  <a:lnTo>
                    <a:pt x="26" y="0"/>
                  </a:lnTo>
                  <a:lnTo>
                    <a:pt x="22" y="2"/>
                  </a:lnTo>
                  <a:lnTo>
                    <a:pt x="20" y="4"/>
                  </a:lnTo>
                  <a:lnTo>
                    <a:pt x="20" y="4"/>
                  </a:lnTo>
                  <a:lnTo>
                    <a:pt x="20" y="4"/>
                  </a:lnTo>
                  <a:lnTo>
                    <a:pt x="20" y="2"/>
                  </a:lnTo>
                  <a:lnTo>
                    <a:pt x="18" y="2"/>
                  </a:lnTo>
                  <a:lnTo>
                    <a:pt x="18" y="2"/>
                  </a:lnTo>
                  <a:lnTo>
                    <a:pt x="16" y="2"/>
                  </a:lnTo>
                  <a:lnTo>
                    <a:pt x="14" y="4"/>
                  </a:lnTo>
                  <a:lnTo>
                    <a:pt x="12" y="8"/>
                  </a:lnTo>
                  <a:lnTo>
                    <a:pt x="8" y="16"/>
                  </a:lnTo>
                  <a:lnTo>
                    <a:pt x="8" y="16"/>
                  </a:lnTo>
                  <a:lnTo>
                    <a:pt x="6" y="20"/>
                  </a:lnTo>
                  <a:lnTo>
                    <a:pt x="4" y="22"/>
                  </a:lnTo>
                  <a:lnTo>
                    <a:pt x="2" y="26"/>
                  </a:lnTo>
                  <a:lnTo>
                    <a:pt x="0" y="30"/>
                  </a:lnTo>
                  <a:lnTo>
                    <a:pt x="0" y="30"/>
                  </a:lnTo>
                  <a:lnTo>
                    <a:pt x="2" y="32"/>
                  </a:lnTo>
                  <a:lnTo>
                    <a:pt x="4" y="36"/>
                  </a:lnTo>
                  <a:lnTo>
                    <a:pt x="4" y="38"/>
                  </a:lnTo>
                  <a:lnTo>
                    <a:pt x="4" y="42"/>
                  </a:lnTo>
                  <a:lnTo>
                    <a:pt x="2" y="46"/>
                  </a:lnTo>
                  <a:lnTo>
                    <a:pt x="2" y="48"/>
                  </a:lnTo>
                  <a:lnTo>
                    <a:pt x="2" y="48"/>
                  </a:lnTo>
                  <a:lnTo>
                    <a:pt x="2" y="50"/>
                  </a:lnTo>
                  <a:lnTo>
                    <a:pt x="2" y="54"/>
                  </a:lnTo>
                  <a:lnTo>
                    <a:pt x="2" y="60"/>
                  </a:lnTo>
                  <a:lnTo>
                    <a:pt x="4" y="66"/>
                  </a:lnTo>
                  <a:lnTo>
                    <a:pt x="6" y="74"/>
                  </a:lnTo>
                  <a:lnTo>
                    <a:pt x="8" y="104"/>
                  </a:lnTo>
                  <a:lnTo>
                    <a:pt x="8" y="104"/>
                  </a:lnTo>
                  <a:lnTo>
                    <a:pt x="10" y="106"/>
                  </a:lnTo>
                  <a:lnTo>
                    <a:pt x="12" y="106"/>
                  </a:lnTo>
                  <a:lnTo>
                    <a:pt x="16" y="106"/>
                  </a:lnTo>
                  <a:lnTo>
                    <a:pt x="18" y="106"/>
                  </a:lnTo>
                  <a:lnTo>
                    <a:pt x="20" y="104"/>
                  </a:lnTo>
                  <a:lnTo>
                    <a:pt x="24" y="102"/>
                  </a:lnTo>
                  <a:lnTo>
                    <a:pt x="24" y="98"/>
                  </a:lnTo>
                  <a:lnTo>
                    <a:pt x="26" y="90"/>
                  </a:lnTo>
                  <a:lnTo>
                    <a:pt x="26" y="90"/>
                  </a:lnTo>
                  <a:lnTo>
                    <a:pt x="24" y="88"/>
                  </a:lnTo>
                  <a:lnTo>
                    <a:pt x="24" y="86"/>
                  </a:lnTo>
                  <a:lnTo>
                    <a:pt x="24" y="82"/>
                  </a:lnTo>
                  <a:lnTo>
                    <a:pt x="22" y="78"/>
                  </a:lnTo>
                  <a:lnTo>
                    <a:pt x="22" y="76"/>
                  </a:lnTo>
                  <a:lnTo>
                    <a:pt x="24" y="72"/>
                  </a:lnTo>
                  <a:lnTo>
                    <a:pt x="26" y="70"/>
                  </a:lnTo>
                  <a:lnTo>
                    <a:pt x="30" y="68"/>
                  </a:lnTo>
                  <a:lnTo>
                    <a:pt x="34" y="68"/>
                  </a:lnTo>
                  <a:lnTo>
                    <a:pt x="36" y="68"/>
                  </a:lnTo>
                  <a:lnTo>
                    <a:pt x="38" y="68"/>
                  </a:lnTo>
                  <a:lnTo>
                    <a:pt x="40" y="66"/>
                  </a:lnTo>
                  <a:lnTo>
                    <a:pt x="44" y="66"/>
                  </a:lnTo>
                  <a:lnTo>
                    <a:pt x="48" y="62"/>
                  </a:lnTo>
                  <a:lnTo>
                    <a:pt x="52" y="58"/>
                  </a:lnTo>
                  <a:lnTo>
                    <a:pt x="54" y="52"/>
                  </a:lnTo>
                  <a:lnTo>
                    <a:pt x="54" y="50"/>
                  </a:lnTo>
                  <a:lnTo>
                    <a:pt x="56" y="48"/>
                  </a:lnTo>
                  <a:lnTo>
                    <a:pt x="60" y="42"/>
                  </a:lnTo>
                  <a:lnTo>
                    <a:pt x="62" y="38"/>
                  </a:lnTo>
                  <a:lnTo>
                    <a:pt x="62" y="30"/>
                  </a:lnTo>
                  <a:lnTo>
                    <a:pt x="64" y="24"/>
                  </a:lnTo>
                  <a:lnTo>
                    <a:pt x="64" y="24"/>
                  </a:lnTo>
                  <a:lnTo>
                    <a:pt x="64" y="22"/>
                  </a:lnTo>
                  <a:lnTo>
                    <a:pt x="66" y="20"/>
                  </a:lnTo>
                  <a:lnTo>
                    <a:pt x="68" y="18"/>
                  </a:lnTo>
                  <a:lnTo>
                    <a:pt x="68" y="14"/>
                  </a:lnTo>
                  <a:lnTo>
                    <a:pt x="68" y="12"/>
                  </a:lnTo>
                  <a:lnTo>
                    <a:pt x="66" y="10"/>
                  </a:lnTo>
                  <a:lnTo>
                    <a:pt x="62" y="8"/>
                  </a:lnTo>
                  <a:lnTo>
                    <a:pt x="56" y="8"/>
                  </a:lnTo>
                  <a:lnTo>
                    <a:pt x="56" y="8"/>
                  </a:lnTo>
                  <a:lnTo>
                    <a:pt x="52" y="8"/>
                  </a:lnTo>
                  <a:lnTo>
                    <a:pt x="48" y="8"/>
                  </a:lnTo>
                  <a:lnTo>
                    <a:pt x="44" y="8"/>
                  </a:lnTo>
                  <a:lnTo>
                    <a:pt x="40" y="6"/>
                  </a:lnTo>
                  <a:lnTo>
                    <a:pt x="36" y="4"/>
                  </a:lnTo>
                  <a:lnTo>
                    <a:pt x="34"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6" name="Freeform 166"/>
            <p:cNvSpPr>
              <a:spLocks/>
            </p:cNvSpPr>
            <p:nvPr/>
          </p:nvSpPr>
          <p:spPr bwMode="gray">
            <a:xfrm>
              <a:off x="3893" y="1652"/>
              <a:ext cx="104" cy="116"/>
            </a:xfrm>
            <a:custGeom>
              <a:avLst/>
              <a:gdLst/>
              <a:ahLst/>
              <a:cxnLst>
                <a:cxn ang="0">
                  <a:pos x="4" y="80"/>
                </a:cxn>
                <a:cxn ang="0">
                  <a:pos x="0" y="82"/>
                </a:cxn>
                <a:cxn ang="0">
                  <a:pos x="0" y="86"/>
                </a:cxn>
                <a:cxn ang="0">
                  <a:pos x="4" y="92"/>
                </a:cxn>
                <a:cxn ang="0">
                  <a:pos x="8" y="94"/>
                </a:cxn>
                <a:cxn ang="0">
                  <a:pos x="12" y="100"/>
                </a:cxn>
                <a:cxn ang="0">
                  <a:pos x="14" y="110"/>
                </a:cxn>
                <a:cxn ang="0">
                  <a:pos x="18" y="112"/>
                </a:cxn>
                <a:cxn ang="0">
                  <a:pos x="24" y="116"/>
                </a:cxn>
                <a:cxn ang="0">
                  <a:pos x="30" y="114"/>
                </a:cxn>
                <a:cxn ang="0">
                  <a:pos x="34" y="110"/>
                </a:cxn>
                <a:cxn ang="0">
                  <a:pos x="36" y="106"/>
                </a:cxn>
                <a:cxn ang="0">
                  <a:pos x="42" y="104"/>
                </a:cxn>
                <a:cxn ang="0">
                  <a:pos x="46" y="106"/>
                </a:cxn>
                <a:cxn ang="0">
                  <a:pos x="50" y="106"/>
                </a:cxn>
                <a:cxn ang="0">
                  <a:pos x="54" y="102"/>
                </a:cxn>
                <a:cxn ang="0">
                  <a:pos x="56" y="92"/>
                </a:cxn>
                <a:cxn ang="0">
                  <a:pos x="60" y="74"/>
                </a:cxn>
                <a:cxn ang="0">
                  <a:pos x="82" y="48"/>
                </a:cxn>
                <a:cxn ang="0">
                  <a:pos x="104" y="32"/>
                </a:cxn>
                <a:cxn ang="0">
                  <a:pos x="104" y="32"/>
                </a:cxn>
                <a:cxn ang="0">
                  <a:pos x="98" y="28"/>
                </a:cxn>
                <a:cxn ang="0">
                  <a:pos x="88" y="20"/>
                </a:cxn>
                <a:cxn ang="0">
                  <a:pos x="88" y="18"/>
                </a:cxn>
                <a:cxn ang="0">
                  <a:pos x="84" y="14"/>
                </a:cxn>
                <a:cxn ang="0">
                  <a:pos x="78" y="14"/>
                </a:cxn>
                <a:cxn ang="0">
                  <a:pos x="72" y="20"/>
                </a:cxn>
                <a:cxn ang="0">
                  <a:pos x="70" y="20"/>
                </a:cxn>
                <a:cxn ang="0">
                  <a:pos x="68" y="22"/>
                </a:cxn>
                <a:cxn ang="0">
                  <a:pos x="66" y="16"/>
                </a:cxn>
                <a:cxn ang="0">
                  <a:pos x="64" y="14"/>
                </a:cxn>
                <a:cxn ang="0">
                  <a:pos x="60" y="10"/>
                </a:cxn>
                <a:cxn ang="0">
                  <a:pos x="56" y="8"/>
                </a:cxn>
                <a:cxn ang="0">
                  <a:pos x="50" y="12"/>
                </a:cxn>
                <a:cxn ang="0">
                  <a:pos x="42" y="10"/>
                </a:cxn>
                <a:cxn ang="0">
                  <a:pos x="44" y="6"/>
                </a:cxn>
                <a:cxn ang="0">
                  <a:pos x="46" y="2"/>
                </a:cxn>
                <a:cxn ang="0">
                  <a:pos x="42" y="0"/>
                </a:cxn>
                <a:cxn ang="0">
                  <a:pos x="34" y="2"/>
                </a:cxn>
                <a:cxn ang="0">
                  <a:pos x="28" y="6"/>
                </a:cxn>
                <a:cxn ang="0">
                  <a:pos x="26" y="10"/>
                </a:cxn>
                <a:cxn ang="0">
                  <a:pos x="26" y="10"/>
                </a:cxn>
                <a:cxn ang="0">
                  <a:pos x="22" y="10"/>
                </a:cxn>
                <a:cxn ang="0">
                  <a:pos x="18" y="10"/>
                </a:cxn>
                <a:cxn ang="0">
                  <a:pos x="16" y="14"/>
                </a:cxn>
                <a:cxn ang="0">
                  <a:pos x="14" y="24"/>
                </a:cxn>
                <a:cxn ang="0">
                  <a:pos x="16" y="28"/>
                </a:cxn>
                <a:cxn ang="0">
                  <a:pos x="18" y="34"/>
                </a:cxn>
                <a:cxn ang="0">
                  <a:pos x="16" y="40"/>
                </a:cxn>
                <a:cxn ang="0">
                  <a:pos x="14" y="44"/>
                </a:cxn>
                <a:cxn ang="0">
                  <a:pos x="8" y="54"/>
                </a:cxn>
                <a:cxn ang="0">
                  <a:pos x="4" y="80"/>
                </a:cxn>
              </a:cxnLst>
              <a:rect l="0" t="0" r="r" b="b"/>
              <a:pathLst>
                <a:path w="104" h="116">
                  <a:moveTo>
                    <a:pt x="4" y="80"/>
                  </a:moveTo>
                  <a:lnTo>
                    <a:pt x="4" y="80"/>
                  </a:lnTo>
                  <a:lnTo>
                    <a:pt x="2" y="80"/>
                  </a:lnTo>
                  <a:lnTo>
                    <a:pt x="0" y="82"/>
                  </a:lnTo>
                  <a:lnTo>
                    <a:pt x="0" y="84"/>
                  </a:lnTo>
                  <a:lnTo>
                    <a:pt x="0" y="86"/>
                  </a:lnTo>
                  <a:lnTo>
                    <a:pt x="0" y="90"/>
                  </a:lnTo>
                  <a:lnTo>
                    <a:pt x="4" y="92"/>
                  </a:lnTo>
                  <a:lnTo>
                    <a:pt x="6" y="94"/>
                  </a:lnTo>
                  <a:lnTo>
                    <a:pt x="8" y="94"/>
                  </a:lnTo>
                  <a:lnTo>
                    <a:pt x="10" y="96"/>
                  </a:lnTo>
                  <a:lnTo>
                    <a:pt x="12" y="100"/>
                  </a:lnTo>
                  <a:lnTo>
                    <a:pt x="14" y="104"/>
                  </a:lnTo>
                  <a:lnTo>
                    <a:pt x="14" y="110"/>
                  </a:lnTo>
                  <a:lnTo>
                    <a:pt x="16" y="110"/>
                  </a:lnTo>
                  <a:lnTo>
                    <a:pt x="18" y="112"/>
                  </a:lnTo>
                  <a:lnTo>
                    <a:pt x="20" y="114"/>
                  </a:lnTo>
                  <a:lnTo>
                    <a:pt x="24" y="116"/>
                  </a:lnTo>
                  <a:lnTo>
                    <a:pt x="28" y="116"/>
                  </a:lnTo>
                  <a:lnTo>
                    <a:pt x="30" y="114"/>
                  </a:lnTo>
                  <a:lnTo>
                    <a:pt x="34" y="110"/>
                  </a:lnTo>
                  <a:lnTo>
                    <a:pt x="34" y="110"/>
                  </a:lnTo>
                  <a:lnTo>
                    <a:pt x="34" y="108"/>
                  </a:lnTo>
                  <a:lnTo>
                    <a:pt x="36" y="106"/>
                  </a:lnTo>
                  <a:lnTo>
                    <a:pt x="38" y="106"/>
                  </a:lnTo>
                  <a:lnTo>
                    <a:pt x="42" y="104"/>
                  </a:lnTo>
                  <a:lnTo>
                    <a:pt x="46" y="106"/>
                  </a:lnTo>
                  <a:lnTo>
                    <a:pt x="46" y="106"/>
                  </a:lnTo>
                  <a:lnTo>
                    <a:pt x="48" y="106"/>
                  </a:lnTo>
                  <a:lnTo>
                    <a:pt x="50" y="106"/>
                  </a:lnTo>
                  <a:lnTo>
                    <a:pt x="52" y="104"/>
                  </a:lnTo>
                  <a:lnTo>
                    <a:pt x="54" y="102"/>
                  </a:lnTo>
                  <a:lnTo>
                    <a:pt x="54" y="98"/>
                  </a:lnTo>
                  <a:lnTo>
                    <a:pt x="56" y="92"/>
                  </a:lnTo>
                  <a:lnTo>
                    <a:pt x="56" y="88"/>
                  </a:lnTo>
                  <a:lnTo>
                    <a:pt x="60" y="74"/>
                  </a:lnTo>
                  <a:lnTo>
                    <a:pt x="68" y="60"/>
                  </a:lnTo>
                  <a:lnTo>
                    <a:pt x="82" y="48"/>
                  </a:lnTo>
                  <a:lnTo>
                    <a:pt x="104" y="40"/>
                  </a:lnTo>
                  <a:lnTo>
                    <a:pt x="104" y="32"/>
                  </a:lnTo>
                  <a:lnTo>
                    <a:pt x="104" y="32"/>
                  </a:lnTo>
                  <a:lnTo>
                    <a:pt x="104" y="32"/>
                  </a:lnTo>
                  <a:lnTo>
                    <a:pt x="102" y="30"/>
                  </a:lnTo>
                  <a:lnTo>
                    <a:pt x="98" y="28"/>
                  </a:lnTo>
                  <a:lnTo>
                    <a:pt x="94" y="26"/>
                  </a:lnTo>
                  <a:lnTo>
                    <a:pt x="88" y="20"/>
                  </a:lnTo>
                  <a:lnTo>
                    <a:pt x="88" y="20"/>
                  </a:lnTo>
                  <a:lnTo>
                    <a:pt x="88" y="18"/>
                  </a:lnTo>
                  <a:lnTo>
                    <a:pt x="86" y="16"/>
                  </a:lnTo>
                  <a:lnTo>
                    <a:pt x="84" y="14"/>
                  </a:lnTo>
                  <a:lnTo>
                    <a:pt x="82" y="14"/>
                  </a:lnTo>
                  <a:lnTo>
                    <a:pt x="78" y="14"/>
                  </a:lnTo>
                  <a:lnTo>
                    <a:pt x="76" y="16"/>
                  </a:lnTo>
                  <a:lnTo>
                    <a:pt x="72" y="20"/>
                  </a:lnTo>
                  <a:lnTo>
                    <a:pt x="72" y="20"/>
                  </a:lnTo>
                  <a:lnTo>
                    <a:pt x="70" y="20"/>
                  </a:lnTo>
                  <a:lnTo>
                    <a:pt x="70" y="22"/>
                  </a:lnTo>
                  <a:lnTo>
                    <a:pt x="68" y="22"/>
                  </a:lnTo>
                  <a:lnTo>
                    <a:pt x="66" y="20"/>
                  </a:lnTo>
                  <a:lnTo>
                    <a:pt x="66" y="16"/>
                  </a:lnTo>
                  <a:lnTo>
                    <a:pt x="66" y="16"/>
                  </a:lnTo>
                  <a:lnTo>
                    <a:pt x="64" y="14"/>
                  </a:lnTo>
                  <a:lnTo>
                    <a:pt x="62" y="12"/>
                  </a:lnTo>
                  <a:lnTo>
                    <a:pt x="60" y="10"/>
                  </a:lnTo>
                  <a:lnTo>
                    <a:pt x="58" y="8"/>
                  </a:lnTo>
                  <a:lnTo>
                    <a:pt x="56" y="8"/>
                  </a:lnTo>
                  <a:lnTo>
                    <a:pt x="52" y="8"/>
                  </a:lnTo>
                  <a:lnTo>
                    <a:pt x="50" y="12"/>
                  </a:lnTo>
                  <a:lnTo>
                    <a:pt x="42" y="10"/>
                  </a:lnTo>
                  <a:lnTo>
                    <a:pt x="42" y="10"/>
                  </a:lnTo>
                  <a:lnTo>
                    <a:pt x="44" y="8"/>
                  </a:lnTo>
                  <a:lnTo>
                    <a:pt x="44" y="6"/>
                  </a:lnTo>
                  <a:lnTo>
                    <a:pt x="46" y="4"/>
                  </a:lnTo>
                  <a:lnTo>
                    <a:pt x="46" y="2"/>
                  </a:lnTo>
                  <a:lnTo>
                    <a:pt x="46" y="0"/>
                  </a:lnTo>
                  <a:lnTo>
                    <a:pt x="42" y="0"/>
                  </a:lnTo>
                  <a:lnTo>
                    <a:pt x="40" y="0"/>
                  </a:lnTo>
                  <a:lnTo>
                    <a:pt x="34" y="2"/>
                  </a:lnTo>
                  <a:lnTo>
                    <a:pt x="30" y="4"/>
                  </a:lnTo>
                  <a:lnTo>
                    <a:pt x="28" y="6"/>
                  </a:lnTo>
                  <a:lnTo>
                    <a:pt x="26" y="8"/>
                  </a:lnTo>
                  <a:lnTo>
                    <a:pt x="26" y="10"/>
                  </a:lnTo>
                  <a:lnTo>
                    <a:pt x="26" y="10"/>
                  </a:lnTo>
                  <a:lnTo>
                    <a:pt x="26" y="10"/>
                  </a:lnTo>
                  <a:lnTo>
                    <a:pt x="24" y="10"/>
                  </a:lnTo>
                  <a:lnTo>
                    <a:pt x="22" y="10"/>
                  </a:lnTo>
                  <a:lnTo>
                    <a:pt x="20" y="10"/>
                  </a:lnTo>
                  <a:lnTo>
                    <a:pt x="18" y="10"/>
                  </a:lnTo>
                  <a:lnTo>
                    <a:pt x="16" y="12"/>
                  </a:lnTo>
                  <a:lnTo>
                    <a:pt x="16" y="14"/>
                  </a:lnTo>
                  <a:lnTo>
                    <a:pt x="14" y="18"/>
                  </a:lnTo>
                  <a:lnTo>
                    <a:pt x="14" y="24"/>
                  </a:lnTo>
                  <a:lnTo>
                    <a:pt x="16" y="26"/>
                  </a:lnTo>
                  <a:lnTo>
                    <a:pt x="16" y="28"/>
                  </a:lnTo>
                  <a:lnTo>
                    <a:pt x="18" y="30"/>
                  </a:lnTo>
                  <a:lnTo>
                    <a:pt x="18" y="34"/>
                  </a:lnTo>
                  <a:lnTo>
                    <a:pt x="18" y="36"/>
                  </a:lnTo>
                  <a:lnTo>
                    <a:pt x="16" y="40"/>
                  </a:lnTo>
                  <a:lnTo>
                    <a:pt x="16" y="40"/>
                  </a:lnTo>
                  <a:lnTo>
                    <a:pt x="14" y="44"/>
                  </a:lnTo>
                  <a:lnTo>
                    <a:pt x="12" y="48"/>
                  </a:lnTo>
                  <a:lnTo>
                    <a:pt x="8" y="54"/>
                  </a:lnTo>
                  <a:lnTo>
                    <a:pt x="6" y="64"/>
                  </a:lnTo>
                  <a:lnTo>
                    <a:pt x="4" y="8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7" name="Freeform 167"/>
            <p:cNvSpPr>
              <a:spLocks/>
            </p:cNvSpPr>
            <p:nvPr/>
          </p:nvSpPr>
          <p:spPr bwMode="gray">
            <a:xfrm>
              <a:off x="3949" y="1708"/>
              <a:ext cx="232" cy="186"/>
            </a:xfrm>
            <a:custGeom>
              <a:avLst/>
              <a:gdLst/>
              <a:ahLst/>
              <a:cxnLst>
                <a:cxn ang="0">
                  <a:pos x="32" y="76"/>
                </a:cxn>
                <a:cxn ang="0">
                  <a:pos x="44" y="74"/>
                </a:cxn>
                <a:cxn ang="0">
                  <a:pos x="46" y="78"/>
                </a:cxn>
                <a:cxn ang="0">
                  <a:pos x="36" y="86"/>
                </a:cxn>
                <a:cxn ang="0">
                  <a:pos x="24" y="86"/>
                </a:cxn>
                <a:cxn ang="0">
                  <a:pos x="10" y="88"/>
                </a:cxn>
                <a:cxn ang="0">
                  <a:pos x="8" y="100"/>
                </a:cxn>
                <a:cxn ang="0">
                  <a:pos x="20" y="104"/>
                </a:cxn>
                <a:cxn ang="0">
                  <a:pos x="54" y="104"/>
                </a:cxn>
                <a:cxn ang="0">
                  <a:pos x="86" y="114"/>
                </a:cxn>
                <a:cxn ang="0">
                  <a:pos x="86" y="124"/>
                </a:cxn>
                <a:cxn ang="0">
                  <a:pos x="76" y="132"/>
                </a:cxn>
                <a:cxn ang="0">
                  <a:pos x="64" y="128"/>
                </a:cxn>
                <a:cxn ang="0">
                  <a:pos x="42" y="132"/>
                </a:cxn>
                <a:cxn ang="0">
                  <a:pos x="32" y="130"/>
                </a:cxn>
                <a:cxn ang="0">
                  <a:pos x="22" y="138"/>
                </a:cxn>
                <a:cxn ang="0">
                  <a:pos x="24" y="148"/>
                </a:cxn>
                <a:cxn ang="0">
                  <a:pos x="48" y="160"/>
                </a:cxn>
                <a:cxn ang="0">
                  <a:pos x="62" y="168"/>
                </a:cxn>
                <a:cxn ang="0">
                  <a:pos x="76" y="184"/>
                </a:cxn>
                <a:cxn ang="0">
                  <a:pos x="146" y="162"/>
                </a:cxn>
                <a:cxn ang="0">
                  <a:pos x="160" y="162"/>
                </a:cxn>
                <a:cxn ang="0">
                  <a:pos x="176" y="170"/>
                </a:cxn>
                <a:cxn ang="0">
                  <a:pos x="184" y="170"/>
                </a:cxn>
                <a:cxn ang="0">
                  <a:pos x="190" y="170"/>
                </a:cxn>
                <a:cxn ang="0">
                  <a:pos x="202" y="168"/>
                </a:cxn>
                <a:cxn ang="0">
                  <a:pos x="210" y="160"/>
                </a:cxn>
                <a:cxn ang="0">
                  <a:pos x="208" y="154"/>
                </a:cxn>
                <a:cxn ang="0">
                  <a:pos x="196" y="152"/>
                </a:cxn>
                <a:cxn ang="0">
                  <a:pos x="196" y="146"/>
                </a:cxn>
                <a:cxn ang="0">
                  <a:pos x="208" y="142"/>
                </a:cxn>
                <a:cxn ang="0">
                  <a:pos x="226" y="142"/>
                </a:cxn>
                <a:cxn ang="0">
                  <a:pos x="232" y="138"/>
                </a:cxn>
                <a:cxn ang="0">
                  <a:pos x="226" y="126"/>
                </a:cxn>
                <a:cxn ang="0">
                  <a:pos x="202" y="116"/>
                </a:cxn>
                <a:cxn ang="0">
                  <a:pos x="174" y="78"/>
                </a:cxn>
                <a:cxn ang="0">
                  <a:pos x="166" y="28"/>
                </a:cxn>
                <a:cxn ang="0">
                  <a:pos x="148" y="20"/>
                </a:cxn>
                <a:cxn ang="0">
                  <a:pos x="140" y="36"/>
                </a:cxn>
                <a:cxn ang="0">
                  <a:pos x="124" y="22"/>
                </a:cxn>
                <a:cxn ang="0">
                  <a:pos x="116" y="18"/>
                </a:cxn>
                <a:cxn ang="0">
                  <a:pos x="106" y="30"/>
                </a:cxn>
                <a:cxn ang="0">
                  <a:pos x="96" y="20"/>
                </a:cxn>
                <a:cxn ang="0">
                  <a:pos x="86" y="6"/>
                </a:cxn>
                <a:cxn ang="0">
                  <a:pos x="80" y="16"/>
                </a:cxn>
                <a:cxn ang="0">
                  <a:pos x="78" y="32"/>
                </a:cxn>
                <a:cxn ang="0">
                  <a:pos x="66" y="32"/>
                </a:cxn>
                <a:cxn ang="0">
                  <a:pos x="62" y="14"/>
                </a:cxn>
                <a:cxn ang="0">
                  <a:pos x="64" y="4"/>
                </a:cxn>
                <a:cxn ang="0">
                  <a:pos x="54" y="0"/>
                </a:cxn>
                <a:cxn ang="0">
                  <a:pos x="14" y="24"/>
                </a:cxn>
                <a:cxn ang="0">
                  <a:pos x="8" y="44"/>
                </a:cxn>
                <a:cxn ang="0">
                  <a:pos x="2" y="56"/>
                </a:cxn>
                <a:cxn ang="0">
                  <a:pos x="0" y="64"/>
                </a:cxn>
                <a:cxn ang="0">
                  <a:pos x="10" y="74"/>
                </a:cxn>
              </a:cxnLst>
              <a:rect l="0" t="0" r="r" b="b"/>
              <a:pathLst>
                <a:path w="232" h="186">
                  <a:moveTo>
                    <a:pt x="24" y="74"/>
                  </a:moveTo>
                  <a:lnTo>
                    <a:pt x="24" y="76"/>
                  </a:lnTo>
                  <a:lnTo>
                    <a:pt x="28" y="76"/>
                  </a:lnTo>
                  <a:lnTo>
                    <a:pt x="32" y="76"/>
                  </a:lnTo>
                  <a:lnTo>
                    <a:pt x="36" y="76"/>
                  </a:lnTo>
                  <a:lnTo>
                    <a:pt x="40" y="76"/>
                  </a:lnTo>
                  <a:lnTo>
                    <a:pt x="42" y="74"/>
                  </a:lnTo>
                  <a:lnTo>
                    <a:pt x="44" y="74"/>
                  </a:lnTo>
                  <a:lnTo>
                    <a:pt x="44" y="74"/>
                  </a:lnTo>
                  <a:lnTo>
                    <a:pt x="46" y="74"/>
                  </a:lnTo>
                  <a:lnTo>
                    <a:pt x="46" y="76"/>
                  </a:lnTo>
                  <a:lnTo>
                    <a:pt x="46" y="78"/>
                  </a:lnTo>
                  <a:lnTo>
                    <a:pt x="46" y="80"/>
                  </a:lnTo>
                  <a:lnTo>
                    <a:pt x="44" y="84"/>
                  </a:lnTo>
                  <a:lnTo>
                    <a:pt x="42" y="86"/>
                  </a:lnTo>
                  <a:lnTo>
                    <a:pt x="36" y="86"/>
                  </a:lnTo>
                  <a:lnTo>
                    <a:pt x="30" y="88"/>
                  </a:lnTo>
                  <a:lnTo>
                    <a:pt x="28" y="88"/>
                  </a:lnTo>
                  <a:lnTo>
                    <a:pt x="26" y="86"/>
                  </a:lnTo>
                  <a:lnTo>
                    <a:pt x="24" y="86"/>
                  </a:lnTo>
                  <a:lnTo>
                    <a:pt x="20" y="86"/>
                  </a:lnTo>
                  <a:lnTo>
                    <a:pt x="16" y="86"/>
                  </a:lnTo>
                  <a:lnTo>
                    <a:pt x="14" y="86"/>
                  </a:lnTo>
                  <a:lnTo>
                    <a:pt x="10" y="88"/>
                  </a:lnTo>
                  <a:lnTo>
                    <a:pt x="8" y="90"/>
                  </a:lnTo>
                  <a:lnTo>
                    <a:pt x="8" y="94"/>
                  </a:lnTo>
                  <a:lnTo>
                    <a:pt x="8" y="100"/>
                  </a:lnTo>
                  <a:lnTo>
                    <a:pt x="8" y="100"/>
                  </a:lnTo>
                  <a:lnTo>
                    <a:pt x="8" y="102"/>
                  </a:lnTo>
                  <a:lnTo>
                    <a:pt x="10" y="102"/>
                  </a:lnTo>
                  <a:lnTo>
                    <a:pt x="14" y="104"/>
                  </a:lnTo>
                  <a:lnTo>
                    <a:pt x="20" y="104"/>
                  </a:lnTo>
                  <a:lnTo>
                    <a:pt x="26" y="106"/>
                  </a:lnTo>
                  <a:lnTo>
                    <a:pt x="36" y="106"/>
                  </a:lnTo>
                  <a:lnTo>
                    <a:pt x="42" y="104"/>
                  </a:lnTo>
                  <a:lnTo>
                    <a:pt x="54" y="104"/>
                  </a:lnTo>
                  <a:lnTo>
                    <a:pt x="68" y="104"/>
                  </a:lnTo>
                  <a:lnTo>
                    <a:pt x="80" y="106"/>
                  </a:lnTo>
                  <a:lnTo>
                    <a:pt x="86" y="112"/>
                  </a:lnTo>
                  <a:lnTo>
                    <a:pt x="86" y="114"/>
                  </a:lnTo>
                  <a:lnTo>
                    <a:pt x="86" y="114"/>
                  </a:lnTo>
                  <a:lnTo>
                    <a:pt x="86" y="118"/>
                  </a:lnTo>
                  <a:lnTo>
                    <a:pt x="86" y="122"/>
                  </a:lnTo>
                  <a:lnTo>
                    <a:pt x="86" y="124"/>
                  </a:lnTo>
                  <a:lnTo>
                    <a:pt x="84" y="128"/>
                  </a:lnTo>
                  <a:lnTo>
                    <a:pt x="82" y="130"/>
                  </a:lnTo>
                  <a:lnTo>
                    <a:pt x="80" y="132"/>
                  </a:lnTo>
                  <a:lnTo>
                    <a:pt x="76" y="132"/>
                  </a:lnTo>
                  <a:lnTo>
                    <a:pt x="70" y="130"/>
                  </a:lnTo>
                  <a:lnTo>
                    <a:pt x="70" y="130"/>
                  </a:lnTo>
                  <a:lnTo>
                    <a:pt x="68" y="128"/>
                  </a:lnTo>
                  <a:lnTo>
                    <a:pt x="64" y="128"/>
                  </a:lnTo>
                  <a:lnTo>
                    <a:pt x="60" y="128"/>
                  </a:lnTo>
                  <a:lnTo>
                    <a:pt x="56" y="128"/>
                  </a:lnTo>
                  <a:lnTo>
                    <a:pt x="50" y="130"/>
                  </a:lnTo>
                  <a:lnTo>
                    <a:pt x="42" y="132"/>
                  </a:lnTo>
                  <a:lnTo>
                    <a:pt x="40" y="132"/>
                  </a:lnTo>
                  <a:lnTo>
                    <a:pt x="38" y="130"/>
                  </a:lnTo>
                  <a:lnTo>
                    <a:pt x="36" y="130"/>
                  </a:lnTo>
                  <a:lnTo>
                    <a:pt x="32" y="130"/>
                  </a:lnTo>
                  <a:lnTo>
                    <a:pt x="30" y="130"/>
                  </a:lnTo>
                  <a:lnTo>
                    <a:pt x="26" y="132"/>
                  </a:lnTo>
                  <a:lnTo>
                    <a:pt x="24" y="134"/>
                  </a:lnTo>
                  <a:lnTo>
                    <a:pt x="22" y="138"/>
                  </a:lnTo>
                  <a:lnTo>
                    <a:pt x="20" y="142"/>
                  </a:lnTo>
                  <a:lnTo>
                    <a:pt x="20" y="144"/>
                  </a:lnTo>
                  <a:lnTo>
                    <a:pt x="22" y="146"/>
                  </a:lnTo>
                  <a:lnTo>
                    <a:pt x="24" y="148"/>
                  </a:lnTo>
                  <a:lnTo>
                    <a:pt x="26" y="152"/>
                  </a:lnTo>
                  <a:lnTo>
                    <a:pt x="32" y="154"/>
                  </a:lnTo>
                  <a:lnTo>
                    <a:pt x="40" y="158"/>
                  </a:lnTo>
                  <a:lnTo>
                    <a:pt x="48" y="160"/>
                  </a:lnTo>
                  <a:lnTo>
                    <a:pt x="50" y="162"/>
                  </a:lnTo>
                  <a:lnTo>
                    <a:pt x="52" y="162"/>
                  </a:lnTo>
                  <a:lnTo>
                    <a:pt x="58" y="166"/>
                  </a:lnTo>
                  <a:lnTo>
                    <a:pt x="62" y="168"/>
                  </a:lnTo>
                  <a:lnTo>
                    <a:pt x="66" y="174"/>
                  </a:lnTo>
                  <a:lnTo>
                    <a:pt x="68" y="178"/>
                  </a:lnTo>
                  <a:lnTo>
                    <a:pt x="70" y="186"/>
                  </a:lnTo>
                  <a:lnTo>
                    <a:pt x="76" y="184"/>
                  </a:lnTo>
                  <a:lnTo>
                    <a:pt x="90" y="182"/>
                  </a:lnTo>
                  <a:lnTo>
                    <a:pt x="110" y="178"/>
                  </a:lnTo>
                  <a:lnTo>
                    <a:pt x="130" y="170"/>
                  </a:lnTo>
                  <a:lnTo>
                    <a:pt x="146" y="162"/>
                  </a:lnTo>
                  <a:lnTo>
                    <a:pt x="148" y="162"/>
                  </a:lnTo>
                  <a:lnTo>
                    <a:pt x="150" y="162"/>
                  </a:lnTo>
                  <a:lnTo>
                    <a:pt x="154" y="162"/>
                  </a:lnTo>
                  <a:lnTo>
                    <a:pt x="160" y="162"/>
                  </a:lnTo>
                  <a:lnTo>
                    <a:pt x="164" y="162"/>
                  </a:lnTo>
                  <a:lnTo>
                    <a:pt x="170" y="164"/>
                  </a:lnTo>
                  <a:lnTo>
                    <a:pt x="174" y="168"/>
                  </a:lnTo>
                  <a:lnTo>
                    <a:pt x="176" y="170"/>
                  </a:lnTo>
                  <a:lnTo>
                    <a:pt x="178" y="172"/>
                  </a:lnTo>
                  <a:lnTo>
                    <a:pt x="180" y="172"/>
                  </a:lnTo>
                  <a:lnTo>
                    <a:pt x="182" y="172"/>
                  </a:lnTo>
                  <a:lnTo>
                    <a:pt x="184" y="170"/>
                  </a:lnTo>
                  <a:lnTo>
                    <a:pt x="186" y="168"/>
                  </a:lnTo>
                  <a:lnTo>
                    <a:pt x="188" y="168"/>
                  </a:lnTo>
                  <a:lnTo>
                    <a:pt x="188" y="168"/>
                  </a:lnTo>
                  <a:lnTo>
                    <a:pt x="190" y="170"/>
                  </a:lnTo>
                  <a:lnTo>
                    <a:pt x="192" y="172"/>
                  </a:lnTo>
                  <a:lnTo>
                    <a:pt x="194" y="172"/>
                  </a:lnTo>
                  <a:lnTo>
                    <a:pt x="198" y="170"/>
                  </a:lnTo>
                  <a:lnTo>
                    <a:pt x="202" y="168"/>
                  </a:lnTo>
                  <a:lnTo>
                    <a:pt x="208" y="164"/>
                  </a:lnTo>
                  <a:lnTo>
                    <a:pt x="208" y="164"/>
                  </a:lnTo>
                  <a:lnTo>
                    <a:pt x="210" y="162"/>
                  </a:lnTo>
                  <a:lnTo>
                    <a:pt x="210" y="160"/>
                  </a:lnTo>
                  <a:lnTo>
                    <a:pt x="210" y="158"/>
                  </a:lnTo>
                  <a:lnTo>
                    <a:pt x="210" y="158"/>
                  </a:lnTo>
                  <a:lnTo>
                    <a:pt x="210" y="156"/>
                  </a:lnTo>
                  <a:lnTo>
                    <a:pt x="208" y="154"/>
                  </a:lnTo>
                  <a:lnTo>
                    <a:pt x="204" y="154"/>
                  </a:lnTo>
                  <a:lnTo>
                    <a:pt x="198" y="154"/>
                  </a:lnTo>
                  <a:lnTo>
                    <a:pt x="198" y="152"/>
                  </a:lnTo>
                  <a:lnTo>
                    <a:pt x="196" y="152"/>
                  </a:lnTo>
                  <a:lnTo>
                    <a:pt x="194" y="150"/>
                  </a:lnTo>
                  <a:lnTo>
                    <a:pt x="194" y="148"/>
                  </a:lnTo>
                  <a:lnTo>
                    <a:pt x="194" y="148"/>
                  </a:lnTo>
                  <a:lnTo>
                    <a:pt x="196" y="146"/>
                  </a:lnTo>
                  <a:lnTo>
                    <a:pt x="200" y="144"/>
                  </a:lnTo>
                  <a:lnTo>
                    <a:pt x="200" y="144"/>
                  </a:lnTo>
                  <a:lnTo>
                    <a:pt x="204" y="144"/>
                  </a:lnTo>
                  <a:lnTo>
                    <a:pt x="208" y="142"/>
                  </a:lnTo>
                  <a:lnTo>
                    <a:pt x="212" y="142"/>
                  </a:lnTo>
                  <a:lnTo>
                    <a:pt x="218" y="140"/>
                  </a:lnTo>
                  <a:lnTo>
                    <a:pt x="222" y="142"/>
                  </a:lnTo>
                  <a:lnTo>
                    <a:pt x="226" y="142"/>
                  </a:lnTo>
                  <a:lnTo>
                    <a:pt x="226" y="142"/>
                  </a:lnTo>
                  <a:lnTo>
                    <a:pt x="228" y="142"/>
                  </a:lnTo>
                  <a:lnTo>
                    <a:pt x="230" y="140"/>
                  </a:lnTo>
                  <a:lnTo>
                    <a:pt x="232" y="138"/>
                  </a:lnTo>
                  <a:lnTo>
                    <a:pt x="232" y="134"/>
                  </a:lnTo>
                  <a:lnTo>
                    <a:pt x="232" y="132"/>
                  </a:lnTo>
                  <a:lnTo>
                    <a:pt x="230" y="128"/>
                  </a:lnTo>
                  <a:lnTo>
                    <a:pt x="226" y="126"/>
                  </a:lnTo>
                  <a:lnTo>
                    <a:pt x="220" y="124"/>
                  </a:lnTo>
                  <a:lnTo>
                    <a:pt x="216" y="122"/>
                  </a:lnTo>
                  <a:lnTo>
                    <a:pt x="210" y="118"/>
                  </a:lnTo>
                  <a:lnTo>
                    <a:pt x="202" y="116"/>
                  </a:lnTo>
                  <a:lnTo>
                    <a:pt x="186" y="114"/>
                  </a:lnTo>
                  <a:lnTo>
                    <a:pt x="184" y="110"/>
                  </a:lnTo>
                  <a:lnTo>
                    <a:pt x="178" y="98"/>
                  </a:lnTo>
                  <a:lnTo>
                    <a:pt x="174" y="78"/>
                  </a:lnTo>
                  <a:lnTo>
                    <a:pt x="174" y="52"/>
                  </a:lnTo>
                  <a:lnTo>
                    <a:pt x="172" y="48"/>
                  </a:lnTo>
                  <a:lnTo>
                    <a:pt x="170" y="38"/>
                  </a:lnTo>
                  <a:lnTo>
                    <a:pt x="166" y="28"/>
                  </a:lnTo>
                  <a:lnTo>
                    <a:pt x="160" y="20"/>
                  </a:lnTo>
                  <a:lnTo>
                    <a:pt x="150" y="18"/>
                  </a:lnTo>
                  <a:lnTo>
                    <a:pt x="150" y="18"/>
                  </a:lnTo>
                  <a:lnTo>
                    <a:pt x="148" y="20"/>
                  </a:lnTo>
                  <a:lnTo>
                    <a:pt x="146" y="24"/>
                  </a:lnTo>
                  <a:lnTo>
                    <a:pt x="142" y="28"/>
                  </a:lnTo>
                  <a:lnTo>
                    <a:pt x="140" y="32"/>
                  </a:lnTo>
                  <a:lnTo>
                    <a:pt x="140" y="36"/>
                  </a:lnTo>
                  <a:lnTo>
                    <a:pt x="140" y="42"/>
                  </a:lnTo>
                  <a:lnTo>
                    <a:pt x="126" y="24"/>
                  </a:lnTo>
                  <a:lnTo>
                    <a:pt x="126" y="22"/>
                  </a:lnTo>
                  <a:lnTo>
                    <a:pt x="124" y="22"/>
                  </a:lnTo>
                  <a:lnTo>
                    <a:pt x="122" y="20"/>
                  </a:lnTo>
                  <a:lnTo>
                    <a:pt x="120" y="18"/>
                  </a:lnTo>
                  <a:lnTo>
                    <a:pt x="118" y="16"/>
                  </a:lnTo>
                  <a:lnTo>
                    <a:pt x="116" y="18"/>
                  </a:lnTo>
                  <a:lnTo>
                    <a:pt x="112" y="20"/>
                  </a:lnTo>
                  <a:lnTo>
                    <a:pt x="110" y="24"/>
                  </a:lnTo>
                  <a:lnTo>
                    <a:pt x="108" y="28"/>
                  </a:lnTo>
                  <a:lnTo>
                    <a:pt x="106" y="30"/>
                  </a:lnTo>
                  <a:lnTo>
                    <a:pt x="104" y="32"/>
                  </a:lnTo>
                  <a:lnTo>
                    <a:pt x="100" y="30"/>
                  </a:lnTo>
                  <a:lnTo>
                    <a:pt x="98" y="26"/>
                  </a:lnTo>
                  <a:lnTo>
                    <a:pt x="96" y="20"/>
                  </a:lnTo>
                  <a:lnTo>
                    <a:pt x="94" y="16"/>
                  </a:lnTo>
                  <a:lnTo>
                    <a:pt x="90" y="12"/>
                  </a:lnTo>
                  <a:lnTo>
                    <a:pt x="88" y="8"/>
                  </a:lnTo>
                  <a:lnTo>
                    <a:pt x="86" y="6"/>
                  </a:lnTo>
                  <a:lnTo>
                    <a:pt x="84" y="6"/>
                  </a:lnTo>
                  <a:lnTo>
                    <a:pt x="82" y="8"/>
                  </a:lnTo>
                  <a:lnTo>
                    <a:pt x="80" y="10"/>
                  </a:lnTo>
                  <a:lnTo>
                    <a:pt x="80" y="16"/>
                  </a:lnTo>
                  <a:lnTo>
                    <a:pt x="80" y="20"/>
                  </a:lnTo>
                  <a:lnTo>
                    <a:pt x="80" y="24"/>
                  </a:lnTo>
                  <a:lnTo>
                    <a:pt x="80" y="28"/>
                  </a:lnTo>
                  <a:lnTo>
                    <a:pt x="78" y="32"/>
                  </a:lnTo>
                  <a:lnTo>
                    <a:pt x="76" y="34"/>
                  </a:lnTo>
                  <a:lnTo>
                    <a:pt x="74" y="34"/>
                  </a:lnTo>
                  <a:lnTo>
                    <a:pt x="70" y="34"/>
                  </a:lnTo>
                  <a:lnTo>
                    <a:pt x="66" y="32"/>
                  </a:lnTo>
                  <a:lnTo>
                    <a:pt x="64" y="28"/>
                  </a:lnTo>
                  <a:lnTo>
                    <a:pt x="62" y="24"/>
                  </a:lnTo>
                  <a:lnTo>
                    <a:pt x="62" y="18"/>
                  </a:lnTo>
                  <a:lnTo>
                    <a:pt x="62" y="14"/>
                  </a:lnTo>
                  <a:lnTo>
                    <a:pt x="64" y="10"/>
                  </a:lnTo>
                  <a:lnTo>
                    <a:pt x="64" y="6"/>
                  </a:lnTo>
                  <a:lnTo>
                    <a:pt x="64" y="6"/>
                  </a:lnTo>
                  <a:lnTo>
                    <a:pt x="64" y="4"/>
                  </a:lnTo>
                  <a:lnTo>
                    <a:pt x="62" y="2"/>
                  </a:lnTo>
                  <a:lnTo>
                    <a:pt x="60" y="0"/>
                  </a:lnTo>
                  <a:lnTo>
                    <a:pt x="58" y="0"/>
                  </a:lnTo>
                  <a:lnTo>
                    <a:pt x="54" y="0"/>
                  </a:lnTo>
                  <a:lnTo>
                    <a:pt x="50" y="2"/>
                  </a:lnTo>
                  <a:lnTo>
                    <a:pt x="40" y="8"/>
                  </a:lnTo>
                  <a:lnTo>
                    <a:pt x="26" y="16"/>
                  </a:lnTo>
                  <a:lnTo>
                    <a:pt x="14" y="24"/>
                  </a:lnTo>
                  <a:lnTo>
                    <a:pt x="8" y="36"/>
                  </a:lnTo>
                  <a:lnTo>
                    <a:pt x="8" y="36"/>
                  </a:lnTo>
                  <a:lnTo>
                    <a:pt x="8" y="40"/>
                  </a:lnTo>
                  <a:lnTo>
                    <a:pt x="8" y="44"/>
                  </a:lnTo>
                  <a:lnTo>
                    <a:pt x="6" y="48"/>
                  </a:lnTo>
                  <a:lnTo>
                    <a:pt x="6" y="52"/>
                  </a:lnTo>
                  <a:lnTo>
                    <a:pt x="2" y="56"/>
                  </a:lnTo>
                  <a:lnTo>
                    <a:pt x="2" y="56"/>
                  </a:lnTo>
                  <a:lnTo>
                    <a:pt x="2" y="58"/>
                  </a:lnTo>
                  <a:lnTo>
                    <a:pt x="0" y="60"/>
                  </a:lnTo>
                  <a:lnTo>
                    <a:pt x="0" y="62"/>
                  </a:lnTo>
                  <a:lnTo>
                    <a:pt x="0" y="64"/>
                  </a:lnTo>
                  <a:lnTo>
                    <a:pt x="0" y="68"/>
                  </a:lnTo>
                  <a:lnTo>
                    <a:pt x="2" y="70"/>
                  </a:lnTo>
                  <a:lnTo>
                    <a:pt x="6" y="72"/>
                  </a:lnTo>
                  <a:lnTo>
                    <a:pt x="10" y="74"/>
                  </a:lnTo>
                  <a:lnTo>
                    <a:pt x="16" y="74"/>
                  </a:lnTo>
                  <a:lnTo>
                    <a:pt x="24" y="7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8" name="Freeform 168"/>
            <p:cNvSpPr>
              <a:spLocks/>
            </p:cNvSpPr>
            <p:nvPr/>
          </p:nvSpPr>
          <p:spPr bwMode="gray">
            <a:xfrm>
              <a:off x="3957" y="1494"/>
              <a:ext cx="118" cy="90"/>
            </a:xfrm>
            <a:custGeom>
              <a:avLst/>
              <a:gdLst/>
              <a:ahLst/>
              <a:cxnLst>
                <a:cxn ang="0">
                  <a:pos x="58" y="22"/>
                </a:cxn>
                <a:cxn ang="0">
                  <a:pos x="44" y="40"/>
                </a:cxn>
                <a:cxn ang="0">
                  <a:pos x="26" y="60"/>
                </a:cxn>
                <a:cxn ang="0">
                  <a:pos x="14" y="66"/>
                </a:cxn>
                <a:cxn ang="0">
                  <a:pos x="8" y="68"/>
                </a:cxn>
                <a:cxn ang="0">
                  <a:pos x="2" y="68"/>
                </a:cxn>
                <a:cxn ang="0">
                  <a:pos x="0" y="72"/>
                </a:cxn>
                <a:cxn ang="0">
                  <a:pos x="2" y="76"/>
                </a:cxn>
                <a:cxn ang="0">
                  <a:pos x="10" y="84"/>
                </a:cxn>
                <a:cxn ang="0">
                  <a:pos x="28" y="90"/>
                </a:cxn>
                <a:cxn ang="0">
                  <a:pos x="40" y="86"/>
                </a:cxn>
                <a:cxn ang="0">
                  <a:pos x="44" y="88"/>
                </a:cxn>
                <a:cxn ang="0">
                  <a:pos x="50" y="90"/>
                </a:cxn>
                <a:cxn ang="0">
                  <a:pos x="58" y="88"/>
                </a:cxn>
                <a:cxn ang="0">
                  <a:pos x="62" y="82"/>
                </a:cxn>
                <a:cxn ang="0">
                  <a:pos x="70" y="74"/>
                </a:cxn>
                <a:cxn ang="0">
                  <a:pos x="76" y="64"/>
                </a:cxn>
                <a:cxn ang="0">
                  <a:pos x="78" y="58"/>
                </a:cxn>
                <a:cxn ang="0">
                  <a:pos x="84" y="62"/>
                </a:cxn>
                <a:cxn ang="0">
                  <a:pos x="92" y="64"/>
                </a:cxn>
                <a:cxn ang="0">
                  <a:pos x="102" y="56"/>
                </a:cxn>
                <a:cxn ang="0">
                  <a:pos x="104" y="54"/>
                </a:cxn>
                <a:cxn ang="0">
                  <a:pos x="106" y="48"/>
                </a:cxn>
                <a:cxn ang="0">
                  <a:pos x="106" y="44"/>
                </a:cxn>
                <a:cxn ang="0">
                  <a:pos x="104" y="42"/>
                </a:cxn>
                <a:cxn ang="0">
                  <a:pos x="106" y="38"/>
                </a:cxn>
                <a:cxn ang="0">
                  <a:pos x="110" y="30"/>
                </a:cxn>
                <a:cxn ang="0">
                  <a:pos x="108" y="26"/>
                </a:cxn>
                <a:cxn ang="0">
                  <a:pos x="108" y="22"/>
                </a:cxn>
                <a:cxn ang="0">
                  <a:pos x="112" y="16"/>
                </a:cxn>
                <a:cxn ang="0">
                  <a:pos x="116" y="14"/>
                </a:cxn>
                <a:cxn ang="0">
                  <a:pos x="116" y="12"/>
                </a:cxn>
                <a:cxn ang="0">
                  <a:pos x="110" y="6"/>
                </a:cxn>
                <a:cxn ang="0">
                  <a:pos x="104" y="2"/>
                </a:cxn>
                <a:cxn ang="0">
                  <a:pos x="100" y="0"/>
                </a:cxn>
                <a:cxn ang="0">
                  <a:pos x="84" y="12"/>
                </a:cxn>
                <a:cxn ang="0">
                  <a:pos x="76" y="12"/>
                </a:cxn>
                <a:cxn ang="0">
                  <a:pos x="64" y="16"/>
                </a:cxn>
              </a:cxnLst>
              <a:rect l="0" t="0" r="r" b="b"/>
              <a:pathLst>
                <a:path w="118" h="90">
                  <a:moveTo>
                    <a:pt x="60" y="20"/>
                  </a:moveTo>
                  <a:lnTo>
                    <a:pt x="58" y="22"/>
                  </a:lnTo>
                  <a:lnTo>
                    <a:pt x="52" y="30"/>
                  </a:lnTo>
                  <a:lnTo>
                    <a:pt x="44" y="40"/>
                  </a:lnTo>
                  <a:lnTo>
                    <a:pt x="36" y="52"/>
                  </a:lnTo>
                  <a:lnTo>
                    <a:pt x="26" y="60"/>
                  </a:lnTo>
                  <a:lnTo>
                    <a:pt x="18" y="66"/>
                  </a:lnTo>
                  <a:lnTo>
                    <a:pt x="14" y="66"/>
                  </a:lnTo>
                  <a:lnTo>
                    <a:pt x="12" y="68"/>
                  </a:lnTo>
                  <a:lnTo>
                    <a:pt x="8" y="68"/>
                  </a:lnTo>
                  <a:lnTo>
                    <a:pt x="4" y="68"/>
                  </a:lnTo>
                  <a:lnTo>
                    <a:pt x="2" y="68"/>
                  </a:lnTo>
                  <a:lnTo>
                    <a:pt x="0" y="70"/>
                  </a:lnTo>
                  <a:lnTo>
                    <a:pt x="0" y="72"/>
                  </a:lnTo>
                  <a:lnTo>
                    <a:pt x="0" y="74"/>
                  </a:lnTo>
                  <a:lnTo>
                    <a:pt x="2" y="76"/>
                  </a:lnTo>
                  <a:lnTo>
                    <a:pt x="6" y="82"/>
                  </a:lnTo>
                  <a:lnTo>
                    <a:pt x="10" y="84"/>
                  </a:lnTo>
                  <a:lnTo>
                    <a:pt x="18" y="88"/>
                  </a:lnTo>
                  <a:lnTo>
                    <a:pt x="28" y="90"/>
                  </a:lnTo>
                  <a:lnTo>
                    <a:pt x="40" y="84"/>
                  </a:lnTo>
                  <a:lnTo>
                    <a:pt x="40" y="86"/>
                  </a:lnTo>
                  <a:lnTo>
                    <a:pt x="42" y="86"/>
                  </a:lnTo>
                  <a:lnTo>
                    <a:pt x="44" y="88"/>
                  </a:lnTo>
                  <a:lnTo>
                    <a:pt x="46" y="90"/>
                  </a:lnTo>
                  <a:lnTo>
                    <a:pt x="50" y="90"/>
                  </a:lnTo>
                  <a:lnTo>
                    <a:pt x="56" y="88"/>
                  </a:lnTo>
                  <a:lnTo>
                    <a:pt x="58" y="88"/>
                  </a:lnTo>
                  <a:lnTo>
                    <a:pt x="60" y="86"/>
                  </a:lnTo>
                  <a:lnTo>
                    <a:pt x="62" y="82"/>
                  </a:lnTo>
                  <a:lnTo>
                    <a:pt x="66" y="78"/>
                  </a:lnTo>
                  <a:lnTo>
                    <a:pt x="70" y="74"/>
                  </a:lnTo>
                  <a:lnTo>
                    <a:pt x="72" y="68"/>
                  </a:lnTo>
                  <a:lnTo>
                    <a:pt x="76" y="64"/>
                  </a:lnTo>
                  <a:lnTo>
                    <a:pt x="78" y="58"/>
                  </a:lnTo>
                  <a:lnTo>
                    <a:pt x="78" y="58"/>
                  </a:lnTo>
                  <a:lnTo>
                    <a:pt x="80" y="60"/>
                  </a:lnTo>
                  <a:lnTo>
                    <a:pt x="84" y="62"/>
                  </a:lnTo>
                  <a:lnTo>
                    <a:pt x="88" y="64"/>
                  </a:lnTo>
                  <a:lnTo>
                    <a:pt x="92" y="64"/>
                  </a:lnTo>
                  <a:lnTo>
                    <a:pt x="98" y="62"/>
                  </a:lnTo>
                  <a:lnTo>
                    <a:pt x="102" y="56"/>
                  </a:lnTo>
                  <a:lnTo>
                    <a:pt x="102" y="56"/>
                  </a:lnTo>
                  <a:lnTo>
                    <a:pt x="104" y="54"/>
                  </a:lnTo>
                  <a:lnTo>
                    <a:pt x="106" y="52"/>
                  </a:lnTo>
                  <a:lnTo>
                    <a:pt x="106" y="48"/>
                  </a:lnTo>
                  <a:lnTo>
                    <a:pt x="106" y="46"/>
                  </a:lnTo>
                  <a:lnTo>
                    <a:pt x="106" y="44"/>
                  </a:lnTo>
                  <a:lnTo>
                    <a:pt x="102" y="42"/>
                  </a:lnTo>
                  <a:lnTo>
                    <a:pt x="104" y="42"/>
                  </a:lnTo>
                  <a:lnTo>
                    <a:pt x="104" y="40"/>
                  </a:lnTo>
                  <a:lnTo>
                    <a:pt x="106" y="38"/>
                  </a:lnTo>
                  <a:lnTo>
                    <a:pt x="108" y="34"/>
                  </a:lnTo>
                  <a:lnTo>
                    <a:pt x="110" y="30"/>
                  </a:lnTo>
                  <a:lnTo>
                    <a:pt x="110" y="28"/>
                  </a:lnTo>
                  <a:lnTo>
                    <a:pt x="108" y="26"/>
                  </a:lnTo>
                  <a:lnTo>
                    <a:pt x="108" y="26"/>
                  </a:lnTo>
                  <a:lnTo>
                    <a:pt x="108" y="22"/>
                  </a:lnTo>
                  <a:lnTo>
                    <a:pt x="110" y="20"/>
                  </a:lnTo>
                  <a:lnTo>
                    <a:pt x="112" y="16"/>
                  </a:lnTo>
                  <a:lnTo>
                    <a:pt x="114" y="14"/>
                  </a:lnTo>
                  <a:lnTo>
                    <a:pt x="116" y="14"/>
                  </a:lnTo>
                  <a:lnTo>
                    <a:pt x="118" y="12"/>
                  </a:lnTo>
                  <a:lnTo>
                    <a:pt x="116" y="12"/>
                  </a:lnTo>
                  <a:lnTo>
                    <a:pt x="114" y="10"/>
                  </a:lnTo>
                  <a:lnTo>
                    <a:pt x="110" y="6"/>
                  </a:lnTo>
                  <a:lnTo>
                    <a:pt x="108" y="4"/>
                  </a:lnTo>
                  <a:lnTo>
                    <a:pt x="104" y="2"/>
                  </a:lnTo>
                  <a:lnTo>
                    <a:pt x="102" y="0"/>
                  </a:lnTo>
                  <a:lnTo>
                    <a:pt x="100" y="0"/>
                  </a:lnTo>
                  <a:lnTo>
                    <a:pt x="86" y="12"/>
                  </a:lnTo>
                  <a:lnTo>
                    <a:pt x="84" y="12"/>
                  </a:lnTo>
                  <a:lnTo>
                    <a:pt x="82" y="12"/>
                  </a:lnTo>
                  <a:lnTo>
                    <a:pt x="76" y="12"/>
                  </a:lnTo>
                  <a:lnTo>
                    <a:pt x="70" y="14"/>
                  </a:lnTo>
                  <a:lnTo>
                    <a:pt x="64" y="16"/>
                  </a:lnTo>
                  <a:lnTo>
                    <a:pt x="6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69" name="Freeform 169"/>
            <p:cNvSpPr>
              <a:spLocks/>
            </p:cNvSpPr>
            <p:nvPr/>
          </p:nvSpPr>
          <p:spPr bwMode="gray">
            <a:xfrm>
              <a:off x="4069" y="1454"/>
              <a:ext cx="22" cy="28"/>
            </a:xfrm>
            <a:custGeom>
              <a:avLst/>
              <a:gdLst/>
              <a:ahLst/>
              <a:cxnLst>
                <a:cxn ang="0">
                  <a:pos x="16" y="2"/>
                </a:cxn>
                <a:cxn ang="0">
                  <a:pos x="14" y="2"/>
                </a:cxn>
                <a:cxn ang="0">
                  <a:pos x="14" y="2"/>
                </a:cxn>
                <a:cxn ang="0">
                  <a:pos x="12" y="0"/>
                </a:cxn>
                <a:cxn ang="0">
                  <a:pos x="10" y="0"/>
                </a:cxn>
                <a:cxn ang="0">
                  <a:pos x="6" y="0"/>
                </a:cxn>
                <a:cxn ang="0">
                  <a:pos x="4" y="2"/>
                </a:cxn>
                <a:cxn ang="0">
                  <a:pos x="2" y="4"/>
                </a:cxn>
                <a:cxn ang="0">
                  <a:pos x="2" y="8"/>
                </a:cxn>
                <a:cxn ang="0">
                  <a:pos x="0" y="12"/>
                </a:cxn>
                <a:cxn ang="0">
                  <a:pos x="2" y="20"/>
                </a:cxn>
                <a:cxn ang="0">
                  <a:pos x="2" y="20"/>
                </a:cxn>
                <a:cxn ang="0">
                  <a:pos x="4" y="22"/>
                </a:cxn>
                <a:cxn ang="0">
                  <a:pos x="6" y="24"/>
                </a:cxn>
                <a:cxn ang="0">
                  <a:pos x="10" y="26"/>
                </a:cxn>
                <a:cxn ang="0">
                  <a:pos x="14" y="26"/>
                </a:cxn>
                <a:cxn ang="0">
                  <a:pos x="16" y="28"/>
                </a:cxn>
                <a:cxn ang="0">
                  <a:pos x="20" y="26"/>
                </a:cxn>
                <a:cxn ang="0">
                  <a:pos x="22" y="24"/>
                </a:cxn>
                <a:cxn ang="0">
                  <a:pos x="22" y="20"/>
                </a:cxn>
                <a:cxn ang="0">
                  <a:pos x="22" y="14"/>
                </a:cxn>
                <a:cxn ang="0">
                  <a:pos x="22" y="10"/>
                </a:cxn>
                <a:cxn ang="0">
                  <a:pos x="20" y="6"/>
                </a:cxn>
                <a:cxn ang="0">
                  <a:pos x="18" y="4"/>
                </a:cxn>
                <a:cxn ang="0">
                  <a:pos x="16" y="2"/>
                </a:cxn>
                <a:cxn ang="0">
                  <a:pos x="16" y="2"/>
                </a:cxn>
                <a:cxn ang="0">
                  <a:pos x="16" y="2"/>
                </a:cxn>
              </a:cxnLst>
              <a:rect l="0" t="0" r="r" b="b"/>
              <a:pathLst>
                <a:path w="22" h="28">
                  <a:moveTo>
                    <a:pt x="16" y="2"/>
                  </a:moveTo>
                  <a:lnTo>
                    <a:pt x="14" y="2"/>
                  </a:lnTo>
                  <a:lnTo>
                    <a:pt x="14" y="2"/>
                  </a:lnTo>
                  <a:lnTo>
                    <a:pt x="12" y="0"/>
                  </a:lnTo>
                  <a:lnTo>
                    <a:pt x="10" y="0"/>
                  </a:lnTo>
                  <a:lnTo>
                    <a:pt x="6" y="0"/>
                  </a:lnTo>
                  <a:lnTo>
                    <a:pt x="4" y="2"/>
                  </a:lnTo>
                  <a:lnTo>
                    <a:pt x="2" y="4"/>
                  </a:lnTo>
                  <a:lnTo>
                    <a:pt x="2" y="8"/>
                  </a:lnTo>
                  <a:lnTo>
                    <a:pt x="0" y="12"/>
                  </a:lnTo>
                  <a:lnTo>
                    <a:pt x="2" y="20"/>
                  </a:lnTo>
                  <a:lnTo>
                    <a:pt x="2" y="20"/>
                  </a:lnTo>
                  <a:lnTo>
                    <a:pt x="4" y="22"/>
                  </a:lnTo>
                  <a:lnTo>
                    <a:pt x="6" y="24"/>
                  </a:lnTo>
                  <a:lnTo>
                    <a:pt x="10" y="26"/>
                  </a:lnTo>
                  <a:lnTo>
                    <a:pt x="14" y="26"/>
                  </a:lnTo>
                  <a:lnTo>
                    <a:pt x="16" y="28"/>
                  </a:lnTo>
                  <a:lnTo>
                    <a:pt x="20" y="26"/>
                  </a:lnTo>
                  <a:lnTo>
                    <a:pt x="22" y="24"/>
                  </a:lnTo>
                  <a:lnTo>
                    <a:pt x="22" y="20"/>
                  </a:lnTo>
                  <a:lnTo>
                    <a:pt x="22" y="14"/>
                  </a:lnTo>
                  <a:lnTo>
                    <a:pt x="22" y="10"/>
                  </a:lnTo>
                  <a:lnTo>
                    <a:pt x="20" y="6"/>
                  </a:lnTo>
                  <a:lnTo>
                    <a:pt x="18" y="4"/>
                  </a:lnTo>
                  <a:lnTo>
                    <a:pt x="16" y="2"/>
                  </a:lnTo>
                  <a:lnTo>
                    <a:pt x="16" y="2"/>
                  </a:lnTo>
                  <a:lnTo>
                    <a:pt x="16"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0" name="Freeform 170"/>
            <p:cNvSpPr>
              <a:spLocks/>
            </p:cNvSpPr>
            <p:nvPr/>
          </p:nvSpPr>
          <p:spPr bwMode="gray">
            <a:xfrm>
              <a:off x="4095" y="1416"/>
              <a:ext cx="68" cy="42"/>
            </a:xfrm>
            <a:custGeom>
              <a:avLst/>
              <a:gdLst/>
              <a:ahLst/>
              <a:cxnLst>
                <a:cxn ang="0">
                  <a:pos x="12" y="12"/>
                </a:cxn>
                <a:cxn ang="0">
                  <a:pos x="12" y="12"/>
                </a:cxn>
                <a:cxn ang="0">
                  <a:pos x="10" y="14"/>
                </a:cxn>
                <a:cxn ang="0">
                  <a:pos x="8" y="14"/>
                </a:cxn>
                <a:cxn ang="0">
                  <a:pos x="4" y="18"/>
                </a:cxn>
                <a:cxn ang="0">
                  <a:pos x="2" y="20"/>
                </a:cxn>
                <a:cxn ang="0">
                  <a:pos x="0" y="24"/>
                </a:cxn>
                <a:cxn ang="0">
                  <a:pos x="0" y="26"/>
                </a:cxn>
                <a:cxn ang="0">
                  <a:pos x="2" y="30"/>
                </a:cxn>
                <a:cxn ang="0">
                  <a:pos x="4" y="34"/>
                </a:cxn>
                <a:cxn ang="0">
                  <a:pos x="10" y="36"/>
                </a:cxn>
                <a:cxn ang="0">
                  <a:pos x="12" y="36"/>
                </a:cxn>
                <a:cxn ang="0">
                  <a:pos x="12" y="34"/>
                </a:cxn>
                <a:cxn ang="0">
                  <a:pos x="16" y="30"/>
                </a:cxn>
                <a:cxn ang="0">
                  <a:pos x="18" y="28"/>
                </a:cxn>
                <a:cxn ang="0">
                  <a:pos x="22" y="26"/>
                </a:cxn>
                <a:cxn ang="0">
                  <a:pos x="26" y="28"/>
                </a:cxn>
                <a:cxn ang="0">
                  <a:pos x="30" y="32"/>
                </a:cxn>
                <a:cxn ang="0">
                  <a:pos x="32" y="34"/>
                </a:cxn>
                <a:cxn ang="0">
                  <a:pos x="36" y="38"/>
                </a:cxn>
                <a:cxn ang="0">
                  <a:pos x="42" y="42"/>
                </a:cxn>
                <a:cxn ang="0">
                  <a:pos x="52" y="40"/>
                </a:cxn>
                <a:cxn ang="0">
                  <a:pos x="62" y="32"/>
                </a:cxn>
                <a:cxn ang="0">
                  <a:pos x="62" y="32"/>
                </a:cxn>
                <a:cxn ang="0">
                  <a:pos x="64" y="30"/>
                </a:cxn>
                <a:cxn ang="0">
                  <a:pos x="66" y="28"/>
                </a:cxn>
                <a:cxn ang="0">
                  <a:pos x="68" y="26"/>
                </a:cxn>
                <a:cxn ang="0">
                  <a:pos x="68" y="22"/>
                </a:cxn>
                <a:cxn ang="0">
                  <a:pos x="66" y="20"/>
                </a:cxn>
                <a:cxn ang="0">
                  <a:pos x="62" y="16"/>
                </a:cxn>
                <a:cxn ang="0">
                  <a:pos x="58" y="14"/>
                </a:cxn>
                <a:cxn ang="0">
                  <a:pos x="40" y="2"/>
                </a:cxn>
                <a:cxn ang="0">
                  <a:pos x="38" y="2"/>
                </a:cxn>
                <a:cxn ang="0">
                  <a:pos x="36" y="2"/>
                </a:cxn>
                <a:cxn ang="0">
                  <a:pos x="32" y="0"/>
                </a:cxn>
                <a:cxn ang="0">
                  <a:pos x="28" y="0"/>
                </a:cxn>
                <a:cxn ang="0">
                  <a:pos x="24" y="2"/>
                </a:cxn>
                <a:cxn ang="0">
                  <a:pos x="18" y="6"/>
                </a:cxn>
                <a:cxn ang="0">
                  <a:pos x="12" y="12"/>
                </a:cxn>
              </a:cxnLst>
              <a:rect l="0" t="0" r="r" b="b"/>
              <a:pathLst>
                <a:path w="68" h="42">
                  <a:moveTo>
                    <a:pt x="12" y="12"/>
                  </a:moveTo>
                  <a:lnTo>
                    <a:pt x="12" y="12"/>
                  </a:lnTo>
                  <a:lnTo>
                    <a:pt x="10" y="14"/>
                  </a:lnTo>
                  <a:lnTo>
                    <a:pt x="8" y="14"/>
                  </a:lnTo>
                  <a:lnTo>
                    <a:pt x="4" y="18"/>
                  </a:lnTo>
                  <a:lnTo>
                    <a:pt x="2" y="20"/>
                  </a:lnTo>
                  <a:lnTo>
                    <a:pt x="0" y="24"/>
                  </a:lnTo>
                  <a:lnTo>
                    <a:pt x="0" y="26"/>
                  </a:lnTo>
                  <a:lnTo>
                    <a:pt x="2" y="30"/>
                  </a:lnTo>
                  <a:lnTo>
                    <a:pt x="4" y="34"/>
                  </a:lnTo>
                  <a:lnTo>
                    <a:pt x="10" y="36"/>
                  </a:lnTo>
                  <a:lnTo>
                    <a:pt x="12" y="36"/>
                  </a:lnTo>
                  <a:lnTo>
                    <a:pt x="12" y="34"/>
                  </a:lnTo>
                  <a:lnTo>
                    <a:pt x="16" y="30"/>
                  </a:lnTo>
                  <a:lnTo>
                    <a:pt x="18" y="28"/>
                  </a:lnTo>
                  <a:lnTo>
                    <a:pt x="22" y="26"/>
                  </a:lnTo>
                  <a:lnTo>
                    <a:pt x="26" y="28"/>
                  </a:lnTo>
                  <a:lnTo>
                    <a:pt x="30" y="32"/>
                  </a:lnTo>
                  <a:lnTo>
                    <a:pt x="32" y="34"/>
                  </a:lnTo>
                  <a:lnTo>
                    <a:pt x="36" y="38"/>
                  </a:lnTo>
                  <a:lnTo>
                    <a:pt x="42" y="42"/>
                  </a:lnTo>
                  <a:lnTo>
                    <a:pt x="52" y="40"/>
                  </a:lnTo>
                  <a:lnTo>
                    <a:pt x="62" y="32"/>
                  </a:lnTo>
                  <a:lnTo>
                    <a:pt x="62" y="32"/>
                  </a:lnTo>
                  <a:lnTo>
                    <a:pt x="64" y="30"/>
                  </a:lnTo>
                  <a:lnTo>
                    <a:pt x="66" y="28"/>
                  </a:lnTo>
                  <a:lnTo>
                    <a:pt x="68" y="26"/>
                  </a:lnTo>
                  <a:lnTo>
                    <a:pt x="68" y="22"/>
                  </a:lnTo>
                  <a:lnTo>
                    <a:pt x="66" y="20"/>
                  </a:lnTo>
                  <a:lnTo>
                    <a:pt x="62" y="16"/>
                  </a:lnTo>
                  <a:lnTo>
                    <a:pt x="58" y="14"/>
                  </a:lnTo>
                  <a:lnTo>
                    <a:pt x="40" y="2"/>
                  </a:lnTo>
                  <a:lnTo>
                    <a:pt x="38" y="2"/>
                  </a:lnTo>
                  <a:lnTo>
                    <a:pt x="36" y="2"/>
                  </a:lnTo>
                  <a:lnTo>
                    <a:pt x="32" y="0"/>
                  </a:lnTo>
                  <a:lnTo>
                    <a:pt x="28" y="0"/>
                  </a:lnTo>
                  <a:lnTo>
                    <a:pt x="24" y="2"/>
                  </a:lnTo>
                  <a:lnTo>
                    <a:pt x="18" y="6"/>
                  </a:lnTo>
                  <a:lnTo>
                    <a:pt x="12" y="1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1" name="Freeform 171"/>
            <p:cNvSpPr>
              <a:spLocks/>
            </p:cNvSpPr>
            <p:nvPr/>
          </p:nvSpPr>
          <p:spPr bwMode="gray">
            <a:xfrm>
              <a:off x="4095" y="1470"/>
              <a:ext cx="58" cy="34"/>
            </a:xfrm>
            <a:custGeom>
              <a:avLst/>
              <a:gdLst/>
              <a:ahLst/>
              <a:cxnLst>
                <a:cxn ang="0">
                  <a:pos x="12" y="0"/>
                </a:cxn>
                <a:cxn ang="0">
                  <a:pos x="10" y="2"/>
                </a:cxn>
                <a:cxn ang="0">
                  <a:pos x="4" y="8"/>
                </a:cxn>
                <a:cxn ang="0">
                  <a:pos x="0" y="16"/>
                </a:cxn>
                <a:cxn ang="0">
                  <a:pos x="0" y="26"/>
                </a:cxn>
                <a:cxn ang="0">
                  <a:pos x="6" y="34"/>
                </a:cxn>
                <a:cxn ang="0">
                  <a:pos x="8" y="34"/>
                </a:cxn>
                <a:cxn ang="0">
                  <a:pos x="12" y="34"/>
                </a:cxn>
                <a:cxn ang="0">
                  <a:pos x="18" y="34"/>
                </a:cxn>
                <a:cxn ang="0">
                  <a:pos x="24" y="34"/>
                </a:cxn>
                <a:cxn ang="0">
                  <a:pos x="32" y="32"/>
                </a:cxn>
                <a:cxn ang="0">
                  <a:pos x="34" y="30"/>
                </a:cxn>
                <a:cxn ang="0">
                  <a:pos x="38" y="28"/>
                </a:cxn>
                <a:cxn ang="0">
                  <a:pos x="42" y="24"/>
                </a:cxn>
                <a:cxn ang="0">
                  <a:pos x="46" y="20"/>
                </a:cxn>
                <a:cxn ang="0">
                  <a:pos x="48" y="18"/>
                </a:cxn>
                <a:cxn ang="0">
                  <a:pos x="52" y="18"/>
                </a:cxn>
                <a:cxn ang="0">
                  <a:pos x="54" y="18"/>
                </a:cxn>
                <a:cxn ang="0">
                  <a:pos x="56" y="16"/>
                </a:cxn>
                <a:cxn ang="0">
                  <a:pos x="58" y="14"/>
                </a:cxn>
                <a:cxn ang="0">
                  <a:pos x="58" y="12"/>
                </a:cxn>
                <a:cxn ang="0">
                  <a:pos x="56" y="8"/>
                </a:cxn>
                <a:cxn ang="0">
                  <a:pos x="54" y="6"/>
                </a:cxn>
                <a:cxn ang="0">
                  <a:pos x="48" y="4"/>
                </a:cxn>
                <a:cxn ang="0">
                  <a:pos x="32" y="2"/>
                </a:cxn>
                <a:cxn ang="0">
                  <a:pos x="18" y="0"/>
                </a:cxn>
                <a:cxn ang="0">
                  <a:pos x="12" y="0"/>
                </a:cxn>
              </a:cxnLst>
              <a:rect l="0" t="0" r="r" b="b"/>
              <a:pathLst>
                <a:path w="58" h="34">
                  <a:moveTo>
                    <a:pt x="12" y="0"/>
                  </a:moveTo>
                  <a:lnTo>
                    <a:pt x="10" y="2"/>
                  </a:lnTo>
                  <a:lnTo>
                    <a:pt x="4" y="8"/>
                  </a:lnTo>
                  <a:lnTo>
                    <a:pt x="0" y="16"/>
                  </a:lnTo>
                  <a:lnTo>
                    <a:pt x="0" y="26"/>
                  </a:lnTo>
                  <a:lnTo>
                    <a:pt x="6" y="34"/>
                  </a:lnTo>
                  <a:lnTo>
                    <a:pt x="8" y="34"/>
                  </a:lnTo>
                  <a:lnTo>
                    <a:pt x="12" y="34"/>
                  </a:lnTo>
                  <a:lnTo>
                    <a:pt x="18" y="34"/>
                  </a:lnTo>
                  <a:lnTo>
                    <a:pt x="24" y="34"/>
                  </a:lnTo>
                  <a:lnTo>
                    <a:pt x="32" y="32"/>
                  </a:lnTo>
                  <a:lnTo>
                    <a:pt x="34" y="30"/>
                  </a:lnTo>
                  <a:lnTo>
                    <a:pt x="38" y="28"/>
                  </a:lnTo>
                  <a:lnTo>
                    <a:pt x="42" y="24"/>
                  </a:lnTo>
                  <a:lnTo>
                    <a:pt x="46" y="20"/>
                  </a:lnTo>
                  <a:lnTo>
                    <a:pt x="48" y="18"/>
                  </a:lnTo>
                  <a:lnTo>
                    <a:pt x="52" y="18"/>
                  </a:lnTo>
                  <a:lnTo>
                    <a:pt x="54" y="18"/>
                  </a:lnTo>
                  <a:lnTo>
                    <a:pt x="56" y="16"/>
                  </a:lnTo>
                  <a:lnTo>
                    <a:pt x="58" y="14"/>
                  </a:lnTo>
                  <a:lnTo>
                    <a:pt x="58" y="12"/>
                  </a:lnTo>
                  <a:lnTo>
                    <a:pt x="56" y="8"/>
                  </a:lnTo>
                  <a:lnTo>
                    <a:pt x="54" y="6"/>
                  </a:lnTo>
                  <a:lnTo>
                    <a:pt x="48" y="4"/>
                  </a:lnTo>
                  <a:lnTo>
                    <a:pt x="32" y="2"/>
                  </a:lnTo>
                  <a:lnTo>
                    <a:pt x="18" y="0"/>
                  </a:lnTo>
                  <a:lnTo>
                    <a:pt x="12"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2" name="Freeform 172"/>
            <p:cNvSpPr>
              <a:spLocks/>
            </p:cNvSpPr>
            <p:nvPr/>
          </p:nvSpPr>
          <p:spPr bwMode="gray">
            <a:xfrm>
              <a:off x="4021" y="1576"/>
              <a:ext cx="20" cy="28"/>
            </a:xfrm>
            <a:custGeom>
              <a:avLst/>
              <a:gdLst/>
              <a:ahLst/>
              <a:cxnLst>
                <a:cxn ang="0">
                  <a:pos x="16" y="0"/>
                </a:cxn>
                <a:cxn ang="0">
                  <a:pos x="14" y="0"/>
                </a:cxn>
                <a:cxn ang="0">
                  <a:pos x="12" y="2"/>
                </a:cxn>
                <a:cxn ang="0">
                  <a:pos x="10" y="6"/>
                </a:cxn>
                <a:cxn ang="0">
                  <a:pos x="6" y="10"/>
                </a:cxn>
                <a:cxn ang="0">
                  <a:pos x="2" y="14"/>
                </a:cxn>
                <a:cxn ang="0">
                  <a:pos x="0" y="18"/>
                </a:cxn>
                <a:cxn ang="0">
                  <a:pos x="0" y="24"/>
                </a:cxn>
                <a:cxn ang="0">
                  <a:pos x="2" y="28"/>
                </a:cxn>
                <a:cxn ang="0">
                  <a:pos x="4" y="28"/>
                </a:cxn>
                <a:cxn ang="0">
                  <a:pos x="6" y="28"/>
                </a:cxn>
                <a:cxn ang="0">
                  <a:pos x="8" y="28"/>
                </a:cxn>
                <a:cxn ang="0">
                  <a:pos x="10" y="28"/>
                </a:cxn>
                <a:cxn ang="0">
                  <a:pos x="14" y="26"/>
                </a:cxn>
                <a:cxn ang="0">
                  <a:pos x="16" y="22"/>
                </a:cxn>
                <a:cxn ang="0">
                  <a:pos x="18" y="16"/>
                </a:cxn>
                <a:cxn ang="0">
                  <a:pos x="20" y="14"/>
                </a:cxn>
                <a:cxn ang="0">
                  <a:pos x="20" y="12"/>
                </a:cxn>
                <a:cxn ang="0">
                  <a:pos x="20" y="8"/>
                </a:cxn>
                <a:cxn ang="0">
                  <a:pos x="20" y="6"/>
                </a:cxn>
                <a:cxn ang="0">
                  <a:pos x="20" y="2"/>
                </a:cxn>
                <a:cxn ang="0">
                  <a:pos x="18" y="0"/>
                </a:cxn>
                <a:cxn ang="0">
                  <a:pos x="16" y="0"/>
                </a:cxn>
              </a:cxnLst>
              <a:rect l="0" t="0" r="r" b="b"/>
              <a:pathLst>
                <a:path w="20" h="28">
                  <a:moveTo>
                    <a:pt x="16" y="0"/>
                  </a:moveTo>
                  <a:lnTo>
                    <a:pt x="14" y="0"/>
                  </a:lnTo>
                  <a:lnTo>
                    <a:pt x="12" y="2"/>
                  </a:lnTo>
                  <a:lnTo>
                    <a:pt x="10" y="6"/>
                  </a:lnTo>
                  <a:lnTo>
                    <a:pt x="6" y="10"/>
                  </a:lnTo>
                  <a:lnTo>
                    <a:pt x="2" y="14"/>
                  </a:lnTo>
                  <a:lnTo>
                    <a:pt x="0" y="18"/>
                  </a:lnTo>
                  <a:lnTo>
                    <a:pt x="0" y="24"/>
                  </a:lnTo>
                  <a:lnTo>
                    <a:pt x="2" y="28"/>
                  </a:lnTo>
                  <a:lnTo>
                    <a:pt x="4" y="28"/>
                  </a:lnTo>
                  <a:lnTo>
                    <a:pt x="6" y="28"/>
                  </a:lnTo>
                  <a:lnTo>
                    <a:pt x="8" y="28"/>
                  </a:lnTo>
                  <a:lnTo>
                    <a:pt x="10" y="28"/>
                  </a:lnTo>
                  <a:lnTo>
                    <a:pt x="14" y="26"/>
                  </a:lnTo>
                  <a:lnTo>
                    <a:pt x="16" y="22"/>
                  </a:lnTo>
                  <a:lnTo>
                    <a:pt x="18" y="16"/>
                  </a:lnTo>
                  <a:lnTo>
                    <a:pt x="20" y="14"/>
                  </a:lnTo>
                  <a:lnTo>
                    <a:pt x="20" y="12"/>
                  </a:lnTo>
                  <a:lnTo>
                    <a:pt x="20" y="8"/>
                  </a:lnTo>
                  <a:lnTo>
                    <a:pt x="20" y="6"/>
                  </a:lnTo>
                  <a:lnTo>
                    <a:pt x="20" y="2"/>
                  </a:lnTo>
                  <a:lnTo>
                    <a:pt x="18" y="0"/>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3" name="Freeform 173"/>
            <p:cNvSpPr>
              <a:spLocks/>
            </p:cNvSpPr>
            <p:nvPr/>
          </p:nvSpPr>
          <p:spPr bwMode="gray">
            <a:xfrm>
              <a:off x="4019" y="1596"/>
              <a:ext cx="114" cy="90"/>
            </a:xfrm>
            <a:custGeom>
              <a:avLst/>
              <a:gdLst/>
              <a:ahLst/>
              <a:cxnLst>
                <a:cxn ang="0">
                  <a:pos x="28" y="20"/>
                </a:cxn>
                <a:cxn ang="0">
                  <a:pos x="20" y="18"/>
                </a:cxn>
                <a:cxn ang="0">
                  <a:pos x="12" y="22"/>
                </a:cxn>
                <a:cxn ang="0">
                  <a:pos x="10" y="34"/>
                </a:cxn>
                <a:cxn ang="0">
                  <a:pos x="8" y="36"/>
                </a:cxn>
                <a:cxn ang="0">
                  <a:pos x="8" y="46"/>
                </a:cxn>
                <a:cxn ang="0">
                  <a:pos x="2" y="52"/>
                </a:cxn>
                <a:cxn ang="0">
                  <a:pos x="0" y="60"/>
                </a:cxn>
                <a:cxn ang="0">
                  <a:pos x="8" y="68"/>
                </a:cxn>
                <a:cxn ang="0">
                  <a:pos x="16" y="72"/>
                </a:cxn>
                <a:cxn ang="0">
                  <a:pos x="24" y="72"/>
                </a:cxn>
                <a:cxn ang="0">
                  <a:pos x="30" y="64"/>
                </a:cxn>
                <a:cxn ang="0">
                  <a:pos x="32" y="62"/>
                </a:cxn>
                <a:cxn ang="0">
                  <a:pos x="34" y="66"/>
                </a:cxn>
                <a:cxn ang="0">
                  <a:pos x="44" y="68"/>
                </a:cxn>
                <a:cxn ang="0">
                  <a:pos x="50" y="66"/>
                </a:cxn>
                <a:cxn ang="0">
                  <a:pos x="58" y="64"/>
                </a:cxn>
                <a:cxn ang="0">
                  <a:pos x="58" y="68"/>
                </a:cxn>
                <a:cxn ang="0">
                  <a:pos x="52" y="74"/>
                </a:cxn>
                <a:cxn ang="0">
                  <a:pos x="34" y="82"/>
                </a:cxn>
                <a:cxn ang="0">
                  <a:pos x="26" y="88"/>
                </a:cxn>
                <a:cxn ang="0">
                  <a:pos x="38" y="90"/>
                </a:cxn>
                <a:cxn ang="0">
                  <a:pos x="74" y="76"/>
                </a:cxn>
                <a:cxn ang="0">
                  <a:pos x="76" y="72"/>
                </a:cxn>
                <a:cxn ang="0">
                  <a:pos x="82" y="72"/>
                </a:cxn>
                <a:cxn ang="0">
                  <a:pos x="86" y="74"/>
                </a:cxn>
                <a:cxn ang="0">
                  <a:pos x="92" y="72"/>
                </a:cxn>
                <a:cxn ang="0">
                  <a:pos x="100" y="72"/>
                </a:cxn>
                <a:cxn ang="0">
                  <a:pos x="110" y="64"/>
                </a:cxn>
                <a:cxn ang="0">
                  <a:pos x="114" y="38"/>
                </a:cxn>
                <a:cxn ang="0">
                  <a:pos x="106" y="34"/>
                </a:cxn>
                <a:cxn ang="0">
                  <a:pos x="98" y="38"/>
                </a:cxn>
                <a:cxn ang="0">
                  <a:pos x="90" y="32"/>
                </a:cxn>
                <a:cxn ang="0">
                  <a:pos x="86" y="24"/>
                </a:cxn>
                <a:cxn ang="0">
                  <a:pos x="82" y="10"/>
                </a:cxn>
                <a:cxn ang="0">
                  <a:pos x="82" y="0"/>
                </a:cxn>
                <a:cxn ang="0">
                  <a:pos x="76" y="2"/>
                </a:cxn>
                <a:cxn ang="0">
                  <a:pos x="66" y="10"/>
                </a:cxn>
                <a:cxn ang="0">
                  <a:pos x="64" y="22"/>
                </a:cxn>
                <a:cxn ang="0">
                  <a:pos x="66" y="28"/>
                </a:cxn>
                <a:cxn ang="0">
                  <a:pos x="68" y="32"/>
                </a:cxn>
                <a:cxn ang="0">
                  <a:pos x="62" y="42"/>
                </a:cxn>
                <a:cxn ang="0">
                  <a:pos x="56" y="48"/>
                </a:cxn>
                <a:cxn ang="0">
                  <a:pos x="54" y="40"/>
                </a:cxn>
                <a:cxn ang="0">
                  <a:pos x="52" y="30"/>
                </a:cxn>
                <a:cxn ang="0">
                  <a:pos x="44" y="24"/>
                </a:cxn>
                <a:cxn ang="0">
                  <a:pos x="36" y="28"/>
                </a:cxn>
                <a:cxn ang="0">
                  <a:pos x="30" y="20"/>
                </a:cxn>
              </a:cxnLst>
              <a:rect l="0" t="0" r="r" b="b"/>
              <a:pathLst>
                <a:path w="114" h="90">
                  <a:moveTo>
                    <a:pt x="30" y="20"/>
                  </a:moveTo>
                  <a:lnTo>
                    <a:pt x="30" y="20"/>
                  </a:lnTo>
                  <a:lnTo>
                    <a:pt x="28" y="20"/>
                  </a:lnTo>
                  <a:lnTo>
                    <a:pt x="26" y="18"/>
                  </a:lnTo>
                  <a:lnTo>
                    <a:pt x="22" y="18"/>
                  </a:lnTo>
                  <a:lnTo>
                    <a:pt x="20" y="18"/>
                  </a:lnTo>
                  <a:lnTo>
                    <a:pt x="16" y="18"/>
                  </a:lnTo>
                  <a:lnTo>
                    <a:pt x="14" y="20"/>
                  </a:lnTo>
                  <a:lnTo>
                    <a:pt x="12" y="22"/>
                  </a:lnTo>
                  <a:lnTo>
                    <a:pt x="10" y="28"/>
                  </a:lnTo>
                  <a:lnTo>
                    <a:pt x="10" y="34"/>
                  </a:lnTo>
                  <a:lnTo>
                    <a:pt x="10" y="34"/>
                  </a:lnTo>
                  <a:lnTo>
                    <a:pt x="8" y="34"/>
                  </a:lnTo>
                  <a:lnTo>
                    <a:pt x="8" y="34"/>
                  </a:lnTo>
                  <a:lnTo>
                    <a:pt x="8" y="36"/>
                  </a:lnTo>
                  <a:lnTo>
                    <a:pt x="8" y="38"/>
                  </a:lnTo>
                  <a:lnTo>
                    <a:pt x="8" y="46"/>
                  </a:lnTo>
                  <a:lnTo>
                    <a:pt x="8" y="46"/>
                  </a:lnTo>
                  <a:lnTo>
                    <a:pt x="6" y="48"/>
                  </a:lnTo>
                  <a:lnTo>
                    <a:pt x="4" y="50"/>
                  </a:lnTo>
                  <a:lnTo>
                    <a:pt x="2" y="52"/>
                  </a:lnTo>
                  <a:lnTo>
                    <a:pt x="0" y="54"/>
                  </a:lnTo>
                  <a:lnTo>
                    <a:pt x="0" y="56"/>
                  </a:lnTo>
                  <a:lnTo>
                    <a:pt x="0" y="60"/>
                  </a:lnTo>
                  <a:lnTo>
                    <a:pt x="4" y="62"/>
                  </a:lnTo>
                  <a:lnTo>
                    <a:pt x="8" y="66"/>
                  </a:lnTo>
                  <a:lnTo>
                    <a:pt x="8" y="68"/>
                  </a:lnTo>
                  <a:lnTo>
                    <a:pt x="10" y="70"/>
                  </a:lnTo>
                  <a:lnTo>
                    <a:pt x="12" y="72"/>
                  </a:lnTo>
                  <a:lnTo>
                    <a:pt x="16" y="72"/>
                  </a:lnTo>
                  <a:lnTo>
                    <a:pt x="22" y="72"/>
                  </a:lnTo>
                  <a:lnTo>
                    <a:pt x="22" y="72"/>
                  </a:lnTo>
                  <a:lnTo>
                    <a:pt x="24" y="72"/>
                  </a:lnTo>
                  <a:lnTo>
                    <a:pt x="26" y="70"/>
                  </a:lnTo>
                  <a:lnTo>
                    <a:pt x="30" y="68"/>
                  </a:lnTo>
                  <a:lnTo>
                    <a:pt x="30" y="64"/>
                  </a:lnTo>
                  <a:lnTo>
                    <a:pt x="32" y="60"/>
                  </a:lnTo>
                  <a:lnTo>
                    <a:pt x="32" y="60"/>
                  </a:lnTo>
                  <a:lnTo>
                    <a:pt x="32" y="62"/>
                  </a:lnTo>
                  <a:lnTo>
                    <a:pt x="32" y="62"/>
                  </a:lnTo>
                  <a:lnTo>
                    <a:pt x="32" y="64"/>
                  </a:lnTo>
                  <a:lnTo>
                    <a:pt x="34" y="66"/>
                  </a:lnTo>
                  <a:lnTo>
                    <a:pt x="36" y="68"/>
                  </a:lnTo>
                  <a:lnTo>
                    <a:pt x="40" y="68"/>
                  </a:lnTo>
                  <a:lnTo>
                    <a:pt x="44" y="68"/>
                  </a:lnTo>
                  <a:lnTo>
                    <a:pt x="46" y="68"/>
                  </a:lnTo>
                  <a:lnTo>
                    <a:pt x="48" y="66"/>
                  </a:lnTo>
                  <a:lnTo>
                    <a:pt x="50" y="66"/>
                  </a:lnTo>
                  <a:lnTo>
                    <a:pt x="52" y="64"/>
                  </a:lnTo>
                  <a:lnTo>
                    <a:pt x="54" y="64"/>
                  </a:lnTo>
                  <a:lnTo>
                    <a:pt x="58" y="64"/>
                  </a:lnTo>
                  <a:lnTo>
                    <a:pt x="58" y="64"/>
                  </a:lnTo>
                  <a:lnTo>
                    <a:pt x="60" y="66"/>
                  </a:lnTo>
                  <a:lnTo>
                    <a:pt x="58" y="68"/>
                  </a:lnTo>
                  <a:lnTo>
                    <a:pt x="56" y="72"/>
                  </a:lnTo>
                  <a:lnTo>
                    <a:pt x="54" y="72"/>
                  </a:lnTo>
                  <a:lnTo>
                    <a:pt x="52" y="74"/>
                  </a:lnTo>
                  <a:lnTo>
                    <a:pt x="46" y="76"/>
                  </a:lnTo>
                  <a:lnTo>
                    <a:pt x="40" y="78"/>
                  </a:lnTo>
                  <a:lnTo>
                    <a:pt x="34" y="82"/>
                  </a:lnTo>
                  <a:lnTo>
                    <a:pt x="30" y="84"/>
                  </a:lnTo>
                  <a:lnTo>
                    <a:pt x="26" y="86"/>
                  </a:lnTo>
                  <a:lnTo>
                    <a:pt x="26" y="88"/>
                  </a:lnTo>
                  <a:lnTo>
                    <a:pt x="28" y="88"/>
                  </a:lnTo>
                  <a:lnTo>
                    <a:pt x="32" y="88"/>
                  </a:lnTo>
                  <a:lnTo>
                    <a:pt x="38" y="90"/>
                  </a:lnTo>
                  <a:lnTo>
                    <a:pt x="52" y="88"/>
                  </a:lnTo>
                  <a:lnTo>
                    <a:pt x="64" y="80"/>
                  </a:lnTo>
                  <a:lnTo>
                    <a:pt x="74" y="76"/>
                  </a:lnTo>
                  <a:lnTo>
                    <a:pt x="74" y="74"/>
                  </a:lnTo>
                  <a:lnTo>
                    <a:pt x="74" y="74"/>
                  </a:lnTo>
                  <a:lnTo>
                    <a:pt x="76" y="72"/>
                  </a:lnTo>
                  <a:lnTo>
                    <a:pt x="78" y="70"/>
                  </a:lnTo>
                  <a:lnTo>
                    <a:pt x="80" y="70"/>
                  </a:lnTo>
                  <a:lnTo>
                    <a:pt x="82" y="72"/>
                  </a:lnTo>
                  <a:lnTo>
                    <a:pt x="84" y="74"/>
                  </a:lnTo>
                  <a:lnTo>
                    <a:pt x="84" y="74"/>
                  </a:lnTo>
                  <a:lnTo>
                    <a:pt x="86" y="74"/>
                  </a:lnTo>
                  <a:lnTo>
                    <a:pt x="90" y="74"/>
                  </a:lnTo>
                  <a:lnTo>
                    <a:pt x="92" y="70"/>
                  </a:lnTo>
                  <a:lnTo>
                    <a:pt x="92" y="72"/>
                  </a:lnTo>
                  <a:lnTo>
                    <a:pt x="94" y="72"/>
                  </a:lnTo>
                  <a:lnTo>
                    <a:pt x="98" y="72"/>
                  </a:lnTo>
                  <a:lnTo>
                    <a:pt x="100" y="72"/>
                  </a:lnTo>
                  <a:lnTo>
                    <a:pt x="104" y="72"/>
                  </a:lnTo>
                  <a:lnTo>
                    <a:pt x="108" y="68"/>
                  </a:lnTo>
                  <a:lnTo>
                    <a:pt x="110" y="64"/>
                  </a:lnTo>
                  <a:lnTo>
                    <a:pt x="112" y="56"/>
                  </a:lnTo>
                  <a:lnTo>
                    <a:pt x="114" y="46"/>
                  </a:lnTo>
                  <a:lnTo>
                    <a:pt x="114" y="38"/>
                  </a:lnTo>
                  <a:lnTo>
                    <a:pt x="108" y="34"/>
                  </a:lnTo>
                  <a:lnTo>
                    <a:pt x="108" y="34"/>
                  </a:lnTo>
                  <a:lnTo>
                    <a:pt x="106" y="34"/>
                  </a:lnTo>
                  <a:lnTo>
                    <a:pt x="104" y="36"/>
                  </a:lnTo>
                  <a:lnTo>
                    <a:pt x="100" y="38"/>
                  </a:lnTo>
                  <a:lnTo>
                    <a:pt x="98" y="38"/>
                  </a:lnTo>
                  <a:lnTo>
                    <a:pt x="94" y="38"/>
                  </a:lnTo>
                  <a:lnTo>
                    <a:pt x="92" y="36"/>
                  </a:lnTo>
                  <a:lnTo>
                    <a:pt x="90" y="32"/>
                  </a:lnTo>
                  <a:lnTo>
                    <a:pt x="90" y="30"/>
                  </a:lnTo>
                  <a:lnTo>
                    <a:pt x="88" y="28"/>
                  </a:lnTo>
                  <a:lnTo>
                    <a:pt x="86" y="24"/>
                  </a:lnTo>
                  <a:lnTo>
                    <a:pt x="84" y="16"/>
                  </a:lnTo>
                  <a:lnTo>
                    <a:pt x="84" y="14"/>
                  </a:lnTo>
                  <a:lnTo>
                    <a:pt x="82" y="10"/>
                  </a:lnTo>
                  <a:lnTo>
                    <a:pt x="82" y="4"/>
                  </a:lnTo>
                  <a:lnTo>
                    <a:pt x="82" y="2"/>
                  </a:lnTo>
                  <a:lnTo>
                    <a:pt x="82" y="0"/>
                  </a:lnTo>
                  <a:lnTo>
                    <a:pt x="82" y="0"/>
                  </a:lnTo>
                  <a:lnTo>
                    <a:pt x="80" y="0"/>
                  </a:lnTo>
                  <a:lnTo>
                    <a:pt x="76" y="2"/>
                  </a:lnTo>
                  <a:lnTo>
                    <a:pt x="72" y="4"/>
                  </a:lnTo>
                  <a:lnTo>
                    <a:pt x="68" y="6"/>
                  </a:lnTo>
                  <a:lnTo>
                    <a:pt x="66" y="10"/>
                  </a:lnTo>
                  <a:lnTo>
                    <a:pt x="64" y="14"/>
                  </a:lnTo>
                  <a:lnTo>
                    <a:pt x="66" y="20"/>
                  </a:lnTo>
                  <a:lnTo>
                    <a:pt x="64" y="22"/>
                  </a:lnTo>
                  <a:lnTo>
                    <a:pt x="64" y="22"/>
                  </a:lnTo>
                  <a:lnTo>
                    <a:pt x="64" y="24"/>
                  </a:lnTo>
                  <a:lnTo>
                    <a:pt x="66" y="28"/>
                  </a:lnTo>
                  <a:lnTo>
                    <a:pt x="70" y="30"/>
                  </a:lnTo>
                  <a:lnTo>
                    <a:pt x="70" y="30"/>
                  </a:lnTo>
                  <a:lnTo>
                    <a:pt x="68" y="32"/>
                  </a:lnTo>
                  <a:lnTo>
                    <a:pt x="66" y="36"/>
                  </a:lnTo>
                  <a:lnTo>
                    <a:pt x="64" y="38"/>
                  </a:lnTo>
                  <a:lnTo>
                    <a:pt x="62" y="42"/>
                  </a:lnTo>
                  <a:lnTo>
                    <a:pt x="60" y="46"/>
                  </a:lnTo>
                  <a:lnTo>
                    <a:pt x="58" y="48"/>
                  </a:lnTo>
                  <a:lnTo>
                    <a:pt x="56" y="48"/>
                  </a:lnTo>
                  <a:lnTo>
                    <a:pt x="56" y="46"/>
                  </a:lnTo>
                  <a:lnTo>
                    <a:pt x="54" y="44"/>
                  </a:lnTo>
                  <a:lnTo>
                    <a:pt x="54" y="40"/>
                  </a:lnTo>
                  <a:lnTo>
                    <a:pt x="54" y="38"/>
                  </a:lnTo>
                  <a:lnTo>
                    <a:pt x="54" y="34"/>
                  </a:lnTo>
                  <a:lnTo>
                    <a:pt x="52" y="30"/>
                  </a:lnTo>
                  <a:lnTo>
                    <a:pt x="50" y="26"/>
                  </a:lnTo>
                  <a:lnTo>
                    <a:pt x="46" y="24"/>
                  </a:lnTo>
                  <a:lnTo>
                    <a:pt x="44" y="24"/>
                  </a:lnTo>
                  <a:lnTo>
                    <a:pt x="40" y="26"/>
                  </a:lnTo>
                  <a:lnTo>
                    <a:pt x="38" y="26"/>
                  </a:lnTo>
                  <a:lnTo>
                    <a:pt x="36" y="28"/>
                  </a:lnTo>
                  <a:lnTo>
                    <a:pt x="34" y="28"/>
                  </a:lnTo>
                  <a:lnTo>
                    <a:pt x="32" y="26"/>
                  </a:lnTo>
                  <a:lnTo>
                    <a:pt x="30" y="2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4" name="Freeform 174"/>
            <p:cNvSpPr>
              <a:spLocks/>
            </p:cNvSpPr>
            <p:nvPr/>
          </p:nvSpPr>
          <p:spPr bwMode="gray">
            <a:xfrm>
              <a:off x="4199" y="1466"/>
              <a:ext cx="20" cy="48"/>
            </a:xfrm>
            <a:custGeom>
              <a:avLst/>
              <a:gdLst/>
              <a:ahLst/>
              <a:cxnLst>
                <a:cxn ang="0">
                  <a:pos x="10" y="8"/>
                </a:cxn>
                <a:cxn ang="0">
                  <a:pos x="10" y="8"/>
                </a:cxn>
                <a:cxn ang="0">
                  <a:pos x="8" y="6"/>
                </a:cxn>
                <a:cxn ang="0">
                  <a:pos x="8" y="4"/>
                </a:cxn>
                <a:cxn ang="0">
                  <a:pos x="6" y="2"/>
                </a:cxn>
                <a:cxn ang="0">
                  <a:pos x="6" y="0"/>
                </a:cxn>
                <a:cxn ang="0">
                  <a:pos x="4" y="0"/>
                </a:cxn>
                <a:cxn ang="0">
                  <a:pos x="4" y="0"/>
                </a:cxn>
                <a:cxn ang="0">
                  <a:pos x="2" y="2"/>
                </a:cxn>
                <a:cxn ang="0">
                  <a:pos x="2" y="6"/>
                </a:cxn>
                <a:cxn ang="0">
                  <a:pos x="2" y="12"/>
                </a:cxn>
                <a:cxn ang="0">
                  <a:pos x="0" y="22"/>
                </a:cxn>
                <a:cxn ang="0">
                  <a:pos x="0" y="22"/>
                </a:cxn>
                <a:cxn ang="0">
                  <a:pos x="2" y="26"/>
                </a:cxn>
                <a:cxn ang="0">
                  <a:pos x="2" y="28"/>
                </a:cxn>
                <a:cxn ang="0">
                  <a:pos x="2" y="34"/>
                </a:cxn>
                <a:cxn ang="0">
                  <a:pos x="4" y="38"/>
                </a:cxn>
                <a:cxn ang="0">
                  <a:pos x="8" y="42"/>
                </a:cxn>
                <a:cxn ang="0">
                  <a:pos x="12" y="46"/>
                </a:cxn>
                <a:cxn ang="0">
                  <a:pos x="18" y="48"/>
                </a:cxn>
                <a:cxn ang="0">
                  <a:pos x="18" y="48"/>
                </a:cxn>
                <a:cxn ang="0">
                  <a:pos x="18" y="46"/>
                </a:cxn>
                <a:cxn ang="0">
                  <a:pos x="20" y="46"/>
                </a:cxn>
                <a:cxn ang="0">
                  <a:pos x="20" y="44"/>
                </a:cxn>
                <a:cxn ang="0">
                  <a:pos x="20" y="42"/>
                </a:cxn>
                <a:cxn ang="0">
                  <a:pos x="20" y="38"/>
                </a:cxn>
                <a:cxn ang="0">
                  <a:pos x="18" y="32"/>
                </a:cxn>
                <a:cxn ang="0">
                  <a:pos x="10" y="8"/>
                </a:cxn>
              </a:cxnLst>
              <a:rect l="0" t="0" r="r" b="b"/>
              <a:pathLst>
                <a:path w="20" h="48">
                  <a:moveTo>
                    <a:pt x="10" y="8"/>
                  </a:moveTo>
                  <a:lnTo>
                    <a:pt x="10" y="8"/>
                  </a:lnTo>
                  <a:lnTo>
                    <a:pt x="8" y="6"/>
                  </a:lnTo>
                  <a:lnTo>
                    <a:pt x="8" y="4"/>
                  </a:lnTo>
                  <a:lnTo>
                    <a:pt x="6" y="2"/>
                  </a:lnTo>
                  <a:lnTo>
                    <a:pt x="6" y="0"/>
                  </a:lnTo>
                  <a:lnTo>
                    <a:pt x="4" y="0"/>
                  </a:lnTo>
                  <a:lnTo>
                    <a:pt x="4" y="0"/>
                  </a:lnTo>
                  <a:lnTo>
                    <a:pt x="2" y="2"/>
                  </a:lnTo>
                  <a:lnTo>
                    <a:pt x="2" y="6"/>
                  </a:lnTo>
                  <a:lnTo>
                    <a:pt x="2" y="12"/>
                  </a:lnTo>
                  <a:lnTo>
                    <a:pt x="0" y="22"/>
                  </a:lnTo>
                  <a:lnTo>
                    <a:pt x="0" y="22"/>
                  </a:lnTo>
                  <a:lnTo>
                    <a:pt x="2" y="26"/>
                  </a:lnTo>
                  <a:lnTo>
                    <a:pt x="2" y="28"/>
                  </a:lnTo>
                  <a:lnTo>
                    <a:pt x="2" y="34"/>
                  </a:lnTo>
                  <a:lnTo>
                    <a:pt x="4" y="38"/>
                  </a:lnTo>
                  <a:lnTo>
                    <a:pt x="8" y="42"/>
                  </a:lnTo>
                  <a:lnTo>
                    <a:pt x="12" y="46"/>
                  </a:lnTo>
                  <a:lnTo>
                    <a:pt x="18" y="48"/>
                  </a:lnTo>
                  <a:lnTo>
                    <a:pt x="18" y="48"/>
                  </a:lnTo>
                  <a:lnTo>
                    <a:pt x="18" y="46"/>
                  </a:lnTo>
                  <a:lnTo>
                    <a:pt x="20" y="46"/>
                  </a:lnTo>
                  <a:lnTo>
                    <a:pt x="20" y="44"/>
                  </a:lnTo>
                  <a:lnTo>
                    <a:pt x="20" y="42"/>
                  </a:lnTo>
                  <a:lnTo>
                    <a:pt x="20" y="38"/>
                  </a:lnTo>
                  <a:lnTo>
                    <a:pt x="18" y="32"/>
                  </a:lnTo>
                  <a:lnTo>
                    <a:pt x="10" y="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5" name="Freeform 175"/>
            <p:cNvSpPr>
              <a:spLocks/>
            </p:cNvSpPr>
            <p:nvPr/>
          </p:nvSpPr>
          <p:spPr bwMode="gray">
            <a:xfrm>
              <a:off x="4149" y="1534"/>
              <a:ext cx="74" cy="90"/>
            </a:xfrm>
            <a:custGeom>
              <a:avLst/>
              <a:gdLst/>
              <a:ahLst/>
              <a:cxnLst>
                <a:cxn ang="0">
                  <a:pos x="16" y="10"/>
                </a:cxn>
                <a:cxn ang="0">
                  <a:pos x="12" y="8"/>
                </a:cxn>
                <a:cxn ang="0">
                  <a:pos x="8" y="6"/>
                </a:cxn>
                <a:cxn ang="0">
                  <a:pos x="2" y="6"/>
                </a:cxn>
                <a:cxn ang="0">
                  <a:pos x="0" y="10"/>
                </a:cxn>
                <a:cxn ang="0">
                  <a:pos x="2" y="22"/>
                </a:cxn>
                <a:cxn ang="0">
                  <a:pos x="4" y="24"/>
                </a:cxn>
                <a:cxn ang="0">
                  <a:pos x="8" y="34"/>
                </a:cxn>
                <a:cxn ang="0">
                  <a:pos x="14" y="44"/>
                </a:cxn>
                <a:cxn ang="0">
                  <a:pos x="16" y="50"/>
                </a:cxn>
                <a:cxn ang="0">
                  <a:pos x="22" y="50"/>
                </a:cxn>
                <a:cxn ang="0">
                  <a:pos x="32" y="52"/>
                </a:cxn>
                <a:cxn ang="0">
                  <a:pos x="36" y="58"/>
                </a:cxn>
                <a:cxn ang="0">
                  <a:pos x="38" y="70"/>
                </a:cxn>
                <a:cxn ang="0">
                  <a:pos x="42" y="82"/>
                </a:cxn>
                <a:cxn ang="0">
                  <a:pos x="52" y="88"/>
                </a:cxn>
                <a:cxn ang="0">
                  <a:pos x="64" y="90"/>
                </a:cxn>
                <a:cxn ang="0">
                  <a:pos x="72" y="84"/>
                </a:cxn>
                <a:cxn ang="0">
                  <a:pos x="74" y="82"/>
                </a:cxn>
                <a:cxn ang="0">
                  <a:pos x="72" y="84"/>
                </a:cxn>
                <a:cxn ang="0">
                  <a:pos x="68" y="86"/>
                </a:cxn>
                <a:cxn ang="0">
                  <a:pos x="64" y="86"/>
                </a:cxn>
                <a:cxn ang="0">
                  <a:pos x="64" y="82"/>
                </a:cxn>
                <a:cxn ang="0">
                  <a:pos x="62" y="58"/>
                </a:cxn>
                <a:cxn ang="0">
                  <a:pos x="58" y="42"/>
                </a:cxn>
                <a:cxn ang="0">
                  <a:pos x="66" y="26"/>
                </a:cxn>
                <a:cxn ang="0">
                  <a:pos x="66" y="8"/>
                </a:cxn>
                <a:cxn ang="0">
                  <a:pos x="60" y="4"/>
                </a:cxn>
                <a:cxn ang="0">
                  <a:pos x="54" y="2"/>
                </a:cxn>
                <a:cxn ang="0">
                  <a:pos x="44" y="0"/>
                </a:cxn>
                <a:cxn ang="0">
                  <a:pos x="38" y="0"/>
                </a:cxn>
                <a:cxn ang="0">
                  <a:pos x="36" y="6"/>
                </a:cxn>
                <a:cxn ang="0">
                  <a:pos x="40" y="24"/>
                </a:cxn>
                <a:cxn ang="0">
                  <a:pos x="44" y="38"/>
                </a:cxn>
                <a:cxn ang="0">
                  <a:pos x="32" y="32"/>
                </a:cxn>
                <a:cxn ang="0">
                  <a:pos x="20" y="24"/>
                </a:cxn>
                <a:cxn ang="0">
                  <a:pos x="16" y="10"/>
                </a:cxn>
              </a:cxnLst>
              <a:rect l="0" t="0" r="r" b="b"/>
              <a:pathLst>
                <a:path w="74" h="90">
                  <a:moveTo>
                    <a:pt x="16" y="10"/>
                  </a:moveTo>
                  <a:lnTo>
                    <a:pt x="16" y="10"/>
                  </a:lnTo>
                  <a:lnTo>
                    <a:pt x="14" y="10"/>
                  </a:lnTo>
                  <a:lnTo>
                    <a:pt x="12" y="8"/>
                  </a:lnTo>
                  <a:lnTo>
                    <a:pt x="10" y="6"/>
                  </a:lnTo>
                  <a:lnTo>
                    <a:pt x="8" y="6"/>
                  </a:lnTo>
                  <a:lnTo>
                    <a:pt x="4" y="6"/>
                  </a:lnTo>
                  <a:lnTo>
                    <a:pt x="2" y="6"/>
                  </a:lnTo>
                  <a:lnTo>
                    <a:pt x="2" y="8"/>
                  </a:lnTo>
                  <a:lnTo>
                    <a:pt x="0" y="10"/>
                  </a:lnTo>
                  <a:lnTo>
                    <a:pt x="0" y="14"/>
                  </a:lnTo>
                  <a:lnTo>
                    <a:pt x="2" y="22"/>
                  </a:lnTo>
                  <a:lnTo>
                    <a:pt x="2" y="22"/>
                  </a:lnTo>
                  <a:lnTo>
                    <a:pt x="4" y="24"/>
                  </a:lnTo>
                  <a:lnTo>
                    <a:pt x="6" y="28"/>
                  </a:lnTo>
                  <a:lnTo>
                    <a:pt x="8" y="34"/>
                  </a:lnTo>
                  <a:lnTo>
                    <a:pt x="12" y="38"/>
                  </a:lnTo>
                  <a:lnTo>
                    <a:pt x="14" y="44"/>
                  </a:lnTo>
                  <a:lnTo>
                    <a:pt x="16" y="50"/>
                  </a:lnTo>
                  <a:lnTo>
                    <a:pt x="16" y="50"/>
                  </a:lnTo>
                  <a:lnTo>
                    <a:pt x="20" y="50"/>
                  </a:lnTo>
                  <a:lnTo>
                    <a:pt x="22" y="50"/>
                  </a:lnTo>
                  <a:lnTo>
                    <a:pt x="28" y="50"/>
                  </a:lnTo>
                  <a:lnTo>
                    <a:pt x="32" y="52"/>
                  </a:lnTo>
                  <a:lnTo>
                    <a:pt x="34" y="54"/>
                  </a:lnTo>
                  <a:lnTo>
                    <a:pt x="36" y="58"/>
                  </a:lnTo>
                  <a:lnTo>
                    <a:pt x="38" y="64"/>
                  </a:lnTo>
                  <a:lnTo>
                    <a:pt x="38" y="70"/>
                  </a:lnTo>
                  <a:lnTo>
                    <a:pt x="40" y="76"/>
                  </a:lnTo>
                  <a:lnTo>
                    <a:pt x="42" y="82"/>
                  </a:lnTo>
                  <a:lnTo>
                    <a:pt x="48" y="86"/>
                  </a:lnTo>
                  <a:lnTo>
                    <a:pt x="52" y="88"/>
                  </a:lnTo>
                  <a:lnTo>
                    <a:pt x="58" y="90"/>
                  </a:lnTo>
                  <a:lnTo>
                    <a:pt x="64" y="90"/>
                  </a:lnTo>
                  <a:lnTo>
                    <a:pt x="68" y="86"/>
                  </a:lnTo>
                  <a:lnTo>
                    <a:pt x="72" y="84"/>
                  </a:lnTo>
                  <a:lnTo>
                    <a:pt x="74" y="84"/>
                  </a:lnTo>
                  <a:lnTo>
                    <a:pt x="74" y="82"/>
                  </a:lnTo>
                  <a:lnTo>
                    <a:pt x="74" y="82"/>
                  </a:lnTo>
                  <a:lnTo>
                    <a:pt x="72" y="84"/>
                  </a:lnTo>
                  <a:lnTo>
                    <a:pt x="70" y="84"/>
                  </a:lnTo>
                  <a:lnTo>
                    <a:pt x="68" y="86"/>
                  </a:lnTo>
                  <a:lnTo>
                    <a:pt x="66" y="86"/>
                  </a:lnTo>
                  <a:lnTo>
                    <a:pt x="64" y="86"/>
                  </a:lnTo>
                  <a:lnTo>
                    <a:pt x="64" y="86"/>
                  </a:lnTo>
                  <a:lnTo>
                    <a:pt x="64" y="82"/>
                  </a:lnTo>
                  <a:lnTo>
                    <a:pt x="64" y="72"/>
                  </a:lnTo>
                  <a:lnTo>
                    <a:pt x="62" y="58"/>
                  </a:lnTo>
                  <a:lnTo>
                    <a:pt x="56" y="44"/>
                  </a:lnTo>
                  <a:lnTo>
                    <a:pt x="58" y="42"/>
                  </a:lnTo>
                  <a:lnTo>
                    <a:pt x="62" y="34"/>
                  </a:lnTo>
                  <a:lnTo>
                    <a:pt x="66" y="26"/>
                  </a:lnTo>
                  <a:lnTo>
                    <a:pt x="68" y="16"/>
                  </a:lnTo>
                  <a:lnTo>
                    <a:pt x="66" y="8"/>
                  </a:lnTo>
                  <a:lnTo>
                    <a:pt x="60" y="4"/>
                  </a:lnTo>
                  <a:lnTo>
                    <a:pt x="60" y="4"/>
                  </a:lnTo>
                  <a:lnTo>
                    <a:pt x="56" y="2"/>
                  </a:lnTo>
                  <a:lnTo>
                    <a:pt x="54" y="2"/>
                  </a:lnTo>
                  <a:lnTo>
                    <a:pt x="50" y="0"/>
                  </a:lnTo>
                  <a:lnTo>
                    <a:pt x="44" y="0"/>
                  </a:lnTo>
                  <a:lnTo>
                    <a:pt x="42" y="0"/>
                  </a:lnTo>
                  <a:lnTo>
                    <a:pt x="38" y="0"/>
                  </a:lnTo>
                  <a:lnTo>
                    <a:pt x="36" y="2"/>
                  </a:lnTo>
                  <a:lnTo>
                    <a:pt x="36" y="6"/>
                  </a:lnTo>
                  <a:lnTo>
                    <a:pt x="38" y="14"/>
                  </a:lnTo>
                  <a:lnTo>
                    <a:pt x="40" y="24"/>
                  </a:lnTo>
                  <a:lnTo>
                    <a:pt x="44" y="32"/>
                  </a:lnTo>
                  <a:lnTo>
                    <a:pt x="44" y="38"/>
                  </a:lnTo>
                  <a:lnTo>
                    <a:pt x="38" y="38"/>
                  </a:lnTo>
                  <a:lnTo>
                    <a:pt x="32" y="32"/>
                  </a:lnTo>
                  <a:lnTo>
                    <a:pt x="26" y="28"/>
                  </a:lnTo>
                  <a:lnTo>
                    <a:pt x="20" y="24"/>
                  </a:lnTo>
                  <a:lnTo>
                    <a:pt x="16" y="18"/>
                  </a:lnTo>
                  <a:lnTo>
                    <a:pt x="16" y="1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6" name="Freeform 176"/>
            <p:cNvSpPr>
              <a:spLocks/>
            </p:cNvSpPr>
            <p:nvPr/>
          </p:nvSpPr>
          <p:spPr bwMode="gray">
            <a:xfrm>
              <a:off x="4225" y="1592"/>
              <a:ext cx="44" cy="46"/>
            </a:xfrm>
            <a:custGeom>
              <a:avLst/>
              <a:gdLst/>
              <a:ahLst/>
              <a:cxnLst>
                <a:cxn ang="0">
                  <a:pos x="10" y="2"/>
                </a:cxn>
                <a:cxn ang="0">
                  <a:pos x="10" y="2"/>
                </a:cxn>
                <a:cxn ang="0">
                  <a:pos x="10" y="2"/>
                </a:cxn>
                <a:cxn ang="0">
                  <a:pos x="8" y="0"/>
                </a:cxn>
                <a:cxn ang="0">
                  <a:pos x="6" y="0"/>
                </a:cxn>
                <a:cxn ang="0">
                  <a:pos x="4" y="0"/>
                </a:cxn>
                <a:cxn ang="0">
                  <a:pos x="4" y="0"/>
                </a:cxn>
                <a:cxn ang="0">
                  <a:pos x="2" y="2"/>
                </a:cxn>
                <a:cxn ang="0">
                  <a:pos x="2" y="4"/>
                </a:cxn>
                <a:cxn ang="0">
                  <a:pos x="4" y="8"/>
                </a:cxn>
                <a:cxn ang="0">
                  <a:pos x="6" y="12"/>
                </a:cxn>
                <a:cxn ang="0">
                  <a:pos x="6" y="14"/>
                </a:cxn>
                <a:cxn ang="0">
                  <a:pos x="4" y="18"/>
                </a:cxn>
                <a:cxn ang="0">
                  <a:pos x="4" y="22"/>
                </a:cxn>
                <a:cxn ang="0">
                  <a:pos x="4" y="28"/>
                </a:cxn>
                <a:cxn ang="0">
                  <a:pos x="2" y="34"/>
                </a:cxn>
                <a:cxn ang="0">
                  <a:pos x="0" y="38"/>
                </a:cxn>
                <a:cxn ang="0">
                  <a:pos x="16" y="34"/>
                </a:cxn>
                <a:cxn ang="0">
                  <a:pos x="24" y="46"/>
                </a:cxn>
                <a:cxn ang="0">
                  <a:pos x="24" y="44"/>
                </a:cxn>
                <a:cxn ang="0">
                  <a:pos x="28" y="44"/>
                </a:cxn>
                <a:cxn ang="0">
                  <a:pos x="32" y="42"/>
                </a:cxn>
                <a:cxn ang="0">
                  <a:pos x="36" y="40"/>
                </a:cxn>
                <a:cxn ang="0">
                  <a:pos x="40" y="36"/>
                </a:cxn>
                <a:cxn ang="0">
                  <a:pos x="40" y="36"/>
                </a:cxn>
                <a:cxn ang="0">
                  <a:pos x="42" y="32"/>
                </a:cxn>
                <a:cxn ang="0">
                  <a:pos x="42" y="28"/>
                </a:cxn>
                <a:cxn ang="0">
                  <a:pos x="44" y="24"/>
                </a:cxn>
                <a:cxn ang="0">
                  <a:pos x="42" y="18"/>
                </a:cxn>
                <a:cxn ang="0">
                  <a:pos x="40" y="12"/>
                </a:cxn>
                <a:cxn ang="0">
                  <a:pos x="38" y="12"/>
                </a:cxn>
                <a:cxn ang="0">
                  <a:pos x="36" y="10"/>
                </a:cxn>
                <a:cxn ang="0">
                  <a:pos x="34" y="6"/>
                </a:cxn>
                <a:cxn ang="0">
                  <a:pos x="30" y="4"/>
                </a:cxn>
                <a:cxn ang="0">
                  <a:pos x="26" y="0"/>
                </a:cxn>
                <a:cxn ang="0">
                  <a:pos x="22" y="0"/>
                </a:cxn>
                <a:cxn ang="0">
                  <a:pos x="16" y="0"/>
                </a:cxn>
                <a:cxn ang="0">
                  <a:pos x="10" y="2"/>
                </a:cxn>
              </a:cxnLst>
              <a:rect l="0" t="0" r="r" b="b"/>
              <a:pathLst>
                <a:path w="44" h="46">
                  <a:moveTo>
                    <a:pt x="10" y="2"/>
                  </a:moveTo>
                  <a:lnTo>
                    <a:pt x="10" y="2"/>
                  </a:lnTo>
                  <a:lnTo>
                    <a:pt x="10" y="2"/>
                  </a:lnTo>
                  <a:lnTo>
                    <a:pt x="8" y="0"/>
                  </a:lnTo>
                  <a:lnTo>
                    <a:pt x="6" y="0"/>
                  </a:lnTo>
                  <a:lnTo>
                    <a:pt x="4" y="0"/>
                  </a:lnTo>
                  <a:lnTo>
                    <a:pt x="4" y="0"/>
                  </a:lnTo>
                  <a:lnTo>
                    <a:pt x="2" y="2"/>
                  </a:lnTo>
                  <a:lnTo>
                    <a:pt x="2" y="4"/>
                  </a:lnTo>
                  <a:lnTo>
                    <a:pt x="4" y="8"/>
                  </a:lnTo>
                  <a:lnTo>
                    <a:pt x="6" y="12"/>
                  </a:lnTo>
                  <a:lnTo>
                    <a:pt x="6" y="14"/>
                  </a:lnTo>
                  <a:lnTo>
                    <a:pt x="4" y="18"/>
                  </a:lnTo>
                  <a:lnTo>
                    <a:pt x="4" y="22"/>
                  </a:lnTo>
                  <a:lnTo>
                    <a:pt x="4" y="28"/>
                  </a:lnTo>
                  <a:lnTo>
                    <a:pt x="2" y="34"/>
                  </a:lnTo>
                  <a:lnTo>
                    <a:pt x="0" y="38"/>
                  </a:lnTo>
                  <a:lnTo>
                    <a:pt x="16" y="34"/>
                  </a:lnTo>
                  <a:lnTo>
                    <a:pt x="24" y="46"/>
                  </a:lnTo>
                  <a:lnTo>
                    <a:pt x="24" y="44"/>
                  </a:lnTo>
                  <a:lnTo>
                    <a:pt x="28" y="44"/>
                  </a:lnTo>
                  <a:lnTo>
                    <a:pt x="32" y="42"/>
                  </a:lnTo>
                  <a:lnTo>
                    <a:pt x="36" y="40"/>
                  </a:lnTo>
                  <a:lnTo>
                    <a:pt x="40" y="36"/>
                  </a:lnTo>
                  <a:lnTo>
                    <a:pt x="40" y="36"/>
                  </a:lnTo>
                  <a:lnTo>
                    <a:pt x="42" y="32"/>
                  </a:lnTo>
                  <a:lnTo>
                    <a:pt x="42" y="28"/>
                  </a:lnTo>
                  <a:lnTo>
                    <a:pt x="44" y="24"/>
                  </a:lnTo>
                  <a:lnTo>
                    <a:pt x="42" y="18"/>
                  </a:lnTo>
                  <a:lnTo>
                    <a:pt x="40" y="12"/>
                  </a:lnTo>
                  <a:lnTo>
                    <a:pt x="38" y="12"/>
                  </a:lnTo>
                  <a:lnTo>
                    <a:pt x="36" y="10"/>
                  </a:lnTo>
                  <a:lnTo>
                    <a:pt x="34" y="6"/>
                  </a:lnTo>
                  <a:lnTo>
                    <a:pt x="30" y="4"/>
                  </a:lnTo>
                  <a:lnTo>
                    <a:pt x="26" y="0"/>
                  </a:lnTo>
                  <a:lnTo>
                    <a:pt x="22" y="0"/>
                  </a:lnTo>
                  <a:lnTo>
                    <a:pt x="16" y="0"/>
                  </a:lnTo>
                  <a:lnTo>
                    <a:pt x="1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7" name="Freeform 177"/>
            <p:cNvSpPr>
              <a:spLocks/>
            </p:cNvSpPr>
            <p:nvPr/>
          </p:nvSpPr>
          <p:spPr bwMode="gray">
            <a:xfrm>
              <a:off x="4275" y="1574"/>
              <a:ext cx="168" cy="98"/>
            </a:xfrm>
            <a:custGeom>
              <a:avLst/>
              <a:gdLst/>
              <a:ahLst/>
              <a:cxnLst>
                <a:cxn ang="0">
                  <a:pos x="10" y="2"/>
                </a:cxn>
                <a:cxn ang="0">
                  <a:pos x="4" y="0"/>
                </a:cxn>
                <a:cxn ang="0">
                  <a:pos x="0" y="6"/>
                </a:cxn>
                <a:cxn ang="0">
                  <a:pos x="4" y="24"/>
                </a:cxn>
                <a:cxn ang="0">
                  <a:pos x="6" y="28"/>
                </a:cxn>
                <a:cxn ang="0">
                  <a:pos x="12" y="32"/>
                </a:cxn>
                <a:cxn ang="0">
                  <a:pos x="26" y="26"/>
                </a:cxn>
                <a:cxn ang="0">
                  <a:pos x="30" y="24"/>
                </a:cxn>
                <a:cxn ang="0">
                  <a:pos x="34" y="24"/>
                </a:cxn>
                <a:cxn ang="0">
                  <a:pos x="38" y="38"/>
                </a:cxn>
                <a:cxn ang="0">
                  <a:pos x="44" y="72"/>
                </a:cxn>
                <a:cxn ang="0">
                  <a:pos x="40" y="72"/>
                </a:cxn>
                <a:cxn ang="0">
                  <a:pos x="38" y="80"/>
                </a:cxn>
                <a:cxn ang="0">
                  <a:pos x="48" y="88"/>
                </a:cxn>
                <a:cxn ang="0">
                  <a:pos x="56" y="86"/>
                </a:cxn>
                <a:cxn ang="0">
                  <a:pos x="58" y="84"/>
                </a:cxn>
                <a:cxn ang="0">
                  <a:pos x="68" y="86"/>
                </a:cxn>
                <a:cxn ang="0">
                  <a:pos x="82" y="94"/>
                </a:cxn>
                <a:cxn ang="0">
                  <a:pos x="118" y="96"/>
                </a:cxn>
                <a:cxn ang="0">
                  <a:pos x="118" y="92"/>
                </a:cxn>
                <a:cxn ang="0">
                  <a:pos x="122" y="86"/>
                </a:cxn>
                <a:cxn ang="0">
                  <a:pos x="134" y="88"/>
                </a:cxn>
                <a:cxn ang="0">
                  <a:pos x="142" y="92"/>
                </a:cxn>
                <a:cxn ang="0">
                  <a:pos x="150" y="90"/>
                </a:cxn>
                <a:cxn ang="0">
                  <a:pos x="154" y="82"/>
                </a:cxn>
                <a:cxn ang="0">
                  <a:pos x="156" y="76"/>
                </a:cxn>
                <a:cxn ang="0">
                  <a:pos x="164" y="72"/>
                </a:cxn>
                <a:cxn ang="0">
                  <a:pos x="164" y="66"/>
                </a:cxn>
                <a:cxn ang="0">
                  <a:pos x="168" y="62"/>
                </a:cxn>
                <a:cxn ang="0">
                  <a:pos x="166" y="56"/>
                </a:cxn>
                <a:cxn ang="0">
                  <a:pos x="150" y="50"/>
                </a:cxn>
                <a:cxn ang="0">
                  <a:pos x="138" y="48"/>
                </a:cxn>
                <a:cxn ang="0">
                  <a:pos x="124" y="44"/>
                </a:cxn>
                <a:cxn ang="0">
                  <a:pos x="110" y="46"/>
                </a:cxn>
                <a:cxn ang="0">
                  <a:pos x="100" y="50"/>
                </a:cxn>
                <a:cxn ang="0">
                  <a:pos x="82" y="44"/>
                </a:cxn>
                <a:cxn ang="0">
                  <a:pos x="60" y="30"/>
                </a:cxn>
                <a:cxn ang="0">
                  <a:pos x="52" y="24"/>
                </a:cxn>
                <a:cxn ang="0">
                  <a:pos x="50" y="20"/>
                </a:cxn>
                <a:cxn ang="0">
                  <a:pos x="50" y="16"/>
                </a:cxn>
                <a:cxn ang="0">
                  <a:pos x="48" y="10"/>
                </a:cxn>
                <a:cxn ang="0">
                  <a:pos x="40" y="10"/>
                </a:cxn>
                <a:cxn ang="0">
                  <a:pos x="36" y="14"/>
                </a:cxn>
                <a:cxn ang="0">
                  <a:pos x="28" y="12"/>
                </a:cxn>
                <a:cxn ang="0">
                  <a:pos x="24" y="4"/>
                </a:cxn>
                <a:cxn ang="0">
                  <a:pos x="12" y="2"/>
                </a:cxn>
              </a:cxnLst>
              <a:rect l="0" t="0" r="r" b="b"/>
              <a:pathLst>
                <a:path w="168" h="98">
                  <a:moveTo>
                    <a:pt x="12" y="2"/>
                  </a:moveTo>
                  <a:lnTo>
                    <a:pt x="12" y="2"/>
                  </a:lnTo>
                  <a:lnTo>
                    <a:pt x="10" y="2"/>
                  </a:lnTo>
                  <a:lnTo>
                    <a:pt x="8" y="0"/>
                  </a:lnTo>
                  <a:lnTo>
                    <a:pt x="6" y="0"/>
                  </a:lnTo>
                  <a:lnTo>
                    <a:pt x="4" y="0"/>
                  </a:lnTo>
                  <a:lnTo>
                    <a:pt x="2" y="0"/>
                  </a:lnTo>
                  <a:lnTo>
                    <a:pt x="0" y="2"/>
                  </a:lnTo>
                  <a:lnTo>
                    <a:pt x="0" y="6"/>
                  </a:lnTo>
                  <a:lnTo>
                    <a:pt x="0" y="10"/>
                  </a:lnTo>
                  <a:lnTo>
                    <a:pt x="2" y="16"/>
                  </a:lnTo>
                  <a:lnTo>
                    <a:pt x="4" y="24"/>
                  </a:lnTo>
                  <a:lnTo>
                    <a:pt x="4" y="26"/>
                  </a:lnTo>
                  <a:lnTo>
                    <a:pt x="4" y="26"/>
                  </a:lnTo>
                  <a:lnTo>
                    <a:pt x="6" y="28"/>
                  </a:lnTo>
                  <a:lnTo>
                    <a:pt x="6" y="30"/>
                  </a:lnTo>
                  <a:lnTo>
                    <a:pt x="8" y="32"/>
                  </a:lnTo>
                  <a:lnTo>
                    <a:pt x="12" y="32"/>
                  </a:lnTo>
                  <a:lnTo>
                    <a:pt x="16" y="32"/>
                  </a:lnTo>
                  <a:lnTo>
                    <a:pt x="20" y="30"/>
                  </a:lnTo>
                  <a:lnTo>
                    <a:pt x="26" y="26"/>
                  </a:lnTo>
                  <a:lnTo>
                    <a:pt x="28" y="26"/>
                  </a:lnTo>
                  <a:lnTo>
                    <a:pt x="28" y="24"/>
                  </a:lnTo>
                  <a:lnTo>
                    <a:pt x="30" y="24"/>
                  </a:lnTo>
                  <a:lnTo>
                    <a:pt x="30" y="24"/>
                  </a:lnTo>
                  <a:lnTo>
                    <a:pt x="32" y="24"/>
                  </a:lnTo>
                  <a:lnTo>
                    <a:pt x="34" y="24"/>
                  </a:lnTo>
                  <a:lnTo>
                    <a:pt x="36" y="28"/>
                  </a:lnTo>
                  <a:lnTo>
                    <a:pt x="36" y="32"/>
                  </a:lnTo>
                  <a:lnTo>
                    <a:pt x="38" y="38"/>
                  </a:lnTo>
                  <a:lnTo>
                    <a:pt x="38" y="48"/>
                  </a:lnTo>
                  <a:lnTo>
                    <a:pt x="44" y="72"/>
                  </a:lnTo>
                  <a:lnTo>
                    <a:pt x="44" y="72"/>
                  </a:lnTo>
                  <a:lnTo>
                    <a:pt x="42" y="72"/>
                  </a:lnTo>
                  <a:lnTo>
                    <a:pt x="40" y="72"/>
                  </a:lnTo>
                  <a:lnTo>
                    <a:pt x="40" y="72"/>
                  </a:lnTo>
                  <a:lnTo>
                    <a:pt x="38" y="74"/>
                  </a:lnTo>
                  <a:lnTo>
                    <a:pt x="38" y="76"/>
                  </a:lnTo>
                  <a:lnTo>
                    <a:pt x="38" y="80"/>
                  </a:lnTo>
                  <a:lnTo>
                    <a:pt x="40" y="84"/>
                  </a:lnTo>
                  <a:lnTo>
                    <a:pt x="44" y="88"/>
                  </a:lnTo>
                  <a:lnTo>
                    <a:pt x="48" y="88"/>
                  </a:lnTo>
                  <a:lnTo>
                    <a:pt x="50" y="88"/>
                  </a:lnTo>
                  <a:lnTo>
                    <a:pt x="54" y="88"/>
                  </a:lnTo>
                  <a:lnTo>
                    <a:pt x="56" y="86"/>
                  </a:lnTo>
                  <a:lnTo>
                    <a:pt x="56" y="86"/>
                  </a:lnTo>
                  <a:lnTo>
                    <a:pt x="56" y="86"/>
                  </a:lnTo>
                  <a:lnTo>
                    <a:pt x="58" y="84"/>
                  </a:lnTo>
                  <a:lnTo>
                    <a:pt x="62" y="84"/>
                  </a:lnTo>
                  <a:lnTo>
                    <a:pt x="64" y="84"/>
                  </a:lnTo>
                  <a:lnTo>
                    <a:pt x="68" y="86"/>
                  </a:lnTo>
                  <a:lnTo>
                    <a:pt x="72" y="90"/>
                  </a:lnTo>
                  <a:lnTo>
                    <a:pt x="74" y="92"/>
                  </a:lnTo>
                  <a:lnTo>
                    <a:pt x="82" y="94"/>
                  </a:lnTo>
                  <a:lnTo>
                    <a:pt x="94" y="98"/>
                  </a:lnTo>
                  <a:lnTo>
                    <a:pt x="106" y="96"/>
                  </a:lnTo>
                  <a:lnTo>
                    <a:pt x="118" y="96"/>
                  </a:lnTo>
                  <a:lnTo>
                    <a:pt x="118" y="94"/>
                  </a:lnTo>
                  <a:lnTo>
                    <a:pt x="118" y="94"/>
                  </a:lnTo>
                  <a:lnTo>
                    <a:pt x="118" y="92"/>
                  </a:lnTo>
                  <a:lnTo>
                    <a:pt x="120" y="90"/>
                  </a:lnTo>
                  <a:lnTo>
                    <a:pt x="120" y="88"/>
                  </a:lnTo>
                  <a:lnTo>
                    <a:pt x="122" y="86"/>
                  </a:lnTo>
                  <a:lnTo>
                    <a:pt x="124" y="86"/>
                  </a:lnTo>
                  <a:lnTo>
                    <a:pt x="128" y="86"/>
                  </a:lnTo>
                  <a:lnTo>
                    <a:pt x="134" y="88"/>
                  </a:lnTo>
                  <a:lnTo>
                    <a:pt x="140" y="92"/>
                  </a:lnTo>
                  <a:lnTo>
                    <a:pt x="140" y="92"/>
                  </a:lnTo>
                  <a:lnTo>
                    <a:pt x="142" y="92"/>
                  </a:lnTo>
                  <a:lnTo>
                    <a:pt x="144" y="92"/>
                  </a:lnTo>
                  <a:lnTo>
                    <a:pt x="148" y="92"/>
                  </a:lnTo>
                  <a:lnTo>
                    <a:pt x="150" y="90"/>
                  </a:lnTo>
                  <a:lnTo>
                    <a:pt x="152" y="88"/>
                  </a:lnTo>
                  <a:lnTo>
                    <a:pt x="154" y="86"/>
                  </a:lnTo>
                  <a:lnTo>
                    <a:pt x="154" y="82"/>
                  </a:lnTo>
                  <a:lnTo>
                    <a:pt x="154" y="76"/>
                  </a:lnTo>
                  <a:lnTo>
                    <a:pt x="154" y="76"/>
                  </a:lnTo>
                  <a:lnTo>
                    <a:pt x="156" y="76"/>
                  </a:lnTo>
                  <a:lnTo>
                    <a:pt x="158" y="74"/>
                  </a:lnTo>
                  <a:lnTo>
                    <a:pt x="162" y="74"/>
                  </a:lnTo>
                  <a:lnTo>
                    <a:pt x="164" y="72"/>
                  </a:lnTo>
                  <a:lnTo>
                    <a:pt x="164" y="70"/>
                  </a:lnTo>
                  <a:lnTo>
                    <a:pt x="164" y="66"/>
                  </a:lnTo>
                  <a:lnTo>
                    <a:pt x="164" y="66"/>
                  </a:lnTo>
                  <a:lnTo>
                    <a:pt x="166" y="64"/>
                  </a:lnTo>
                  <a:lnTo>
                    <a:pt x="166" y="64"/>
                  </a:lnTo>
                  <a:lnTo>
                    <a:pt x="168" y="62"/>
                  </a:lnTo>
                  <a:lnTo>
                    <a:pt x="168" y="60"/>
                  </a:lnTo>
                  <a:lnTo>
                    <a:pt x="168" y="58"/>
                  </a:lnTo>
                  <a:lnTo>
                    <a:pt x="166" y="56"/>
                  </a:lnTo>
                  <a:lnTo>
                    <a:pt x="162" y="54"/>
                  </a:lnTo>
                  <a:lnTo>
                    <a:pt x="158" y="52"/>
                  </a:lnTo>
                  <a:lnTo>
                    <a:pt x="150" y="50"/>
                  </a:lnTo>
                  <a:lnTo>
                    <a:pt x="142" y="48"/>
                  </a:lnTo>
                  <a:lnTo>
                    <a:pt x="140" y="48"/>
                  </a:lnTo>
                  <a:lnTo>
                    <a:pt x="138" y="48"/>
                  </a:lnTo>
                  <a:lnTo>
                    <a:pt x="134" y="46"/>
                  </a:lnTo>
                  <a:lnTo>
                    <a:pt x="130" y="44"/>
                  </a:lnTo>
                  <a:lnTo>
                    <a:pt x="124" y="44"/>
                  </a:lnTo>
                  <a:lnTo>
                    <a:pt x="118" y="44"/>
                  </a:lnTo>
                  <a:lnTo>
                    <a:pt x="110" y="44"/>
                  </a:lnTo>
                  <a:lnTo>
                    <a:pt x="110" y="46"/>
                  </a:lnTo>
                  <a:lnTo>
                    <a:pt x="108" y="46"/>
                  </a:lnTo>
                  <a:lnTo>
                    <a:pt x="106" y="48"/>
                  </a:lnTo>
                  <a:lnTo>
                    <a:pt x="100" y="50"/>
                  </a:lnTo>
                  <a:lnTo>
                    <a:pt x="96" y="50"/>
                  </a:lnTo>
                  <a:lnTo>
                    <a:pt x="90" y="48"/>
                  </a:lnTo>
                  <a:lnTo>
                    <a:pt x="82" y="44"/>
                  </a:lnTo>
                  <a:lnTo>
                    <a:pt x="62" y="32"/>
                  </a:lnTo>
                  <a:lnTo>
                    <a:pt x="62" y="32"/>
                  </a:lnTo>
                  <a:lnTo>
                    <a:pt x="60" y="30"/>
                  </a:lnTo>
                  <a:lnTo>
                    <a:pt x="58" y="26"/>
                  </a:lnTo>
                  <a:lnTo>
                    <a:pt x="56" y="24"/>
                  </a:lnTo>
                  <a:lnTo>
                    <a:pt x="52" y="24"/>
                  </a:lnTo>
                  <a:lnTo>
                    <a:pt x="52" y="22"/>
                  </a:lnTo>
                  <a:lnTo>
                    <a:pt x="50" y="22"/>
                  </a:lnTo>
                  <a:lnTo>
                    <a:pt x="50" y="20"/>
                  </a:lnTo>
                  <a:lnTo>
                    <a:pt x="50" y="18"/>
                  </a:lnTo>
                  <a:lnTo>
                    <a:pt x="50" y="18"/>
                  </a:lnTo>
                  <a:lnTo>
                    <a:pt x="50" y="16"/>
                  </a:lnTo>
                  <a:lnTo>
                    <a:pt x="50" y="14"/>
                  </a:lnTo>
                  <a:lnTo>
                    <a:pt x="50" y="10"/>
                  </a:lnTo>
                  <a:lnTo>
                    <a:pt x="48" y="10"/>
                  </a:lnTo>
                  <a:lnTo>
                    <a:pt x="46" y="8"/>
                  </a:lnTo>
                  <a:lnTo>
                    <a:pt x="42" y="8"/>
                  </a:lnTo>
                  <a:lnTo>
                    <a:pt x="40" y="10"/>
                  </a:lnTo>
                  <a:lnTo>
                    <a:pt x="40" y="10"/>
                  </a:lnTo>
                  <a:lnTo>
                    <a:pt x="38" y="12"/>
                  </a:lnTo>
                  <a:lnTo>
                    <a:pt x="36" y="14"/>
                  </a:lnTo>
                  <a:lnTo>
                    <a:pt x="32" y="14"/>
                  </a:lnTo>
                  <a:lnTo>
                    <a:pt x="30" y="14"/>
                  </a:lnTo>
                  <a:lnTo>
                    <a:pt x="28" y="12"/>
                  </a:lnTo>
                  <a:lnTo>
                    <a:pt x="28" y="8"/>
                  </a:lnTo>
                  <a:lnTo>
                    <a:pt x="28" y="6"/>
                  </a:lnTo>
                  <a:lnTo>
                    <a:pt x="24" y="4"/>
                  </a:lnTo>
                  <a:lnTo>
                    <a:pt x="22" y="2"/>
                  </a:lnTo>
                  <a:lnTo>
                    <a:pt x="18" y="2"/>
                  </a:lnTo>
                  <a:lnTo>
                    <a:pt x="12"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8" name="Freeform 178"/>
            <p:cNvSpPr>
              <a:spLocks/>
            </p:cNvSpPr>
            <p:nvPr/>
          </p:nvSpPr>
          <p:spPr bwMode="gray">
            <a:xfrm>
              <a:off x="4185" y="1370"/>
              <a:ext cx="88" cy="102"/>
            </a:xfrm>
            <a:custGeom>
              <a:avLst/>
              <a:gdLst/>
              <a:ahLst/>
              <a:cxnLst>
                <a:cxn ang="0">
                  <a:pos x="30" y="44"/>
                </a:cxn>
                <a:cxn ang="0">
                  <a:pos x="26" y="38"/>
                </a:cxn>
                <a:cxn ang="0">
                  <a:pos x="20" y="32"/>
                </a:cxn>
                <a:cxn ang="0">
                  <a:pos x="14" y="28"/>
                </a:cxn>
                <a:cxn ang="0">
                  <a:pos x="8" y="24"/>
                </a:cxn>
                <a:cxn ang="0">
                  <a:pos x="2" y="16"/>
                </a:cxn>
                <a:cxn ang="0">
                  <a:pos x="0" y="8"/>
                </a:cxn>
                <a:cxn ang="0">
                  <a:pos x="8" y="0"/>
                </a:cxn>
                <a:cxn ang="0">
                  <a:pos x="12" y="0"/>
                </a:cxn>
                <a:cxn ang="0">
                  <a:pos x="20" y="2"/>
                </a:cxn>
                <a:cxn ang="0">
                  <a:pos x="28" y="6"/>
                </a:cxn>
                <a:cxn ang="0">
                  <a:pos x="32" y="16"/>
                </a:cxn>
                <a:cxn ang="0">
                  <a:pos x="32" y="20"/>
                </a:cxn>
                <a:cxn ang="0">
                  <a:pos x="36" y="24"/>
                </a:cxn>
                <a:cxn ang="0">
                  <a:pos x="44" y="26"/>
                </a:cxn>
                <a:cxn ang="0">
                  <a:pos x="44" y="24"/>
                </a:cxn>
                <a:cxn ang="0">
                  <a:pos x="44" y="18"/>
                </a:cxn>
                <a:cxn ang="0">
                  <a:pos x="46" y="12"/>
                </a:cxn>
                <a:cxn ang="0">
                  <a:pos x="50" y="10"/>
                </a:cxn>
                <a:cxn ang="0">
                  <a:pos x="60" y="14"/>
                </a:cxn>
                <a:cxn ang="0">
                  <a:pos x="58" y="20"/>
                </a:cxn>
                <a:cxn ang="0">
                  <a:pos x="58" y="30"/>
                </a:cxn>
                <a:cxn ang="0">
                  <a:pos x="60" y="40"/>
                </a:cxn>
                <a:cxn ang="0">
                  <a:pos x="66" y="46"/>
                </a:cxn>
                <a:cxn ang="0">
                  <a:pos x="70" y="44"/>
                </a:cxn>
                <a:cxn ang="0">
                  <a:pos x="76" y="34"/>
                </a:cxn>
                <a:cxn ang="0">
                  <a:pos x="76" y="32"/>
                </a:cxn>
                <a:cxn ang="0">
                  <a:pos x="80" y="28"/>
                </a:cxn>
                <a:cxn ang="0">
                  <a:pos x="82" y="26"/>
                </a:cxn>
                <a:cxn ang="0">
                  <a:pos x="86" y="28"/>
                </a:cxn>
                <a:cxn ang="0">
                  <a:pos x="88" y="38"/>
                </a:cxn>
                <a:cxn ang="0">
                  <a:pos x="86" y="48"/>
                </a:cxn>
                <a:cxn ang="0">
                  <a:pos x="82" y="68"/>
                </a:cxn>
                <a:cxn ang="0">
                  <a:pos x="88" y="90"/>
                </a:cxn>
                <a:cxn ang="0">
                  <a:pos x="88" y="92"/>
                </a:cxn>
                <a:cxn ang="0">
                  <a:pos x="84" y="98"/>
                </a:cxn>
                <a:cxn ang="0">
                  <a:pos x="82" y="102"/>
                </a:cxn>
                <a:cxn ang="0">
                  <a:pos x="78" y="100"/>
                </a:cxn>
                <a:cxn ang="0">
                  <a:pos x="78" y="96"/>
                </a:cxn>
                <a:cxn ang="0">
                  <a:pos x="76" y="90"/>
                </a:cxn>
                <a:cxn ang="0">
                  <a:pos x="76" y="80"/>
                </a:cxn>
                <a:cxn ang="0">
                  <a:pos x="72" y="76"/>
                </a:cxn>
                <a:cxn ang="0">
                  <a:pos x="66" y="78"/>
                </a:cxn>
                <a:cxn ang="0">
                  <a:pos x="60" y="74"/>
                </a:cxn>
                <a:cxn ang="0">
                  <a:pos x="52" y="70"/>
                </a:cxn>
                <a:cxn ang="0">
                  <a:pos x="44" y="60"/>
                </a:cxn>
              </a:cxnLst>
              <a:rect l="0" t="0" r="r" b="b"/>
              <a:pathLst>
                <a:path w="88" h="102">
                  <a:moveTo>
                    <a:pt x="30" y="46"/>
                  </a:moveTo>
                  <a:lnTo>
                    <a:pt x="30" y="44"/>
                  </a:lnTo>
                  <a:lnTo>
                    <a:pt x="28" y="42"/>
                  </a:lnTo>
                  <a:lnTo>
                    <a:pt x="26" y="38"/>
                  </a:lnTo>
                  <a:lnTo>
                    <a:pt x="24" y="34"/>
                  </a:lnTo>
                  <a:lnTo>
                    <a:pt x="20" y="32"/>
                  </a:lnTo>
                  <a:lnTo>
                    <a:pt x="14" y="30"/>
                  </a:lnTo>
                  <a:lnTo>
                    <a:pt x="14" y="28"/>
                  </a:lnTo>
                  <a:lnTo>
                    <a:pt x="12" y="26"/>
                  </a:lnTo>
                  <a:lnTo>
                    <a:pt x="8" y="24"/>
                  </a:lnTo>
                  <a:lnTo>
                    <a:pt x="6" y="20"/>
                  </a:lnTo>
                  <a:lnTo>
                    <a:pt x="2" y="16"/>
                  </a:lnTo>
                  <a:lnTo>
                    <a:pt x="2" y="12"/>
                  </a:lnTo>
                  <a:lnTo>
                    <a:pt x="0" y="8"/>
                  </a:lnTo>
                  <a:lnTo>
                    <a:pt x="4" y="4"/>
                  </a:lnTo>
                  <a:lnTo>
                    <a:pt x="8" y="0"/>
                  </a:lnTo>
                  <a:lnTo>
                    <a:pt x="8" y="0"/>
                  </a:lnTo>
                  <a:lnTo>
                    <a:pt x="12" y="0"/>
                  </a:lnTo>
                  <a:lnTo>
                    <a:pt x="16" y="0"/>
                  </a:lnTo>
                  <a:lnTo>
                    <a:pt x="20" y="2"/>
                  </a:lnTo>
                  <a:lnTo>
                    <a:pt x="24" y="4"/>
                  </a:lnTo>
                  <a:lnTo>
                    <a:pt x="28" y="6"/>
                  </a:lnTo>
                  <a:lnTo>
                    <a:pt x="30" y="10"/>
                  </a:lnTo>
                  <a:lnTo>
                    <a:pt x="32" y="16"/>
                  </a:lnTo>
                  <a:lnTo>
                    <a:pt x="32" y="18"/>
                  </a:lnTo>
                  <a:lnTo>
                    <a:pt x="32" y="20"/>
                  </a:lnTo>
                  <a:lnTo>
                    <a:pt x="34" y="22"/>
                  </a:lnTo>
                  <a:lnTo>
                    <a:pt x="36" y="24"/>
                  </a:lnTo>
                  <a:lnTo>
                    <a:pt x="40" y="26"/>
                  </a:lnTo>
                  <a:lnTo>
                    <a:pt x="44" y="26"/>
                  </a:lnTo>
                  <a:lnTo>
                    <a:pt x="44" y="26"/>
                  </a:lnTo>
                  <a:lnTo>
                    <a:pt x="44" y="24"/>
                  </a:lnTo>
                  <a:lnTo>
                    <a:pt x="44" y="20"/>
                  </a:lnTo>
                  <a:lnTo>
                    <a:pt x="44" y="18"/>
                  </a:lnTo>
                  <a:lnTo>
                    <a:pt x="44" y="14"/>
                  </a:lnTo>
                  <a:lnTo>
                    <a:pt x="46" y="12"/>
                  </a:lnTo>
                  <a:lnTo>
                    <a:pt x="48" y="10"/>
                  </a:lnTo>
                  <a:lnTo>
                    <a:pt x="50" y="10"/>
                  </a:lnTo>
                  <a:lnTo>
                    <a:pt x="54" y="12"/>
                  </a:lnTo>
                  <a:lnTo>
                    <a:pt x="60" y="14"/>
                  </a:lnTo>
                  <a:lnTo>
                    <a:pt x="60" y="16"/>
                  </a:lnTo>
                  <a:lnTo>
                    <a:pt x="58" y="20"/>
                  </a:lnTo>
                  <a:lnTo>
                    <a:pt x="58" y="24"/>
                  </a:lnTo>
                  <a:lnTo>
                    <a:pt x="58" y="30"/>
                  </a:lnTo>
                  <a:lnTo>
                    <a:pt x="60" y="34"/>
                  </a:lnTo>
                  <a:lnTo>
                    <a:pt x="60" y="40"/>
                  </a:lnTo>
                  <a:lnTo>
                    <a:pt x="64" y="44"/>
                  </a:lnTo>
                  <a:lnTo>
                    <a:pt x="66" y="46"/>
                  </a:lnTo>
                  <a:lnTo>
                    <a:pt x="68" y="46"/>
                  </a:lnTo>
                  <a:lnTo>
                    <a:pt x="70" y="44"/>
                  </a:lnTo>
                  <a:lnTo>
                    <a:pt x="72" y="42"/>
                  </a:lnTo>
                  <a:lnTo>
                    <a:pt x="76" y="34"/>
                  </a:lnTo>
                  <a:lnTo>
                    <a:pt x="76" y="34"/>
                  </a:lnTo>
                  <a:lnTo>
                    <a:pt x="76" y="32"/>
                  </a:lnTo>
                  <a:lnTo>
                    <a:pt x="78" y="30"/>
                  </a:lnTo>
                  <a:lnTo>
                    <a:pt x="80" y="28"/>
                  </a:lnTo>
                  <a:lnTo>
                    <a:pt x="80" y="28"/>
                  </a:lnTo>
                  <a:lnTo>
                    <a:pt x="82" y="26"/>
                  </a:lnTo>
                  <a:lnTo>
                    <a:pt x="84" y="26"/>
                  </a:lnTo>
                  <a:lnTo>
                    <a:pt x="86" y="28"/>
                  </a:lnTo>
                  <a:lnTo>
                    <a:pt x="86" y="32"/>
                  </a:lnTo>
                  <a:lnTo>
                    <a:pt x="88" y="38"/>
                  </a:lnTo>
                  <a:lnTo>
                    <a:pt x="88" y="46"/>
                  </a:lnTo>
                  <a:lnTo>
                    <a:pt x="86" y="48"/>
                  </a:lnTo>
                  <a:lnTo>
                    <a:pt x="84" y="58"/>
                  </a:lnTo>
                  <a:lnTo>
                    <a:pt x="82" y="68"/>
                  </a:lnTo>
                  <a:lnTo>
                    <a:pt x="84" y="80"/>
                  </a:lnTo>
                  <a:lnTo>
                    <a:pt x="88" y="90"/>
                  </a:lnTo>
                  <a:lnTo>
                    <a:pt x="88" y="90"/>
                  </a:lnTo>
                  <a:lnTo>
                    <a:pt x="88" y="92"/>
                  </a:lnTo>
                  <a:lnTo>
                    <a:pt x="86" y="96"/>
                  </a:lnTo>
                  <a:lnTo>
                    <a:pt x="84" y="98"/>
                  </a:lnTo>
                  <a:lnTo>
                    <a:pt x="84" y="100"/>
                  </a:lnTo>
                  <a:lnTo>
                    <a:pt x="82" y="102"/>
                  </a:lnTo>
                  <a:lnTo>
                    <a:pt x="80" y="102"/>
                  </a:lnTo>
                  <a:lnTo>
                    <a:pt x="78" y="100"/>
                  </a:lnTo>
                  <a:lnTo>
                    <a:pt x="78" y="96"/>
                  </a:lnTo>
                  <a:lnTo>
                    <a:pt x="78" y="96"/>
                  </a:lnTo>
                  <a:lnTo>
                    <a:pt x="76" y="92"/>
                  </a:lnTo>
                  <a:lnTo>
                    <a:pt x="76" y="90"/>
                  </a:lnTo>
                  <a:lnTo>
                    <a:pt x="76" y="86"/>
                  </a:lnTo>
                  <a:lnTo>
                    <a:pt x="76" y="80"/>
                  </a:lnTo>
                  <a:lnTo>
                    <a:pt x="74" y="78"/>
                  </a:lnTo>
                  <a:lnTo>
                    <a:pt x="72" y="76"/>
                  </a:lnTo>
                  <a:lnTo>
                    <a:pt x="68" y="74"/>
                  </a:lnTo>
                  <a:lnTo>
                    <a:pt x="66" y="78"/>
                  </a:lnTo>
                  <a:lnTo>
                    <a:pt x="64" y="76"/>
                  </a:lnTo>
                  <a:lnTo>
                    <a:pt x="60" y="74"/>
                  </a:lnTo>
                  <a:lnTo>
                    <a:pt x="56" y="72"/>
                  </a:lnTo>
                  <a:lnTo>
                    <a:pt x="52" y="70"/>
                  </a:lnTo>
                  <a:lnTo>
                    <a:pt x="46" y="66"/>
                  </a:lnTo>
                  <a:lnTo>
                    <a:pt x="44" y="60"/>
                  </a:lnTo>
                  <a:lnTo>
                    <a:pt x="30" y="4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79" name="Freeform 179"/>
            <p:cNvSpPr>
              <a:spLocks/>
            </p:cNvSpPr>
            <p:nvPr/>
          </p:nvSpPr>
          <p:spPr bwMode="gray">
            <a:xfrm>
              <a:off x="4291" y="1414"/>
              <a:ext cx="38" cy="54"/>
            </a:xfrm>
            <a:custGeom>
              <a:avLst/>
              <a:gdLst/>
              <a:ahLst/>
              <a:cxnLst>
                <a:cxn ang="0">
                  <a:pos x="16" y="0"/>
                </a:cxn>
                <a:cxn ang="0">
                  <a:pos x="14" y="0"/>
                </a:cxn>
                <a:cxn ang="0">
                  <a:pos x="14" y="0"/>
                </a:cxn>
                <a:cxn ang="0">
                  <a:pos x="12" y="0"/>
                </a:cxn>
                <a:cxn ang="0">
                  <a:pos x="8" y="2"/>
                </a:cxn>
                <a:cxn ang="0">
                  <a:pos x="6" y="6"/>
                </a:cxn>
                <a:cxn ang="0">
                  <a:pos x="4" y="10"/>
                </a:cxn>
                <a:cxn ang="0">
                  <a:pos x="2" y="16"/>
                </a:cxn>
                <a:cxn ang="0">
                  <a:pos x="2" y="24"/>
                </a:cxn>
                <a:cxn ang="0">
                  <a:pos x="0" y="48"/>
                </a:cxn>
                <a:cxn ang="0">
                  <a:pos x="2" y="48"/>
                </a:cxn>
                <a:cxn ang="0">
                  <a:pos x="10" y="52"/>
                </a:cxn>
                <a:cxn ang="0">
                  <a:pos x="18" y="54"/>
                </a:cxn>
                <a:cxn ang="0">
                  <a:pos x="28" y="54"/>
                </a:cxn>
                <a:cxn ang="0">
                  <a:pos x="36" y="50"/>
                </a:cxn>
                <a:cxn ang="0">
                  <a:pos x="38" y="40"/>
                </a:cxn>
                <a:cxn ang="0">
                  <a:pos x="16" y="0"/>
                </a:cxn>
              </a:cxnLst>
              <a:rect l="0" t="0" r="r" b="b"/>
              <a:pathLst>
                <a:path w="38" h="54">
                  <a:moveTo>
                    <a:pt x="16" y="0"/>
                  </a:moveTo>
                  <a:lnTo>
                    <a:pt x="14" y="0"/>
                  </a:lnTo>
                  <a:lnTo>
                    <a:pt x="14" y="0"/>
                  </a:lnTo>
                  <a:lnTo>
                    <a:pt x="12" y="0"/>
                  </a:lnTo>
                  <a:lnTo>
                    <a:pt x="8" y="2"/>
                  </a:lnTo>
                  <a:lnTo>
                    <a:pt x="6" y="6"/>
                  </a:lnTo>
                  <a:lnTo>
                    <a:pt x="4" y="10"/>
                  </a:lnTo>
                  <a:lnTo>
                    <a:pt x="2" y="16"/>
                  </a:lnTo>
                  <a:lnTo>
                    <a:pt x="2" y="24"/>
                  </a:lnTo>
                  <a:lnTo>
                    <a:pt x="0" y="48"/>
                  </a:lnTo>
                  <a:lnTo>
                    <a:pt x="2" y="48"/>
                  </a:lnTo>
                  <a:lnTo>
                    <a:pt x="10" y="52"/>
                  </a:lnTo>
                  <a:lnTo>
                    <a:pt x="18" y="54"/>
                  </a:lnTo>
                  <a:lnTo>
                    <a:pt x="28" y="54"/>
                  </a:lnTo>
                  <a:lnTo>
                    <a:pt x="36" y="50"/>
                  </a:lnTo>
                  <a:lnTo>
                    <a:pt x="38" y="40"/>
                  </a:lnTo>
                  <a:lnTo>
                    <a:pt x="16"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0" name="Freeform 180"/>
            <p:cNvSpPr>
              <a:spLocks/>
            </p:cNvSpPr>
            <p:nvPr/>
          </p:nvSpPr>
          <p:spPr bwMode="gray">
            <a:xfrm>
              <a:off x="4417" y="1424"/>
              <a:ext cx="68" cy="146"/>
            </a:xfrm>
            <a:custGeom>
              <a:avLst/>
              <a:gdLst/>
              <a:ahLst/>
              <a:cxnLst>
                <a:cxn ang="0">
                  <a:pos x="18" y="2"/>
                </a:cxn>
                <a:cxn ang="0">
                  <a:pos x="16" y="0"/>
                </a:cxn>
                <a:cxn ang="0">
                  <a:pos x="12" y="0"/>
                </a:cxn>
                <a:cxn ang="0">
                  <a:pos x="10" y="6"/>
                </a:cxn>
                <a:cxn ang="0">
                  <a:pos x="12" y="10"/>
                </a:cxn>
                <a:cxn ang="0">
                  <a:pos x="12" y="16"/>
                </a:cxn>
                <a:cxn ang="0">
                  <a:pos x="10" y="20"/>
                </a:cxn>
                <a:cxn ang="0">
                  <a:pos x="6" y="22"/>
                </a:cxn>
                <a:cxn ang="0">
                  <a:pos x="4" y="32"/>
                </a:cxn>
                <a:cxn ang="0">
                  <a:pos x="2" y="46"/>
                </a:cxn>
                <a:cxn ang="0">
                  <a:pos x="2" y="54"/>
                </a:cxn>
                <a:cxn ang="0">
                  <a:pos x="0" y="58"/>
                </a:cxn>
                <a:cxn ang="0">
                  <a:pos x="0" y="60"/>
                </a:cxn>
                <a:cxn ang="0">
                  <a:pos x="0" y="66"/>
                </a:cxn>
                <a:cxn ang="0">
                  <a:pos x="6" y="78"/>
                </a:cxn>
                <a:cxn ang="0">
                  <a:pos x="4" y="84"/>
                </a:cxn>
                <a:cxn ang="0">
                  <a:pos x="8" y="84"/>
                </a:cxn>
                <a:cxn ang="0">
                  <a:pos x="12" y="88"/>
                </a:cxn>
                <a:cxn ang="0">
                  <a:pos x="14" y="96"/>
                </a:cxn>
                <a:cxn ang="0">
                  <a:pos x="14" y="100"/>
                </a:cxn>
                <a:cxn ang="0">
                  <a:pos x="14" y="106"/>
                </a:cxn>
                <a:cxn ang="0">
                  <a:pos x="12" y="108"/>
                </a:cxn>
                <a:cxn ang="0">
                  <a:pos x="12" y="110"/>
                </a:cxn>
                <a:cxn ang="0">
                  <a:pos x="10" y="116"/>
                </a:cxn>
                <a:cxn ang="0">
                  <a:pos x="12" y="126"/>
                </a:cxn>
                <a:cxn ang="0">
                  <a:pos x="10" y="130"/>
                </a:cxn>
                <a:cxn ang="0">
                  <a:pos x="12" y="136"/>
                </a:cxn>
                <a:cxn ang="0">
                  <a:pos x="16" y="142"/>
                </a:cxn>
                <a:cxn ang="0">
                  <a:pos x="26" y="146"/>
                </a:cxn>
                <a:cxn ang="0">
                  <a:pos x="34" y="146"/>
                </a:cxn>
                <a:cxn ang="0">
                  <a:pos x="36" y="146"/>
                </a:cxn>
                <a:cxn ang="0">
                  <a:pos x="40" y="146"/>
                </a:cxn>
                <a:cxn ang="0">
                  <a:pos x="46" y="142"/>
                </a:cxn>
                <a:cxn ang="0">
                  <a:pos x="50" y="134"/>
                </a:cxn>
                <a:cxn ang="0">
                  <a:pos x="52" y="130"/>
                </a:cxn>
                <a:cxn ang="0">
                  <a:pos x="56" y="120"/>
                </a:cxn>
                <a:cxn ang="0">
                  <a:pos x="62" y="112"/>
                </a:cxn>
                <a:cxn ang="0">
                  <a:pos x="64" y="108"/>
                </a:cxn>
                <a:cxn ang="0">
                  <a:pos x="68" y="100"/>
                </a:cxn>
                <a:cxn ang="0">
                  <a:pos x="68" y="84"/>
                </a:cxn>
                <a:cxn ang="0">
                  <a:pos x="66" y="80"/>
                </a:cxn>
                <a:cxn ang="0">
                  <a:pos x="60" y="78"/>
                </a:cxn>
                <a:cxn ang="0">
                  <a:pos x="56" y="80"/>
                </a:cxn>
                <a:cxn ang="0">
                  <a:pos x="54" y="80"/>
                </a:cxn>
                <a:cxn ang="0">
                  <a:pos x="50" y="80"/>
                </a:cxn>
                <a:cxn ang="0">
                  <a:pos x="52" y="78"/>
                </a:cxn>
                <a:cxn ang="0">
                  <a:pos x="54" y="74"/>
                </a:cxn>
                <a:cxn ang="0">
                  <a:pos x="56" y="72"/>
                </a:cxn>
                <a:cxn ang="0">
                  <a:pos x="56" y="64"/>
                </a:cxn>
                <a:cxn ang="0">
                  <a:pos x="56" y="56"/>
                </a:cxn>
                <a:cxn ang="0">
                  <a:pos x="54" y="48"/>
                </a:cxn>
                <a:cxn ang="0">
                  <a:pos x="48" y="36"/>
                </a:cxn>
                <a:cxn ang="0">
                  <a:pos x="42" y="28"/>
                </a:cxn>
                <a:cxn ang="0">
                  <a:pos x="38" y="22"/>
                </a:cxn>
                <a:cxn ang="0">
                  <a:pos x="32" y="16"/>
                </a:cxn>
                <a:cxn ang="0">
                  <a:pos x="26" y="12"/>
                </a:cxn>
                <a:cxn ang="0">
                  <a:pos x="24" y="10"/>
                </a:cxn>
                <a:cxn ang="0">
                  <a:pos x="20" y="6"/>
                </a:cxn>
                <a:cxn ang="0">
                  <a:pos x="20" y="2"/>
                </a:cxn>
              </a:cxnLst>
              <a:rect l="0" t="0" r="r" b="b"/>
              <a:pathLst>
                <a:path w="68" h="146">
                  <a:moveTo>
                    <a:pt x="20" y="2"/>
                  </a:moveTo>
                  <a:lnTo>
                    <a:pt x="18" y="2"/>
                  </a:lnTo>
                  <a:lnTo>
                    <a:pt x="18" y="0"/>
                  </a:lnTo>
                  <a:lnTo>
                    <a:pt x="16" y="0"/>
                  </a:lnTo>
                  <a:lnTo>
                    <a:pt x="14" y="0"/>
                  </a:lnTo>
                  <a:lnTo>
                    <a:pt x="12" y="0"/>
                  </a:lnTo>
                  <a:lnTo>
                    <a:pt x="10" y="2"/>
                  </a:lnTo>
                  <a:lnTo>
                    <a:pt x="10" y="6"/>
                  </a:lnTo>
                  <a:lnTo>
                    <a:pt x="10" y="8"/>
                  </a:lnTo>
                  <a:lnTo>
                    <a:pt x="12" y="10"/>
                  </a:lnTo>
                  <a:lnTo>
                    <a:pt x="12" y="12"/>
                  </a:lnTo>
                  <a:lnTo>
                    <a:pt x="12" y="16"/>
                  </a:lnTo>
                  <a:lnTo>
                    <a:pt x="10" y="20"/>
                  </a:lnTo>
                  <a:lnTo>
                    <a:pt x="10" y="20"/>
                  </a:lnTo>
                  <a:lnTo>
                    <a:pt x="8" y="20"/>
                  </a:lnTo>
                  <a:lnTo>
                    <a:pt x="6" y="22"/>
                  </a:lnTo>
                  <a:lnTo>
                    <a:pt x="4" y="26"/>
                  </a:lnTo>
                  <a:lnTo>
                    <a:pt x="4" y="32"/>
                  </a:lnTo>
                  <a:lnTo>
                    <a:pt x="2" y="40"/>
                  </a:lnTo>
                  <a:lnTo>
                    <a:pt x="2" y="46"/>
                  </a:lnTo>
                  <a:lnTo>
                    <a:pt x="2" y="52"/>
                  </a:lnTo>
                  <a:lnTo>
                    <a:pt x="2" y="54"/>
                  </a:lnTo>
                  <a:lnTo>
                    <a:pt x="2" y="56"/>
                  </a:lnTo>
                  <a:lnTo>
                    <a:pt x="0" y="58"/>
                  </a:lnTo>
                  <a:lnTo>
                    <a:pt x="0" y="58"/>
                  </a:lnTo>
                  <a:lnTo>
                    <a:pt x="0" y="60"/>
                  </a:lnTo>
                  <a:lnTo>
                    <a:pt x="0" y="62"/>
                  </a:lnTo>
                  <a:lnTo>
                    <a:pt x="0" y="66"/>
                  </a:lnTo>
                  <a:lnTo>
                    <a:pt x="2" y="72"/>
                  </a:lnTo>
                  <a:lnTo>
                    <a:pt x="6" y="78"/>
                  </a:lnTo>
                  <a:lnTo>
                    <a:pt x="2" y="84"/>
                  </a:lnTo>
                  <a:lnTo>
                    <a:pt x="4" y="84"/>
                  </a:lnTo>
                  <a:lnTo>
                    <a:pt x="6" y="84"/>
                  </a:lnTo>
                  <a:lnTo>
                    <a:pt x="8" y="84"/>
                  </a:lnTo>
                  <a:lnTo>
                    <a:pt x="10" y="86"/>
                  </a:lnTo>
                  <a:lnTo>
                    <a:pt x="12" y="88"/>
                  </a:lnTo>
                  <a:lnTo>
                    <a:pt x="14" y="92"/>
                  </a:lnTo>
                  <a:lnTo>
                    <a:pt x="14" y="96"/>
                  </a:lnTo>
                  <a:lnTo>
                    <a:pt x="14" y="98"/>
                  </a:lnTo>
                  <a:lnTo>
                    <a:pt x="14" y="100"/>
                  </a:lnTo>
                  <a:lnTo>
                    <a:pt x="16" y="102"/>
                  </a:lnTo>
                  <a:lnTo>
                    <a:pt x="14" y="106"/>
                  </a:lnTo>
                  <a:lnTo>
                    <a:pt x="14" y="108"/>
                  </a:lnTo>
                  <a:lnTo>
                    <a:pt x="12" y="108"/>
                  </a:lnTo>
                  <a:lnTo>
                    <a:pt x="12" y="108"/>
                  </a:lnTo>
                  <a:lnTo>
                    <a:pt x="12" y="110"/>
                  </a:lnTo>
                  <a:lnTo>
                    <a:pt x="10" y="112"/>
                  </a:lnTo>
                  <a:lnTo>
                    <a:pt x="10" y="116"/>
                  </a:lnTo>
                  <a:lnTo>
                    <a:pt x="10" y="120"/>
                  </a:lnTo>
                  <a:lnTo>
                    <a:pt x="12" y="126"/>
                  </a:lnTo>
                  <a:lnTo>
                    <a:pt x="12" y="128"/>
                  </a:lnTo>
                  <a:lnTo>
                    <a:pt x="10" y="130"/>
                  </a:lnTo>
                  <a:lnTo>
                    <a:pt x="10" y="132"/>
                  </a:lnTo>
                  <a:lnTo>
                    <a:pt x="12" y="136"/>
                  </a:lnTo>
                  <a:lnTo>
                    <a:pt x="12" y="140"/>
                  </a:lnTo>
                  <a:lnTo>
                    <a:pt x="16" y="142"/>
                  </a:lnTo>
                  <a:lnTo>
                    <a:pt x="22" y="144"/>
                  </a:lnTo>
                  <a:lnTo>
                    <a:pt x="26" y="146"/>
                  </a:lnTo>
                  <a:lnTo>
                    <a:pt x="30" y="146"/>
                  </a:lnTo>
                  <a:lnTo>
                    <a:pt x="34" y="146"/>
                  </a:lnTo>
                  <a:lnTo>
                    <a:pt x="36" y="146"/>
                  </a:lnTo>
                  <a:lnTo>
                    <a:pt x="36" y="146"/>
                  </a:lnTo>
                  <a:lnTo>
                    <a:pt x="38" y="146"/>
                  </a:lnTo>
                  <a:lnTo>
                    <a:pt x="40" y="146"/>
                  </a:lnTo>
                  <a:lnTo>
                    <a:pt x="44" y="144"/>
                  </a:lnTo>
                  <a:lnTo>
                    <a:pt x="46" y="142"/>
                  </a:lnTo>
                  <a:lnTo>
                    <a:pt x="48" y="140"/>
                  </a:lnTo>
                  <a:lnTo>
                    <a:pt x="50" y="134"/>
                  </a:lnTo>
                  <a:lnTo>
                    <a:pt x="50" y="134"/>
                  </a:lnTo>
                  <a:lnTo>
                    <a:pt x="52" y="130"/>
                  </a:lnTo>
                  <a:lnTo>
                    <a:pt x="52" y="126"/>
                  </a:lnTo>
                  <a:lnTo>
                    <a:pt x="56" y="120"/>
                  </a:lnTo>
                  <a:lnTo>
                    <a:pt x="58" y="116"/>
                  </a:lnTo>
                  <a:lnTo>
                    <a:pt x="62" y="112"/>
                  </a:lnTo>
                  <a:lnTo>
                    <a:pt x="64" y="110"/>
                  </a:lnTo>
                  <a:lnTo>
                    <a:pt x="64" y="108"/>
                  </a:lnTo>
                  <a:lnTo>
                    <a:pt x="66" y="104"/>
                  </a:lnTo>
                  <a:lnTo>
                    <a:pt x="68" y="100"/>
                  </a:lnTo>
                  <a:lnTo>
                    <a:pt x="68" y="92"/>
                  </a:lnTo>
                  <a:lnTo>
                    <a:pt x="68" y="84"/>
                  </a:lnTo>
                  <a:lnTo>
                    <a:pt x="68" y="84"/>
                  </a:lnTo>
                  <a:lnTo>
                    <a:pt x="66" y="80"/>
                  </a:lnTo>
                  <a:lnTo>
                    <a:pt x="62" y="78"/>
                  </a:lnTo>
                  <a:lnTo>
                    <a:pt x="60" y="78"/>
                  </a:lnTo>
                  <a:lnTo>
                    <a:pt x="56" y="80"/>
                  </a:lnTo>
                  <a:lnTo>
                    <a:pt x="56" y="80"/>
                  </a:lnTo>
                  <a:lnTo>
                    <a:pt x="54" y="80"/>
                  </a:lnTo>
                  <a:lnTo>
                    <a:pt x="54" y="80"/>
                  </a:lnTo>
                  <a:lnTo>
                    <a:pt x="52" y="80"/>
                  </a:lnTo>
                  <a:lnTo>
                    <a:pt x="50" y="80"/>
                  </a:lnTo>
                  <a:lnTo>
                    <a:pt x="50" y="80"/>
                  </a:lnTo>
                  <a:lnTo>
                    <a:pt x="52" y="78"/>
                  </a:lnTo>
                  <a:lnTo>
                    <a:pt x="54" y="74"/>
                  </a:lnTo>
                  <a:lnTo>
                    <a:pt x="54" y="74"/>
                  </a:lnTo>
                  <a:lnTo>
                    <a:pt x="54" y="74"/>
                  </a:lnTo>
                  <a:lnTo>
                    <a:pt x="56" y="72"/>
                  </a:lnTo>
                  <a:lnTo>
                    <a:pt x="56" y="68"/>
                  </a:lnTo>
                  <a:lnTo>
                    <a:pt x="56" y="64"/>
                  </a:lnTo>
                  <a:lnTo>
                    <a:pt x="56" y="58"/>
                  </a:lnTo>
                  <a:lnTo>
                    <a:pt x="56" y="56"/>
                  </a:lnTo>
                  <a:lnTo>
                    <a:pt x="56" y="52"/>
                  </a:lnTo>
                  <a:lnTo>
                    <a:pt x="54" y="48"/>
                  </a:lnTo>
                  <a:lnTo>
                    <a:pt x="52" y="42"/>
                  </a:lnTo>
                  <a:lnTo>
                    <a:pt x="48" y="36"/>
                  </a:lnTo>
                  <a:lnTo>
                    <a:pt x="44" y="30"/>
                  </a:lnTo>
                  <a:lnTo>
                    <a:pt x="42" y="28"/>
                  </a:lnTo>
                  <a:lnTo>
                    <a:pt x="40" y="26"/>
                  </a:lnTo>
                  <a:lnTo>
                    <a:pt x="38" y="22"/>
                  </a:lnTo>
                  <a:lnTo>
                    <a:pt x="36" y="18"/>
                  </a:lnTo>
                  <a:lnTo>
                    <a:pt x="32" y="16"/>
                  </a:lnTo>
                  <a:lnTo>
                    <a:pt x="30" y="14"/>
                  </a:lnTo>
                  <a:lnTo>
                    <a:pt x="26" y="12"/>
                  </a:lnTo>
                  <a:lnTo>
                    <a:pt x="26" y="12"/>
                  </a:lnTo>
                  <a:lnTo>
                    <a:pt x="24" y="10"/>
                  </a:lnTo>
                  <a:lnTo>
                    <a:pt x="22" y="8"/>
                  </a:lnTo>
                  <a:lnTo>
                    <a:pt x="20" y="6"/>
                  </a:lnTo>
                  <a:lnTo>
                    <a:pt x="18" y="4"/>
                  </a:lnTo>
                  <a:lnTo>
                    <a:pt x="20"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1" name="Freeform 181"/>
            <p:cNvSpPr>
              <a:spLocks/>
            </p:cNvSpPr>
            <p:nvPr/>
          </p:nvSpPr>
          <p:spPr bwMode="gray">
            <a:xfrm>
              <a:off x="4179" y="1838"/>
              <a:ext cx="50" cy="46"/>
            </a:xfrm>
            <a:custGeom>
              <a:avLst/>
              <a:gdLst/>
              <a:ahLst/>
              <a:cxnLst>
                <a:cxn ang="0">
                  <a:pos x="24" y="18"/>
                </a:cxn>
                <a:cxn ang="0">
                  <a:pos x="24" y="18"/>
                </a:cxn>
                <a:cxn ang="0">
                  <a:pos x="22" y="18"/>
                </a:cxn>
                <a:cxn ang="0">
                  <a:pos x="18" y="18"/>
                </a:cxn>
                <a:cxn ang="0">
                  <a:pos x="16" y="20"/>
                </a:cxn>
                <a:cxn ang="0">
                  <a:pos x="12" y="22"/>
                </a:cxn>
                <a:cxn ang="0">
                  <a:pos x="10" y="24"/>
                </a:cxn>
                <a:cxn ang="0">
                  <a:pos x="8" y="26"/>
                </a:cxn>
                <a:cxn ang="0">
                  <a:pos x="8" y="26"/>
                </a:cxn>
                <a:cxn ang="0">
                  <a:pos x="6" y="26"/>
                </a:cxn>
                <a:cxn ang="0">
                  <a:pos x="4" y="26"/>
                </a:cxn>
                <a:cxn ang="0">
                  <a:pos x="2" y="28"/>
                </a:cxn>
                <a:cxn ang="0">
                  <a:pos x="0" y="30"/>
                </a:cxn>
                <a:cxn ang="0">
                  <a:pos x="0" y="32"/>
                </a:cxn>
                <a:cxn ang="0">
                  <a:pos x="0" y="38"/>
                </a:cxn>
                <a:cxn ang="0">
                  <a:pos x="0" y="38"/>
                </a:cxn>
                <a:cxn ang="0">
                  <a:pos x="4" y="40"/>
                </a:cxn>
                <a:cxn ang="0">
                  <a:pos x="6" y="42"/>
                </a:cxn>
                <a:cxn ang="0">
                  <a:pos x="12" y="44"/>
                </a:cxn>
                <a:cxn ang="0">
                  <a:pos x="18" y="46"/>
                </a:cxn>
                <a:cxn ang="0">
                  <a:pos x="24" y="46"/>
                </a:cxn>
                <a:cxn ang="0">
                  <a:pos x="26" y="46"/>
                </a:cxn>
                <a:cxn ang="0">
                  <a:pos x="30" y="46"/>
                </a:cxn>
                <a:cxn ang="0">
                  <a:pos x="34" y="44"/>
                </a:cxn>
                <a:cxn ang="0">
                  <a:pos x="38" y="44"/>
                </a:cxn>
                <a:cxn ang="0">
                  <a:pos x="44" y="44"/>
                </a:cxn>
                <a:cxn ang="0">
                  <a:pos x="48" y="44"/>
                </a:cxn>
                <a:cxn ang="0">
                  <a:pos x="50" y="46"/>
                </a:cxn>
                <a:cxn ang="0">
                  <a:pos x="50" y="44"/>
                </a:cxn>
                <a:cxn ang="0">
                  <a:pos x="48" y="42"/>
                </a:cxn>
                <a:cxn ang="0">
                  <a:pos x="48" y="36"/>
                </a:cxn>
                <a:cxn ang="0">
                  <a:pos x="46" y="30"/>
                </a:cxn>
                <a:cxn ang="0">
                  <a:pos x="44" y="26"/>
                </a:cxn>
                <a:cxn ang="0">
                  <a:pos x="42" y="24"/>
                </a:cxn>
                <a:cxn ang="0">
                  <a:pos x="40" y="22"/>
                </a:cxn>
                <a:cxn ang="0">
                  <a:pos x="40" y="18"/>
                </a:cxn>
                <a:cxn ang="0">
                  <a:pos x="38" y="14"/>
                </a:cxn>
                <a:cxn ang="0">
                  <a:pos x="38" y="10"/>
                </a:cxn>
                <a:cxn ang="0">
                  <a:pos x="36" y="6"/>
                </a:cxn>
                <a:cxn ang="0">
                  <a:pos x="32" y="2"/>
                </a:cxn>
                <a:cxn ang="0">
                  <a:pos x="30" y="0"/>
                </a:cxn>
                <a:cxn ang="0">
                  <a:pos x="26" y="2"/>
                </a:cxn>
                <a:cxn ang="0">
                  <a:pos x="24" y="18"/>
                </a:cxn>
              </a:cxnLst>
              <a:rect l="0" t="0" r="r" b="b"/>
              <a:pathLst>
                <a:path w="50" h="46">
                  <a:moveTo>
                    <a:pt x="24" y="18"/>
                  </a:moveTo>
                  <a:lnTo>
                    <a:pt x="24" y="18"/>
                  </a:lnTo>
                  <a:lnTo>
                    <a:pt x="22" y="18"/>
                  </a:lnTo>
                  <a:lnTo>
                    <a:pt x="18" y="18"/>
                  </a:lnTo>
                  <a:lnTo>
                    <a:pt x="16" y="20"/>
                  </a:lnTo>
                  <a:lnTo>
                    <a:pt x="12" y="22"/>
                  </a:lnTo>
                  <a:lnTo>
                    <a:pt x="10" y="24"/>
                  </a:lnTo>
                  <a:lnTo>
                    <a:pt x="8" y="26"/>
                  </a:lnTo>
                  <a:lnTo>
                    <a:pt x="8" y="26"/>
                  </a:lnTo>
                  <a:lnTo>
                    <a:pt x="6" y="26"/>
                  </a:lnTo>
                  <a:lnTo>
                    <a:pt x="4" y="26"/>
                  </a:lnTo>
                  <a:lnTo>
                    <a:pt x="2" y="28"/>
                  </a:lnTo>
                  <a:lnTo>
                    <a:pt x="0" y="30"/>
                  </a:lnTo>
                  <a:lnTo>
                    <a:pt x="0" y="32"/>
                  </a:lnTo>
                  <a:lnTo>
                    <a:pt x="0" y="38"/>
                  </a:lnTo>
                  <a:lnTo>
                    <a:pt x="0" y="38"/>
                  </a:lnTo>
                  <a:lnTo>
                    <a:pt x="4" y="40"/>
                  </a:lnTo>
                  <a:lnTo>
                    <a:pt x="6" y="42"/>
                  </a:lnTo>
                  <a:lnTo>
                    <a:pt x="12" y="44"/>
                  </a:lnTo>
                  <a:lnTo>
                    <a:pt x="18" y="46"/>
                  </a:lnTo>
                  <a:lnTo>
                    <a:pt x="24" y="46"/>
                  </a:lnTo>
                  <a:lnTo>
                    <a:pt x="26" y="46"/>
                  </a:lnTo>
                  <a:lnTo>
                    <a:pt x="30" y="46"/>
                  </a:lnTo>
                  <a:lnTo>
                    <a:pt x="34" y="44"/>
                  </a:lnTo>
                  <a:lnTo>
                    <a:pt x="38" y="44"/>
                  </a:lnTo>
                  <a:lnTo>
                    <a:pt x="44" y="44"/>
                  </a:lnTo>
                  <a:lnTo>
                    <a:pt x="48" y="44"/>
                  </a:lnTo>
                  <a:lnTo>
                    <a:pt x="50" y="46"/>
                  </a:lnTo>
                  <a:lnTo>
                    <a:pt x="50" y="44"/>
                  </a:lnTo>
                  <a:lnTo>
                    <a:pt x="48" y="42"/>
                  </a:lnTo>
                  <a:lnTo>
                    <a:pt x="48" y="36"/>
                  </a:lnTo>
                  <a:lnTo>
                    <a:pt x="46" y="30"/>
                  </a:lnTo>
                  <a:lnTo>
                    <a:pt x="44" y="26"/>
                  </a:lnTo>
                  <a:lnTo>
                    <a:pt x="42" y="24"/>
                  </a:lnTo>
                  <a:lnTo>
                    <a:pt x="40" y="22"/>
                  </a:lnTo>
                  <a:lnTo>
                    <a:pt x="40" y="18"/>
                  </a:lnTo>
                  <a:lnTo>
                    <a:pt x="38" y="14"/>
                  </a:lnTo>
                  <a:lnTo>
                    <a:pt x="38" y="10"/>
                  </a:lnTo>
                  <a:lnTo>
                    <a:pt x="36" y="6"/>
                  </a:lnTo>
                  <a:lnTo>
                    <a:pt x="32" y="2"/>
                  </a:lnTo>
                  <a:lnTo>
                    <a:pt x="30" y="0"/>
                  </a:lnTo>
                  <a:lnTo>
                    <a:pt x="26" y="2"/>
                  </a:lnTo>
                  <a:lnTo>
                    <a:pt x="24" y="1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2" name="Freeform 182"/>
            <p:cNvSpPr>
              <a:spLocks/>
            </p:cNvSpPr>
            <p:nvPr/>
          </p:nvSpPr>
          <p:spPr bwMode="gray">
            <a:xfrm>
              <a:off x="4431" y="1676"/>
              <a:ext cx="60" cy="44"/>
            </a:xfrm>
            <a:custGeom>
              <a:avLst/>
              <a:gdLst/>
              <a:ahLst/>
              <a:cxnLst>
                <a:cxn ang="0">
                  <a:pos x="14" y="2"/>
                </a:cxn>
                <a:cxn ang="0">
                  <a:pos x="14" y="2"/>
                </a:cxn>
                <a:cxn ang="0">
                  <a:pos x="12" y="2"/>
                </a:cxn>
                <a:cxn ang="0">
                  <a:pos x="10" y="2"/>
                </a:cxn>
                <a:cxn ang="0">
                  <a:pos x="8" y="2"/>
                </a:cxn>
                <a:cxn ang="0">
                  <a:pos x="4" y="2"/>
                </a:cxn>
                <a:cxn ang="0">
                  <a:pos x="2" y="4"/>
                </a:cxn>
                <a:cxn ang="0">
                  <a:pos x="0" y="8"/>
                </a:cxn>
                <a:cxn ang="0">
                  <a:pos x="0" y="12"/>
                </a:cxn>
                <a:cxn ang="0">
                  <a:pos x="0" y="14"/>
                </a:cxn>
                <a:cxn ang="0">
                  <a:pos x="0" y="16"/>
                </a:cxn>
                <a:cxn ang="0">
                  <a:pos x="0" y="20"/>
                </a:cxn>
                <a:cxn ang="0">
                  <a:pos x="0" y="24"/>
                </a:cxn>
                <a:cxn ang="0">
                  <a:pos x="0" y="28"/>
                </a:cxn>
                <a:cxn ang="0">
                  <a:pos x="2" y="32"/>
                </a:cxn>
                <a:cxn ang="0">
                  <a:pos x="4" y="36"/>
                </a:cxn>
                <a:cxn ang="0">
                  <a:pos x="6" y="38"/>
                </a:cxn>
                <a:cxn ang="0">
                  <a:pos x="12" y="40"/>
                </a:cxn>
                <a:cxn ang="0">
                  <a:pos x="12" y="40"/>
                </a:cxn>
                <a:cxn ang="0">
                  <a:pos x="14" y="42"/>
                </a:cxn>
                <a:cxn ang="0">
                  <a:pos x="18" y="44"/>
                </a:cxn>
                <a:cxn ang="0">
                  <a:pos x="22" y="44"/>
                </a:cxn>
                <a:cxn ang="0">
                  <a:pos x="26" y="42"/>
                </a:cxn>
                <a:cxn ang="0">
                  <a:pos x="58" y="42"/>
                </a:cxn>
                <a:cxn ang="0">
                  <a:pos x="60" y="36"/>
                </a:cxn>
                <a:cxn ang="0">
                  <a:pos x="58" y="34"/>
                </a:cxn>
                <a:cxn ang="0">
                  <a:pos x="58" y="32"/>
                </a:cxn>
                <a:cxn ang="0">
                  <a:pos x="58" y="28"/>
                </a:cxn>
                <a:cxn ang="0">
                  <a:pos x="56" y="22"/>
                </a:cxn>
                <a:cxn ang="0">
                  <a:pos x="56" y="16"/>
                </a:cxn>
                <a:cxn ang="0">
                  <a:pos x="54" y="12"/>
                </a:cxn>
                <a:cxn ang="0">
                  <a:pos x="54" y="8"/>
                </a:cxn>
                <a:cxn ang="0">
                  <a:pos x="54" y="6"/>
                </a:cxn>
                <a:cxn ang="0">
                  <a:pos x="52" y="4"/>
                </a:cxn>
                <a:cxn ang="0">
                  <a:pos x="48" y="0"/>
                </a:cxn>
                <a:cxn ang="0">
                  <a:pos x="44" y="0"/>
                </a:cxn>
                <a:cxn ang="0">
                  <a:pos x="38" y="0"/>
                </a:cxn>
                <a:cxn ang="0">
                  <a:pos x="30" y="2"/>
                </a:cxn>
                <a:cxn ang="0">
                  <a:pos x="14" y="2"/>
                </a:cxn>
              </a:cxnLst>
              <a:rect l="0" t="0" r="r" b="b"/>
              <a:pathLst>
                <a:path w="60" h="44">
                  <a:moveTo>
                    <a:pt x="14" y="2"/>
                  </a:moveTo>
                  <a:lnTo>
                    <a:pt x="14" y="2"/>
                  </a:lnTo>
                  <a:lnTo>
                    <a:pt x="12" y="2"/>
                  </a:lnTo>
                  <a:lnTo>
                    <a:pt x="10" y="2"/>
                  </a:lnTo>
                  <a:lnTo>
                    <a:pt x="8" y="2"/>
                  </a:lnTo>
                  <a:lnTo>
                    <a:pt x="4" y="2"/>
                  </a:lnTo>
                  <a:lnTo>
                    <a:pt x="2" y="4"/>
                  </a:lnTo>
                  <a:lnTo>
                    <a:pt x="0" y="8"/>
                  </a:lnTo>
                  <a:lnTo>
                    <a:pt x="0" y="12"/>
                  </a:lnTo>
                  <a:lnTo>
                    <a:pt x="0" y="14"/>
                  </a:lnTo>
                  <a:lnTo>
                    <a:pt x="0" y="16"/>
                  </a:lnTo>
                  <a:lnTo>
                    <a:pt x="0" y="20"/>
                  </a:lnTo>
                  <a:lnTo>
                    <a:pt x="0" y="24"/>
                  </a:lnTo>
                  <a:lnTo>
                    <a:pt x="0" y="28"/>
                  </a:lnTo>
                  <a:lnTo>
                    <a:pt x="2" y="32"/>
                  </a:lnTo>
                  <a:lnTo>
                    <a:pt x="4" y="36"/>
                  </a:lnTo>
                  <a:lnTo>
                    <a:pt x="6" y="38"/>
                  </a:lnTo>
                  <a:lnTo>
                    <a:pt x="12" y="40"/>
                  </a:lnTo>
                  <a:lnTo>
                    <a:pt x="12" y="40"/>
                  </a:lnTo>
                  <a:lnTo>
                    <a:pt x="14" y="42"/>
                  </a:lnTo>
                  <a:lnTo>
                    <a:pt x="18" y="44"/>
                  </a:lnTo>
                  <a:lnTo>
                    <a:pt x="22" y="44"/>
                  </a:lnTo>
                  <a:lnTo>
                    <a:pt x="26" y="42"/>
                  </a:lnTo>
                  <a:lnTo>
                    <a:pt x="58" y="42"/>
                  </a:lnTo>
                  <a:lnTo>
                    <a:pt x="60" y="36"/>
                  </a:lnTo>
                  <a:lnTo>
                    <a:pt x="58" y="34"/>
                  </a:lnTo>
                  <a:lnTo>
                    <a:pt x="58" y="32"/>
                  </a:lnTo>
                  <a:lnTo>
                    <a:pt x="58" y="28"/>
                  </a:lnTo>
                  <a:lnTo>
                    <a:pt x="56" y="22"/>
                  </a:lnTo>
                  <a:lnTo>
                    <a:pt x="56" y="16"/>
                  </a:lnTo>
                  <a:lnTo>
                    <a:pt x="54" y="12"/>
                  </a:lnTo>
                  <a:lnTo>
                    <a:pt x="54" y="8"/>
                  </a:lnTo>
                  <a:lnTo>
                    <a:pt x="54" y="6"/>
                  </a:lnTo>
                  <a:lnTo>
                    <a:pt x="52" y="4"/>
                  </a:lnTo>
                  <a:lnTo>
                    <a:pt x="48" y="0"/>
                  </a:lnTo>
                  <a:lnTo>
                    <a:pt x="44" y="0"/>
                  </a:lnTo>
                  <a:lnTo>
                    <a:pt x="38" y="0"/>
                  </a:lnTo>
                  <a:lnTo>
                    <a:pt x="30" y="2"/>
                  </a:lnTo>
                  <a:lnTo>
                    <a:pt x="14" y="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3" name="Freeform 183"/>
            <p:cNvSpPr>
              <a:spLocks/>
            </p:cNvSpPr>
            <p:nvPr/>
          </p:nvSpPr>
          <p:spPr bwMode="gray">
            <a:xfrm>
              <a:off x="4473" y="1882"/>
              <a:ext cx="24" cy="32"/>
            </a:xfrm>
            <a:custGeom>
              <a:avLst/>
              <a:gdLst/>
              <a:ahLst/>
              <a:cxnLst>
                <a:cxn ang="0">
                  <a:pos x="10" y="0"/>
                </a:cxn>
                <a:cxn ang="0">
                  <a:pos x="10" y="0"/>
                </a:cxn>
                <a:cxn ang="0">
                  <a:pos x="8" y="0"/>
                </a:cxn>
                <a:cxn ang="0">
                  <a:pos x="6" y="0"/>
                </a:cxn>
                <a:cxn ang="0">
                  <a:pos x="4" y="2"/>
                </a:cxn>
                <a:cxn ang="0">
                  <a:pos x="2" y="4"/>
                </a:cxn>
                <a:cxn ang="0">
                  <a:pos x="0" y="8"/>
                </a:cxn>
                <a:cxn ang="0">
                  <a:pos x="0" y="14"/>
                </a:cxn>
                <a:cxn ang="0">
                  <a:pos x="0" y="16"/>
                </a:cxn>
                <a:cxn ang="0">
                  <a:pos x="0" y="18"/>
                </a:cxn>
                <a:cxn ang="0">
                  <a:pos x="0" y="22"/>
                </a:cxn>
                <a:cxn ang="0">
                  <a:pos x="0" y="26"/>
                </a:cxn>
                <a:cxn ang="0">
                  <a:pos x="2" y="30"/>
                </a:cxn>
                <a:cxn ang="0">
                  <a:pos x="6" y="32"/>
                </a:cxn>
                <a:cxn ang="0">
                  <a:pos x="8" y="32"/>
                </a:cxn>
                <a:cxn ang="0">
                  <a:pos x="10" y="32"/>
                </a:cxn>
                <a:cxn ang="0">
                  <a:pos x="12" y="32"/>
                </a:cxn>
                <a:cxn ang="0">
                  <a:pos x="16" y="32"/>
                </a:cxn>
                <a:cxn ang="0">
                  <a:pos x="18" y="32"/>
                </a:cxn>
                <a:cxn ang="0">
                  <a:pos x="22" y="30"/>
                </a:cxn>
                <a:cxn ang="0">
                  <a:pos x="24" y="28"/>
                </a:cxn>
                <a:cxn ang="0">
                  <a:pos x="24" y="26"/>
                </a:cxn>
                <a:cxn ang="0">
                  <a:pos x="24" y="24"/>
                </a:cxn>
                <a:cxn ang="0">
                  <a:pos x="24" y="22"/>
                </a:cxn>
                <a:cxn ang="0">
                  <a:pos x="24" y="20"/>
                </a:cxn>
                <a:cxn ang="0">
                  <a:pos x="24" y="16"/>
                </a:cxn>
                <a:cxn ang="0">
                  <a:pos x="24" y="12"/>
                </a:cxn>
                <a:cxn ang="0">
                  <a:pos x="24" y="8"/>
                </a:cxn>
                <a:cxn ang="0">
                  <a:pos x="22" y="4"/>
                </a:cxn>
                <a:cxn ang="0">
                  <a:pos x="20" y="2"/>
                </a:cxn>
                <a:cxn ang="0">
                  <a:pos x="16" y="0"/>
                </a:cxn>
                <a:cxn ang="0">
                  <a:pos x="10" y="0"/>
                </a:cxn>
              </a:cxnLst>
              <a:rect l="0" t="0" r="r" b="b"/>
              <a:pathLst>
                <a:path w="24" h="32">
                  <a:moveTo>
                    <a:pt x="10" y="0"/>
                  </a:moveTo>
                  <a:lnTo>
                    <a:pt x="10" y="0"/>
                  </a:lnTo>
                  <a:lnTo>
                    <a:pt x="8" y="0"/>
                  </a:lnTo>
                  <a:lnTo>
                    <a:pt x="6" y="0"/>
                  </a:lnTo>
                  <a:lnTo>
                    <a:pt x="4" y="2"/>
                  </a:lnTo>
                  <a:lnTo>
                    <a:pt x="2" y="4"/>
                  </a:lnTo>
                  <a:lnTo>
                    <a:pt x="0" y="8"/>
                  </a:lnTo>
                  <a:lnTo>
                    <a:pt x="0" y="14"/>
                  </a:lnTo>
                  <a:lnTo>
                    <a:pt x="0" y="16"/>
                  </a:lnTo>
                  <a:lnTo>
                    <a:pt x="0" y="18"/>
                  </a:lnTo>
                  <a:lnTo>
                    <a:pt x="0" y="22"/>
                  </a:lnTo>
                  <a:lnTo>
                    <a:pt x="0" y="26"/>
                  </a:lnTo>
                  <a:lnTo>
                    <a:pt x="2" y="30"/>
                  </a:lnTo>
                  <a:lnTo>
                    <a:pt x="6" y="32"/>
                  </a:lnTo>
                  <a:lnTo>
                    <a:pt x="8" y="32"/>
                  </a:lnTo>
                  <a:lnTo>
                    <a:pt x="10" y="32"/>
                  </a:lnTo>
                  <a:lnTo>
                    <a:pt x="12" y="32"/>
                  </a:lnTo>
                  <a:lnTo>
                    <a:pt x="16" y="32"/>
                  </a:lnTo>
                  <a:lnTo>
                    <a:pt x="18" y="32"/>
                  </a:lnTo>
                  <a:lnTo>
                    <a:pt x="22" y="30"/>
                  </a:lnTo>
                  <a:lnTo>
                    <a:pt x="24" y="28"/>
                  </a:lnTo>
                  <a:lnTo>
                    <a:pt x="24" y="26"/>
                  </a:lnTo>
                  <a:lnTo>
                    <a:pt x="24" y="24"/>
                  </a:lnTo>
                  <a:lnTo>
                    <a:pt x="24" y="22"/>
                  </a:lnTo>
                  <a:lnTo>
                    <a:pt x="24" y="20"/>
                  </a:lnTo>
                  <a:lnTo>
                    <a:pt x="24" y="16"/>
                  </a:lnTo>
                  <a:lnTo>
                    <a:pt x="24" y="12"/>
                  </a:lnTo>
                  <a:lnTo>
                    <a:pt x="24" y="8"/>
                  </a:lnTo>
                  <a:lnTo>
                    <a:pt x="22" y="4"/>
                  </a:lnTo>
                  <a:lnTo>
                    <a:pt x="20" y="2"/>
                  </a:lnTo>
                  <a:lnTo>
                    <a:pt x="16" y="0"/>
                  </a:lnTo>
                  <a:lnTo>
                    <a:pt x="10" y="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4" name="Freeform 184"/>
            <p:cNvSpPr>
              <a:spLocks/>
            </p:cNvSpPr>
            <p:nvPr/>
          </p:nvSpPr>
          <p:spPr bwMode="gray">
            <a:xfrm>
              <a:off x="4463" y="1400"/>
              <a:ext cx="228" cy="268"/>
            </a:xfrm>
            <a:custGeom>
              <a:avLst/>
              <a:gdLst/>
              <a:ahLst/>
              <a:cxnLst>
                <a:cxn ang="0">
                  <a:pos x="206" y="82"/>
                </a:cxn>
                <a:cxn ang="0">
                  <a:pos x="198" y="84"/>
                </a:cxn>
                <a:cxn ang="0">
                  <a:pos x="198" y="92"/>
                </a:cxn>
                <a:cxn ang="0">
                  <a:pos x="204" y="96"/>
                </a:cxn>
                <a:cxn ang="0">
                  <a:pos x="200" y="104"/>
                </a:cxn>
                <a:cxn ang="0">
                  <a:pos x="214" y="112"/>
                </a:cxn>
                <a:cxn ang="0">
                  <a:pos x="188" y="122"/>
                </a:cxn>
                <a:cxn ang="0">
                  <a:pos x="164" y="138"/>
                </a:cxn>
                <a:cxn ang="0">
                  <a:pos x="152" y="154"/>
                </a:cxn>
                <a:cxn ang="0">
                  <a:pos x="140" y="160"/>
                </a:cxn>
                <a:cxn ang="0">
                  <a:pos x="120" y="174"/>
                </a:cxn>
                <a:cxn ang="0">
                  <a:pos x="106" y="182"/>
                </a:cxn>
                <a:cxn ang="0">
                  <a:pos x="116" y="188"/>
                </a:cxn>
                <a:cxn ang="0">
                  <a:pos x="112" y="198"/>
                </a:cxn>
                <a:cxn ang="0">
                  <a:pos x="100" y="214"/>
                </a:cxn>
                <a:cxn ang="0">
                  <a:pos x="82" y="224"/>
                </a:cxn>
                <a:cxn ang="0">
                  <a:pos x="76" y="238"/>
                </a:cxn>
                <a:cxn ang="0">
                  <a:pos x="74" y="260"/>
                </a:cxn>
                <a:cxn ang="0">
                  <a:pos x="54" y="268"/>
                </a:cxn>
                <a:cxn ang="0">
                  <a:pos x="46" y="258"/>
                </a:cxn>
                <a:cxn ang="0">
                  <a:pos x="24" y="256"/>
                </a:cxn>
                <a:cxn ang="0">
                  <a:pos x="2" y="240"/>
                </a:cxn>
                <a:cxn ang="0">
                  <a:pos x="12" y="222"/>
                </a:cxn>
                <a:cxn ang="0">
                  <a:pos x="20" y="214"/>
                </a:cxn>
                <a:cxn ang="0">
                  <a:pos x="26" y="206"/>
                </a:cxn>
                <a:cxn ang="0">
                  <a:pos x="40" y="218"/>
                </a:cxn>
                <a:cxn ang="0">
                  <a:pos x="40" y="208"/>
                </a:cxn>
                <a:cxn ang="0">
                  <a:pos x="38" y="198"/>
                </a:cxn>
                <a:cxn ang="0">
                  <a:pos x="28" y="198"/>
                </a:cxn>
                <a:cxn ang="0">
                  <a:pos x="30" y="186"/>
                </a:cxn>
                <a:cxn ang="0">
                  <a:pos x="42" y="176"/>
                </a:cxn>
                <a:cxn ang="0">
                  <a:pos x="62" y="168"/>
                </a:cxn>
                <a:cxn ang="0">
                  <a:pos x="64" y="162"/>
                </a:cxn>
                <a:cxn ang="0">
                  <a:pos x="54" y="144"/>
                </a:cxn>
                <a:cxn ang="0">
                  <a:pos x="54" y="126"/>
                </a:cxn>
                <a:cxn ang="0">
                  <a:pos x="60" y="108"/>
                </a:cxn>
                <a:cxn ang="0">
                  <a:pos x="72" y="120"/>
                </a:cxn>
                <a:cxn ang="0">
                  <a:pos x="80" y="138"/>
                </a:cxn>
                <a:cxn ang="0">
                  <a:pos x="82" y="114"/>
                </a:cxn>
                <a:cxn ang="0">
                  <a:pos x="104" y="94"/>
                </a:cxn>
                <a:cxn ang="0">
                  <a:pos x="122" y="88"/>
                </a:cxn>
                <a:cxn ang="0">
                  <a:pos x="132" y="80"/>
                </a:cxn>
                <a:cxn ang="0">
                  <a:pos x="86" y="74"/>
                </a:cxn>
                <a:cxn ang="0">
                  <a:pos x="68" y="72"/>
                </a:cxn>
                <a:cxn ang="0">
                  <a:pos x="56" y="74"/>
                </a:cxn>
                <a:cxn ang="0">
                  <a:pos x="44" y="54"/>
                </a:cxn>
                <a:cxn ang="0">
                  <a:pos x="44" y="40"/>
                </a:cxn>
                <a:cxn ang="0">
                  <a:pos x="66" y="42"/>
                </a:cxn>
                <a:cxn ang="0">
                  <a:pos x="78" y="26"/>
                </a:cxn>
                <a:cxn ang="0">
                  <a:pos x="100" y="18"/>
                </a:cxn>
                <a:cxn ang="0">
                  <a:pos x="122" y="4"/>
                </a:cxn>
                <a:cxn ang="0">
                  <a:pos x="160" y="2"/>
                </a:cxn>
                <a:cxn ang="0">
                  <a:pos x="188" y="6"/>
                </a:cxn>
                <a:cxn ang="0">
                  <a:pos x="212" y="26"/>
                </a:cxn>
                <a:cxn ang="0">
                  <a:pos x="216" y="30"/>
                </a:cxn>
                <a:cxn ang="0">
                  <a:pos x="218" y="64"/>
                </a:cxn>
              </a:cxnLst>
              <a:rect l="0" t="0" r="r" b="b"/>
              <a:pathLst>
                <a:path w="228" h="268">
                  <a:moveTo>
                    <a:pt x="222" y="68"/>
                  </a:moveTo>
                  <a:lnTo>
                    <a:pt x="228" y="80"/>
                  </a:lnTo>
                  <a:lnTo>
                    <a:pt x="222" y="82"/>
                  </a:lnTo>
                  <a:lnTo>
                    <a:pt x="216" y="84"/>
                  </a:lnTo>
                  <a:lnTo>
                    <a:pt x="212" y="84"/>
                  </a:lnTo>
                  <a:lnTo>
                    <a:pt x="208" y="82"/>
                  </a:lnTo>
                  <a:lnTo>
                    <a:pt x="206" y="82"/>
                  </a:lnTo>
                  <a:lnTo>
                    <a:pt x="204" y="80"/>
                  </a:lnTo>
                  <a:lnTo>
                    <a:pt x="200" y="80"/>
                  </a:lnTo>
                  <a:lnTo>
                    <a:pt x="198" y="80"/>
                  </a:lnTo>
                  <a:lnTo>
                    <a:pt x="196" y="80"/>
                  </a:lnTo>
                  <a:lnTo>
                    <a:pt x="196" y="82"/>
                  </a:lnTo>
                  <a:lnTo>
                    <a:pt x="196" y="84"/>
                  </a:lnTo>
                  <a:lnTo>
                    <a:pt x="198" y="84"/>
                  </a:lnTo>
                  <a:lnTo>
                    <a:pt x="200" y="86"/>
                  </a:lnTo>
                  <a:lnTo>
                    <a:pt x="200" y="88"/>
                  </a:lnTo>
                  <a:lnTo>
                    <a:pt x="200" y="88"/>
                  </a:lnTo>
                  <a:lnTo>
                    <a:pt x="202" y="90"/>
                  </a:lnTo>
                  <a:lnTo>
                    <a:pt x="202" y="90"/>
                  </a:lnTo>
                  <a:lnTo>
                    <a:pt x="200" y="92"/>
                  </a:lnTo>
                  <a:lnTo>
                    <a:pt x="198" y="92"/>
                  </a:lnTo>
                  <a:lnTo>
                    <a:pt x="196" y="92"/>
                  </a:lnTo>
                  <a:lnTo>
                    <a:pt x="196" y="92"/>
                  </a:lnTo>
                  <a:lnTo>
                    <a:pt x="194" y="92"/>
                  </a:lnTo>
                  <a:lnTo>
                    <a:pt x="192" y="94"/>
                  </a:lnTo>
                  <a:lnTo>
                    <a:pt x="192" y="96"/>
                  </a:lnTo>
                  <a:lnTo>
                    <a:pt x="192" y="96"/>
                  </a:lnTo>
                  <a:lnTo>
                    <a:pt x="204" y="96"/>
                  </a:lnTo>
                  <a:lnTo>
                    <a:pt x="208" y="98"/>
                  </a:lnTo>
                  <a:lnTo>
                    <a:pt x="208" y="98"/>
                  </a:lnTo>
                  <a:lnTo>
                    <a:pt x="206" y="100"/>
                  </a:lnTo>
                  <a:lnTo>
                    <a:pt x="206" y="100"/>
                  </a:lnTo>
                  <a:lnTo>
                    <a:pt x="204" y="102"/>
                  </a:lnTo>
                  <a:lnTo>
                    <a:pt x="202" y="102"/>
                  </a:lnTo>
                  <a:lnTo>
                    <a:pt x="200" y="104"/>
                  </a:lnTo>
                  <a:lnTo>
                    <a:pt x="200" y="106"/>
                  </a:lnTo>
                  <a:lnTo>
                    <a:pt x="202" y="106"/>
                  </a:lnTo>
                  <a:lnTo>
                    <a:pt x="202" y="108"/>
                  </a:lnTo>
                  <a:lnTo>
                    <a:pt x="214" y="106"/>
                  </a:lnTo>
                  <a:lnTo>
                    <a:pt x="216" y="108"/>
                  </a:lnTo>
                  <a:lnTo>
                    <a:pt x="216" y="110"/>
                  </a:lnTo>
                  <a:lnTo>
                    <a:pt x="214" y="112"/>
                  </a:lnTo>
                  <a:lnTo>
                    <a:pt x="212" y="114"/>
                  </a:lnTo>
                  <a:lnTo>
                    <a:pt x="210" y="114"/>
                  </a:lnTo>
                  <a:lnTo>
                    <a:pt x="210" y="114"/>
                  </a:lnTo>
                  <a:lnTo>
                    <a:pt x="208" y="114"/>
                  </a:lnTo>
                  <a:lnTo>
                    <a:pt x="200" y="116"/>
                  </a:lnTo>
                  <a:lnTo>
                    <a:pt x="194" y="118"/>
                  </a:lnTo>
                  <a:lnTo>
                    <a:pt x="188" y="122"/>
                  </a:lnTo>
                  <a:lnTo>
                    <a:pt x="186" y="124"/>
                  </a:lnTo>
                  <a:lnTo>
                    <a:pt x="184" y="126"/>
                  </a:lnTo>
                  <a:lnTo>
                    <a:pt x="182" y="128"/>
                  </a:lnTo>
                  <a:lnTo>
                    <a:pt x="176" y="134"/>
                  </a:lnTo>
                  <a:lnTo>
                    <a:pt x="172" y="136"/>
                  </a:lnTo>
                  <a:lnTo>
                    <a:pt x="166" y="138"/>
                  </a:lnTo>
                  <a:lnTo>
                    <a:pt x="164" y="138"/>
                  </a:lnTo>
                  <a:lnTo>
                    <a:pt x="162" y="138"/>
                  </a:lnTo>
                  <a:lnTo>
                    <a:pt x="166" y="142"/>
                  </a:lnTo>
                  <a:lnTo>
                    <a:pt x="160" y="148"/>
                  </a:lnTo>
                  <a:lnTo>
                    <a:pt x="158" y="150"/>
                  </a:lnTo>
                  <a:lnTo>
                    <a:pt x="154" y="152"/>
                  </a:lnTo>
                  <a:lnTo>
                    <a:pt x="152" y="152"/>
                  </a:lnTo>
                  <a:lnTo>
                    <a:pt x="152" y="154"/>
                  </a:lnTo>
                  <a:lnTo>
                    <a:pt x="154" y="156"/>
                  </a:lnTo>
                  <a:lnTo>
                    <a:pt x="154" y="158"/>
                  </a:lnTo>
                  <a:lnTo>
                    <a:pt x="152" y="160"/>
                  </a:lnTo>
                  <a:lnTo>
                    <a:pt x="150" y="162"/>
                  </a:lnTo>
                  <a:lnTo>
                    <a:pt x="148" y="164"/>
                  </a:lnTo>
                  <a:lnTo>
                    <a:pt x="146" y="164"/>
                  </a:lnTo>
                  <a:lnTo>
                    <a:pt x="140" y="160"/>
                  </a:lnTo>
                  <a:lnTo>
                    <a:pt x="132" y="166"/>
                  </a:lnTo>
                  <a:lnTo>
                    <a:pt x="130" y="164"/>
                  </a:lnTo>
                  <a:lnTo>
                    <a:pt x="128" y="164"/>
                  </a:lnTo>
                  <a:lnTo>
                    <a:pt x="124" y="168"/>
                  </a:lnTo>
                  <a:lnTo>
                    <a:pt x="122" y="170"/>
                  </a:lnTo>
                  <a:lnTo>
                    <a:pt x="120" y="172"/>
                  </a:lnTo>
                  <a:lnTo>
                    <a:pt x="120" y="174"/>
                  </a:lnTo>
                  <a:lnTo>
                    <a:pt x="118" y="176"/>
                  </a:lnTo>
                  <a:lnTo>
                    <a:pt x="116" y="178"/>
                  </a:lnTo>
                  <a:lnTo>
                    <a:pt x="114" y="180"/>
                  </a:lnTo>
                  <a:lnTo>
                    <a:pt x="112" y="180"/>
                  </a:lnTo>
                  <a:lnTo>
                    <a:pt x="112" y="180"/>
                  </a:lnTo>
                  <a:lnTo>
                    <a:pt x="108" y="180"/>
                  </a:lnTo>
                  <a:lnTo>
                    <a:pt x="106" y="182"/>
                  </a:lnTo>
                  <a:lnTo>
                    <a:pt x="106" y="184"/>
                  </a:lnTo>
                  <a:lnTo>
                    <a:pt x="106" y="184"/>
                  </a:lnTo>
                  <a:lnTo>
                    <a:pt x="106" y="186"/>
                  </a:lnTo>
                  <a:lnTo>
                    <a:pt x="106" y="188"/>
                  </a:lnTo>
                  <a:lnTo>
                    <a:pt x="108" y="186"/>
                  </a:lnTo>
                  <a:lnTo>
                    <a:pt x="112" y="188"/>
                  </a:lnTo>
                  <a:lnTo>
                    <a:pt x="116" y="188"/>
                  </a:lnTo>
                  <a:lnTo>
                    <a:pt x="118" y="190"/>
                  </a:lnTo>
                  <a:lnTo>
                    <a:pt x="118" y="190"/>
                  </a:lnTo>
                  <a:lnTo>
                    <a:pt x="120" y="192"/>
                  </a:lnTo>
                  <a:lnTo>
                    <a:pt x="118" y="194"/>
                  </a:lnTo>
                  <a:lnTo>
                    <a:pt x="116" y="196"/>
                  </a:lnTo>
                  <a:lnTo>
                    <a:pt x="114" y="198"/>
                  </a:lnTo>
                  <a:lnTo>
                    <a:pt x="112" y="198"/>
                  </a:lnTo>
                  <a:lnTo>
                    <a:pt x="110" y="200"/>
                  </a:lnTo>
                  <a:lnTo>
                    <a:pt x="110" y="202"/>
                  </a:lnTo>
                  <a:lnTo>
                    <a:pt x="108" y="204"/>
                  </a:lnTo>
                  <a:lnTo>
                    <a:pt x="104" y="206"/>
                  </a:lnTo>
                  <a:lnTo>
                    <a:pt x="102" y="208"/>
                  </a:lnTo>
                  <a:lnTo>
                    <a:pt x="102" y="208"/>
                  </a:lnTo>
                  <a:lnTo>
                    <a:pt x="100" y="214"/>
                  </a:lnTo>
                  <a:lnTo>
                    <a:pt x="98" y="218"/>
                  </a:lnTo>
                  <a:lnTo>
                    <a:pt x="96" y="222"/>
                  </a:lnTo>
                  <a:lnTo>
                    <a:pt x="92" y="224"/>
                  </a:lnTo>
                  <a:lnTo>
                    <a:pt x="88" y="224"/>
                  </a:lnTo>
                  <a:lnTo>
                    <a:pt x="86" y="226"/>
                  </a:lnTo>
                  <a:lnTo>
                    <a:pt x="86" y="226"/>
                  </a:lnTo>
                  <a:lnTo>
                    <a:pt x="82" y="224"/>
                  </a:lnTo>
                  <a:lnTo>
                    <a:pt x="80" y="224"/>
                  </a:lnTo>
                  <a:lnTo>
                    <a:pt x="78" y="228"/>
                  </a:lnTo>
                  <a:lnTo>
                    <a:pt x="78" y="230"/>
                  </a:lnTo>
                  <a:lnTo>
                    <a:pt x="76" y="234"/>
                  </a:lnTo>
                  <a:lnTo>
                    <a:pt x="76" y="236"/>
                  </a:lnTo>
                  <a:lnTo>
                    <a:pt x="76" y="236"/>
                  </a:lnTo>
                  <a:lnTo>
                    <a:pt x="76" y="238"/>
                  </a:lnTo>
                  <a:lnTo>
                    <a:pt x="78" y="242"/>
                  </a:lnTo>
                  <a:lnTo>
                    <a:pt x="78" y="246"/>
                  </a:lnTo>
                  <a:lnTo>
                    <a:pt x="78" y="250"/>
                  </a:lnTo>
                  <a:lnTo>
                    <a:pt x="78" y="250"/>
                  </a:lnTo>
                  <a:lnTo>
                    <a:pt x="78" y="256"/>
                  </a:lnTo>
                  <a:lnTo>
                    <a:pt x="76" y="258"/>
                  </a:lnTo>
                  <a:lnTo>
                    <a:pt x="74" y="260"/>
                  </a:lnTo>
                  <a:lnTo>
                    <a:pt x="72" y="262"/>
                  </a:lnTo>
                  <a:lnTo>
                    <a:pt x="70" y="262"/>
                  </a:lnTo>
                  <a:lnTo>
                    <a:pt x="68" y="262"/>
                  </a:lnTo>
                  <a:lnTo>
                    <a:pt x="68" y="262"/>
                  </a:lnTo>
                  <a:lnTo>
                    <a:pt x="62" y="266"/>
                  </a:lnTo>
                  <a:lnTo>
                    <a:pt x="58" y="266"/>
                  </a:lnTo>
                  <a:lnTo>
                    <a:pt x="54" y="268"/>
                  </a:lnTo>
                  <a:lnTo>
                    <a:pt x="52" y="266"/>
                  </a:lnTo>
                  <a:lnTo>
                    <a:pt x="50" y="266"/>
                  </a:lnTo>
                  <a:lnTo>
                    <a:pt x="48" y="264"/>
                  </a:lnTo>
                  <a:lnTo>
                    <a:pt x="48" y="262"/>
                  </a:lnTo>
                  <a:lnTo>
                    <a:pt x="48" y="262"/>
                  </a:lnTo>
                  <a:lnTo>
                    <a:pt x="48" y="262"/>
                  </a:lnTo>
                  <a:lnTo>
                    <a:pt x="46" y="258"/>
                  </a:lnTo>
                  <a:lnTo>
                    <a:pt x="42" y="256"/>
                  </a:lnTo>
                  <a:lnTo>
                    <a:pt x="38" y="254"/>
                  </a:lnTo>
                  <a:lnTo>
                    <a:pt x="36" y="254"/>
                  </a:lnTo>
                  <a:lnTo>
                    <a:pt x="34" y="254"/>
                  </a:lnTo>
                  <a:lnTo>
                    <a:pt x="32" y="254"/>
                  </a:lnTo>
                  <a:lnTo>
                    <a:pt x="28" y="256"/>
                  </a:lnTo>
                  <a:lnTo>
                    <a:pt x="24" y="256"/>
                  </a:lnTo>
                  <a:lnTo>
                    <a:pt x="22" y="254"/>
                  </a:lnTo>
                  <a:lnTo>
                    <a:pt x="20" y="252"/>
                  </a:lnTo>
                  <a:lnTo>
                    <a:pt x="18" y="250"/>
                  </a:lnTo>
                  <a:lnTo>
                    <a:pt x="16" y="250"/>
                  </a:lnTo>
                  <a:lnTo>
                    <a:pt x="10" y="246"/>
                  </a:lnTo>
                  <a:lnTo>
                    <a:pt x="6" y="244"/>
                  </a:lnTo>
                  <a:lnTo>
                    <a:pt x="2" y="240"/>
                  </a:lnTo>
                  <a:lnTo>
                    <a:pt x="2" y="238"/>
                  </a:lnTo>
                  <a:lnTo>
                    <a:pt x="0" y="238"/>
                  </a:lnTo>
                  <a:lnTo>
                    <a:pt x="0" y="236"/>
                  </a:lnTo>
                  <a:lnTo>
                    <a:pt x="4" y="230"/>
                  </a:lnTo>
                  <a:lnTo>
                    <a:pt x="6" y="226"/>
                  </a:lnTo>
                  <a:lnTo>
                    <a:pt x="10" y="224"/>
                  </a:lnTo>
                  <a:lnTo>
                    <a:pt x="12" y="222"/>
                  </a:lnTo>
                  <a:lnTo>
                    <a:pt x="14" y="222"/>
                  </a:lnTo>
                  <a:lnTo>
                    <a:pt x="16" y="222"/>
                  </a:lnTo>
                  <a:lnTo>
                    <a:pt x="20" y="220"/>
                  </a:lnTo>
                  <a:lnTo>
                    <a:pt x="24" y="218"/>
                  </a:lnTo>
                  <a:lnTo>
                    <a:pt x="24" y="216"/>
                  </a:lnTo>
                  <a:lnTo>
                    <a:pt x="22" y="214"/>
                  </a:lnTo>
                  <a:lnTo>
                    <a:pt x="20" y="214"/>
                  </a:lnTo>
                  <a:lnTo>
                    <a:pt x="18" y="214"/>
                  </a:lnTo>
                  <a:lnTo>
                    <a:pt x="18" y="212"/>
                  </a:lnTo>
                  <a:lnTo>
                    <a:pt x="18" y="210"/>
                  </a:lnTo>
                  <a:lnTo>
                    <a:pt x="20" y="208"/>
                  </a:lnTo>
                  <a:lnTo>
                    <a:pt x="22" y="206"/>
                  </a:lnTo>
                  <a:lnTo>
                    <a:pt x="24" y="206"/>
                  </a:lnTo>
                  <a:lnTo>
                    <a:pt x="26" y="206"/>
                  </a:lnTo>
                  <a:lnTo>
                    <a:pt x="28" y="208"/>
                  </a:lnTo>
                  <a:lnTo>
                    <a:pt x="28" y="208"/>
                  </a:lnTo>
                  <a:lnTo>
                    <a:pt x="30" y="212"/>
                  </a:lnTo>
                  <a:lnTo>
                    <a:pt x="34" y="216"/>
                  </a:lnTo>
                  <a:lnTo>
                    <a:pt x="36" y="218"/>
                  </a:lnTo>
                  <a:lnTo>
                    <a:pt x="38" y="218"/>
                  </a:lnTo>
                  <a:lnTo>
                    <a:pt x="40" y="218"/>
                  </a:lnTo>
                  <a:lnTo>
                    <a:pt x="42" y="218"/>
                  </a:lnTo>
                  <a:lnTo>
                    <a:pt x="44" y="218"/>
                  </a:lnTo>
                  <a:lnTo>
                    <a:pt x="44" y="216"/>
                  </a:lnTo>
                  <a:lnTo>
                    <a:pt x="44" y="214"/>
                  </a:lnTo>
                  <a:lnTo>
                    <a:pt x="42" y="212"/>
                  </a:lnTo>
                  <a:lnTo>
                    <a:pt x="42" y="210"/>
                  </a:lnTo>
                  <a:lnTo>
                    <a:pt x="40" y="208"/>
                  </a:lnTo>
                  <a:lnTo>
                    <a:pt x="40" y="206"/>
                  </a:lnTo>
                  <a:lnTo>
                    <a:pt x="36" y="204"/>
                  </a:lnTo>
                  <a:lnTo>
                    <a:pt x="36" y="202"/>
                  </a:lnTo>
                  <a:lnTo>
                    <a:pt x="36" y="200"/>
                  </a:lnTo>
                  <a:lnTo>
                    <a:pt x="38" y="198"/>
                  </a:lnTo>
                  <a:lnTo>
                    <a:pt x="38" y="198"/>
                  </a:lnTo>
                  <a:lnTo>
                    <a:pt x="38" y="198"/>
                  </a:lnTo>
                  <a:lnTo>
                    <a:pt x="40" y="194"/>
                  </a:lnTo>
                  <a:lnTo>
                    <a:pt x="40" y="192"/>
                  </a:lnTo>
                  <a:lnTo>
                    <a:pt x="38" y="192"/>
                  </a:lnTo>
                  <a:lnTo>
                    <a:pt x="38" y="192"/>
                  </a:lnTo>
                  <a:lnTo>
                    <a:pt x="36" y="192"/>
                  </a:lnTo>
                  <a:lnTo>
                    <a:pt x="36" y="192"/>
                  </a:lnTo>
                  <a:lnTo>
                    <a:pt x="28" y="198"/>
                  </a:lnTo>
                  <a:lnTo>
                    <a:pt x="26" y="198"/>
                  </a:lnTo>
                  <a:lnTo>
                    <a:pt x="24" y="196"/>
                  </a:lnTo>
                  <a:lnTo>
                    <a:pt x="26" y="194"/>
                  </a:lnTo>
                  <a:lnTo>
                    <a:pt x="26" y="190"/>
                  </a:lnTo>
                  <a:lnTo>
                    <a:pt x="28" y="188"/>
                  </a:lnTo>
                  <a:lnTo>
                    <a:pt x="30" y="186"/>
                  </a:lnTo>
                  <a:lnTo>
                    <a:pt x="30" y="186"/>
                  </a:lnTo>
                  <a:lnTo>
                    <a:pt x="34" y="180"/>
                  </a:lnTo>
                  <a:lnTo>
                    <a:pt x="36" y="176"/>
                  </a:lnTo>
                  <a:lnTo>
                    <a:pt x="38" y="174"/>
                  </a:lnTo>
                  <a:lnTo>
                    <a:pt x="40" y="174"/>
                  </a:lnTo>
                  <a:lnTo>
                    <a:pt x="40" y="174"/>
                  </a:lnTo>
                  <a:lnTo>
                    <a:pt x="42" y="176"/>
                  </a:lnTo>
                  <a:lnTo>
                    <a:pt x="42" y="176"/>
                  </a:lnTo>
                  <a:lnTo>
                    <a:pt x="44" y="178"/>
                  </a:lnTo>
                  <a:lnTo>
                    <a:pt x="46" y="178"/>
                  </a:lnTo>
                  <a:lnTo>
                    <a:pt x="50" y="176"/>
                  </a:lnTo>
                  <a:lnTo>
                    <a:pt x="54" y="174"/>
                  </a:lnTo>
                  <a:lnTo>
                    <a:pt x="58" y="172"/>
                  </a:lnTo>
                  <a:lnTo>
                    <a:pt x="60" y="170"/>
                  </a:lnTo>
                  <a:lnTo>
                    <a:pt x="62" y="168"/>
                  </a:lnTo>
                  <a:lnTo>
                    <a:pt x="64" y="168"/>
                  </a:lnTo>
                  <a:lnTo>
                    <a:pt x="68" y="166"/>
                  </a:lnTo>
                  <a:lnTo>
                    <a:pt x="68" y="164"/>
                  </a:lnTo>
                  <a:lnTo>
                    <a:pt x="68" y="164"/>
                  </a:lnTo>
                  <a:lnTo>
                    <a:pt x="68" y="164"/>
                  </a:lnTo>
                  <a:lnTo>
                    <a:pt x="66" y="162"/>
                  </a:lnTo>
                  <a:lnTo>
                    <a:pt x="64" y="162"/>
                  </a:lnTo>
                  <a:lnTo>
                    <a:pt x="62" y="162"/>
                  </a:lnTo>
                  <a:lnTo>
                    <a:pt x="60" y="166"/>
                  </a:lnTo>
                  <a:lnTo>
                    <a:pt x="56" y="166"/>
                  </a:lnTo>
                  <a:lnTo>
                    <a:pt x="54" y="164"/>
                  </a:lnTo>
                  <a:lnTo>
                    <a:pt x="52" y="164"/>
                  </a:lnTo>
                  <a:lnTo>
                    <a:pt x="50" y="162"/>
                  </a:lnTo>
                  <a:lnTo>
                    <a:pt x="54" y="144"/>
                  </a:lnTo>
                  <a:lnTo>
                    <a:pt x="58" y="140"/>
                  </a:lnTo>
                  <a:lnTo>
                    <a:pt x="60" y="136"/>
                  </a:lnTo>
                  <a:lnTo>
                    <a:pt x="60" y="134"/>
                  </a:lnTo>
                  <a:lnTo>
                    <a:pt x="58" y="132"/>
                  </a:lnTo>
                  <a:lnTo>
                    <a:pt x="58" y="132"/>
                  </a:lnTo>
                  <a:lnTo>
                    <a:pt x="58" y="132"/>
                  </a:lnTo>
                  <a:lnTo>
                    <a:pt x="54" y="126"/>
                  </a:lnTo>
                  <a:lnTo>
                    <a:pt x="52" y="122"/>
                  </a:lnTo>
                  <a:lnTo>
                    <a:pt x="52" y="118"/>
                  </a:lnTo>
                  <a:lnTo>
                    <a:pt x="52" y="116"/>
                  </a:lnTo>
                  <a:lnTo>
                    <a:pt x="52" y="112"/>
                  </a:lnTo>
                  <a:lnTo>
                    <a:pt x="56" y="110"/>
                  </a:lnTo>
                  <a:lnTo>
                    <a:pt x="58" y="108"/>
                  </a:lnTo>
                  <a:lnTo>
                    <a:pt x="60" y="108"/>
                  </a:lnTo>
                  <a:lnTo>
                    <a:pt x="60" y="108"/>
                  </a:lnTo>
                  <a:lnTo>
                    <a:pt x="64" y="110"/>
                  </a:lnTo>
                  <a:lnTo>
                    <a:pt x="66" y="112"/>
                  </a:lnTo>
                  <a:lnTo>
                    <a:pt x="68" y="114"/>
                  </a:lnTo>
                  <a:lnTo>
                    <a:pt x="70" y="118"/>
                  </a:lnTo>
                  <a:lnTo>
                    <a:pt x="72" y="120"/>
                  </a:lnTo>
                  <a:lnTo>
                    <a:pt x="72" y="120"/>
                  </a:lnTo>
                  <a:lnTo>
                    <a:pt x="74" y="140"/>
                  </a:lnTo>
                  <a:lnTo>
                    <a:pt x="74" y="142"/>
                  </a:lnTo>
                  <a:lnTo>
                    <a:pt x="74" y="144"/>
                  </a:lnTo>
                  <a:lnTo>
                    <a:pt x="76" y="144"/>
                  </a:lnTo>
                  <a:lnTo>
                    <a:pt x="78" y="142"/>
                  </a:lnTo>
                  <a:lnTo>
                    <a:pt x="78" y="140"/>
                  </a:lnTo>
                  <a:lnTo>
                    <a:pt x="80" y="138"/>
                  </a:lnTo>
                  <a:lnTo>
                    <a:pt x="82" y="136"/>
                  </a:lnTo>
                  <a:lnTo>
                    <a:pt x="82" y="134"/>
                  </a:lnTo>
                  <a:lnTo>
                    <a:pt x="80" y="128"/>
                  </a:lnTo>
                  <a:lnTo>
                    <a:pt x="80" y="122"/>
                  </a:lnTo>
                  <a:lnTo>
                    <a:pt x="80" y="118"/>
                  </a:lnTo>
                  <a:lnTo>
                    <a:pt x="80" y="116"/>
                  </a:lnTo>
                  <a:lnTo>
                    <a:pt x="82" y="114"/>
                  </a:lnTo>
                  <a:lnTo>
                    <a:pt x="84" y="110"/>
                  </a:lnTo>
                  <a:lnTo>
                    <a:pt x="84" y="108"/>
                  </a:lnTo>
                  <a:lnTo>
                    <a:pt x="84" y="106"/>
                  </a:lnTo>
                  <a:lnTo>
                    <a:pt x="86" y="102"/>
                  </a:lnTo>
                  <a:lnTo>
                    <a:pt x="86" y="98"/>
                  </a:lnTo>
                  <a:lnTo>
                    <a:pt x="86" y="96"/>
                  </a:lnTo>
                  <a:lnTo>
                    <a:pt x="104" y="94"/>
                  </a:lnTo>
                  <a:lnTo>
                    <a:pt x="108" y="96"/>
                  </a:lnTo>
                  <a:lnTo>
                    <a:pt x="112" y="96"/>
                  </a:lnTo>
                  <a:lnTo>
                    <a:pt x="116" y="96"/>
                  </a:lnTo>
                  <a:lnTo>
                    <a:pt x="118" y="94"/>
                  </a:lnTo>
                  <a:lnTo>
                    <a:pt x="118" y="94"/>
                  </a:lnTo>
                  <a:lnTo>
                    <a:pt x="120" y="90"/>
                  </a:lnTo>
                  <a:lnTo>
                    <a:pt x="122" y="88"/>
                  </a:lnTo>
                  <a:lnTo>
                    <a:pt x="126" y="86"/>
                  </a:lnTo>
                  <a:lnTo>
                    <a:pt x="128" y="86"/>
                  </a:lnTo>
                  <a:lnTo>
                    <a:pt x="130" y="86"/>
                  </a:lnTo>
                  <a:lnTo>
                    <a:pt x="128" y="84"/>
                  </a:lnTo>
                  <a:lnTo>
                    <a:pt x="128" y="84"/>
                  </a:lnTo>
                  <a:lnTo>
                    <a:pt x="130" y="82"/>
                  </a:lnTo>
                  <a:lnTo>
                    <a:pt x="132" y="80"/>
                  </a:lnTo>
                  <a:lnTo>
                    <a:pt x="134" y="80"/>
                  </a:lnTo>
                  <a:lnTo>
                    <a:pt x="134" y="78"/>
                  </a:lnTo>
                  <a:lnTo>
                    <a:pt x="130" y="76"/>
                  </a:lnTo>
                  <a:lnTo>
                    <a:pt x="96" y="80"/>
                  </a:lnTo>
                  <a:lnTo>
                    <a:pt x="92" y="76"/>
                  </a:lnTo>
                  <a:lnTo>
                    <a:pt x="90" y="76"/>
                  </a:lnTo>
                  <a:lnTo>
                    <a:pt x="86" y="74"/>
                  </a:lnTo>
                  <a:lnTo>
                    <a:pt x="82" y="74"/>
                  </a:lnTo>
                  <a:lnTo>
                    <a:pt x="82" y="74"/>
                  </a:lnTo>
                  <a:lnTo>
                    <a:pt x="78" y="74"/>
                  </a:lnTo>
                  <a:lnTo>
                    <a:pt x="74" y="74"/>
                  </a:lnTo>
                  <a:lnTo>
                    <a:pt x="70" y="74"/>
                  </a:lnTo>
                  <a:lnTo>
                    <a:pt x="68" y="72"/>
                  </a:lnTo>
                  <a:lnTo>
                    <a:pt x="68" y="72"/>
                  </a:lnTo>
                  <a:lnTo>
                    <a:pt x="66" y="70"/>
                  </a:lnTo>
                  <a:lnTo>
                    <a:pt x="64" y="70"/>
                  </a:lnTo>
                  <a:lnTo>
                    <a:pt x="62" y="70"/>
                  </a:lnTo>
                  <a:lnTo>
                    <a:pt x="62" y="70"/>
                  </a:lnTo>
                  <a:lnTo>
                    <a:pt x="62" y="72"/>
                  </a:lnTo>
                  <a:lnTo>
                    <a:pt x="58" y="74"/>
                  </a:lnTo>
                  <a:lnTo>
                    <a:pt x="56" y="74"/>
                  </a:lnTo>
                  <a:lnTo>
                    <a:pt x="54" y="74"/>
                  </a:lnTo>
                  <a:lnTo>
                    <a:pt x="54" y="72"/>
                  </a:lnTo>
                  <a:lnTo>
                    <a:pt x="54" y="72"/>
                  </a:lnTo>
                  <a:lnTo>
                    <a:pt x="44" y="64"/>
                  </a:lnTo>
                  <a:lnTo>
                    <a:pt x="42" y="60"/>
                  </a:lnTo>
                  <a:lnTo>
                    <a:pt x="42" y="56"/>
                  </a:lnTo>
                  <a:lnTo>
                    <a:pt x="44" y="54"/>
                  </a:lnTo>
                  <a:lnTo>
                    <a:pt x="44" y="54"/>
                  </a:lnTo>
                  <a:lnTo>
                    <a:pt x="46" y="50"/>
                  </a:lnTo>
                  <a:lnTo>
                    <a:pt x="44" y="46"/>
                  </a:lnTo>
                  <a:lnTo>
                    <a:pt x="44" y="44"/>
                  </a:lnTo>
                  <a:lnTo>
                    <a:pt x="42" y="44"/>
                  </a:lnTo>
                  <a:lnTo>
                    <a:pt x="44" y="42"/>
                  </a:lnTo>
                  <a:lnTo>
                    <a:pt x="44" y="40"/>
                  </a:lnTo>
                  <a:lnTo>
                    <a:pt x="48" y="38"/>
                  </a:lnTo>
                  <a:lnTo>
                    <a:pt x="50" y="36"/>
                  </a:lnTo>
                  <a:lnTo>
                    <a:pt x="52" y="36"/>
                  </a:lnTo>
                  <a:lnTo>
                    <a:pt x="56" y="36"/>
                  </a:lnTo>
                  <a:lnTo>
                    <a:pt x="60" y="38"/>
                  </a:lnTo>
                  <a:lnTo>
                    <a:pt x="64" y="42"/>
                  </a:lnTo>
                  <a:lnTo>
                    <a:pt x="66" y="42"/>
                  </a:lnTo>
                  <a:lnTo>
                    <a:pt x="68" y="44"/>
                  </a:lnTo>
                  <a:lnTo>
                    <a:pt x="70" y="34"/>
                  </a:lnTo>
                  <a:lnTo>
                    <a:pt x="70" y="34"/>
                  </a:lnTo>
                  <a:lnTo>
                    <a:pt x="70" y="32"/>
                  </a:lnTo>
                  <a:lnTo>
                    <a:pt x="72" y="30"/>
                  </a:lnTo>
                  <a:lnTo>
                    <a:pt x="74" y="28"/>
                  </a:lnTo>
                  <a:lnTo>
                    <a:pt x="78" y="26"/>
                  </a:lnTo>
                  <a:lnTo>
                    <a:pt x="82" y="26"/>
                  </a:lnTo>
                  <a:lnTo>
                    <a:pt x="86" y="26"/>
                  </a:lnTo>
                  <a:lnTo>
                    <a:pt x="90" y="24"/>
                  </a:lnTo>
                  <a:lnTo>
                    <a:pt x="92" y="22"/>
                  </a:lnTo>
                  <a:lnTo>
                    <a:pt x="92" y="22"/>
                  </a:lnTo>
                  <a:lnTo>
                    <a:pt x="96" y="26"/>
                  </a:lnTo>
                  <a:lnTo>
                    <a:pt x="100" y="18"/>
                  </a:lnTo>
                  <a:lnTo>
                    <a:pt x="100" y="16"/>
                  </a:lnTo>
                  <a:lnTo>
                    <a:pt x="102" y="14"/>
                  </a:lnTo>
                  <a:lnTo>
                    <a:pt x="106" y="12"/>
                  </a:lnTo>
                  <a:lnTo>
                    <a:pt x="110" y="8"/>
                  </a:lnTo>
                  <a:lnTo>
                    <a:pt x="118" y="6"/>
                  </a:lnTo>
                  <a:lnTo>
                    <a:pt x="120" y="14"/>
                  </a:lnTo>
                  <a:lnTo>
                    <a:pt x="122" y="4"/>
                  </a:lnTo>
                  <a:lnTo>
                    <a:pt x="122" y="2"/>
                  </a:lnTo>
                  <a:lnTo>
                    <a:pt x="126" y="2"/>
                  </a:lnTo>
                  <a:lnTo>
                    <a:pt x="130" y="0"/>
                  </a:lnTo>
                  <a:lnTo>
                    <a:pt x="134" y="0"/>
                  </a:lnTo>
                  <a:lnTo>
                    <a:pt x="138" y="0"/>
                  </a:lnTo>
                  <a:lnTo>
                    <a:pt x="148" y="2"/>
                  </a:lnTo>
                  <a:lnTo>
                    <a:pt x="160" y="2"/>
                  </a:lnTo>
                  <a:lnTo>
                    <a:pt x="170" y="4"/>
                  </a:lnTo>
                  <a:lnTo>
                    <a:pt x="174" y="4"/>
                  </a:lnTo>
                  <a:lnTo>
                    <a:pt x="174" y="14"/>
                  </a:lnTo>
                  <a:lnTo>
                    <a:pt x="180" y="8"/>
                  </a:lnTo>
                  <a:lnTo>
                    <a:pt x="180" y="8"/>
                  </a:lnTo>
                  <a:lnTo>
                    <a:pt x="184" y="6"/>
                  </a:lnTo>
                  <a:lnTo>
                    <a:pt x="188" y="6"/>
                  </a:lnTo>
                  <a:lnTo>
                    <a:pt x="192" y="8"/>
                  </a:lnTo>
                  <a:lnTo>
                    <a:pt x="196" y="8"/>
                  </a:lnTo>
                  <a:lnTo>
                    <a:pt x="200" y="12"/>
                  </a:lnTo>
                  <a:lnTo>
                    <a:pt x="202" y="16"/>
                  </a:lnTo>
                  <a:lnTo>
                    <a:pt x="206" y="20"/>
                  </a:lnTo>
                  <a:lnTo>
                    <a:pt x="210" y="22"/>
                  </a:lnTo>
                  <a:lnTo>
                    <a:pt x="212" y="26"/>
                  </a:lnTo>
                  <a:lnTo>
                    <a:pt x="212" y="26"/>
                  </a:lnTo>
                  <a:lnTo>
                    <a:pt x="208" y="30"/>
                  </a:lnTo>
                  <a:lnTo>
                    <a:pt x="208" y="30"/>
                  </a:lnTo>
                  <a:lnTo>
                    <a:pt x="210" y="30"/>
                  </a:lnTo>
                  <a:lnTo>
                    <a:pt x="210" y="28"/>
                  </a:lnTo>
                  <a:lnTo>
                    <a:pt x="214" y="28"/>
                  </a:lnTo>
                  <a:lnTo>
                    <a:pt x="216" y="30"/>
                  </a:lnTo>
                  <a:lnTo>
                    <a:pt x="220" y="36"/>
                  </a:lnTo>
                  <a:lnTo>
                    <a:pt x="222" y="40"/>
                  </a:lnTo>
                  <a:lnTo>
                    <a:pt x="220" y="46"/>
                  </a:lnTo>
                  <a:lnTo>
                    <a:pt x="218" y="52"/>
                  </a:lnTo>
                  <a:lnTo>
                    <a:pt x="216" y="56"/>
                  </a:lnTo>
                  <a:lnTo>
                    <a:pt x="218" y="60"/>
                  </a:lnTo>
                  <a:lnTo>
                    <a:pt x="218" y="64"/>
                  </a:lnTo>
                  <a:lnTo>
                    <a:pt x="220" y="66"/>
                  </a:lnTo>
                  <a:lnTo>
                    <a:pt x="222" y="68"/>
                  </a:lnTo>
                  <a:lnTo>
                    <a:pt x="222" y="68"/>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5" name="Freeform 185"/>
            <p:cNvSpPr>
              <a:spLocks/>
            </p:cNvSpPr>
            <p:nvPr/>
          </p:nvSpPr>
          <p:spPr bwMode="gray">
            <a:xfrm>
              <a:off x="4715" y="3574"/>
              <a:ext cx="78" cy="90"/>
            </a:xfrm>
            <a:custGeom>
              <a:avLst/>
              <a:gdLst/>
              <a:ahLst/>
              <a:cxnLst>
                <a:cxn ang="0">
                  <a:pos x="78" y="50"/>
                </a:cxn>
                <a:cxn ang="0">
                  <a:pos x="60" y="32"/>
                </a:cxn>
                <a:cxn ang="0">
                  <a:pos x="60" y="30"/>
                </a:cxn>
                <a:cxn ang="0">
                  <a:pos x="58" y="28"/>
                </a:cxn>
                <a:cxn ang="0">
                  <a:pos x="56" y="26"/>
                </a:cxn>
                <a:cxn ang="0">
                  <a:pos x="52" y="24"/>
                </a:cxn>
                <a:cxn ang="0">
                  <a:pos x="44" y="20"/>
                </a:cxn>
                <a:cxn ang="0">
                  <a:pos x="36" y="18"/>
                </a:cxn>
                <a:cxn ang="0">
                  <a:pos x="32" y="14"/>
                </a:cxn>
                <a:cxn ang="0">
                  <a:pos x="30" y="12"/>
                </a:cxn>
                <a:cxn ang="0">
                  <a:pos x="28" y="10"/>
                </a:cxn>
                <a:cxn ang="0">
                  <a:pos x="28" y="10"/>
                </a:cxn>
                <a:cxn ang="0">
                  <a:pos x="28" y="8"/>
                </a:cxn>
                <a:cxn ang="0">
                  <a:pos x="26" y="6"/>
                </a:cxn>
                <a:cxn ang="0">
                  <a:pos x="24" y="4"/>
                </a:cxn>
                <a:cxn ang="0">
                  <a:pos x="20" y="2"/>
                </a:cxn>
                <a:cxn ang="0">
                  <a:pos x="16" y="0"/>
                </a:cxn>
                <a:cxn ang="0">
                  <a:pos x="12" y="2"/>
                </a:cxn>
                <a:cxn ang="0">
                  <a:pos x="12" y="2"/>
                </a:cxn>
                <a:cxn ang="0">
                  <a:pos x="10" y="6"/>
                </a:cxn>
                <a:cxn ang="0">
                  <a:pos x="8" y="10"/>
                </a:cxn>
                <a:cxn ang="0">
                  <a:pos x="4" y="14"/>
                </a:cxn>
                <a:cxn ang="0">
                  <a:pos x="2" y="20"/>
                </a:cxn>
                <a:cxn ang="0">
                  <a:pos x="0" y="32"/>
                </a:cxn>
                <a:cxn ang="0">
                  <a:pos x="0" y="44"/>
                </a:cxn>
                <a:cxn ang="0">
                  <a:pos x="2" y="52"/>
                </a:cxn>
                <a:cxn ang="0">
                  <a:pos x="2" y="54"/>
                </a:cxn>
                <a:cxn ang="0">
                  <a:pos x="2" y="56"/>
                </a:cxn>
                <a:cxn ang="0">
                  <a:pos x="2" y="58"/>
                </a:cxn>
                <a:cxn ang="0">
                  <a:pos x="2" y="62"/>
                </a:cxn>
                <a:cxn ang="0">
                  <a:pos x="2" y="66"/>
                </a:cxn>
                <a:cxn ang="0">
                  <a:pos x="2" y="72"/>
                </a:cxn>
                <a:cxn ang="0">
                  <a:pos x="4" y="78"/>
                </a:cxn>
                <a:cxn ang="0">
                  <a:pos x="6" y="82"/>
                </a:cxn>
                <a:cxn ang="0">
                  <a:pos x="10" y="86"/>
                </a:cxn>
                <a:cxn ang="0">
                  <a:pos x="12" y="88"/>
                </a:cxn>
                <a:cxn ang="0">
                  <a:pos x="14" y="90"/>
                </a:cxn>
                <a:cxn ang="0">
                  <a:pos x="16" y="90"/>
                </a:cxn>
                <a:cxn ang="0">
                  <a:pos x="20" y="90"/>
                </a:cxn>
                <a:cxn ang="0">
                  <a:pos x="30" y="90"/>
                </a:cxn>
                <a:cxn ang="0">
                  <a:pos x="42" y="90"/>
                </a:cxn>
                <a:cxn ang="0">
                  <a:pos x="50" y="88"/>
                </a:cxn>
                <a:cxn ang="0">
                  <a:pos x="52" y="86"/>
                </a:cxn>
                <a:cxn ang="0">
                  <a:pos x="56" y="84"/>
                </a:cxn>
                <a:cxn ang="0">
                  <a:pos x="60" y="82"/>
                </a:cxn>
                <a:cxn ang="0">
                  <a:pos x="64" y="80"/>
                </a:cxn>
                <a:cxn ang="0">
                  <a:pos x="68" y="78"/>
                </a:cxn>
                <a:cxn ang="0">
                  <a:pos x="70" y="76"/>
                </a:cxn>
                <a:cxn ang="0">
                  <a:pos x="70" y="76"/>
                </a:cxn>
                <a:cxn ang="0">
                  <a:pos x="78" y="50"/>
                </a:cxn>
              </a:cxnLst>
              <a:rect l="0" t="0" r="r" b="b"/>
              <a:pathLst>
                <a:path w="78" h="90">
                  <a:moveTo>
                    <a:pt x="78" y="50"/>
                  </a:moveTo>
                  <a:lnTo>
                    <a:pt x="60" y="32"/>
                  </a:lnTo>
                  <a:lnTo>
                    <a:pt x="60" y="30"/>
                  </a:lnTo>
                  <a:lnTo>
                    <a:pt x="58" y="28"/>
                  </a:lnTo>
                  <a:lnTo>
                    <a:pt x="56" y="26"/>
                  </a:lnTo>
                  <a:lnTo>
                    <a:pt x="52" y="24"/>
                  </a:lnTo>
                  <a:lnTo>
                    <a:pt x="44" y="20"/>
                  </a:lnTo>
                  <a:lnTo>
                    <a:pt x="36" y="18"/>
                  </a:lnTo>
                  <a:lnTo>
                    <a:pt x="32" y="14"/>
                  </a:lnTo>
                  <a:lnTo>
                    <a:pt x="30" y="12"/>
                  </a:lnTo>
                  <a:lnTo>
                    <a:pt x="28" y="10"/>
                  </a:lnTo>
                  <a:lnTo>
                    <a:pt x="28" y="10"/>
                  </a:lnTo>
                  <a:lnTo>
                    <a:pt x="28" y="8"/>
                  </a:lnTo>
                  <a:lnTo>
                    <a:pt x="26" y="6"/>
                  </a:lnTo>
                  <a:lnTo>
                    <a:pt x="24" y="4"/>
                  </a:lnTo>
                  <a:lnTo>
                    <a:pt x="20" y="2"/>
                  </a:lnTo>
                  <a:lnTo>
                    <a:pt x="16" y="0"/>
                  </a:lnTo>
                  <a:lnTo>
                    <a:pt x="12" y="2"/>
                  </a:lnTo>
                  <a:lnTo>
                    <a:pt x="12" y="2"/>
                  </a:lnTo>
                  <a:lnTo>
                    <a:pt x="10" y="6"/>
                  </a:lnTo>
                  <a:lnTo>
                    <a:pt x="8" y="10"/>
                  </a:lnTo>
                  <a:lnTo>
                    <a:pt x="4" y="14"/>
                  </a:lnTo>
                  <a:lnTo>
                    <a:pt x="2" y="20"/>
                  </a:lnTo>
                  <a:lnTo>
                    <a:pt x="0" y="32"/>
                  </a:lnTo>
                  <a:lnTo>
                    <a:pt x="0" y="44"/>
                  </a:lnTo>
                  <a:lnTo>
                    <a:pt x="2" y="52"/>
                  </a:lnTo>
                  <a:lnTo>
                    <a:pt x="2" y="54"/>
                  </a:lnTo>
                  <a:lnTo>
                    <a:pt x="2" y="56"/>
                  </a:lnTo>
                  <a:lnTo>
                    <a:pt x="2" y="58"/>
                  </a:lnTo>
                  <a:lnTo>
                    <a:pt x="2" y="62"/>
                  </a:lnTo>
                  <a:lnTo>
                    <a:pt x="2" y="66"/>
                  </a:lnTo>
                  <a:lnTo>
                    <a:pt x="2" y="72"/>
                  </a:lnTo>
                  <a:lnTo>
                    <a:pt x="4" y="78"/>
                  </a:lnTo>
                  <a:lnTo>
                    <a:pt x="6" y="82"/>
                  </a:lnTo>
                  <a:lnTo>
                    <a:pt x="10" y="86"/>
                  </a:lnTo>
                  <a:lnTo>
                    <a:pt x="12" y="88"/>
                  </a:lnTo>
                  <a:lnTo>
                    <a:pt x="14" y="90"/>
                  </a:lnTo>
                  <a:lnTo>
                    <a:pt x="16" y="90"/>
                  </a:lnTo>
                  <a:lnTo>
                    <a:pt x="20" y="90"/>
                  </a:lnTo>
                  <a:lnTo>
                    <a:pt x="30" y="90"/>
                  </a:lnTo>
                  <a:lnTo>
                    <a:pt x="42" y="90"/>
                  </a:lnTo>
                  <a:lnTo>
                    <a:pt x="50" y="88"/>
                  </a:lnTo>
                  <a:lnTo>
                    <a:pt x="52" y="86"/>
                  </a:lnTo>
                  <a:lnTo>
                    <a:pt x="56" y="84"/>
                  </a:lnTo>
                  <a:lnTo>
                    <a:pt x="60" y="82"/>
                  </a:lnTo>
                  <a:lnTo>
                    <a:pt x="64" y="80"/>
                  </a:lnTo>
                  <a:lnTo>
                    <a:pt x="68" y="78"/>
                  </a:lnTo>
                  <a:lnTo>
                    <a:pt x="70" y="76"/>
                  </a:lnTo>
                  <a:lnTo>
                    <a:pt x="70" y="76"/>
                  </a:lnTo>
                  <a:lnTo>
                    <a:pt x="78" y="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6" name="Freeform 186"/>
            <p:cNvSpPr>
              <a:spLocks/>
            </p:cNvSpPr>
            <p:nvPr/>
          </p:nvSpPr>
          <p:spPr bwMode="gray">
            <a:xfrm>
              <a:off x="3651" y="1774"/>
              <a:ext cx="1094" cy="746"/>
            </a:xfrm>
            <a:custGeom>
              <a:avLst/>
              <a:gdLst/>
              <a:ahLst/>
              <a:cxnLst>
                <a:cxn ang="0">
                  <a:pos x="944" y="658"/>
                </a:cxn>
                <a:cxn ang="0">
                  <a:pos x="978" y="698"/>
                </a:cxn>
                <a:cxn ang="0">
                  <a:pos x="1002" y="710"/>
                </a:cxn>
                <a:cxn ang="0">
                  <a:pos x="978" y="672"/>
                </a:cxn>
                <a:cxn ang="0">
                  <a:pos x="970" y="640"/>
                </a:cxn>
                <a:cxn ang="0">
                  <a:pos x="930" y="638"/>
                </a:cxn>
                <a:cxn ang="0">
                  <a:pos x="1022" y="600"/>
                </a:cxn>
                <a:cxn ang="0">
                  <a:pos x="1082" y="568"/>
                </a:cxn>
                <a:cxn ang="0">
                  <a:pos x="1070" y="500"/>
                </a:cxn>
                <a:cxn ang="0">
                  <a:pos x="1024" y="460"/>
                </a:cxn>
                <a:cxn ang="0">
                  <a:pos x="974" y="372"/>
                </a:cxn>
                <a:cxn ang="0">
                  <a:pos x="916" y="354"/>
                </a:cxn>
                <a:cxn ang="0">
                  <a:pos x="878" y="312"/>
                </a:cxn>
                <a:cxn ang="0">
                  <a:pos x="806" y="332"/>
                </a:cxn>
                <a:cxn ang="0">
                  <a:pos x="816" y="458"/>
                </a:cxn>
                <a:cxn ang="0">
                  <a:pos x="790" y="510"/>
                </a:cxn>
                <a:cxn ang="0">
                  <a:pos x="792" y="576"/>
                </a:cxn>
                <a:cxn ang="0">
                  <a:pos x="758" y="556"/>
                </a:cxn>
                <a:cxn ang="0">
                  <a:pos x="736" y="496"/>
                </a:cxn>
                <a:cxn ang="0">
                  <a:pos x="640" y="440"/>
                </a:cxn>
                <a:cxn ang="0">
                  <a:pos x="592" y="392"/>
                </a:cxn>
                <a:cxn ang="0">
                  <a:pos x="644" y="298"/>
                </a:cxn>
                <a:cxn ang="0">
                  <a:pos x="682" y="266"/>
                </a:cxn>
                <a:cxn ang="0">
                  <a:pos x="672" y="194"/>
                </a:cxn>
                <a:cxn ang="0">
                  <a:pos x="738" y="194"/>
                </a:cxn>
                <a:cxn ang="0">
                  <a:pos x="774" y="156"/>
                </a:cxn>
                <a:cxn ang="0">
                  <a:pos x="768" y="114"/>
                </a:cxn>
                <a:cxn ang="0">
                  <a:pos x="744" y="74"/>
                </a:cxn>
                <a:cxn ang="0">
                  <a:pos x="714" y="138"/>
                </a:cxn>
                <a:cxn ang="0">
                  <a:pos x="686" y="106"/>
                </a:cxn>
                <a:cxn ang="0">
                  <a:pos x="658" y="100"/>
                </a:cxn>
                <a:cxn ang="0">
                  <a:pos x="644" y="48"/>
                </a:cxn>
                <a:cxn ang="0">
                  <a:pos x="610" y="4"/>
                </a:cxn>
                <a:cxn ang="0">
                  <a:pos x="598" y="78"/>
                </a:cxn>
                <a:cxn ang="0">
                  <a:pos x="630" y="122"/>
                </a:cxn>
                <a:cxn ang="0">
                  <a:pos x="584" y="124"/>
                </a:cxn>
                <a:cxn ang="0">
                  <a:pos x="544" y="152"/>
                </a:cxn>
                <a:cxn ang="0">
                  <a:pos x="502" y="150"/>
                </a:cxn>
                <a:cxn ang="0">
                  <a:pos x="464" y="122"/>
                </a:cxn>
                <a:cxn ang="0">
                  <a:pos x="424" y="124"/>
                </a:cxn>
                <a:cxn ang="0">
                  <a:pos x="420" y="186"/>
                </a:cxn>
                <a:cxn ang="0">
                  <a:pos x="380" y="148"/>
                </a:cxn>
                <a:cxn ang="0">
                  <a:pos x="342" y="138"/>
                </a:cxn>
                <a:cxn ang="0">
                  <a:pos x="328" y="100"/>
                </a:cxn>
                <a:cxn ang="0">
                  <a:pos x="282" y="84"/>
                </a:cxn>
                <a:cxn ang="0">
                  <a:pos x="220" y="72"/>
                </a:cxn>
                <a:cxn ang="0">
                  <a:pos x="182" y="44"/>
                </a:cxn>
                <a:cxn ang="0">
                  <a:pos x="166" y="62"/>
                </a:cxn>
                <a:cxn ang="0">
                  <a:pos x="124" y="78"/>
                </a:cxn>
                <a:cxn ang="0">
                  <a:pos x="22" y="80"/>
                </a:cxn>
                <a:cxn ang="0">
                  <a:pos x="80" y="388"/>
                </a:cxn>
                <a:cxn ang="0">
                  <a:pos x="152" y="496"/>
                </a:cxn>
                <a:cxn ang="0">
                  <a:pos x="172" y="572"/>
                </a:cxn>
                <a:cxn ang="0">
                  <a:pos x="638" y="646"/>
                </a:cxn>
                <a:cxn ang="0">
                  <a:pos x="720" y="648"/>
                </a:cxn>
                <a:cxn ang="0">
                  <a:pos x="756" y="672"/>
                </a:cxn>
                <a:cxn ang="0">
                  <a:pos x="784" y="704"/>
                </a:cxn>
                <a:cxn ang="0">
                  <a:pos x="752" y="722"/>
                </a:cxn>
                <a:cxn ang="0">
                  <a:pos x="750" y="744"/>
                </a:cxn>
                <a:cxn ang="0">
                  <a:pos x="798" y="722"/>
                </a:cxn>
                <a:cxn ang="0">
                  <a:pos x="840" y="698"/>
                </a:cxn>
              </a:cxnLst>
              <a:rect l="0" t="0" r="r" b="b"/>
              <a:pathLst>
                <a:path w="1094" h="746">
                  <a:moveTo>
                    <a:pt x="850" y="702"/>
                  </a:moveTo>
                  <a:lnTo>
                    <a:pt x="864" y="690"/>
                  </a:lnTo>
                  <a:lnTo>
                    <a:pt x="880" y="682"/>
                  </a:lnTo>
                  <a:lnTo>
                    <a:pt x="894" y="680"/>
                  </a:lnTo>
                  <a:lnTo>
                    <a:pt x="906" y="678"/>
                  </a:lnTo>
                  <a:lnTo>
                    <a:pt x="910" y="678"/>
                  </a:lnTo>
                  <a:lnTo>
                    <a:pt x="916" y="668"/>
                  </a:lnTo>
                  <a:lnTo>
                    <a:pt x="920" y="662"/>
                  </a:lnTo>
                  <a:lnTo>
                    <a:pt x="924" y="658"/>
                  </a:lnTo>
                  <a:lnTo>
                    <a:pt x="928" y="656"/>
                  </a:lnTo>
                  <a:lnTo>
                    <a:pt x="932" y="654"/>
                  </a:lnTo>
                  <a:lnTo>
                    <a:pt x="934" y="654"/>
                  </a:lnTo>
                  <a:lnTo>
                    <a:pt x="936" y="656"/>
                  </a:lnTo>
                  <a:lnTo>
                    <a:pt x="936" y="656"/>
                  </a:lnTo>
                  <a:lnTo>
                    <a:pt x="938" y="656"/>
                  </a:lnTo>
                  <a:lnTo>
                    <a:pt x="944" y="658"/>
                  </a:lnTo>
                  <a:lnTo>
                    <a:pt x="946" y="666"/>
                  </a:lnTo>
                  <a:lnTo>
                    <a:pt x="944" y="674"/>
                  </a:lnTo>
                  <a:lnTo>
                    <a:pt x="940" y="682"/>
                  </a:lnTo>
                  <a:lnTo>
                    <a:pt x="938" y="688"/>
                  </a:lnTo>
                  <a:lnTo>
                    <a:pt x="936" y="690"/>
                  </a:lnTo>
                  <a:lnTo>
                    <a:pt x="946" y="698"/>
                  </a:lnTo>
                  <a:lnTo>
                    <a:pt x="956" y="700"/>
                  </a:lnTo>
                  <a:lnTo>
                    <a:pt x="964" y="696"/>
                  </a:lnTo>
                  <a:lnTo>
                    <a:pt x="970" y="692"/>
                  </a:lnTo>
                  <a:lnTo>
                    <a:pt x="972" y="690"/>
                  </a:lnTo>
                  <a:lnTo>
                    <a:pt x="978" y="690"/>
                  </a:lnTo>
                  <a:lnTo>
                    <a:pt x="980" y="690"/>
                  </a:lnTo>
                  <a:lnTo>
                    <a:pt x="982" y="692"/>
                  </a:lnTo>
                  <a:lnTo>
                    <a:pt x="982" y="694"/>
                  </a:lnTo>
                  <a:lnTo>
                    <a:pt x="980" y="696"/>
                  </a:lnTo>
                  <a:lnTo>
                    <a:pt x="978" y="698"/>
                  </a:lnTo>
                  <a:lnTo>
                    <a:pt x="976" y="700"/>
                  </a:lnTo>
                  <a:lnTo>
                    <a:pt x="974" y="702"/>
                  </a:lnTo>
                  <a:lnTo>
                    <a:pt x="972" y="702"/>
                  </a:lnTo>
                  <a:lnTo>
                    <a:pt x="972" y="702"/>
                  </a:lnTo>
                  <a:lnTo>
                    <a:pt x="966" y="706"/>
                  </a:lnTo>
                  <a:lnTo>
                    <a:pt x="962" y="708"/>
                  </a:lnTo>
                  <a:lnTo>
                    <a:pt x="960" y="712"/>
                  </a:lnTo>
                  <a:lnTo>
                    <a:pt x="960" y="714"/>
                  </a:lnTo>
                  <a:lnTo>
                    <a:pt x="960" y="718"/>
                  </a:lnTo>
                  <a:lnTo>
                    <a:pt x="960" y="720"/>
                  </a:lnTo>
                  <a:lnTo>
                    <a:pt x="962" y="722"/>
                  </a:lnTo>
                  <a:lnTo>
                    <a:pt x="962" y="722"/>
                  </a:lnTo>
                  <a:lnTo>
                    <a:pt x="968" y="722"/>
                  </a:lnTo>
                  <a:lnTo>
                    <a:pt x="980" y="718"/>
                  </a:lnTo>
                  <a:lnTo>
                    <a:pt x="992" y="714"/>
                  </a:lnTo>
                  <a:lnTo>
                    <a:pt x="1002" y="710"/>
                  </a:lnTo>
                  <a:lnTo>
                    <a:pt x="1006" y="708"/>
                  </a:lnTo>
                  <a:lnTo>
                    <a:pt x="1010" y="706"/>
                  </a:lnTo>
                  <a:lnTo>
                    <a:pt x="1012" y="704"/>
                  </a:lnTo>
                  <a:lnTo>
                    <a:pt x="1012" y="702"/>
                  </a:lnTo>
                  <a:lnTo>
                    <a:pt x="1010" y="700"/>
                  </a:lnTo>
                  <a:lnTo>
                    <a:pt x="1008" y="698"/>
                  </a:lnTo>
                  <a:lnTo>
                    <a:pt x="1006" y="696"/>
                  </a:lnTo>
                  <a:lnTo>
                    <a:pt x="1006" y="696"/>
                  </a:lnTo>
                  <a:lnTo>
                    <a:pt x="1004" y="696"/>
                  </a:lnTo>
                  <a:lnTo>
                    <a:pt x="1000" y="694"/>
                  </a:lnTo>
                  <a:lnTo>
                    <a:pt x="996" y="690"/>
                  </a:lnTo>
                  <a:lnTo>
                    <a:pt x="990" y="686"/>
                  </a:lnTo>
                  <a:lnTo>
                    <a:pt x="986" y="682"/>
                  </a:lnTo>
                  <a:lnTo>
                    <a:pt x="982" y="678"/>
                  </a:lnTo>
                  <a:lnTo>
                    <a:pt x="980" y="674"/>
                  </a:lnTo>
                  <a:lnTo>
                    <a:pt x="978" y="672"/>
                  </a:lnTo>
                  <a:lnTo>
                    <a:pt x="976" y="670"/>
                  </a:lnTo>
                  <a:lnTo>
                    <a:pt x="972" y="666"/>
                  </a:lnTo>
                  <a:lnTo>
                    <a:pt x="970" y="662"/>
                  </a:lnTo>
                  <a:lnTo>
                    <a:pt x="972" y="658"/>
                  </a:lnTo>
                  <a:lnTo>
                    <a:pt x="972" y="656"/>
                  </a:lnTo>
                  <a:lnTo>
                    <a:pt x="974" y="654"/>
                  </a:lnTo>
                  <a:lnTo>
                    <a:pt x="974" y="652"/>
                  </a:lnTo>
                  <a:lnTo>
                    <a:pt x="974" y="648"/>
                  </a:lnTo>
                  <a:lnTo>
                    <a:pt x="972" y="646"/>
                  </a:lnTo>
                  <a:lnTo>
                    <a:pt x="970" y="646"/>
                  </a:lnTo>
                  <a:lnTo>
                    <a:pt x="968" y="644"/>
                  </a:lnTo>
                  <a:lnTo>
                    <a:pt x="966" y="646"/>
                  </a:lnTo>
                  <a:lnTo>
                    <a:pt x="964" y="646"/>
                  </a:lnTo>
                  <a:lnTo>
                    <a:pt x="964" y="646"/>
                  </a:lnTo>
                  <a:lnTo>
                    <a:pt x="964" y="640"/>
                  </a:lnTo>
                  <a:lnTo>
                    <a:pt x="970" y="640"/>
                  </a:lnTo>
                  <a:lnTo>
                    <a:pt x="974" y="638"/>
                  </a:lnTo>
                  <a:lnTo>
                    <a:pt x="978" y="636"/>
                  </a:lnTo>
                  <a:lnTo>
                    <a:pt x="980" y="632"/>
                  </a:lnTo>
                  <a:lnTo>
                    <a:pt x="982" y="630"/>
                  </a:lnTo>
                  <a:lnTo>
                    <a:pt x="982" y="628"/>
                  </a:lnTo>
                  <a:lnTo>
                    <a:pt x="980" y="624"/>
                  </a:lnTo>
                  <a:lnTo>
                    <a:pt x="978" y="622"/>
                  </a:lnTo>
                  <a:lnTo>
                    <a:pt x="976" y="620"/>
                  </a:lnTo>
                  <a:lnTo>
                    <a:pt x="972" y="620"/>
                  </a:lnTo>
                  <a:lnTo>
                    <a:pt x="968" y="620"/>
                  </a:lnTo>
                  <a:lnTo>
                    <a:pt x="966" y="622"/>
                  </a:lnTo>
                  <a:lnTo>
                    <a:pt x="964" y="622"/>
                  </a:lnTo>
                  <a:lnTo>
                    <a:pt x="964" y="622"/>
                  </a:lnTo>
                  <a:lnTo>
                    <a:pt x="948" y="628"/>
                  </a:lnTo>
                  <a:lnTo>
                    <a:pt x="936" y="634"/>
                  </a:lnTo>
                  <a:lnTo>
                    <a:pt x="930" y="638"/>
                  </a:lnTo>
                  <a:lnTo>
                    <a:pt x="928" y="640"/>
                  </a:lnTo>
                  <a:lnTo>
                    <a:pt x="918" y="650"/>
                  </a:lnTo>
                  <a:lnTo>
                    <a:pt x="908" y="660"/>
                  </a:lnTo>
                  <a:lnTo>
                    <a:pt x="898" y="666"/>
                  </a:lnTo>
                  <a:lnTo>
                    <a:pt x="892" y="668"/>
                  </a:lnTo>
                  <a:lnTo>
                    <a:pt x="902" y="656"/>
                  </a:lnTo>
                  <a:lnTo>
                    <a:pt x="912" y="644"/>
                  </a:lnTo>
                  <a:lnTo>
                    <a:pt x="922" y="632"/>
                  </a:lnTo>
                  <a:lnTo>
                    <a:pt x="928" y="622"/>
                  </a:lnTo>
                  <a:lnTo>
                    <a:pt x="930" y="620"/>
                  </a:lnTo>
                  <a:lnTo>
                    <a:pt x="952" y="606"/>
                  </a:lnTo>
                  <a:lnTo>
                    <a:pt x="968" y="598"/>
                  </a:lnTo>
                  <a:lnTo>
                    <a:pt x="974" y="598"/>
                  </a:lnTo>
                  <a:lnTo>
                    <a:pt x="990" y="600"/>
                  </a:lnTo>
                  <a:lnTo>
                    <a:pt x="1006" y="600"/>
                  </a:lnTo>
                  <a:lnTo>
                    <a:pt x="1022" y="600"/>
                  </a:lnTo>
                  <a:lnTo>
                    <a:pt x="1034" y="598"/>
                  </a:lnTo>
                  <a:lnTo>
                    <a:pt x="1038" y="598"/>
                  </a:lnTo>
                  <a:lnTo>
                    <a:pt x="1046" y="596"/>
                  </a:lnTo>
                  <a:lnTo>
                    <a:pt x="1052" y="594"/>
                  </a:lnTo>
                  <a:lnTo>
                    <a:pt x="1056" y="590"/>
                  </a:lnTo>
                  <a:lnTo>
                    <a:pt x="1058" y="588"/>
                  </a:lnTo>
                  <a:lnTo>
                    <a:pt x="1060" y="584"/>
                  </a:lnTo>
                  <a:lnTo>
                    <a:pt x="1060" y="582"/>
                  </a:lnTo>
                  <a:lnTo>
                    <a:pt x="1060" y="580"/>
                  </a:lnTo>
                  <a:lnTo>
                    <a:pt x="1060" y="580"/>
                  </a:lnTo>
                  <a:lnTo>
                    <a:pt x="1064" y="574"/>
                  </a:lnTo>
                  <a:lnTo>
                    <a:pt x="1068" y="570"/>
                  </a:lnTo>
                  <a:lnTo>
                    <a:pt x="1072" y="568"/>
                  </a:lnTo>
                  <a:lnTo>
                    <a:pt x="1076" y="566"/>
                  </a:lnTo>
                  <a:lnTo>
                    <a:pt x="1080" y="566"/>
                  </a:lnTo>
                  <a:lnTo>
                    <a:pt x="1082" y="568"/>
                  </a:lnTo>
                  <a:lnTo>
                    <a:pt x="1082" y="568"/>
                  </a:lnTo>
                  <a:lnTo>
                    <a:pt x="1090" y="562"/>
                  </a:lnTo>
                  <a:lnTo>
                    <a:pt x="1094" y="552"/>
                  </a:lnTo>
                  <a:lnTo>
                    <a:pt x="1094" y="540"/>
                  </a:lnTo>
                  <a:lnTo>
                    <a:pt x="1092" y="530"/>
                  </a:lnTo>
                  <a:lnTo>
                    <a:pt x="1088" y="524"/>
                  </a:lnTo>
                  <a:lnTo>
                    <a:pt x="1084" y="520"/>
                  </a:lnTo>
                  <a:lnTo>
                    <a:pt x="1082" y="518"/>
                  </a:lnTo>
                  <a:lnTo>
                    <a:pt x="1078" y="518"/>
                  </a:lnTo>
                  <a:lnTo>
                    <a:pt x="1078" y="518"/>
                  </a:lnTo>
                  <a:lnTo>
                    <a:pt x="1076" y="510"/>
                  </a:lnTo>
                  <a:lnTo>
                    <a:pt x="1074" y="504"/>
                  </a:lnTo>
                  <a:lnTo>
                    <a:pt x="1072" y="502"/>
                  </a:lnTo>
                  <a:lnTo>
                    <a:pt x="1072" y="500"/>
                  </a:lnTo>
                  <a:lnTo>
                    <a:pt x="1072" y="500"/>
                  </a:lnTo>
                  <a:lnTo>
                    <a:pt x="1070" y="500"/>
                  </a:lnTo>
                  <a:lnTo>
                    <a:pt x="1052" y="500"/>
                  </a:lnTo>
                  <a:lnTo>
                    <a:pt x="1048" y="502"/>
                  </a:lnTo>
                  <a:lnTo>
                    <a:pt x="1046" y="504"/>
                  </a:lnTo>
                  <a:lnTo>
                    <a:pt x="1044" y="502"/>
                  </a:lnTo>
                  <a:lnTo>
                    <a:pt x="1042" y="502"/>
                  </a:lnTo>
                  <a:lnTo>
                    <a:pt x="1040" y="500"/>
                  </a:lnTo>
                  <a:lnTo>
                    <a:pt x="1040" y="500"/>
                  </a:lnTo>
                  <a:lnTo>
                    <a:pt x="1034" y="484"/>
                  </a:lnTo>
                  <a:lnTo>
                    <a:pt x="1030" y="468"/>
                  </a:lnTo>
                  <a:lnTo>
                    <a:pt x="1026" y="456"/>
                  </a:lnTo>
                  <a:lnTo>
                    <a:pt x="1024" y="452"/>
                  </a:lnTo>
                  <a:lnTo>
                    <a:pt x="1024" y="452"/>
                  </a:lnTo>
                  <a:lnTo>
                    <a:pt x="1024" y="454"/>
                  </a:lnTo>
                  <a:lnTo>
                    <a:pt x="1024" y="458"/>
                  </a:lnTo>
                  <a:lnTo>
                    <a:pt x="1024" y="460"/>
                  </a:lnTo>
                  <a:lnTo>
                    <a:pt x="1024" y="460"/>
                  </a:lnTo>
                  <a:lnTo>
                    <a:pt x="1024" y="460"/>
                  </a:lnTo>
                  <a:lnTo>
                    <a:pt x="1024" y="456"/>
                  </a:lnTo>
                  <a:lnTo>
                    <a:pt x="1022" y="448"/>
                  </a:lnTo>
                  <a:lnTo>
                    <a:pt x="1016" y="436"/>
                  </a:lnTo>
                  <a:lnTo>
                    <a:pt x="1010" y="422"/>
                  </a:lnTo>
                  <a:lnTo>
                    <a:pt x="1002" y="408"/>
                  </a:lnTo>
                  <a:lnTo>
                    <a:pt x="996" y="398"/>
                  </a:lnTo>
                  <a:lnTo>
                    <a:pt x="994" y="394"/>
                  </a:lnTo>
                  <a:lnTo>
                    <a:pt x="992" y="384"/>
                  </a:lnTo>
                  <a:lnTo>
                    <a:pt x="988" y="378"/>
                  </a:lnTo>
                  <a:lnTo>
                    <a:pt x="986" y="374"/>
                  </a:lnTo>
                  <a:lnTo>
                    <a:pt x="982" y="372"/>
                  </a:lnTo>
                  <a:lnTo>
                    <a:pt x="980" y="370"/>
                  </a:lnTo>
                  <a:lnTo>
                    <a:pt x="976" y="370"/>
                  </a:lnTo>
                  <a:lnTo>
                    <a:pt x="974" y="370"/>
                  </a:lnTo>
                  <a:lnTo>
                    <a:pt x="974" y="372"/>
                  </a:lnTo>
                  <a:lnTo>
                    <a:pt x="972" y="372"/>
                  </a:lnTo>
                  <a:lnTo>
                    <a:pt x="974" y="386"/>
                  </a:lnTo>
                  <a:lnTo>
                    <a:pt x="970" y="394"/>
                  </a:lnTo>
                  <a:lnTo>
                    <a:pt x="964" y="400"/>
                  </a:lnTo>
                  <a:lnTo>
                    <a:pt x="958" y="404"/>
                  </a:lnTo>
                  <a:lnTo>
                    <a:pt x="954" y="404"/>
                  </a:lnTo>
                  <a:lnTo>
                    <a:pt x="942" y="408"/>
                  </a:lnTo>
                  <a:lnTo>
                    <a:pt x="932" y="408"/>
                  </a:lnTo>
                  <a:lnTo>
                    <a:pt x="926" y="404"/>
                  </a:lnTo>
                  <a:lnTo>
                    <a:pt x="924" y="400"/>
                  </a:lnTo>
                  <a:lnTo>
                    <a:pt x="922" y="398"/>
                  </a:lnTo>
                  <a:lnTo>
                    <a:pt x="918" y="388"/>
                  </a:lnTo>
                  <a:lnTo>
                    <a:pt x="918" y="378"/>
                  </a:lnTo>
                  <a:lnTo>
                    <a:pt x="920" y="370"/>
                  </a:lnTo>
                  <a:lnTo>
                    <a:pt x="922" y="366"/>
                  </a:lnTo>
                  <a:lnTo>
                    <a:pt x="916" y="354"/>
                  </a:lnTo>
                  <a:lnTo>
                    <a:pt x="918" y="350"/>
                  </a:lnTo>
                  <a:lnTo>
                    <a:pt x="918" y="348"/>
                  </a:lnTo>
                  <a:lnTo>
                    <a:pt x="918" y="344"/>
                  </a:lnTo>
                  <a:lnTo>
                    <a:pt x="916" y="342"/>
                  </a:lnTo>
                  <a:lnTo>
                    <a:pt x="916" y="342"/>
                  </a:lnTo>
                  <a:lnTo>
                    <a:pt x="912" y="340"/>
                  </a:lnTo>
                  <a:lnTo>
                    <a:pt x="908" y="338"/>
                  </a:lnTo>
                  <a:lnTo>
                    <a:pt x="904" y="334"/>
                  </a:lnTo>
                  <a:lnTo>
                    <a:pt x="900" y="332"/>
                  </a:lnTo>
                  <a:lnTo>
                    <a:pt x="898" y="328"/>
                  </a:lnTo>
                  <a:lnTo>
                    <a:pt x="896" y="326"/>
                  </a:lnTo>
                  <a:lnTo>
                    <a:pt x="894" y="326"/>
                  </a:lnTo>
                  <a:lnTo>
                    <a:pt x="890" y="320"/>
                  </a:lnTo>
                  <a:lnTo>
                    <a:pt x="886" y="316"/>
                  </a:lnTo>
                  <a:lnTo>
                    <a:pt x="882" y="314"/>
                  </a:lnTo>
                  <a:lnTo>
                    <a:pt x="878" y="312"/>
                  </a:lnTo>
                  <a:lnTo>
                    <a:pt x="874" y="312"/>
                  </a:lnTo>
                  <a:lnTo>
                    <a:pt x="870" y="312"/>
                  </a:lnTo>
                  <a:lnTo>
                    <a:pt x="870" y="312"/>
                  </a:lnTo>
                  <a:lnTo>
                    <a:pt x="830" y="310"/>
                  </a:lnTo>
                  <a:lnTo>
                    <a:pt x="826" y="308"/>
                  </a:lnTo>
                  <a:lnTo>
                    <a:pt x="820" y="308"/>
                  </a:lnTo>
                  <a:lnTo>
                    <a:pt x="818" y="308"/>
                  </a:lnTo>
                  <a:lnTo>
                    <a:pt x="814" y="312"/>
                  </a:lnTo>
                  <a:lnTo>
                    <a:pt x="812" y="314"/>
                  </a:lnTo>
                  <a:lnTo>
                    <a:pt x="810" y="318"/>
                  </a:lnTo>
                  <a:lnTo>
                    <a:pt x="810" y="320"/>
                  </a:lnTo>
                  <a:lnTo>
                    <a:pt x="810" y="324"/>
                  </a:lnTo>
                  <a:lnTo>
                    <a:pt x="810" y="324"/>
                  </a:lnTo>
                  <a:lnTo>
                    <a:pt x="808" y="326"/>
                  </a:lnTo>
                  <a:lnTo>
                    <a:pt x="806" y="328"/>
                  </a:lnTo>
                  <a:lnTo>
                    <a:pt x="806" y="332"/>
                  </a:lnTo>
                  <a:lnTo>
                    <a:pt x="806" y="336"/>
                  </a:lnTo>
                  <a:lnTo>
                    <a:pt x="806" y="340"/>
                  </a:lnTo>
                  <a:lnTo>
                    <a:pt x="806" y="342"/>
                  </a:lnTo>
                  <a:lnTo>
                    <a:pt x="806" y="344"/>
                  </a:lnTo>
                  <a:lnTo>
                    <a:pt x="810" y="348"/>
                  </a:lnTo>
                  <a:lnTo>
                    <a:pt x="812" y="354"/>
                  </a:lnTo>
                  <a:lnTo>
                    <a:pt x="814" y="358"/>
                  </a:lnTo>
                  <a:lnTo>
                    <a:pt x="814" y="362"/>
                  </a:lnTo>
                  <a:lnTo>
                    <a:pt x="814" y="366"/>
                  </a:lnTo>
                  <a:lnTo>
                    <a:pt x="808" y="388"/>
                  </a:lnTo>
                  <a:lnTo>
                    <a:pt x="804" y="402"/>
                  </a:lnTo>
                  <a:lnTo>
                    <a:pt x="802" y="408"/>
                  </a:lnTo>
                  <a:lnTo>
                    <a:pt x="806" y="416"/>
                  </a:lnTo>
                  <a:lnTo>
                    <a:pt x="810" y="430"/>
                  </a:lnTo>
                  <a:lnTo>
                    <a:pt x="814" y="446"/>
                  </a:lnTo>
                  <a:lnTo>
                    <a:pt x="816" y="458"/>
                  </a:lnTo>
                  <a:lnTo>
                    <a:pt x="818" y="462"/>
                  </a:lnTo>
                  <a:lnTo>
                    <a:pt x="818" y="470"/>
                  </a:lnTo>
                  <a:lnTo>
                    <a:pt x="816" y="474"/>
                  </a:lnTo>
                  <a:lnTo>
                    <a:pt x="814" y="478"/>
                  </a:lnTo>
                  <a:lnTo>
                    <a:pt x="812" y="482"/>
                  </a:lnTo>
                  <a:lnTo>
                    <a:pt x="810" y="482"/>
                  </a:lnTo>
                  <a:lnTo>
                    <a:pt x="808" y="484"/>
                  </a:lnTo>
                  <a:lnTo>
                    <a:pt x="806" y="484"/>
                  </a:lnTo>
                  <a:lnTo>
                    <a:pt x="804" y="490"/>
                  </a:lnTo>
                  <a:lnTo>
                    <a:pt x="800" y="496"/>
                  </a:lnTo>
                  <a:lnTo>
                    <a:pt x="796" y="500"/>
                  </a:lnTo>
                  <a:lnTo>
                    <a:pt x="792" y="502"/>
                  </a:lnTo>
                  <a:lnTo>
                    <a:pt x="788" y="504"/>
                  </a:lnTo>
                  <a:lnTo>
                    <a:pt x="788" y="504"/>
                  </a:lnTo>
                  <a:lnTo>
                    <a:pt x="790" y="506"/>
                  </a:lnTo>
                  <a:lnTo>
                    <a:pt x="790" y="510"/>
                  </a:lnTo>
                  <a:lnTo>
                    <a:pt x="790" y="514"/>
                  </a:lnTo>
                  <a:lnTo>
                    <a:pt x="790" y="520"/>
                  </a:lnTo>
                  <a:lnTo>
                    <a:pt x="790" y="524"/>
                  </a:lnTo>
                  <a:lnTo>
                    <a:pt x="790" y="530"/>
                  </a:lnTo>
                  <a:lnTo>
                    <a:pt x="790" y="532"/>
                  </a:lnTo>
                  <a:lnTo>
                    <a:pt x="790" y="534"/>
                  </a:lnTo>
                  <a:lnTo>
                    <a:pt x="790" y="540"/>
                  </a:lnTo>
                  <a:lnTo>
                    <a:pt x="792" y="544"/>
                  </a:lnTo>
                  <a:lnTo>
                    <a:pt x="794" y="548"/>
                  </a:lnTo>
                  <a:lnTo>
                    <a:pt x="798" y="552"/>
                  </a:lnTo>
                  <a:lnTo>
                    <a:pt x="800" y="554"/>
                  </a:lnTo>
                  <a:lnTo>
                    <a:pt x="800" y="554"/>
                  </a:lnTo>
                  <a:lnTo>
                    <a:pt x="800" y="562"/>
                  </a:lnTo>
                  <a:lnTo>
                    <a:pt x="798" y="568"/>
                  </a:lnTo>
                  <a:lnTo>
                    <a:pt x="794" y="572"/>
                  </a:lnTo>
                  <a:lnTo>
                    <a:pt x="792" y="576"/>
                  </a:lnTo>
                  <a:lnTo>
                    <a:pt x="790" y="578"/>
                  </a:lnTo>
                  <a:lnTo>
                    <a:pt x="790" y="578"/>
                  </a:lnTo>
                  <a:lnTo>
                    <a:pt x="786" y="582"/>
                  </a:lnTo>
                  <a:lnTo>
                    <a:pt x="782" y="584"/>
                  </a:lnTo>
                  <a:lnTo>
                    <a:pt x="778" y="584"/>
                  </a:lnTo>
                  <a:lnTo>
                    <a:pt x="776" y="582"/>
                  </a:lnTo>
                  <a:lnTo>
                    <a:pt x="774" y="580"/>
                  </a:lnTo>
                  <a:lnTo>
                    <a:pt x="772" y="578"/>
                  </a:lnTo>
                  <a:lnTo>
                    <a:pt x="770" y="576"/>
                  </a:lnTo>
                  <a:lnTo>
                    <a:pt x="770" y="574"/>
                  </a:lnTo>
                  <a:lnTo>
                    <a:pt x="768" y="570"/>
                  </a:lnTo>
                  <a:lnTo>
                    <a:pt x="766" y="566"/>
                  </a:lnTo>
                  <a:lnTo>
                    <a:pt x="764" y="562"/>
                  </a:lnTo>
                  <a:lnTo>
                    <a:pt x="764" y="560"/>
                  </a:lnTo>
                  <a:lnTo>
                    <a:pt x="762" y="558"/>
                  </a:lnTo>
                  <a:lnTo>
                    <a:pt x="758" y="556"/>
                  </a:lnTo>
                  <a:lnTo>
                    <a:pt x="754" y="554"/>
                  </a:lnTo>
                  <a:lnTo>
                    <a:pt x="752" y="550"/>
                  </a:lnTo>
                  <a:lnTo>
                    <a:pt x="752" y="548"/>
                  </a:lnTo>
                  <a:lnTo>
                    <a:pt x="752" y="546"/>
                  </a:lnTo>
                  <a:lnTo>
                    <a:pt x="752" y="544"/>
                  </a:lnTo>
                  <a:lnTo>
                    <a:pt x="752" y="542"/>
                  </a:lnTo>
                  <a:lnTo>
                    <a:pt x="750" y="540"/>
                  </a:lnTo>
                  <a:lnTo>
                    <a:pt x="748" y="534"/>
                  </a:lnTo>
                  <a:lnTo>
                    <a:pt x="746" y="530"/>
                  </a:lnTo>
                  <a:lnTo>
                    <a:pt x="746" y="524"/>
                  </a:lnTo>
                  <a:lnTo>
                    <a:pt x="744" y="522"/>
                  </a:lnTo>
                  <a:lnTo>
                    <a:pt x="744" y="520"/>
                  </a:lnTo>
                  <a:lnTo>
                    <a:pt x="744" y="510"/>
                  </a:lnTo>
                  <a:lnTo>
                    <a:pt x="742" y="504"/>
                  </a:lnTo>
                  <a:lnTo>
                    <a:pt x="738" y="500"/>
                  </a:lnTo>
                  <a:lnTo>
                    <a:pt x="736" y="496"/>
                  </a:lnTo>
                  <a:lnTo>
                    <a:pt x="732" y="494"/>
                  </a:lnTo>
                  <a:lnTo>
                    <a:pt x="730" y="492"/>
                  </a:lnTo>
                  <a:lnTo>
                    <a:pt x="728" y="492"/>
                  </a:lnTo>
                  <a:lnTo>
                    <a:pt x="726" y="492"/>
                  </a:lnTo>
                  <a:lnTo>
                    <a:pt x="726" y="492"/>
                  </a:lnTo>
                  <a:lnTo>
                    <a:pt x="714" y="490"/>
                  </a:lnTo>
                  <a:lnTo>
                    <a:pt x="702" y="490"/>
                  </a:lnTo>
                  <a:lnTo>
                    <a:pt x="690" y="492"/>
                  </a:lnTo>
                  <a:lnTo>
                    <a:pt x="686" y="492"/>
                  </a:lnTo>
                  <a:lnTo>
                    <a:pt x="670" y="488"/>
                  </a:lnTo>
                  <a:lnTo>
                    <a:pt x="660" y="478"/>
                  </a:lnTo>
                  <a:lnTo>
                    <a:pt x="652" y="468"/>
                  </a:lnTo>
                  <a:lnTo>
                    <a:pt x="650" y="458"/>
                  </a:lnTo>
                  <a:lnTo>
                    <a:pt x="650" y="456"/>
                  </a:lnTo>
                  <a:lnTo>
                    <a:pt x="644" y="446"/>
                  </a:lnTo>
                  <a:lnTo>
                    <a:pt x="640" y="440"/>
                  </a:lnTo>
                  <a:lnTo>
                    <a:pt x="636" y="434"/>
                  </a:lnTo>
                  <a:lnTo>
                    <a:pt x="630" y="430"/>
                  </a:lnTo>
                  <a:lnTo>
                    <a:pt x="628" y="428"/>
                  </a:lnTo>
                  <a:lnTo>
                    <a:pt x="624" y="428"/>
                  </a:lnTo>
                  <a:lnTo>
                    <a:pt x="624" y="428"/>
                  </a:lnTo>
                  <a:lnTo>
                    <a:pt x="622" y="420"/>
                  </a:lnTo>
                  <a:lnTo>
                    <a:pt x="620" y="416"/>
                  </a:lnTo>
                  <a:lnTo>
                    <a:pt x="618" y="412"/>
                  </a:lnTo>
                  <a:lnTo>
                    <a:pt x="618" y="412"/>
                  </a:lnTo>
                  <a:lnTo>
                    <a:pt x="616" y="410"/>
                  </a:lnTo>
                  <a:lnTo>
                    <a:pt x="608" y="412"/>
                  </a:lnTo>
                  <a:lnTo>
                    <a:pt x="602" y="410"/>
                  </a:lnTo>
                  <a:lnTo>
                    <a:pt x="598" y="408"/>
                  </a:lnTo>
                  <a:lnTo>
                    <a:pt x="594" y="402"/>
                  </a:lnTo>
                  <a:lnTo>
                    <a:pt x="592" y="398"/>
                  </a:lnTo>
                  <a:lnTo>
                    <a:pt x="592" y="392"/>
                  </a:lnTo>
                  <a:lnTo>
                    <a:pt x="590" y="388"/>
                  </a:lnTo>
                  <a:lnTo>
                    <a:pt x="590" y="386"/>
                  </a:lnTo>
                  <a:lnTo>
                    <a:pt x="590" y="384"/>
                  </a:lnTo>
                  <a:lnTo>
                    <a:pt x="592" y="372"/>
                  </a:lnTo>
                  <a:lnTo>
                    <a:pt x="598" y="358"/>
                  </a:lnTo>
                  <a:lnTo>
                    <a:pt x="608" y="342"/>
                  </a:lnTo>
                  <a:lnTo>
                    <a:pt x="618" y="330"/>
                  </a:lnTo>
                  <a:lnTo>
                    <a:pt x="624" y="320"/>
                  </a:lnTo>
                  <a:lnTo>
                    <a:pt x="628" y="318"/>
                  </a:lnTo>
                  <a:lnTo>
                    <a:pt x="634" y="316"/>
                  </a:lnTo>
                  <a:lnTo>
                    <a:pt x="638" y="312"/>
                  </a:lnTo>
                  <a:lnTo>
                    <a:pt x="642" y="308"/>
                  </a:lnTo>
                  <a:lnTo>
                    <a:pt x="644" y="306"/>
                  </a:lnTo>
                  <a:lnTo>
                    <a:pt x="644" y="304"/>
                  </a:lnTo>
                  <a:lnTo>
                    <a:pt x="646" y="302"/>
                  </a:lnTo>
                  <a:lnTo>
                    <a:pt x="644" y="298"/>
                  </a:lnTo>
                  <a:lnTo>
                    <a:pt x="644" y="296"/>
                  </a:lnTo>
                  <a:lnTo>
                    <a:pt x="646" y="294"/>
                  </a:lnTo>
                  <a:lnTo>
                    <a:pt x="646" y="292"/>
                  </a:lnTo>
                  <a:lnTo>
                    <a:pt x="648" y="292"/>
                  </a:lnTo>
                  <a:lnTo>
                    <a:pt x="650" y="292"/>
                  </a:lnTo>
                  <a:lnTo>
                    <a:pt x="652" y="290"/>
                  </a:lnTo>
                  <a:lnTo>
                    <a:pt x="656" y="292"/>
                  </a:lnTo>
                  <a:lnTo>
                    <a:pt x="662" y="292"/>
                  </a:lnTo>
                  <a:lnTo>
                    <a:pt x="666" y="294"/>
                  </a:lnTo>
                  <a:lnTo>
                    <a:pt x="670" y="296"/>
                  </a:lnTo>
                  <a:lnTo>
                    <a:pt x="672" y="296"/>
                  </a:lnTo>
                  <a:lnTo>
                    <a:pt x="674" y="298"/>
                  </a:lnTo>
                  <a:lnTo>
                    <a:pt x="678" y="292"/>
                  </a:lnTo>
                  <a:lnTo>
                    <a:pt x="682" y="282"/>
                  </a:lnTo>
                  <a:lnTo>
                    <a:pt x="682" y="270"/>
                  </a:lnTo>
                  <a:lnTo>
                    <a:pt x="682" y="266"/>
                  </a:lnTo>
                  <a:lnTo>
                    <a:pt x="684" y="250"/>
                  </a:lnTo>
                  <a:lnTo>
                    <a:pt x="690" y="238"/>
                  </a:lnTo>
                  <a:lnTo>
                    <a:pt x="698" y="230"/>
                  </a:lnTo>
                  <a:lnTo>
                    <a:pt x="700" y="226"/>
                  </a:lnTo>
                  <a:lnTo>
                    <a:pt x="702" y="220"/>
                  </a:lnTo>
                  <a:lnTo>
                    <a:pt x="704" y="218"/>
                  </a:lnTo>
                  <a:lnTo>
                    <a:pt x="704" y="216"/>
                  </a:lnTo>
                  <a:lnTo>
                    <a:pt x="702" y="214"/>
                  </a:lnTo>
                  <a:lnTo>
                    <a:pt x="702" y="214"/>
                  </a:lnTo>
                  <a:lnTo>
                    <a:pt x="700" y="214"/>
                  </a:lnTo>
                  <a:lnTo>
                    <a:pt x="700" y="214"/>
                  </a:lnTo>
                  <a:lnTo>
                    <a:pt x="698" y="216"/>
                  </a:lnTo>
                  <a:lnTo>
                    <a:pt x="668" y="200"/>
                  </a:lnTo>
                  <a:lnTo>
                    <a:pt x="668" y="196"/>
                  </a:lnTo>
                  <a:lnTo>
                    <a:pt x="670" y="196"/>
                  </a:lnTo>
                  <a:lnTo>
                    <a:pt x="672" y="194"/>
                  </a:lnTo>
                  <a:lnTo>
                    <a:pt x="676" y="194"/>
                  </a:lnTo>
                  <a:lnTo>
                    <a:pt x="680" y="194"/>
                  </a:lnTo>
                  <a:lnTo>
                    <a:pt x="684" y="196"/>
                  </a:lnTo>
                  <a:lnTo>
                    <a:pt x="688" y="196"/>
                  </a:lnTo>
                  <a:lnTo>
                    <a:pt x="692" y="196"/>
                  </a:lnTo>
                  <a:lnTo>
                    <a:pt x="694" y="198"/>
                  </a:lnTo>
                  <a:lnTo>
                    <a:pt x="696" y="198"/>
                  </a:lnTo>
                  <a:lnTo>
                    <a:pt x="700" y="196"/>
                  </a:lnTo>
                  <a:lnTo>
                    <a:pt x="704" y="196"/>
                  </a:lnTo>
                  <a:lnTo>
                    <a:pt x="710" y="198"/>
                  </a:lnTo>
                  <a:lnTo>
                    <a:pt x="716" y="198"/>
                  </a:lnTo>
                  <a:lnTo>
                    <a:pt x="720" y="200"/>
                  </a:lnTo>
                  <a:lnTo>
                    <a:pt x="724" y="200"/>
                  </a:lnTo>
                  <a:lnTo>
                    <a:pt x="726" y="202"/>
                  </a:lnTo>
                  <a:lnTo>
                    <a:pt x="732" y="190"/>
                  </a:lnTo>
                  <a:lnTo>
                    <a:pt x="738" y="194"/>
                  </a:lnTo>
                  <a:lnTo>
                    <a:pt x="744" y="194"/>
                  </a:lnTo>
                  <a:lnTo>
                    <a:pt x="748" y="194"/>
                  </a:lnTo>
                  <a:lnTo>
                    <a:pt x="752" y="192"/>
                  </a:lnTo>
                  <a:lnTo>
                    <a:pt x="754" y="190"/>
                  </a:lnTo>
                  <a:lnTo>
                    <a:pt x="756" y="190"/>
                  </a:lnTo>
                  <a:lnTo>
                    <a:pt x="756" y="190"/>
                  </a:lnTo>
                  <a:lnTo>
                    <a:pt x="758" y="186"/>
                  </a:lnTo>
                  <a:lnTo>
                    <a:pt x="760" y="182"/>
                  </a:lnTo>
                  <a:lnTo>
                    <a:pt x="762" y="178"/>
                  </a:lnTo>
                  <a:lnTo>
                    <a:pt x="764" y="174"/>
                  </a:lnTo>
                  <a:lnTo>
                    <a:pt x="766" y="170"/>
                  </a:lnTo>
                  <a:lnTo>
                    <a:pt x="770" y="168"/>
                  </a:lnTo>
                  <a:lnTo>
                    <a:pt x="770" y="168"/>
                  </a:lnTo>
                  <a:lnTo>
                    <a:pt x="772" y="166"/>
                  </a:lnTo>
                  <a:lnTo>
                    <a:pt x="772" y="162"/>
                  </a:lnTo>
                  <a:lnTo>
                    <a:pt x="774" y="156"/>
                  </a:lnTo>
                  <a:lnTo>
                    <a:pt x="774" y="152"/>
                  </a:lnTo>
                  <a:lnTo>
                    <a:pt x="772" y="146"/>
                  </a:lnTo>
                  <a:lnTo>
                    <a:pt x="770" y="140"/>
                  </a:lnTo>
                  <a:lnTo>
                    <a:pt x="770" y="140"/>
                  </a:lnTo>
                  <a:lnTo>
                    <a:pt x="768" y="138"/>
                  </a:lnTo>
                  <a:lnTo>
                    <a:pt x="764" y="136"/>
                  </a:lnTo>
                  <a:lnTo>
                    <a:pt x="762" y="134"/>
                  </a:lnTo>
                  <a:lnTo>
                    <a:pt x="758" y="132"/>
                  </a:lnTo>
                  <a:lnTo>
                    <a:pt x="756" y="128"/>
                  </a:lnTo>
                  <a:lnTo>
                    <a:pt x="756" y="124"/>
                  </a:lnTo>
                  <a:lnTo>
                    <a:pt x="756" y="120"/>
                  </a:lnTo>
                  <a:lnTo>
                    <a:pt x="758" y="118"/>
                  </a:lnTo>
                  <a:lnTo>
                    <a:pt x="764" y="114"/>
                  </a:lnTo>
                  <a:lnTo>
                    <a:pt x="764" y="114"/>
                  </a:lnTo>
                  <a:lnTo>
                    <a:pt x="766" y="114"/>
                  </a:lnTo>
                  <a:lnTo>
                    <a:pt x="768" y="114"/>
                  </a:lnTo>
                  <a:lnTo>
                    <a:pt x="770" y="114"/>
                  </a:lnTo>
                  <a:lnTo>
                    <a:pt x="772" y="112"/>
                  </a:lnTo>
                  <a:lnTo>
                    <a:pt x="774" y="110"/>
                  </a:lnTo>
                  <a:lnTo>
                    <a:pt x="774" y="106"/>
                  </a:lnTo>
                  <a:lnTo>
                    <a:pt x="774" y="102"/>
                  </a:lnTo>
                  <a:lnTo>
                    <a:pt x="772" y="100"/>
                  </a:lnTo>
                  <a:lnTo>
                    <a:pt x="772" y="100"/>
                  </a:lnTo>
                  <a:lnTo>
                    <a:pt x="770" y="98"/>
                  </a:lnTo>
                  <a:lnTo>
                    <a:pt x="766" y="96"/>
                  </a:lnTo>
                  <a:lnTo>
                    <a:pt x="764" y="94"/>
                  </a:lnTo>
                  <a:lnTo>
                    <a:pt x="762" y="94"/>
                  </a:lnTo>
                  <a:lnTo>
                    <a:pt x="760" y="96"/>
                  </a:lnTo>
                  <a:lnTo>
                    <a:pt x="758" y="72"/>
                  </a:lnTo>
                  <a:lnTo>
                    <a:pt x="754" y="74"/>
                  </a:lnTo>
                  <a:lnTo>
                    <a:pt x="750" y="74"/>
                  </a:lnTo>
                  <a:lnTo>
                    <a:pt x="744" y="74"/>
                  </a:lnTo>
                  <a:lnTo>
                    <a:pt x="740" y="72"/>
                  </a:lnTo>
                  <a:lnTo>
                    <a:pt x="736" y="70"/>
                  </a:lnTo>
                  <a:lnTo>
                    <a:pt x="732" y="70"/>
                  </a:lnTo>
                  <a:lnTo>
                    <a:pt x="730" y="70"/>
                  </a:lnTo>
                  <a:lnTo>
                    <a:pt x="734" y="100"/>
                  </a:lnTo>
                  <a:lnTo>
                    <a:pt x="734" y="100"/>
                  </a:lnTo>
                  <a:lnTo>
                    <a:pt x="732" y="102"/>
                  </a:lnTo>
                  <a:lnTo>
                    <a:pt x="728" y="106"/>
                  </a:lnTo>
                  <a:lnTo>
                    <a:pt x="726" y="112"/>
                  </a:lnTo>
                  <a:lnTo>
                    <a:pt x="722" y="120"/>
                  </a:lnTo>
                  <a:lnTo>
                    <a:pt x="718" y="132"/>
                  </a:lnTo>
                  <a:lnTo>
                    <a:pt x="718" y="132"/>
                  </a:lnTo>
                  <a:lnTo>
                    <a:pt x="718" y="134"/>
                  </a:lnTo>
                  <a:lnTo>
                    <a:pt x="716" y="136"/>
                  </a:lnTo>
                  <a:lnTo>
                    <a:pt x="714" y="138"/>
                  </a:lnTo>
                  <a:lnTo>
                    <a:pt x="714" y="138"/>
                  </a:lnTo>
                  <a:lnTo>
                    <a:pt x="710" y="140"/>
                  </a:lnTo>
                  <a:lnTo>
                    <a:pt x="708" y="138"/>
                  </a:lnTo>
                  <a:lnTo>
                    <a:pt x="704" y="136"/>
                  </a:lnTo>
                  <a:lnTo>
                    <a:pt x="700" y="132"/>
                  </a:lnTo>
                  <a:lnTo>
                    <a:pt x="696" y="98"/>
                  </a:lnTo>
                  <a:lnTo>
                    <a:pt x="696" y="98"/>
                  </a:lnTo>
                  <a:lnTo>
                    <a:pt x="694" y="96"/>
                  </a:lnTo>
                  <a:lnTo>
                    <a:pt x="694" y="94"/>
                  </a:lnTo>
                  <a:lnTo>
                    <a:pt x="694" y="94"/>
                  </a:lnTo>
                  <a:lnTo>
                    <a:pt x="692" y="92"/>
                  </a:lnTo>
                  <a:lnTo>
                    <a:pt x="692" y="94"/>
                  </a:lnTo>
                  <a:lnTo>
                    <a:pt x="690" y="96"/>
                  </a:lnTo>
                  <a:lnTo>
                    <a:pt x="688" y="102"/>
                  </a:lnTo>
                  <a:lnTo>
                    <a:pt x="688" y="102"/>
                  </a:lnTo>
                  <a:lnTo>
                    <a:pt x="686" y="104"/>
                  </a:lnTo>
                  <a:lnTo>
                    <a:pt x="686" y="106"/>
                  </a:lnTo>
                  <a:lnTo>
                    <a:pt x="682" y="110"/>
                  </a:lnTo>
                  <a:lnTo>
                    <a:pt x="680" y="112"/>
                  </a:lnTo>
                  <a:lnTo>
                    <a:pt x="678" y="114"/>
                  </a:lnTo>
                  <a:lnTo>
                    <a:pt x="676" y="116"/>
                  </a:lnTo>
                  <a:lnTo>
                    <a:pt x="674" y="116"/>
                  </a:lnTo>
                  <a:lnTo>
                    <a:pt x="672" y="114"/>
                  </a:lnTo>
                  <a:lnTo>
                    <a:pt x="670" y="110"/>
                  </a:lnTo>
                  <a:lnTo>
                    <a:pt x="670" y="106"/>
                  </a:lnTo>
                  <a:lnTo>
                    <a:pt x="670" y="100"/>
                  </a:lnTo>
                  <a:lnTo>
                    <a:pt x="670" y="98"/>
                  </a:lnTo>
                  <a:lnTo>
                    <a:pt x="668" y="96"/>
                  </a:lnTo>
                  <a:lnTo>
                    <a:pt x="666" y="96"/>
                  </a:lnTo>
                  <a:lnTo>
                    <a:pt x="664" y="98"/>
                  </a:lnTo>
                  <a:lnTo>
                    <a:pt x="662" y="98"/>
                  </a:lnTo>
                  <a:lnTo>
                    <a:pt x="660" y="100"/>
                  </a:lnTo>
                  <a:lnTo>
                    <a:pt x="658" y="100"/>
                  </a:lnTo>
                  <a:lnTo>
                    <a:pt x="654" y="100"/>
                  </a:lnTo>
                  <a:lnTo>
                    <a:pt x="652" y="98"/>
                  </a:lnTo>
                  <a:lnTo>
                    <a:pt x="648" y="96"/>
                  </a:lnTo>
                  <a:lnTo>
                    <a:pt x="646" y="94"/>
                  </a:lnTo>
                  <a:lnTo>
                    <a:pt x="644" y="92"/>
                  </a:lnTo>
                  <a:lnTo>
                    <a:pt x="644" y="90"/>
                  </a:lnTo>
                  <a:lnTo>
                    <a:pt x="646" y="88"/>
                  </a:lnTo>
                  <a:lnTo>
                    <a:pt x="648" y="82"/>
                  </a:lnTo>
                  <a:lnTo>
                    <a:pt x="650" y="76"/>
                  </a:lnTo>
                  <a:lnTo>
                    <a:pt x="650" y="70"/>
                  </a:lnTo>
                  <a:lnTo>
                    <a:pt x="650" y="64"/>
                  </a:lnTo>
                  <a:lnTo>
                    <a:pt x="650" y="60"/>
                  </a:lnTo>
                  <a:lnTo>
                    <a:pt x="650" y="58"/>
                  </a:lnTo>
                  <a:lnTo>
                    <a:pt x="648" y="56"/>
                  </a:lnTo>
                  <a:lnTo>
                    <a:pt x="646" y="52"/>
                  </a:lnTo>
                  <a:lnTo>
                    <a:pt x="644" y="48"/>
                  </a:lnTo>
                  <a:lnTo>
                    <a:pt x="644" y="44"/>
                  </a:lnTo>
                  <a:lnTo>
                    <a:pt x="644" y="42"/>
                  </a:lnTo>
                  <a:lnTo>
                    <a:pt x="644" y="42"/>
                  </a:lnTo>
                  <a:lnTo>
                    <a:pt x="642" y="34"/>
                  </a:lnTo>
                  <a:lnTo>
                    <a:pt x="638" y="26"/>
                  </a:lnTo>
                  <a:lnTo>
                    <a:pt x="632" y="16"/>
                  </a:lnTo>
                  <a:lnTo>
                    <a:pt x="626" y="10"/>
                  </a:lnTo>
                  <a:lnTo>
                    <a:pt x="624" y="8"/>
                  </a:lnTo>
                  <a:lnTo>
                    <a:pt x="622" y="2"/>
                  </a:lnTo>
                  <a:lnTo>
                    <a:pt x="620" y="0"/>
                  </a:lnTo>
                  <a:lnTo>
                    <a:pt x="618" y="0"/>
                  </a:lnTo>
                  <a:lnTo>
                    <a:pt x="616" y="0"/>
                  </a:lnTo>
                  <a:lnTo>
                    <a:pt x="614" y="0"/>
                  </a:lnTo>
                  <a:lnTo>
                    <a:pt x="612" y="2"/>
                  </a:lnTo>
                  <a:lnTo>
                    <a:pt x="610" y="4"/>
                  </a:lnTo>
                  <a:lnTo>
                    <a:pt x="610" y="4"/>
                  </a:lnTo>
                  <a:lnTo>
                    <a:pt x="608" y="4"/>
                  </a:lnTo>
                  <a:lnTo>
                    <a:pt x="604" y="6"/>
                  </a:lnTo>
                  <a:lnTo>
                    <a:pt x="604" y="10"/>
                  </a:lnTo>
                  <a:lnTo>
                    <a:pt x="602" y="14"/>
                  </a:lnTo>
                  <a:lnTo>
                    <a:pt x="602" y="20"/>
                  </a:lnTo>
                  <a:lnTo>
                    <a:pt x="600" y="22"/>
                  </a:lnTo>
                  <a:lnTo>
                    <a:pt x="600" y="24"/>
                  </a:lnTo>
                  <a:lnTo>
                    <a:pt x="594" y="28"/>
                  </a:lnTo>
                  <a:lnTo>
                    <a:pt x="590" y="34"/>
                  </a:lnTo>
                  <a:lnTo>
                    <a:pt x="588" y="40"/>
                  </a:lnTo>
                  <a:lnTo>
                    <a:pt x="588" y="44"/>
                  </a:lnTo>
                  <a:lnTo>
                    <a:pt x="588" y="48"/>
                  </a:lnTo>
                  <a:lnTo>
                    <a:pt x="588" y="50"/>
                  </a:lnTo>
                  <a:lnTo>
                    <a:pt x="588" y="52"/>
                  </a:lnTo>
                  <a:lnTo>
                    <a:pt x="590" y="68"/>
                  </a:lnTo>
                  <a:lnTo>
                    <a:pt x="598" y="78"/>
                  </a:lnTo>
                  <a:lnTo>
                    <a:pt x="606" y="84"/>
                  </a:lnTo>
                  <a:lnTo>
                    <a:pt x="612" y="86"/>
                  </a:lnTo>
                  <a:lnTo>
                    <a:pt x="616" y="88"/>
                  </a:lnTo>
                  <a:lnTo>
                    <a:pt x="610" y="92"/>
                  </a:lnTo>
                  <a:lnTo>
                    <a:pt x="608" y="98"/>
                  </a:lnTo>
                  <a:lnTo>
                    <a:pt x="608" y="102"/>
                  </a:lnTo>
                  <a:lnTo>
                    <a:pt x="610" y="106"/>
                  </a:lnTo>
                  <a:lnTo>
                    <a:pt x="612" y="108"/>
                  </a:lnTo>
                  <a:lnTo>
                    <a:pt x="616" y="112"/>
                  </a:lnTo>
                  <a:lnTo>
                    <a:pt x="618" y="114"/>
                  </a:lnTo>
                  <a:lnTo>
                    <a:pt x="622" y="114"/>
                  </a:lnTo>
                  <a:lnTo>
                    <a:pt x="624" y="116"/>
                  </a:lnTo>
                  <a:lnTo>
                    <a:pt x="624" y="116"/>
                  </a:lnTo>
                  <a:lnTo>
                    <a:pt x="628" y="118"/>
                  </a:lnTo>
                  <a:lnTo>
                    <a:pt x="630" y="120"/>
                  </a:lnTo>
                  <a:lnTo>
                    <a:pt x="630" y="122"/>
                  </a:lnTo>
                  <a:lnTo>
                    <a:pt x="630" y="124"/>
                  </a:lnTo>
                  <a:lnTo>
                    <a:pt x="630" y="128"/>
                  </a:lnTo>
                  <a:lnTo>
                    <a:pt x="628" y="130"/>
                  </a:lnTo>
                  <a:lnTo>
                    <a:pt x="628" y="130"/>
                  </a:lnTo>
                  <a:lnTo>
                    <a:pt x="624" y="134"/>
                  </a:lnTo>
                  <a:lnTo>
                    <a:pt x="614" y="140"/>
                  </a:lnTo>
                  <a:lnTo>
                    <a:pt x="606" y="146"/>
                  </a:lnTo>
                  <a:lnTo>
                    <a:pt x="598" y="150"/>
                  </a:lnTo>
                  <a:lnTo>
                    <a:pt x="594" y="152"/>
                  </a:lnTo>
                  <a:lnTo>
                    <a:pt x="588" y="150"/>
                  </a:lnTo>
                  <a:lnTo>
                    <a:pt x="584" y="150"/>
                  </a:lnTo>
                  <a:lnTo>
                    <a:pt x="582" y="150"/>
                  </a:lnTo>
                  <a:lnTo>
                    <a:pt x="582" y="148"/>
                  </a:lnTo>
                  <a:lnTo>
                    <a:pt x="582" y="148"/>
                  </a:lnTo>
                  <a:lnTo>
                    <a:pt x="582" y="148"/>
                  </a:lnTo>
                  <a:lnTo>
                    <a:pt x="584" y="124"/>
                  </a:lnTo>
                  <a:lnTo>
                    <a:pt x="568" y="124"/>
                  </a:lnTo>
                  <a:lnTo>
                    <a:pt x="562" y="124"/>
                  </a:lnTo>
                  <a:lnTo>
                    <a:pt x="558" y="124"/>
                  </a:lnTo>
                  <a:lnTo>
                    <a:pt x="556" y="124"/>
                  </a:lnTo>
                  <a:lnTo>
                    <a:pt x="554" y="126"/>
                  </a:lnTo>
                  <a:lnTo>
                    <a:pt x="554" y="126"/>
                  </a:lnTo>
                  <a:lnTo>
                    <a:pt x="552" y="128"/>
                  </a:lnTo>
                  <a:lnTo>
                    <a:pt x="552" y="128"/>
                  </a:lnTo>
                  <a:lnTo>
                    <a:pt x="554" y="138"/>
                  </a:lnTo>
                  <a:lnTo>
                    <a:pt x="554" y="144"/>
                  </a:lnTo>
                  <a:lnTo>
                    <a:pt x="552" y="148"/>
                  </a:lnTo>
                  <a:lnTo>
                    <a:pt x="552" y="152"/>
                  </a:lnTo>
                  <a:lnTo>
                    <a:pt x="550" y="152"/>
                  </a:lnTo>
                  <a:lnTo>
                    <a:pt x="548" y="152"/>
                  </a:lnTo>
                  <a:lnTo>
                    <a:pt x="546" y="152"/>
                  </a:lnTo>
                  <a:lnTo>
                    <a:pt x="544" y="152"/>
                  </a:lnTo>
                  <a:lnTo>
                    <a:pt x="544" y="150"/>
                  </a:lnTo>
                  <a:lnTo>
                    <a:pt x="542" y="150"/>
                  </a:lnTo>
                  <a:lnTo>
                    <a:pt x="542" y="150"/>
                  </a:lnTo>
                  <a:lnTo>
                    <a:pt x="536" y="146"/>
                  </a:lnTo>
                  <a:lnTo>
                    <a:pt x="532" y="144"/>
                  </a:lnTo>
                  <a:lnTo>
                    <a:pt x="528" y="144"/>
                  </a:lnTo>
                  <a:lnTo>
                    <a:pt x="526" y="144"/>
                  </a:lnTo>
                  <a:lnTo>
                    <a:pt x="524" y="146"/>
                  </a:lnTo>
                  <a:lnTo>
                    <a:pt x="522" y="148"/>
                  </a:lnTo>
                  <a:lnTo>
                    <a:pt x="522" y="148"/>
                  </a:lnTo>
                  <a:lnTo>
                    <a:pt x="516" y="152"/>
                  </a:lnTo>
                  <a:lnTo>
                    <a:pt x="512" y="154"/>
                  </a:lnTo>
                  <a:lnTo>
                    <a:pt x="508" y="154"/>
                  </a:lnTo>
                  <a:lnTo>
                    <a:pt x="506" y="154"/>
                  </a:lnTo>
                  <a:lnTo>
                    <a:pt x="504" y="152"/>
                  </a:lnTo>
                  <a:lnTo>
                    <a:pt x="502" y="150"/>
                  </a:lnTo>
                  <a:lnTo>
                    <a:pt x="500" y="148"/>
                  </a:lnTo>
                  <a:lnTo>
                    <a:pt x="500" y="146"/>
                  </a:lnTo>
                  <a:lnTo>
                    <a:pt x="500" y="146"/>
                  </a:lnTo>
                  <a:lnTo>
                    <a:pt x="498" y="140"/>
                  </a:lnTo>
                  <a:lnTo>
                    <a:pt x="494" y="136"/>
                  </a:lnTo>
                  <a:lnTo>
                    <a:pt x="492" y="134"/>
                  </a:lnTo>
                  <a:lnTo>
                    <a:pt x="488" y="134"/>
                  </a:lnTo>
                  <a:lnTo>
                    <a:pt x="486" y="134"/>
                  </a:lnTo>
                  <a:lnTo>
                    <a:pt x="484" y="134"/>
                  </a:lnTo>
                  <a:lnTo>
                    <a:pt x="482" y="136"/>
                  </a:lnTo>
                  <a:lnTo>
                    <a:pt x="482" y="136"/>
                  </a:lnTo>
                  <a:lnTo>
                    <a:pt x="474" y="132"/>
                  </a:lnTo>
                  <a:lnTo>
                    <a:pt x="468" y="130"/>
                  </a:lnTo>
                  <a:lnTo>
                    <a:pt x="466" y="126"/>
                  </a:lnTo>
                  <a:lnTo>
                    <a:pt x="464" y="124"/>
                  </a:lnTo>
                  <a:lnTo>
                    <a:pt x="464" y="122"/>
                  </a:lnTo>
                  <a:lnTo>
                    <a:pt x="464" y="120"/>
                  </a:lnTo>
                  <a:lnTo>
                    <a:pt x="464" y="120"/>
                  </a:lnTo>
                  <a:lnTo>
                    <a:pt x="462" y="114"/>
                  </a:lnTo>
                  <a:lnTo>
                    <a:pt x="460" y="110"/>
                  </a:lnTo>
                  <a:lnTo>
                    <a:pt x="458" y="108"/>
                  </a:lnTo>
                  <a:lnTo>
                    <a:pt x="456" y="108"/>
                  </a:lnTo>
                  <a:lnTo>
                    <a:pt x="452" y="108"/>
                  </a:lnTo>
                  <a:lnTo>
                    <a:pt x="450" y="110"/>
                  </a:lnTo>
                  <a:lnTo>
                    <a:pt x="448" y="110"/>
                  </a:lnTo>
                  <a:lnTo>
                    <a:pt x="448" y="110"/>
                  </a:lnTo>
                  <a:lnTo>
                    <a:pt x="440" y="110"/>
                  </a:lnTo>
                  <a:lnTo>
                    <a:pt x="434" y="112"/>
                  </a:lnTo>
                  <a:lnTo>
                    <a:pt x="430" y="114"/>
                  </a:lnTo>
                  <a:lnTo>
                    <a:pt x="426" y="116"/>
                  </a:lnTo>
                  <a:lnTo>
                    <a:pt x="424" y="120"/>
                  </a:lnTo>
                  <a:lnTo>
                    <a:pt x="424" y="124"/>
                  </a:lnTo>
                  <a:lnTo>
                    <a:pt x="424" y="128"/>
                  </a:lnTo>
                  <a:lnTo>
                    <a:pt x="424" y="130"/>
                  </a:lnTo>
                  <a:lnTo>
                    <a:pt x="424" y="134"/>
                  </a:lnTo>
                  <a:lnTo>
                    <a:pt x="424" y="134"/>
                  </a:lnTo>
                  <a:lnTo>
                    <a:pt x="424" y="136"/>
                  </a:lnTo>
                  <a:lnTo>
                    <a:pt x="428" y="138"/>
                  </a:lnTo>
                  <a:lnTo>
                    <a:pt x="430" y="142"/>
                  </a:lnTo>
                  <a:lnTo>
                    <a:pt x="430" y="144"/>
                  </a:lnTo>
                  <a:lnTo>
                    <a:pt x="428" y="148"/>
                  </a:lnTo>
                  <a:lnTo>
                    <a:pt x="426" y="150"/>
                  </a:lnTo>
                  <a:lnTo>
                    <a:pt x="426" y="152"/>
                  </a:lnTo>
                  <a:lnTo>
                    <a:pt x="424" y="152"/>
                  </a:lnTo>
                  <a:lnTo>
                    <a:pt x="424" y="178"/>
                  </a:lnTo>
                  <a:lnTo>
                    <a:pt x="422" y="182"/>
                  </a:lnTo>
                  <a:lnTo>
                    <a:pt x="422" y="186"/>
                  </a:lnTo>
                  <a:lnTo>
                    <a:pt x="420" y="186"/>
                  </a:lnTo>
                  <a:lnTo>
                    <a:pt x="420" y="186"/>
                  </a:lnTo>
                  <a:lnTo>
                    <a:pt x="420" y="186"/>
                  </a:lnTo>
                  <a:lnTo>
                    <a:pt x="420" y="186"/>
                  </a:lnTo>
                  <a:lnTo>
                    <a:pt x="420" y="186"/>
                  </a:lnTo>
                  <a:lnTo>
                    <a:pt x="414" y="172"/>
                  </a:lnTo>
                  <a:lnTo>
                    <a:pt x="406" y="158"/>
                  </a:lnTo>
                  <a:lnTo>
                    <a:pt x="400" y="144"/>
                  </a:lnTo>
                  <a:lnTo>
                    <a:pt x="394" y="138"/>
                  </a:lnTo>
                  <a:lnTo>
                    <a:pt x="392" y="136"/>
                  </a:lnTo>
                  <a:lnTo>
                    <a:pt x="390" y="138"/>
                  </a:lnTo>
                  <a:lnTo>
                    <a:pt x="388" y="140"/>
                  </a:lnTo>
                  <a:lnTo>
                    <a:pt x="386" y="144"/>
                  </a:lnTo>
                  <a:lnTo>
                    <a:pt x="386" y="148"/>
                  </a:lnTo>
                  <a:lnTo>
                    <a:pt x="384" y="150"/>
                  </a:lnTo>
                  <a:lnTo>
                    <a:pt x="384" y="152"/>
                  </a:lnTo>
                  <a:lnTo>
                    <a:pt x="380" y="148"/>
                  </a:lnTo>
                  <a:lnTo>
                    <a:pt x="376" y="148"/>
                  </a:lnTo>
                  <a:lnTo>
                    <a:pt x="370" y="148"/>
                  </a:lnTo>
                  <a:lnTo>
                    <a:pt x="366" y="148"/>
                  </a:lnTo>
                  <a:lnTo>
                    <a:pt x="362" y="148"/>
                  </a:lnTo>
                  <a:lnTo>
                    <a:pt x="358" y="150"/>
                  </a:lnTo>
                  <a:lnTo>
                    <a:pt x="358" y="150"/>
                  </a:lnTo>
                  <a:lnTo>
                    <a:pt x="348" y="150"/>
                  </a:lnTo>
                  <a:lnTo>
                    <a:pt x="342" y="148"/>
                  </a:lnTo>
                  <a:lnTo>
                    <a:pt x="340" y="148"/>
                  </a:lnTo>
                  <a:lnTo>
                    <a:pt x="338" y="146"/>
                  </a:lnTo>
                  <a:lnTo>
                    <a:pt x="336" y="144"/>
                  </a:lnTo>
                  <a:lnTo>
                    <a:pt x="336" y="142"/>
                  </a:lnTo>
                  <a:lnTo>
                    <a:pt x="338" y="140"/>
                  </a:lnTo>
                  <a:lnTo>
                    <a:pt x="340" y="140"/>
                  </a:lnTo>
                  <a:lnTo>
                    <a:pt x="342" y="138"/>
                  </a:lnTo>
                  <a:lnTo>
                    <a:pt x="342" y="138"/>
                  </a:lnTo>
                  <a:lnTo>
                    <a:pt x="342" y="138"/>
                  </a:lnTo>
                  <a:lnTo>
                    <a:pt x="346" y="130"/>
                  </a:lnTo>
                  <a:lnTo>
                    <a:pt x="350" y="124"/>
                  </a:lnTo>
                  <a:lnTo>
                    <a:pt x="350" y="120"/>
                  </a:lnTo>
                  <a:lnTo>
                    <a:pt x="350" y="116"/>
                  </a:lnTo>
                  <a:lnTo>
                    <a:pt x="348" y="112"/>
                  </a:lnTo>
                  <a:lnTo>
                    <a:pt x="346" y="110"/>
                  </a:lnTo>
                  <a:lnTo>
                    <a:pt x="344" y="108"/>
                  </a:lnTo>
                  <a:lnTo>
                    <a:pt x="342" y="108"/>
                  </a:lnTo>
                  <a:lnTo>
                    <a:pt x="340" y="106"/>
                  </a:lnTo>
                  <a:lnTo>
                    <a:pt x="340" y="106"/>
                  </a:lnTo>
                  <a:lnTo>
                    <a:pt x="334" y="102"/>
                  </a:lnTo>
                  <a:lnTo>
                    <a:pt x="332" y="100"/>
                  </a:lnTo>
                  <a:lnTo>
                    <a:pt x="330" y="98"/>
                  </a:lnTo>
                  <a:lnTo>
                    <a:pt x="328" y="98"/>
                  </a:lnTo>
                  <a:lnTo>
                    <a:pt x="328" y="100"/>
                  </a:lnTo>
                  <a:lnTo>
                    <a:pt x="326" y="100"/>
                  </a:lnTo>
                  <a:lnTo>
                    <a:pt x="326" y="102"/>
                  </a:lnTo>
                  <a:lnTo>
                    <a:pt x="326" y="104"/>
                  </a:lnTo>
                  <a:lnTo>
                    <a:pt x="328" y="104"/>
                  </a:lnTo>
                  <a:lnTo>
                    <a:pt x="328" y="106"/>
                  </a:lnTo>
                  <a:lnTo>
                    <a:pt x="328" y="110"/>
                  </a:lnTo>
                  <a:lnTo>
                    <a:pt x="326" y="112"/>
                  </a:lnTo>
                  <a:lnTo>
                    <a:pt x="326" y="114"/>
                  </a:lnTo>
                  <a:lnTo>
                    <a:pt x="324" y="114"/>
                  </a:lnTo>
                  <a:lnTo>
                    <a:pt x="322" y="112"/>
                  </a:lnTo>
                  <a:lnTo>
                    <a:pt x="320" y="112"/>
                  </a:lnTo>
                  <a:lnTo>
                    <a:pt x="318" y="110"/>
                  </a:lnTo>
                  <a:lnTo>
                    <a:pt x="316" y="108"/>
                  </a:lnTo>
                  <a:lnTo>
                    <a:pt x="316" y="108"/>
                  </a:lnTo>
                  <a:lnTo>
                    <a:pt x="298" y="94"/>
                  </a:lnTo>
                  <a:lnTo>
                    <a:pt x="282" y="84"/>
                  </a:lnTo>
                  <a:lnTo>
                    <a:pt x="268" y="78"/>
                  </a:lnTo>
                  <a:lnTo>
                    <a:pt x="262" y="76"/>
                  </a:lnTo>
                  <a:lnTo>
                    <a:pt x="252" y="74"/>
                  </a:lnTo>
                  <a:lnTo>
                    <a:pt x="244" y="72"/>
                  </a:lnTo>
                  <a:lnTo>
                    <a:pt x="240" y="70"/>
                  </a:lnTo>
                  <a:lnTo>
                    <a:pt x="236" y="68"/>
                  </a:lnTo>
                  <a:lnTo>
                    <a:pt x="234" y="66"/>
                  </a:lnTo>
                  <a:lnTo>
                    <a:pt x="232" y="66"/>
                  </a:lnTo>
                  <a:lnTo>
                    <a:pt x="232" y="66"/>
                  </a:lnTo>
                  <a:lnTo>
                    <a:pt x="228" y="62"/>
                  </a:lnTo>
                  <a:lnTo>
                    <a:pt x="224" y="62"/>
                  </a:lnTo>
                  <a:lnTo>
                    <a:pt x="222" y="62"/>
                  </a:lnTo>
                  <a:lnTo>
                    <a:pt x="222" y="64"/>
                  </a:lnTo>
                  <a:lnTo>
                    <a:pt x="220" y="66"/>
                  </a:lnTo>
                  <a:lnTo>
                    <a:pt x="220" y="68"/>
                  </a:lnTo>
                  <a:lnTo>
                    <a:pt x="220" y="72"/>
                  </a:lnTo>
                  <a:lnTo>
                    <a:pt x="222" y="74"/>
                  </a:lnTo>
                  <a:lnTo>
                    <a:pt x="222" y="76"/>
                  </a:lnTo>
                  <a:lnTo>
                    <a:pt x="222" y="76"/>
                  </a:lnTo>
                  <a:lnTo>
                    <a:pt x="220" y="80"/>
                  </a:lnTo>
                  <a:lnTo>
                    <a:pt x="218" y="82"/>
                  </a:lnTo>
                  <a:lnTo>
                    <a:pt x="216" y="84"/>
                  </a:lnTo>
                  <a:lnTo>
                    <a:pt x="214" y="82"/>
                  </a:lnTo>
                  <a:lnTo>
                    <a:pt x="212" y="82"/>
                  </a:lnTo>
                  <a:lnTo>
                    <a:pt x="212" y="80"/>
                  </a:lnTo>
                  <a:lnTo>
                    <a:pt x="212" y="80"/>
                  </a:lnTo>
                  <a:lnTo>
                    <a:pt x="208" y="72"/>
                  </a:lnTo>
                  <a:lnTo>
                    <a:pt x="200" y="60"/>
                  </a:lnTo>
                  <a:lnTo>
                    <a:pt x="194" y="52"/>
                  </a:lnTo>
                  <a:lnTo>
                    <a:pt x="190" y="48"/>
                  </a:lnTo>
                  <a:lnTo>
                    <a:pt x="186" y="44"/>
                  </a:lnTo>
                  <a:lnTo>
                    <a:pt x="182" y="44"/>
                  </a:lnTo>
                  <a:lnTo>
                    <a:pt x="180" y="44"/>
                  </a:lnTo>
                  <a:lnTo>
                    <a:pt x="180" y="44"/>
                  </a:lnTo>
                  <a:lnTo>
                    <a:pt x="178" y="46"/>
                  </a:lnTo>
                  <a:lnTo>
                    <a:pt x="180" y="48"/>
                  </a:lnTo>
                  <a:lnTo>
                    <a:pt x="180" y="50"/>
                  </a:lnTo>
                  <a:lnTo>
                    <a:pt x="180" y="52"/>
                  </a:lnTo>
                  <a:lnTo>
                    <a:pt x="182" y="54"/>
                  </a:lnTo>
                  <a:lnTo>
                    <a:pt x="182" y="56"/>
                  </a:lnTo>
                  <a:lnTo>
                    <a:pt x="182" y="56"/>
                  </a:lnTo>
                  <a:lnTo>
                    <a:pt x="180" y="62"/>
                  </a:lnTo>
                  <a:lnTo>
                    <a:pt x="178" y="66"/>
                  </a:lnTo>
                  <a:lnTo>
                    <a:pt x="176" y="68"/>
                  </a:lnTo>
                  <a:lnTo>
                    <a:pt x="174" y="68"/>
                  </a:lnTo>
                  <a:lnTo>
                    <a:pt x="170" y="66"/>
                  </a:lnTo>
                  <a:lnTo>
                    <a:pt x="168" y="64"/>
                  </a:lnTo>
                  <a:lnTo>
                    <a:pt x="166" y="62"/>
                  </a:lnTo>
                  <a:lnTo>
                    <a:pt x="166" y="62"/>
                  </a:lnTo>
                  <a:lnTo>
                    <a:pt x="166" y="60"/>
                  </a:lnTo>
                  <a:lnTo>
                    <a:pt x="162" y="58"/>
                  </a:lnTo>
                  <a:lnTo>
                    <a:pt x="158" y="58"/>
                  </a:lnTo>
                  <a:lnTo>
                    <a:pt x="156" y="58"/>
                  </a:lnTo>
                  <a:lnTo>
                    <a:pt x="152" y="60"/>
                  </a:lnTo>
                  <a:lnTo>
                    <a:pt x="150" y="62"/>
                  </a:lnTo>
                  <a:lnTo>
                    <a:pt x="150" y="64"/>
                  </a:lnTo>
                  <a:lnTo>
                    <a:pt x="150" y="64"/>
                  </a:lnTo>
                  <a:lnTo>
                    <a:pt x="148" y="66"/>
                  </a:lnTo>
                  <a:lnTo>
                    <a:pt x="144" y="68"/>
                  </a:lnTo>
                  <a:lnTo>
                    <a:pt x="142" y="72"/>
                  </a:lnTo>
                  <a:lnTo>
                    <a:pt x="138" y="74"/>
                  </a:lnTo>
                  <a:lnTo>
                    <a:pt x="136" y="76"/>
                  </a:lnTo>
                  <a:lnTo>
                    <a:pt x="134" y="76"/>
                  </a:lnTo>
                  <a:lnTo>
                    <a:pt x="124" y="78"/>
                  </a:lnTo>
                  <a:lnTo>
                    <a:pt x="112" y="84"/>
                  </a:lnTo>
                  <a:lnTo>
                    <a:pt x="102" y="92"/>
                  </a:lnTo>
                  <a:lnTo>
                    <a:pt x="96" y="98"/>
                  </a:lnTo>
                  <a:lnTo>
                    <a:pt x="92" y="100"/>
                  </a:lnTo>
                  <a:lnTo>
                    <a:pt x="86" y="104"/>
                  </a:lnTo>
                  <a:lnTo>
                    <a:pt x="80" y="108"/>
                  </a:lnTo>
                  <a:lnTo>
                    <a:pt x="76" y="108"/>
                  </a:lnTo>
                  <a:lnTo>
                    <a:pt x="72" y="108"/>
                  </a:lnTo>
                  <a:lnTo>
                    <a:pt x="68" y="108"/>
                  </a:lnTo>
                  <a:lnTo>
                    <a:pt x="66" y="106"/>
                  </a:lnTo>
                  <a:lnTo>
                    <a:pt x="60" y="100"/>
                  </a:lnTo>
                  <a:lnTo>
                    <a:pt x="52" y="94"/>
                  </a:lnTo>
                  <a:lnTo>
                    <a:pt x="42" y="88"/>
                  </a:lnTo>
                  <a:lnTo>
                    <a:pt x="34" y="84"/>
                  </a:lnTo>
                  <a:lnTo>
                    <a:pt x="32" y="82"/>
                  </a:lnTo>
                  <a:lnTo>
                    <a:pt x="22" y="80"/>
                  </a:lnTo>
                  <a:lnTo>
                    <a:pt x="12" y="76"/>
                  </a:lnTo>
                  <a:lnTo>
                    <a:pt x="2" y="72"/>
                  </a:lnTo>
                  <a:lnTo>
                    <a:pt x="0" y="72"/>
                  </a:lnTo>
                  <a:lnTo>
                    <a:pt x="0" y="364"/>
                  </a:lnTo>
                  <a:lnTo>
                    <a:pt x="12" y="364"/>
                  </a:lnTo>
                  <a:lnTo>
                    <a:pt x="20" y="370"/>
                  </a:lnTo>
                  <a:lnTo>
                    <a:pt x="30" y="376"/>
                  </a:lnTo>
                  <a:lnTo>
                    <a:pt x="40" y="384"/>
                  </a:lnTo>
                  <a:lnTo>
                    <a:pt x="50" y="392"/>
                  </a:lnTo>
                  <a:lnTo>
                    <a:pt x="58" y="398"/>
                  </a:lnTo>
                  <a:lnTo>
                    <a:pt x="60" y="400"/>
                  </a:lnTo>
                  <a:lnTo>
                    <a:pt x="64" y="400"/>
                  </a:lnTo>
                  <a:lnTo>
                    <a:pt x="70" y="396"/>
                  </a:lnTo>
                  <a:lnTo>
                    <a:pt x="74" y="394"/>
                  </a:lnTo>
                  <a:lnTo>
                    <a:pt x="78" y="390"/>
                  </a:lnTo>
                  <a:lnTo>
                    <a:pt x="80" y="388"/>
                  </a:lnTo>
                  <a:lnTo>
                    <a:pt x="82" y="388"/>
                  </a:lnTo>
                  <a:lnTo>
                    <a:pt x="88" y="392"/>
                  </a:lnTo>
                  <a:lnTo>
                    <a:pt x="96" y="402"/>
                  </a:lnTo>
                  <a:lnTo>
                    <a:pt x="106" y="414"/>
                  </a:lnTo>
                  <a:lnTo>
                    <a:pt x="116" y="428"/>
                  </a:lnTo>
                  <a:lnTo>
                    <a:pt x="124" y="440"/>
                  </a:lnTo>
                  <a:lnTo>
                    <a:pt x="130" y="448"/>
                  </a:lnTo>
                  <a:lnTo>
                    <a:pt x="132" y="452"/>
                  </a:lnTo>
                  <a:lnTo>
                    <a:pt x="136" y="460"/>
                  </a:lnTo>
                  <a:lnTo>
                    <a:pt x="140" y="466"/>
                  </a:lnTo>
                  <a:lnTo>
                    <a:pt x="146" y="472"/>
                  </a:lnTo>
                  <a:lnTo>
                    <a:pt x="150" y="476"/>
                  </a:lnTo>
                  <a:lnTo>
                    <a:pt x="152" y="478"/>
                  </a:lnTo>
                  <a:lnTo>
                    <a:pt x="154" y="478"/>
                  </a:lnTo>
                  <a:lnTo>
                    <a:pt x="154" y="486"/>
                  </a:lnTo>
                  <a:lnTo>
                    <a:pt x="152" y="496"/>
                  </a:lnTo>
                  <a:lnTo>
                    <a:pt x="150" y="508"/>
                  </a:lnTo>
                  <a:lnTo>
                    <a:pt x="148" y="516"/>
                  </a:lnTo>
                  <a:lnTo>
                    <a:pt x="146" y="520"/>
                  </a:lnTo>
                  <a:lnTo>
                    <a:pt x="146" y="526"/>
                  </a:lnTo>
                  <a:lnTo>
                    <a:pt x="146" y="532"/>
                  </a:lnTo>
                  <a:lnTo>
                    <a:pt x="148" y="536"/>
                  </a:lnTo>
                  <a:lnTo>
                    <a:pt x="150" y="538"/>
                  </a:lnTo>
                  <a:lnTo>
                    <a:pt x="150" y="540"/>
                  </a:lnTo>
                  <a:lnTo>
                    <a:pt x="156" y="542"/>
                  </a:lnTo>
                  <a:lnTo>
                    <a:pt x="160" y="548"/>
                  </a:lnTo>
                  <a:lnTo>
                    <a:pt x="164" y="552"/>
                  </a:lnTo>
                  <a:lnTo>
                    <a:pt x="166" y="558"/>
                  </a:lnTo>
                  <a:lnTo>
                    <a:pt x="168" y="562"/>
                  </a:lnTo>
                  <a:lnTo>
                    <a:pt x="170" y="568"/>
                  </a:lnTo>
                  <a:lnTo>
                    <a:pt x="172" y="570"/>
                  </a:lnTo>
                  <a:lnTo>
                    <a:pt x="172" y="572"/>
                  </a:lnTo>
                  <a:lnTo>
                    <a:pt x="188" y="584"/>
                  </a:lnTo>
                  <a:lnTo>
                    <a:pt x="200" y="594"/>
                  </a:lnTo>
                  <a:lnTo>
                    <a:pt x="210" y="598"/>
                  </a:lnTo>
                  <a:lnTo>
                    <a:pt x="214" y="600"/>
                  </a:lnTo>
                  <a:lnTo>
                    <a:pt x="220" y="606"/>
                  </a:lnTo>
                  <a:lnTo>
                    <a:pt x="224" y="612"/>
                  </a:lnTo>
                  <a:lnTo>
                    <a:pt x="228" y="618"/>
                  </a:lnTo>
                  <a:lnTo>
                    <a:pt x="230" y="622"/>
                  </a:lnTo>
                  <a:lnTo>
                    <a:pt x="230" y="626"/>
                  </a:lnTo>
                  <a:lnTo>
                    <a:pt x="230" y="626"/>
                  </a:lnTo>
                  <a:lnTo>
                    <a:pt x="592" y="626"/>
                  </a:lnTo>
                  <a:lnTo>
                    <a:pt x="604" y="636"/>
                  </a:lnTo>
                  <a:lnTo>
                    <a:pt x="628" y="638"/>
                  </a:lnTo>
                  <a:lnTo>
                    <a:pt x="630" y="642"/>
                  </a:lnTo>
                  <a:lnTo>
                    <a:pt x="634" y="644"/>
                  </a:lnTo>
                  <a:lnTo>
                    <a:pt x="638" y="646"/>
                  </a:lnTo>
                  <a:lnTo>
                    <a:pt x="642" y="646"/>
                  </a:lnTo>
                  <a:lnTo>
                    <a:pt x="644" y="646"/>
                  </a:lnTo>
                  <a:lnTo>
                    <a:pt x="646" y="646"/>
                  </a:lnTo>
                  <a:lnTo>
                    <a:pt x="652" y="644"/>
                  </a:lnTo>
                  <a:lnTo>
                    <a:pt x="658" y="642"/>
                  </a:lnTo>
                  <a:lnTo>
                    <a:pt x="662" y="640"/>
                  </a:lnTo>
                  <a:lnTo>
                    <a:pt x="666" y="638"/>
                  </a:lnTo>
                  <a:lnTo>
                    <a:pt x="668" y="636"/>
                  </a:lnTo>
                  <a:lnTo>
                    <a:pt x="668" y="634"/>
                  </a:lnTo>
                  <a:lnTo>
                    <a:pt x="682" y="632"/>
                  </a:lnTo>
                  <a:lnTo>
                    <a:pt x="694" y="634"/>
                  </a:lnTo>
                  <a:lnTo>
                    <a:pt x="702" y="638"/>
                  </a:lnTo>
                  <a:lnTo>
                    <a:pt x="706" y="644"/>
                  </a:lnTo>
                  <a:lnTo>
                    <a:pt x="708" y="646"/>
                  </a:lnTo>
                  <a:lnTo>
                    <a:pt x="716" y="646"/>
                  </a:lnTo>
                  <a:lnTo>
                    <a:pt x="720" y="648"/>
                  </a:lnTo>
                  <a:lnTo>
                    <a:pt x="724" y="650"/>
                  </a:lnTo>
                  <a:lnTo>
                    <a:pt x="726" y="652"/>
                  </a:lnTo>
                  <a:lnTo>
                    <a:pt x="726" y="654"/>
                  </a:lnTo>
                  <a:lnTo>
                    <a:pt x="726" y="656"/>
                  </a:lnTo>
                  <a:lnTo>
                    <a:pt x="724" y="658"/>
                  </a:lnTo>
                  <a:lnTo>
                    <a:pt x="724" y="660"/>
                  </a:lnTo>
                  <a:lnTo>
                    <a:pt x="724" y="660"/>
                  </a:lnTo>
                  <a:lnTo>
                    <a:pt x="726" y="668"/>
                  </a:lnTo>
                  <a:lnTo>
                    <a:pt x="728" y="674"/>
                  </a:lnTo>
                  <a:lnTo>
                    <a:pt x="730" y="674"/>
                  </a:lnTo>
                  <a:lnTo>
                    <a:pt x="734" y="674"/>
                  </a:lnTo>
                  <a:lnTo>
                    <a:pt x="738" y="674"/>
                  </a:lnTo>
                  <a:lnTo>
                    <a:pt x="744" y="674"/>
                  </a:lnTo>
                  <a:lnTo>
                    <a:pt x="748" y="674"/>
                  </a:lnTo>
                  <a:lnTo>
                    <a:pt x="752" y="672"/>
                  </a:lnTo>
                  <a:lnTo>
                    <a:pt x="756" y="672"/>
                  </a:lnTo>
                  <a:lnTo>
                    <a:pt x="762" y="672"/>
                  </a:lnTo>
                  <a:lnTo>
                    <a:pt x="768" y="674"/>
                  </a:lnTo>
                  <a:lnTo>
                    <a:pt x="772" y="676"/>
                  </a:lnTo>
                  <a:lnTo>
                    <a:pt x="776" y="678"/>
                  </a:lnTo>
                  <a:lnTo>
                    <a:pt x="780" y="682"/>
                  </a:lnTo>
                  <a:lnTo>
                    <a:pt x="784" y="684"/>
                  </a:lnTo>
                  <a:lnTo>
                    <a:pt x="788" y="688"/>
                  </a:lnTo>
                  <a:lnTo>
                    <a:pt x="790" y="690"/>
                  </a:lnTo>
                  <a:lnTo>
                    <a:pt x="790" y="692"/>
                  </a:lnTo>
                  <a:lnTo>
                    <a:pt x="788" y="694"/>
                  </a:lnTo>
                  <a:lnTo>
                    <a:pt x="788" y="694"/>
                  </a:lnTo>
                  <a:lnTo>
                    <a:pt x="790" y="698"/>
                  </a:lnTo>
                  <a:lnTo>
                    <a:pt x="790" y="698"/>
                  </a:lnTo>
                  <a:lnTo>
                    <a:pt x="788" y="700"/>
                  </a:lnTo>
                  <a:lnTo>
                    <a:pt x="786" y="702"/>
                  </a:lnTo>
                  <a:lnTo>
                    <a:pt x="784" y="704"/>
                  </a:lnTo>
                  <a:lnTo>
                    <a:pt x="780" y="704"/>
                  </a:lnTo>
                  <a:lnTo>
                    <a:pt x="778" y="702"/>
                  </a:lnTo>
                  <a:lnTo>
                    <a:pt x="774" y="702"/>
                  </a:lnTo>
                  <a:lnTo>
                    <a:pt x="772" y="702"/>
                  </a:lnTo>
                  <a:lnTo>
                    <a:pt x="770" y="702"/>
                  </a:lnTo>
                  <a:lnTo>
                    <a:pt x="764" y="696"/>
                  </a:lnTo>
                  <a:lnTo>
                    <a:pt x="764" y="696"/>
                  </a:lnTo>
                  <a:lnTo>
                    <a:pt x="766" y="700"/>
                  </a:lnTo>
                  <a:lnTo>
                    <a:pt x="766" y="702"/>
                  </a:lnTo>
                  <a:lnTo>
                    <a:pt x="768" y="706"/>
                  </a:lnTo>
                  <a:lnTo>
                    <a:pt x="766" y="712"/>
                  </a:lnTo>
                  <a:lnTo>
                    <a:pt x="766" y="716"/>
                  </a:lnTo>
                  <a:lnTo>
                    <a:pt x="762" y="718"/>
                  </a:lnTo>
                  <a:lnTo>
                    <a:pt x="760" y="718"/>
                  </a:lnTo>
                  <a:lnTo>
                    <a:pt x="756" y="720"/>
                  </a:lnTo>
                  <a:lnTo>
                    <a:pt x="752" y="722"/>
                  </a:lnTo>
                  <a:lnTo>
                    <a:pt x="750" y="724"/>
                  </a:lnTo>
                  <a:lnTo>
                    <a:pt x="750" y="726"/>
                  </a:lnTo>
                  <a:lnTo>
                    <a:pt x="752" y="728"/>
                  </a:lnTo>
                  <a:lnTo>
                    <a:pt x="752" y="730"/>
                  </a:lnTo>
                  <a:lnTo>
                    <a:pt x="752" y="732"/>
                  </a:lnTo>
                  <a:lnTo>
                    <a:pt x="752" y="730"/>
                  </a:lnTo>
                  <a:lnTo>
                    <a:pt x="754" y="730"/>
                  </a:lnTo>
                  <a:lnTo>
                    <a:pt x="754" y="730"/>
                  </a:lnTo>
                  <a:lnTo>
                    <a:pt x="756" y="732"/>
                  </a:lnTo>
                  <a:lnTo>
                    <a:pt x="758" y="736"/>
                  </a:lnTo>
                  <a:lnTo>
                    <a:pt x="756" y="738"/>
                  </a:lnTo>
                  <a:lnTo>
                    <a:pt x="756" y="740"/>
                  </a:lnTo>
                  <a:lnTo>
                    <a:pt x="754" y="740"/>
                  </a:lnTo>
                  <a:lnTo>
                    <a:pt x="752" y="742"/>
                  </a:lnTo>
                  <a:lnTo>
                    <a:pt x="752" y="742"/>
                  </a:lnTo>
                  <a:lnTo>
                    <a:pt x="750" y="744"/>
                  </a:lnTo>
                  <a:lnTo>
                    <a:pt x="748" y="746"/>
                  </a:lnTo>
                  <a:lnTo>
                    <a:pt x="748" y="746"/>
                  </a:lnTo>
                  <a:lnTo>
                    <a:pt x="752" y="746"/>
                  </a:lnTo>
                  <a:lnTo>
                    <a:pt x="754" y="746"/>
                  </a:lnTo>
                  <a:lnTo>
                    <a:pt x="760" y="744"/>
                  </a:lnTo>
                  <a:lnTo>
                    <a:pt x="764" y="740"/>
                  </a:lnTo>
                  <a:lnTo>
                    <a:pt x="768" y="736"/>
                  </a:lnTo>
                  <a:lnTo>
                    <a:pt x="770" y="734"/>
                  </a:lnTo>
                  <a:lnTo>
                    <a:pt x="770" y="730"/>
                  </a:lnTo>
                  <a:lnTo>
                    <a:pt x="772" y="728"/>
                  </a:lnTo>
                  <a:lnTo>
                    <a:pt x="774" y="724"/>
                  </a:lnTo>
                  <a:lnTo>
                    <a:pt x="776" y="722"/>
                  </a:lnTo>
                  <a:lnTo>
                    <a:pt x="782" y="722"/>
                  </a:lnTo>
                  <a:lnTo>
                    <a:pt x="788" y="722"/>
                  </a:lnTo>
                  <a:lnTo>
                    <a:pt x="794" y="722"/>
                  </a:lnTo>
                  <a:lnTo>
                    <a:pt x="798" y="722"/>
                  </a:lnTo>
                  <a:lnTo>
                    <a:pt x="802" y="722"/>
                  </a:lnTo>
                  <a:lnTo>
                    <a:pt x="802" y="722"/>
                  </a:lnTo>
                  <a:lnTo>
                    <a:pt x="800" y="722"/>
                  </a:lnTo>
                  <a:lnTo>
                    <a:pt x="798" y="720"/>
                  </a:lnTo>
                  <a:lnTo>
                    <a:pt x="798" y="718"/>
                  </a:lnTo>
                  <a:lnTo>
                    <a:pt x="798" y="714"/>
                  </a:lnTo>
                  <a:lnTo>
                    <a:pt x="800" y="712"/>
                  </a:lnTo>
                  <a:lnTo>
                    <a:pt x="804" y="708"/>
                  </a:lnTo>
                  <a:lnTo>
                    <a:pt x="806" y="704"/>
                  </a:lnTo>
                  <a:lnTo>
                    <a:pt x="810" y="700"/>
                  </a:lnTo>
                  <a:lnTo>
                    <a:pt x="814" y="698"/>
                  </a:lnTo>
                  <a:lnTo>
                    <a:pt x="820" y="696"/>
                  </a:lnTo>
                  <a:lnTo>
                    <a:pt x="826" y="696"/>
                  </a:lnTo>
                  <a:lnTo>
                    <a:pt x="832" y="696"/>
                  </a:lnTo>
                  <a:lnTo>
                    <a:pt x="838" y="696"/>
                  </a:lnTo>
                  <a:lnTo>
                    <a:pt x="840" y="698"/>
                  </a:lnTo>
                  <a:lnTo>
                    <a:pt x="842" y="698"/>
                  </a:lnTo>
                  <a:lnTo>
                    <a:pt x="846" y="700"/>
                  </a:lnTo>
                  <a:lnTo>
                    <a:pt x="848" y="700"/>
                  </a:lnTo>
                  <a:lnTo>
                    <a:pt x="850" y="702"/>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7" name="Freeform 187"/>
            <p:cNvSpPr>
              <a:spLocks/>
            </p:cNvSpPr>
            <p:nvPr/>
          </p:nvSpPr>
          <p:spPr bwMode="gray">
            <a:xfrm>
              <a:off x="3313" y="1796"/>
              <a:ext cx="492" cy="498"/>
            </a:xfrm>
            <a:custGeom>
              <a:avLst/>
              <a:gdLst/>
              <a:ahLst/>
              <a:cxnLst>
                <a:cxn ang="0">
                  <a:pos x="318" y="44"/>
                </a:cxn>
                <a:cxn ang="0">
                  <a:pos x="282" y="40"/>
                </a:cxn>
                <a:cxn ang="0">
                  <a:pos x="262" y="32"/>
                </a:cxn>
                <a:cxn ang="0">
                  <a:pos x="242" y="24"/>
                </a:cxn>
                <a:cxn ang="0">
                  <a:pos x="230" y="28"/>
                </a:cxn>
                <a:cxn ang="0">
                  <a:pos x="220" y="32"/>
                </a:cxn>
                <a:cxn ang="0">
                  <a:pos x="176" y="4"/>
                </a:cxn>
                <a:cxn ang="0">
                  <a:pos x="118" y="12"/>
                </a:cxn>
                <a:cxn ang="0">
                  <a:pos x="100" y="14"/>
                </a:cxn>
                <a:cxn ang="0">
                  <a:pos x="68" y="60"/>
                </a:cxn>
                <a:cxn ang="0">
                  <a:pos x="18" y="98"/>
                </a:cxn>
                <a:cxn ang="0">
                  <a:pos x="60" y="144"/>
                </a:cxn>
                <a:cxn ang="0">
                  <a:pos x="58" y="178"/>
                </a:cxn>
                <a:cxn ang="0">
                  <a:pos x="8" y="182"/>
                </a:cxn>
                <a:cxn ang="0">
                  <a:pos x="62" y="228"/>
                </a:cxn>
                <a:cxn ang="0">
                  <a:pos x="86" y="220"/>
                </a:cxn>
                <a:cxn ang="0">
                  <a:pos x="86" y="236"/>
                </a:cxn>
                <a:cxn ang="0">
                  <a:pos x="76" y="260"/>
                </a:cxn>
                <a:cxn ang="0">
                  <a:pos x="52" y="284"/>
                </a:cxn>
                <a:cxn ang="0">
                  <a:pos x="18" y="308"/>
                </a:cxn>
                <a:cxn ang="0">
                  <a:pos x="28" y="328"/>
                </a:cxn>
                <a:cxn ang="0">
                  <a:pos x="38" y="352"/>
                </a:cxn>
                <a:cxn ang="0">
                  <a:pos x="68" y="362"/>
                </a:cxn>
                <a:cxn ang="0">
                  <a:pos x="74" y="386"/>
                </a:cxn>
                <a:cxn ang="0">
                  <a:pos x="92" y="382"/>
                </a:cxn>
                <a:cxn ang="0">
                  <a:pos x="102" y="394"/>
                </a:cxn>
                <a:cxn ang="0">
                  <a:pos x="124" y="390"/>
                </a:cxn>
                <a:cxn ang="0">
                  <a:pos x="138" y="384"/>
                </a:cxn>
                <a:cxn ang="0">
                  <a:pos x="104" y="434"/>
                </a:cxn>
                <a:cxn ang="0">
                  <a:pos x="68" y="464"/>
                </a:cxn>
                <a:cxn ang="0">
                  <a:pos x="86" y="466"/>
                </a:cxn>
                <a:cxn ang="0">
                  <a:pos x="160" y="412"/>
                </a:cxn>
                <a:cxn ang="0">
                  <a:pos x="186" y="390"/>
                </a:cxn>
                <a:cxn ang="0">
                  <a:pos x="178" y="374"/>
                </a:cxn>
                <a:cxn ang="0">
                  <a:pos x="206" y="326"/>
                </a:cxn>
                <a:cxn ang="0">
                  <a:pos x="250" y="322"/>
                </a:cxn>
                <a:cxn ang="0">
                  <a:pos x="212" y="346"/>
                </a:cxn>
                <a:cxn ang="0">
                  <a:pos x="206" y="364"/>
                </a:cxn>
                <a:cxn ang="0">
                  <a:pos x="220" y="376"/>
                </a:cxn>
                <a:cxn ang="0">
                  <a:pos x="246" y="356"/>
                </a:cxn>
                <a:cxn ang="0">
                  <a:pos x="254" y="338"/>
                </a:cxn>
                <a:cxn ang="0">
                  <a:pos x="274" y="338"/>
                </a:cxn>
                <a:cxn ang="0">
                  <a:pos x="312" y="354"/>
                </a:cxn>
                <a:cxn ang="0">
                  <a:pos x="350" y="368"/>
                </a:cxn>
                <a:cxn ang="0">
                  <a:pos x="372" y="372"/>
                </a:cxn>
                <a:cxn ang="0">
                  <a:pos x="426" y="388"/>
                </a:cxn>
                <a:cxn ang="0">
                  <a:pos x="452" y="428"/>
                </a:cxn>
                <a:cxn ang="0">
                  <a:pos x="462" y="454"/>
                </a:cxn>
                <a:cxn ang="0">
                  <a:pos x="472" y="462"/>
                </a:cxn>
                <a:cxn ang="0">
                  <a:pos x="480" y="474"/>
                </a:cxn>
                <a:cxn ang="0">
                  <a:pos x="480" y="496"/>
                </a:cxn>
                <a:cxn ang="0">
                  <a:pos x="490" y="456"/>
                </a:cxn>
                <a:cxn ang="0">
                  <a:pos x="462" y="418"/>
                </a:cxn>
                <a:cxn ang="0">
                  <a:pos x="416" y="368"/>
                </a:cxn>
                <a:cxn ang="0">
                  <a:pos x="378" y="362"/>
                </a:cxn>
              </a:cxnLst>
              <a:rect l="0" t="0" r="r" b="b"/>
              <a:pathLst>
                <a:path w="492" h="498">
                  <a:moveTo>
                    <a:pt x="338" y="50"/>
                  </a:moveTo>
                  <a:lnTo>
                    <a:pt x="336" y="48"/>
                  </a:lnTo>
                  <a:lnTo>
                    <a:pt x="334" y="46"/>
                  </a:lnTo>
                  <a:lnTo>
                    <a:pt x="332" y="46"/>
                  </a:lnTo>
                  <a:lnTo>
                    <a:pt x="328" y="44"/>
                  </a:lnTo>
                  <a:lnTo>
                    <a:pt x="324" y="44"/>
                  </a:lnTo>
                  <a:lnTo>
                    <a:pt x="318" y="44"/>
                  </a:lnTo>
                  <a:lnTo>
                    <a:pt x="310" y="48"/>
                  </a:lnTo>
                  <a:lnTo>
                    <a:pt x="310" y="48"/>
                  </a:lnTo>
                  <a:lnTo>
                    <a:pt x="306" y="48"/>
                  </a:lnTo>
                  <a:lnTo>
                    <a:pt x="300" y="48"/>
                  </a:lnTo>
                  <a:lnTo>
                    <a:pt x="294" y="46"/>
                  </a:lnTo>
                  <a:lnTo>
                    <a:pt x="288" y="44"/>
                  </a:lnTo>
                  <a:lnTo>
                    <a:pt x="282" y="40"/>
                  </a:lnTo>
                  <a:lnTo>
                    <a:pt x="282" y="40"/>
                  </a:lnTo>
                  <a:lnTo>
                    <a:pt x="280" y="40"/>
                  </a:lnTo>
                  <a:lnTo>
                    <a:pt x="276" y="40"/>
                  </a:lnTo>
                  <a:lnTo>
                    <a:pt x="272" y="40"/>
                  </a:lnTo>
                  <a:lnTo>
                    <a:pt x="268" y="38"/>
                  </a:lnTo>
                  <a:lnTo>
                    <a:pt x="264" y="36"/>
                  </a:lnTo>
                  <a:lnTo>
                    <a:pt x="262" y="32"/>
                  </a:lnTo>
                  <a:lnTo>
                    <a:pt x="260" y="30"/>
                  </a:lnTo>
                  <a:lnTo>
                    <a:pt x="258" y="30"/>
                  </a:lnTo>
                  <a:lnTo>
                    <a:pt x="254" y="28"/>
                  </a:lnTo>
                  <a:lnTo>
                    <a:pt x="250" y="26"/>
                  </a:lnTo>
                  <a:lnTo>
                    <a:pt x="246" y="26"/>
                  </a:lnTo>
                  <a:lnTo>
                    <a:pt x="244" y="26"/>
                  </a:lnTo>
                  <a:lnTo>
                    <a:pt x="242" y="24"/>
                  </a:lnTo>
                  <a:lnTo>
                    <a:pt x="240" y="24"/>
                  </a:lnTo>
                  <a:lnTo>
                    <a:pt x="236" y="22"/>
                  </a:lnTo>
                  <a:lnTo>
                    <a:pt x="234" y="20"/>
                  </a:lnTo>
                  <a:lnTo>
                    <a:pt x="230" y="22"/>
                  </a:lnTo>
                  <a:lnTo>
                    <a:pt x="230" y="22"/>
                  </a:lnTo>
                  <a:lnTo>
                    <a:pt x="228" y="26"/>
                  </a:lnTo>
                  <a:lnTo>
                    <a:pt x="230" y="28"/>
                  </a:lnTo>
                  <a:lnTo>
                    <a:pt x="230" y="30"/>
                  </a:lnTo>
                  <a:lnTo>
                    <a:pt x="230" y="34"/>
                  </a:lnTo>
                  <a:lnTo>
                    <a:pt x="230" y="36"/>
                  </a:lnTo>
                  <a:lnTo>
                    <a:pt x="230" y="36"/>
                  </a:lnTo>
                  <a:lnTo>
                    <a:pt x="228" y="36"/>
                  </a:lnTo>
                  <a:lnTo>
                    <a:pt x="224" y="36"/>
                  </a:lnTo>
                  <a:lnTo>
                    <a:pt x="220" y="32"/>
                  </a:lnTo>
                  <a:lnTo>
                    <a:pt x="216" y="28"/>
                  </a:lnTo>
                  <a:lnTo>
                    <a:pt x="212" y="24"/>
                  </a:lnTo>
                  <a:lnTo>
                    <a:pt x="208" y="20"/>
                  </a:lnTo>
                  <a:lnTo>
                    <a:pt x="198" y="16"/>
                  </a:lnTo>
                  <a:lnTo>
                    <a:pt x="188" y="10"/>
                  </a:lnTo>
                  <a:lnTo>
                    <a:pt x="180" y="6"/>
                  </a:lnTo>
                  <a:lnTo>
                    <a:pt x="176" y="4"/>
                  </a:lnTo>
                  <a:lnTo>
                    <a:pt x="172" y="4"/>
                  </a:lnTo>
                  <a:lnTo>
                    <a:pt x="164" y="0"/>
                  </a:lnTo>
                  <a:lnTo>
                    <a:pt x="150" y="0"/>
                  </a:lnTo>
                  <a:lnTo>
                    <a:pt x="134" y="4"/>
                  </a:lnTo>
                  <a:lnTo>
                    <a:pt x="128" y="8"/>
                  </a:lnTo>
                  <a:lnTo>
                    <a:pt x="122" y="10"/>
                  </a:lnTo>
                  <a:lnTo>
                    <a:pt x="118" y="12"/>
                  </a:lnTo>
                  <a:lnTo>
                    <a:pt x="116" y="12"/>
                  </a:lnTo>
                  <a:lnTo>
                    <a:pt x="114" y="12"/>
                  </a:lnTo>
                  <a:lnTo>
                    <a:pt x="112" y="12"/>
                  </a:lnTo>
                  <a:lnTo>
                    <a:pt x="110" y="12"/>
                  </a:lnTo>
                  <a:lnTo>
                    <a:pt x="108" y="12"/>
                  </a:lnTo>
                  <a:lnTo>
                    <a:pt x="104" y="12"/>
                  </a:lnTo>
                  <a:lnTo>
                    <a:pt x="100" y="14"/>
                  </a:lnTo>
                  <a:lnTo>
                    <a:pt x="94" y="16"/>
                  </a:lnTo>
                  <a:lnTo>
                    <a:pt x="88" y="20"/>
                  </a:lnTo>
                  <a:lnTo>
                    <a:pt x="86" y="22"/>
                  </a:lnTo>
                  <a:lnTo>
                    <a:pt x="84" y="28"/>
                  </a:lnTo>
                  <a:lnTo>
                    <a:pt x="80" y="36"/>
                  </a:lnTo>
                  <a:lnTo>
                    <a:pt x="74" y="48"/>
                  </a:lnTo>
                  <a:lnTo>
                    <a:pt x="68" y="60"/>
                  </a:lnTo>
                  <a:lnTo>
                    <a:pt x="58" y="70"/>
                  </a:lnTo>
                  <a:lnTo>
                    <a:pt x="50" y="74"/>
                  </a:lnTo>
                  <a:lnTo>
                    <a:pt x="38" y="76"/>
                  </a:lnTo>
                  <a:lnTo>
                    <a:pt x="28" y="78"/>
                  </a:lnTo>
                  <a:lnTo>
                    <a:pt x="20" y="84"/>
                  </a:lnTo>
                  <a:lnTo>
                    <a:pt x="18" y="92"/>
                  </a:lnTo>
                  <a:lnTo>
                    <a:pt x="18" y="98"/>
                  </a:lnTo>
                  <a:lnTo>
                    <a:pt x="20" y="102"/>
                  </a:lnTo>
                  <a:lnTo>
                    <a:pt x="22" y="106"/>
                  </a:lnTo>
                  <a:lnTo>
                    <a:pt x="26" y="110"/>
                  </a:lnTo>
                  <a:lnTo>
                    <a:pt x="32" y="114"/>
                  </a:lnTo>
                  <a:lnTo>
                    <a:pt x="38" y="120"/>
                  </a:lnTo>
                  <a:lnTo>
                    <a:pt x="48" y="130"/>
                  </a:lnTo>
                  <a:lnTo>
                    <a:pt x="60" y="144"/>
                  </a:lnTo>
                  <a:lnTo>
                    <a:pt x="70" y="156"/>
                  </a:lnTo>
                  <a:lnTo>
                    <a:pt x="76" y="168"/>
                  </a:lnTo>
                  <a:lnTo>
                    <a:pt x="72" y="178"/>
                  </a:lnTo>
                  <a:lnTo>
                    <a:pt x="68" y="180"/>
                  </a:lnTo>
                  <a:lnTo>
                    <a:pt x="64" y="180"/>
                  </a:lnTo>
                  <a:lnTo>
                    <a:pt x="62" y="180"/>
                  </a:lnTo>
                  <a:lnTo>
                    <a:pt x="58" y="178"/>
                  </a:lnTo>
                  <a:lnTo>
                    <a:pt x="54" y="176"/>
                  </a:lnTo>
                  <a:lnTo>
                    <a:pt x="52" y="172"/>
                  </a:lnTo>
                  <a:lnTo>
                    <a:pt x="50" y="170"/>
                  </a:lnTo>
                  <a:lnTo>
                    <a:pt x="46" y="168"/>
                  </a:lnTo>
                  <a:lnTo>
                    <a:pt x="34" y="168"/>
                  </a:lnTo>
                  <a:lnTo>
                    <a:pt x="20" y="172"/>
                  </a:lnTo>
                  <a:lnTo>
                    <a:pt x="8" y="182"/>
                  </a:lnTo>
                  <a:lnTo>
                    <a:pt x="2" y="192"/>
                  </a:lnTo>
                  <a:lnTo>
                    <a:pt x="0" y="200"/>
                  </a:lnTo>
                  <a:lnTo>
                    <a:pt x="0" y="208"/>
                  </a:lnTo>
                  <a:lnTo>
                    <a:pt x="8" y="216"/>
                  </a:lnTo>
                  <a:lnTo>
                    <a:pt x="26" y="226"/>
                  </a:lnTo>
                  <a:lnTo>
                    <a:pt x="44" y="232"/>
                  </a:lnTo>
                  <a:lnTo>
                    <a:pt x="62" y="228"/>
                  </a:lnTo>
                  <a:lnTo>
                    <a:pt x="64" y="228"/>
                  </a:lnTo>
                  <a:lnTo>
                    <a:pt x="66" y="226"/>
                  </a:lnTo>
                  <a:lnTo>
                    <a:pt x="70" y="224"/>
                  </a:lnTo>
                  <a:lnTo>
                    <a:pt x="74" y="222"/>
                  </a:lnTo>
                  <a:lnTo>
                    <a:pt x="78" y="222"/>
                  </a:lnTo>
                  <a:lnTo>
                    <a:pt x="82" y="220"/>
                  </a:lnTo>
                  <a:lnTo>
                    <a:pt x="86" y="220"/>
                  </a:lnTo>
                  <a:lnTo>
                    <a:pt x="88" y="222"/>
                  </a:lnTo>
                  <a:lnTo>
                    <a:pt x="90" y="224"/>
                  </a:lnTo>
                  <a:lnTo>
                    <a:pt x="88" y="226"/>
                  </a:lnTo>
                  <a:lnTo>
                    <a:pt x="86" y="228"/>
                  </a:lnTo>
                  <a:lnTo>
                    <a:pt x="86" y="230"/>
                  </a:lnTo>
                  <a:lnTo>
                    <a:pt x="84" y="234"/>
                  </a:lnTo>
                  <a:lnTo>
                    <a:pt x="86" y="236"/>
                  </a:lnTo>
                  <a:lnTo>
                    <a:pt x="88" y="240"/>
                  </a:lnTo>
                  <a:lnTo>
                    <a:pt x="90" y="242"/>
                  </a:lnTo>
                  <a:lnTo>
                    <a:pt x="92" y="246"/>
                  </a:lnTo>
                  <a:lnTo>
                    <a:pt x="92" y="248"/>
                  </a:lnTo>
                  <a:lnTo>
                    <a:pt x="90" y="252"/>
                  </a:lnTo>
                  <a:lnTo>
                    <a:pt x="86" y="256"/>
                  </a:lnTo>
                  <a:lnTo>
                    <a:pt x="76" y="260"/>
                  </a:lnTo>
                  <a:lnTo>
                    <a:pt x="64" y="266"/>
                  </a:lnTo>
                  <a:lnTo>
                    <a:pt x="56" y="274"/>
                  </a:lnTo>
                  <a:lnTo>
                    <a:pt x="52" y="284"/>
                  </a:lnTo>
                  <a:lnTo>
                    <a:pt x="54" y="284"/>
                  </a:lnTo>
                  <a:lnTo>
                    <a:pt x="54" y="284"/>
                  </a:lnTo>
                  <a:lnTo>
                    <a:pt x="54" y="284"/>
                  </a:lnTo>
                  <a:lnTo>
                    <a:pt x="52" y="284"/>
                  </a:lnTo>
                  <a:lnTo>
                    <a:pt x="52" y="286"/>
                  </a:lnTo>
                  <a:lnTo>
                    <a:pt x="48" y="288"/>
                  </a:lnTo>
                  <a:lnTo>
                    <a:pt x="44" y="290"/>
                  </a:lnTo>
                  <a:lnTo>
                    <a:pt x="36" y="296"/>
                  </a:lnTo>
                  <a:lnTo>
                    <a:pt x="28" y="300"/>
                  </a:lnTo>
                  <a:lnTo>
                    <a:pt x="22" y="304"/>
                  </a:lnTo>
                  <a:lnTo>
                    <a:pt x="18" y="308"/>
                  </a:lnTo>
                  <a:lnTo>
                    <a:pt x="16" y="312"/>
                  </a:lnTo>
                  <a:lnTo>
                    <a:pt x="14" y="316"/>
                  </a:lnTo>
                  <a:lnTo>
                    <a:pt x="16" y="320"/>
                  </a:lnTo>
                  <a:lnTo>
                    <a:pt x="22" y="324"/>
                  </a:lnTo>
                  <a:lnTo>
                    <a:pt x="22" y="326"/>
                  </a:lnTo>
                  <a:lnTo>
                    <a:pt x="24" y="326"/>
                  </a:lnTo>
                  <a:lnTo>
                    <a:pt x="28" y="328"/>
                  </a:lnTo>
                  <a:lnTo>
                    <a:pt x="34" y="330"/>
                  </a:lnTo>
                  <a:lnTo>
                    <a:pt x="38" y="332"/>
                  </a:lnTo>
                  <a:lnTo>
                    <a:pt x="38" y="332"/>
                  </a:lnTo>
                  <a:lnTo>
                    <a:pt x="38" y="336"/>
                  </a:lnTo>
                  <a:lnTo>
                    <a:pt x="38" y="340"/>
                  </a:lnTo>
                  <a:lnTo>
                    <a:pt x="38" y="346"/>
                  </a:lnTo>
                  <a:lnTo>
                    <a:pt x="38" y="352"/>
                  </a:lnTo>
                  <a:lnTo>
                    <a:pt x="42" y="358"/>
                  </a:lnTo>
                  <a:lnTo>
                    <a:pt x="48" y="362"/>
                  </a:lnTo>
                  <a:lnTo>
                    <a:pt x="50" y="362"/>
                  </a:lnTo>
                  <a:lnTo>
                    <a:pt x="54" y="362"/>
                  </a:lnTo>
                  <a:lnTo>
                    <a:pt x="58" y="362"/>
                  </a:lnTo>
                  <a:lnTo>
                    <a:pt x="64" y="362"/>
                  </a:lnTo>
                  <a:lnTo>
                    <a:pt x="68" y="362"/>
                  </a:lnTo>
                  <a:lnTo>
                    <a:pt x="68" y="364"/>
                  </a:lnTo>
                  <a:lnTo>
                    <a:pt x="70" y="366"/>
                  </a:lnTo>
                  <a:lnTo>
                    <a:pt x="70" y="370"/>
                  </a:lnTo>
                  <a:lnTo>
                    <a:pt x="72" y="374"/>
                  </a:lnTo>
                  <a:lnTo>
                    <a:pt x="74" y="380"/>
                  </a:lnTo>
                  <a:lnTo>
                    <a:pt x="74" y="386"/>
                  </a:lnTo>
                  <a:lnTo>
                    <a:pt x="74" y="386"/>
                  </a:lnTo>
                  <a:lnTo>
                    <a:pt x="76" y="388"/>
                  </a:lnTo>
                  <a:lnTo>
                    <a:pt x="80" y="388"/>
                  </a:lnTo>
                  <a:lnTo>
                    <a:pt x="82" y="388"/>
                  </a:lnTo>
                  <a:lnTo>
                    <a:pt x="86" y="386"/>
                  </a:lnTo>
                  <a:lnTo>
                    <a:pt x="90" y="382"/>
                  </a:lnTo>
                  <a:lnTo>
                    <a:pt x="90" y="382"/>
                  </a:lnTo>
                  <a:lnTo>
                    <a:pt x="92" y="382"/>
                  </a:lnTo>
                  <a:lnTo>
                    <a:pt x="94" y="382"/>
                  </a:lnTo>
                  <a:lnTo>
                    <a:pt x="96" y="382"/>
                  </a:lnTo>
                  <a:lnTo>
                    <a:pt x="98" y="384"/>
                  </a:lnTo>
                  <a:lnTo>
                    <a:pt x="98" y="388"/>
                  </a:lnTo>
                  <a:lnTo>
                    <a:pt x="100" y="390"/>
                  </a:lnTo>
                  <a:lnTo>
                    <a:pt x="100" y="392"/>
                  </a:lnTo>
                  <a:lnTo>
                    <a:pt x="102" y="394"/>
                  </a:lnTo>
                  <a:lnTo>
                    <a:pt x="104" y="396"/>
                  </a:lnTo>
                  <a:lnTo>
                    <a:pt x="106" y="398"/>
                  </a:lnTo>
                  <a:lnTo>
                    <a:pt x="110" y="398"/>
                  </a:lnTo>
                  <a:lnTo>
                    <a:pt x="116" y="396"/>
                  </a:lnTo>
                  <a:lnTo>
                    <a:pt x="120" y="392"/>
                  </a:lnTo>
                  <a:lnTo>
                    <a:pt x="122" y="392"/>
                  </a:lnTo>
                  <a:lnTo>
                    <a:pt x="124" y="390"/>
                  </a:lnTo>
                  <a:lnTo>
                    <a:pt x="126" y="388"/>
                  </a:lnTo>
                  <a:lnTo>
                    <a:pt x="128" y="384"/>
                  </a:lnTo>
                  <a:lnTo>
                    <a:pt x="130" y="382"/>
                  </a:lnTo>
                  <a:lnTo>
                    <a:pt x="134" y="380"/>
                  </a:lnTo>
                  <a:lnTo>
                    <a:pt x="136" y="380"/>
                  </a:lnTo>
                  <a:lnTo>
                    <a:pt x="138" y="380"/>
                  </a:lnTo>
                  <a:lnTo>
                    <a:pt x="138" y="384"/>
                  </a:lnTo>
                  <a:lnTo>
                    <a:pt x="138" y="388"/>
                  </a:lnTo>
                  <a:lnTo>
                    <a:pt x="136" y="396"/>
                  </a:lnTo>
                  <a:lnTo>
                    <a:pt x="132" y="408"/>
                  </a:lnTo>
                  <a:lnTo>
                    <a:pt x="126" y="418"/>
                  </a:lnTo>
                  <a:lnTo>
                    <a:pt x="122" y="420"/>
                  </a:lnTo>
                  <a:lnTo>
                    <a:pt x="114" y="426"/>
                  </a:lnTo>
                  <a:lnTo>
                    <a:pt x="104" y="434"/>
                  </a:lnTo>
                  <a:lnTo>
                    <a:pt x="94" y="444"/>
                  </a:lnTo>
                  <a:lnTo>
                    <a:pt x="86" y="454"/>
                  </a:lnTo>
                  <a:lnTo>
                    <a:pt x="84" y="456"/>
                  </a:lnTo>
                  <a:lnTo>
                    <a:pt x="82" y="456"/>
                  </a:lnTo>
                  <a:lnTo>
                    <a:pt x="78" y="458"/>
                  </a:lnTo>
                  <a:lnTo>
                    <a:pt x="74" y="462"/>
                  </a:lnTo>
                  <a:lnTo>
                    <a:pt x="68" y="464"/>
                  </a:lnTo>
                  <a:lnTo>
                    <a:pt x="64" y="470"/>
                  </a:lnTo>
                  <a:lnTo>
                    <a:pt x="62" y="474"/>
                  </a:lnTo>
                  <a:lnTo>
                    <a:pt x="64" y="474"/>
                  </a:lnTo>
                  <a:lnTo>
                    <a:pt x="66" y="472"/>
                  </a:lnTo>
                  <a:lnTo>
                    <a:pt x="72" y="470"/>
                  </a:lnTo>
                  <a:lnTo>
                    <a:pt x="78" y="468"/>
                  </a:lnTo>
                  <a:lnTo>
                    <a:pt x="86" y="466"/>
                  </a:lnTo>
                  <a:lnTo>
                    <a:pt x="94" y="464"/>
                  </a:lnTo>
                  <a:lnTo>
                    <a:pt x="106" y="458"/>
                  </a:lnTo>
                  <a:lnTo>
                    <a:pt x="120" y="450"/>
                  </a:lnTo>
                  <a:lnTo>
                    <a:pt x="134" y="436"/>
                  </a:lnTo>
                  <a:lnTo>
                    <a:pt x="148" y="424"/>
                  </a:lnTo>
                  <a:lnTo>
                    <a:pt x="160" y="412"/>
                  </a:lnTo>
                  <a:lnTo>
                    <a:pt x="160" y="412"/>
                  </a:lnTo>
                  <a:lnTo>
                    <a:pt x="164" y="410"/>
                  </a:lnTo>
                  <a:lnTo>
                    <a:pt x="168" y="408"/>
                  </a:lnTo>
                  <a:lnTo>
                    <a:pt x="172" y="404"/>
                  </a:lnTo>
                  <a:lnTo>
                    <a:pt x="176" y="402"/>
                  </a:lnTo>
                  <a:lnTo>
                    <a:pt x="180" y="398"/>
                  </a:lnTo>
                  <a:lnTo>
                    <a:pt x="184" y="394"/>
                  </a:lnTo>
                  <a:lnTo>
                    <a:pt x="186" y="390"/>
                  </a:lnTo>
                  <a:lnTo>
                    <a:pt x="184" y="386"/>
                  </a:lnTo>
                  <a:lnTo>
                    <a:pt x="182" y="382"/>
                  </a:lnTo>
                  <a:lnTo>
                    <a:pt x="180" y="382"/>
                  </a:lnTo>
                  <a:lnTo>
                    <a:pt x="178" y="380"/>
                  </a:lnTo>
                  <a:lnTo>
                    <a:pt x="178" y="378"/>
                  </a:lnTo>
                  <a:lnTo>
                    <a:pt x="176" y="376"/>
                  </a:lnTo>
                  <a:lnTo>
                    <a:pt x="178" y="374"/>
                  </a:lnTo>
                  <a:lnTo>
                    <a:pt x="182" y="372"/>
                  </a:lnTo>
                  <a:lnTo>
                    <a:pt x="184" y="368"/>
                  </a:lnTo>
                  <a:lnTo>
                    <a:pt x="188" y="360"/>
                  </a:lnTo>
                  <a:lnTo>
                    <a:pt x="194" y="350"/>
                  </a:lnTo>
                  <a:lnTo>
                    <a:pt x="200" y="340"/>
                  </a:lnTo>
                  <a:lnTo>
                    <a:pt x="204" y="328"/>
                  </a:lnTo>
                  <a:lnTo>
                    <a:pt x="206" y="326"/>
                  </a:lnTo>
                  <a:lnTo>
                    <a:pt x="214" y="322"/>
                  </a:lnTo>
                  <a:lnTo>
                    <a:pt x="226" y="318"/>
                  </a:lnTo>
                  <a:lnTo>
                    <a:pt x="244" y="318"/>
                  </a:lnTo>
                  <a:lnTo>
                    <a:pt x="244" y="318"/>
                  </a:lnTo>
                  <a:lnTo>
                    <a:pt x="246" y="320"/>
                  </a:lnTo>
                  <a:lnTo>
                    <a:pt x="248" y="322"/>
                  </a:lnTo>
                  <a:lnTo>
                    <a:pt x="250" y="322"/>
                  </a:lnTo>
                  <a:lnTo>
                    <a:pt x="252" y="324"/>
                  </a:lnTo>
                  <a:lnTo>
                    <a:pt x="252" y="326"/>
                  </a:lnTo>
                  <a:lnTo>
                    <a:pt x="248" y="328"/>
                  </a:lnTo>
                  <a:lnTo>
                    <a:pt x="244" y="328"/>
                  </a:lnTo>
                  <a:lnTo>
                    <a:pt x="232" y="332"/>
                  </a:lnTo>
                  <a:lnTo>
                    <a:pt x="220" y="336"/>
                  </a:lnTo>
                  <a:lnTo>
                    <a:pt x="212" y="346"/>
                  </a:lnTo>
                  <a:lnTo>
                    <a:pt x="212" y="348"/>
                  </a:lnTo>
                  <a:lnTo>
                    <a:pt x="212" y="350"/>
                  </a:lnTo>
                  <a:lnTo>
                    <a:pt x="210" y="354"/>
                  </a:lnTo>
                  <a:lnTo>
                    <a:pt x="208" y="358"/>
                  </a:lnTo>
                  <a:lnTo>
                    <a:pt x="206" y="360"/>
                  </a:lnTo>
                  <a:lnTo>
                    <a:pt x="206" y="362"/>
                  </a:lnTo>
                  <a:lnTo>
                    <a:pt x="206" y="364"/>
                  </a:lnTo>
                  <a:lnTo>
                    <a:pt x="206" y="366"/>
                  </a:lnTo>
                  <a:lnTo>
                    <a:pt x="206" y="370"/>
                  </a:lnTo>
                  <a:lnTo>
                    <a:pt x="208" y="372"/>
                  </a:lnTo>
                  <a:lnTo>
                    <a:pt x="208" y="376"/>
                  </a:lnTo>
                  <a:lnTo>
                    <a:pt x="212" y="376"/>
                  </a:lnTo>
                  <a:lnTo>
                    <a:pt x="214" y="376"/>
                  </a:lnTo>
                  <a:lnTo>
                    <a:pt x="220" y="376"/>
                  </a:lnTo>
                  <a:lnTo>
                    <a:pt x="220" y="374"/>
                  </a:lnTo>
                  <a:lnTo>
                    <a:pt x="224" y="372"/>
                  </a:lnTo>
                  <a:lnTo>
                    <a:pt x="228" y="370"/>
                  </a:lnTo>
                  <a:lnTo>
                    <a:pt x="232" y="368"/>
                  </a:lnTo>
                  <a:lnTo>
                    <a:pt x="236" y="364"/>
                  </a:lnTo>
                  <a:lnTo>
                    <a:pt x="242" y="360"/>
                  </a:lnTo>
                  <a:lnTo>
                    <a:pt x="246" y="356"/>
                  </a:lnTo>
                  <a:lnTo>
                    <a:pt x="248" y="354"/>
                  </a:lnTo>
                  <a:lnTo>
                    <a:pt x="250" y="350"/>
                  </a:lnTo>
                  <a:lnTo>
                    <a:pt x="250" y="348"/>
                  </a:lnTo>
                  <a:lnTo>
                    <a:pt x="250" y="346"/>
                  </a:lnTo>
                  <a:lnTo>
                    <a:pt x="252" y="344"/>
                  </a:lnTo>
                  <a:lnTo>
                    <a:pt x="252" y="340"/>
                  </a:lnTo>
                  <a:lnTo>
                    <a:pt x="254" y="338"/>
                  </a:lnTo>
                  <a:lnTo>
                    <a:pt x="256" y="334"/>
                  </a:lnTo>
                  <a:lnTo>
                    <a:pt x="258" y="334"/>
                  </a:lnTo>
                  <a:lnTo>
                    <a:pt x="262" y="332"/>
                  </a:lnTo>
                  <a:lnTo>
                    <a:pt x="266" y="334"/>
                  </a:lnTo>
                  <a:lnTo>
                    <a:pt x="270" y="338"/>
                  </a:lnTo>
                  <a:lnTo>
                    <a:pt x="272" y="338"/>
                  </a:lnTo>
                  <a:lnTo>
                    <a:pt x="274" y="338"/>
                  </a:lnTo>
                  <a:lnTo>
                    <a:pt x="280" y="338"/>
                  </a:lnTo>
                  <a:lnTo>
                    <a:pt x="284" y="340"/>
                  </a:lnTo>
                  <a:lnTo>
                    <a:pt x="290" y="342"/>
                  </a:lnTo>
                  <a:lnTo>
                    <a:pt x="294" y="346"/>
                  </a:lnTo>
                  <a:lnTo>
                    <a:pt x="296" y="350"/>
                  </a:lnTo>
                  <a:lnTo>
                    <a:pt x="300" y="352"/>
                  </a:lnTo>
                  <a:lnTo>
                    <a:pt x="312" y="354"/>
                  </a:lnTo>
                  <a:lnTo>
                    <a:pt x="330" y="358"/>
                  </a:lnTo>
                  <a:lnTo>
                    <a:pt x="332" y="358"/>
                  </a:lnTo>
                  <a:lnTo>
                    <a:pt x="336" y="358"/>
                  </a:lnTo>
                  <a:lnTo>
                    <a:pt x="340" y="362"/>
                  </a:lnTo>
                  <a:lnTo>
                    <a:pt x="344" y="364"/>
                  </a:lnTo>
                  <a:lnTo>
                    <a:pt x="348" y="370"/>
                  </a:lnTo>
                  <a:lnTo>
                    <a:pt x="350" y="368"/>
                  </a:lnTo>
                  <a:lnTo>
                    <a:pt x="350" y="366"/>
                  </a:lnTo>
                  <a:lnTo>
                    <a:pt x="354" y="364"/>
                  </a:lnTo>
                  <a:lnTo>
                    <a:pt x="356" y="362"/>
                  </a:lnTo>
                  <a:lnTo>
                    <a:pt x="360" y="362"/>
                  </a:lnTo>
                  <a:lnTo>
                    <a:pt x="364" y="362"/>
                  </a:lnTo>
                  <a:lnTo>
                    <a:pt x="366" y="366"/>
                  </a:lnTo>
                  <a:lnTo>
                    <a:pt x="372" y="372"/>
                  </a:lnTo>
                  <a:lnTo>
                    <a:pt x="380" y="382"/>
                  </a:lnTo>
                  <a:lnTo>
                    <a:pt x="390" y="392"/>
                  </a:lnTo>
                  <a:lnTo>
                    <a:pt x="398" y="402"/>
                  </a:lnTo>
                  <a:lnTo>
                    <a:pt x="406" y="408"/>
                  </a:lnTo>
                  <a:lnTo>
                    <a:pt x="408" y="410"/>
                  </a:lnTo>
                  <a:lnTo>
                    <a:pt x="424" y="386"/>
                  </a:lnTo>
                  <a:lnTo>
                    <a:pt x="426" y="388"/>
                  </a:lnTo>
                  <a:lnTo>
                    <a:pt x="432" y="398"/>
                  </a:lnTo>
                  <a:lnTo>
                    <a:pt x="438" y="408"/>
                  </a:lnTo>
                  <a:lnTo>
                    <a:pt x="442" y="418"/>
                  </a:lnTo>
                  <a:lnTo>
                    <a:pt x="444" y="418"/>
                  </a:lnTo>
                  <a:lnTo>
                    <a:pt x="446" y="420"/>
                  </a:lnTo>
                  <a:lnTo>
                    <a:pt x="448" y="424"/>
                  </a:lnTo>
                  <a:lnTo>
                    <a:pt x="452" y="428"/>
                  </a:lnTo>
                  <a:lnTo>
                    <a:pt x="456" y="432"/>
                  </a:lnTo>
                  <a:lnTo>
                    <a:pt x="458" y="436"/>
                  </a:lnTo>
                  <a:lnTo>
                    <a:pt x="458" y="436"/>
                  </a:lnTo>
                  <a:lnTo>
                    <a:pt x="458" y="440"/>
                  </a:lnTo>
                  <a:lnTo>
                    <a:pt x="458" y="444"/>
                  </a:lnTo>
                  <a:lnTo>
                    <a:pt x="460" y="450"/>
                  </a:lnTo>
                  <a:lnTo>
                    <a:pt x="462" y="454"/>
                  </a:lnTo>
                  <a:lnTo>
                    <a:pt x="466" y="458"/>
                  </a:lnTo>
                  <a:lnTo>
                    <a:pt x="466" y="460"/>
                  </a:lnTo>
                  <a:lnTo>
                    <a:pt x="466" y="460"/>
                  </a:lnTo>
                  <a:lnTo>
                    <a:pt x="466" y="462"/>
                  </a:lnTo>
                  <a:lnTo>
                    <a:pt x="468" y="462"/>
                  </a:lnTo>
                  <a:lnTo>
                    <a:pt x="470" y="462"/>
                  </a:lnTo>
                  <a:lnTo>
                    <a:pt x="472" y="462"/>
                  </a:lnTo>
                  <a:lnTo>
                    <a:pt x="476" y="458"/>
                  </a:lnTo>
                  <a:lnTo>
                    <a:pt x="476" y="458"/>
                  </a:lnTo>
                  <a:lnTo>
                    <a:pt x="476" y="460"/>
                  </a:lnTo>
                  <a:lnTo>
                    <a:pt x="478" y="460"/>
                  </a:lnTo>
                  <a:lnTo>
                    <a:pt x="478" y="464"/>
                  </a:lnTo>
                  <a:lnTo>
                    <a:pt x="478" y="468"/>
                  </a:lnTo>
                  <a:lnTo>
                    <a:pt x="480" y="474"/>
                  </a:lnTo>
                  <a:lnTo>
                    <a:pt x="478" y="474"/>
                  </a:lnTo>
                  <a:lnTo>
                    <a:pt x="478" y="476"/>
                  </a:lnTo>
                  <a:lnTo>
                    <a:pt x="476" y="480"/>
                  </a:lnTo>
                  <a:lnTo>
                    <a:pt x="476" y="484"/>
                  </a:lnTo>
                  <a:lnTo>
                    <a:pt x="476" y="488"/>
                  </a:lnTo>
                  <a:lnTo>
                    <a:pt x="478" y="494"/>
                  </a:lnTo>
                  <a:lnTo>
                    <a:pt x="480" y="496"/>
                  </a:lnTo>
                  <a:lnTo>
                    <a:pt x="484" y="498"/>
                  </a:lnTo>
                  <a:lnTo>
                    <a:pt x="486" y="494"/>
                  </a:lnTo>
                  <a:lnTo>
                    <a:pt x="488" y="486"/>
                  </a:lnTo>
                  <a:lnTo>
                    <a:pt x="490" y="474"/>
                  </a:lnTo>
                  <a:lnTo>
                    <a:pt x="492" y="464"/>
                  </a:lnTo>
                  <a:lnTo>
                    <a:pt x="492" y="456"/>
                  </a:lnTo>
                  <a:lnTo>
                    <a:pt x="490" y="456"/>
                  </a:lnTo>
                  <a:lnTo>
                    <a:pt x="488" y="454"/>
                  </a:lnTo>
                  <a:lnTo>
                    <a:pt x="484" y="450"/>
                  </a:lnTo>
                  <a:lnTo>
                    <a:pt x="478" y="444"/>
                  </a:lnTo>
                  <a:lnTo>
                    <a:pt x="474" y="438"/>
                  </a:lnTo>
                  <a:lnTo>
                    <a:pt x="470" y="430"/>
                  </a:lnTo>
                  <a:lnTo>
                    <a:pt x="468" y="426"/>
                  </a:lnTo>
                  <a:lnTo>
                    <a:pt x="462" y="418"/>
                  </a:lnTo>
                  <a:lnTo>
                    <a:pt x="454" y="406"/>
                  </a:lnTo>
                  <a:lnTo>
                    <a:pt x="444" y="392"/>
                  </a:lnTo>
                  <a:lnTo>
                    <a:pt x="434" y="380"/>
                  </a:lnTo>
                  <a:lnTo>
                    <a:pt x="426" y="370"/>
                  </a:lnTo>
                  <a:lnTo>
                    <a:pt x="420" y="366"/>
                  </a:lnTo>
                  <a:lnTo>
                    <a:pt x="418" y="366"/>
                  </a:lnTo>
                  <a:lnTo>
                    <a:pt x="416" y="368"/>
                  </a:lnTo>
                  <a:lnTo>
                    <a:pt x="412" y="372"/>
                  </a:lnTo>
                  <a:lnTo>
                    <a:pt x="408" y="374"/>
                  </a:lnTo>
                  <a:lnTo>
                    <a:pt x="402" y="378"/>
                  </a:lnTo>
                  <a:lnTo>
                    <a:pt x="398" y="378"/>
                  </a:lnTo>
                  <a:lnTo>
                    <a:pt x="396" y="376"/>
                  </a:lnTo>
                  <a:lnTo>
                    <a:pt x="388" y="370"/>
                  </a:lnTo>
                  <a:lnTo>
                    <a:pt x="378" y="362"/>
                  </a:lnTo>
                  <a:lnTo>
                    <a:pt x="368" y="354"/>
                  </a:lnTo>
                  <a:lnTo>
                    <a:pt x="358" y="348"/>
                  </a:lnTo>
                  <a:lnTo>
                    <a:pt x="350" y="342"/>
                  </a:lnTo>
                  <a:lnTo>
                    <a:pt x="338" y="342"/>
                  </a:lnTo>
                  <a:lnTo>
                    <a:pt x="338" y="50"/>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8" name="Freeform 188"/>
            <p:cNvSpPr>
              <a:spLocks/>
            </p:cNvSpPr>
            <p:nvPr/>
          </p:nvSpPr>
          <p:spPr bwMode="gray">
            <a:xfrm>
              <a:off x="3863" y="2400"/>
              <a:ext cx="738" cy="404"/>
            </a:xfrm>
            <a:custGeom>
              <a:avLst/>
              <a:gdLst/>
              <a:ahLst/>
              <a:cxnLst>
                <a:cxn ang="0">
                  <a:pos x="704" y="42"/>
                </a:cxn>
                <a:cxn ang="0">
                  <a:pos x="724" y="30"/>
                </a:cxn>
                <a:cxn ang="0">
                  <a:pos x="724" y="64"/>
                </a:cxn>
                <a:cxn ang="0">
                  <a:pos x="738" y="74"/>
                </a:cxn>
                <a:cxn ang="0">
                  <a:pos x="726" y="82"/>
                </a:cxn>
                <a:cxn ang="0">
                  <a:pos x="702" y="96"/>
                </a:cxn>
                <a:cxn ang="0">
                  <a:pos x="684" y="114"/>
                </a:cxn>
                <a:cxn ang="0">
                  <a:pos x="688" y="126"/>
                </a:cxn>
                <a:cxn ang="0">
                  <a:pos x="696" y="136"/>
                </a:cxn>
                <a:cxn ang="0">
                  <a:pos x="668" y="140"/>
                </a:cxn>
                <a:cxn ang="0">
                  <a:pos x="644" y="142"/>
                </a:cxn>
                <a:cxn ang="0">
                  <a:pos x="646" y="162"/>
                </a:cxn>
                <a:cxn ang="0">
                  <a:pos x="642" y="192"/>
                </a:cxn>
                <a:cxn ang="0">
                  <a:pos x="630" y="184"/>
                </a:cxn>
                <a:cxn ang="0">
                  <a:pos x="622" y="186"/>
                </a:cxn>
                <a:cxn ang="0">
                  <a:pos x="626" y="204"/>
                </a:cxn>
                <a:cxn ang="0">
                  <a:pos x="616" y="218"/>
                </a:cxn>
                <a:cxn ang="0">
                  <a:pos x="624" y="234"/>
                </a:cxn>
                <a:cxn ang="0">
                  <a:pos x="610" y="240"/>
                </a:cxn>
                <a:cxn ang="0">
                  <a:pos x="556" y="296"/>
                </a:cxn>
                <a:cxn ang="0">
                  <a:pos x="550" y="320"/>
                </a:cxn>
                <a:cxn ang="0">
                  <a:pos x="572" y="368"/>
                </a:cxn>
                <a:cxn ang="0">
                  <a:pos x="566" y="404"/>
                </a:cxn>
                <a:cxn ang="0">
                  <a:pos x="528" y="348"/>
                </a:cxn>
                <a:cxn ang="0">
                  <a:pos x="516" y="326"/>
                </a:cxn>
                <a:cxn ang="0">
                  <a:pos x="446" y="324"/>
                </a:cxn>
                <a:cxn ang="0">
                  <a:pos x="382" y="334"/>
                </a:cxn>
                <a:cxn ang="0">
                  <a:pos x="344" y="376"/>
                </a:cxn>
                <a:cxn ang="0">
                  <a:pos x="308" y="350"/>
                </a:cxn>
                <a:cxn ang="0">
                  <a:pos x="288" y="336"/>
                </a:cxn>
                <a:cxn ang="0">
                  <a:pos x="262" y="334"/>
                </a:cxn>
                <a:cxn ang="0">
                  <a:pos x="228" y="296"/>
                </a:cxn>
                <a:cxn ang="0">
                  <a:pos x="176" y="306"/>
                </a:cxn>
                <a:cxn ang="0">
                  <a:pos x="112" y="288"/>
                </a:cxn>
                <a:cxn ang="0">
                  <a:pos x="84" y="272"/>
                </a:cxn>
                <a:cxn ang="0">
                  <a:pos x="52" y="252"/>
                </a:cxn>
                <a:cxn ang="0">
                  <a:pos x="2" y="156"/>
                </a:cxn>
                <a:cxn ang="0">
                  <a:pos x="6" y="102"/>
                </a:cxn>
                <a:cxn ang="0">
                  <a:pos x="6" y="62"/>
                </a:cxn>
                <a:cxn ang="0">
                  <a:pos x="14" y="22"/>
                </a:cxn>
                <a:cxn ang="0">
                  <a:pos x="416" y="12"/>
                </a:cxn>
                <a:cxn ang="0">
                  <a:pos x="432" y="22"/>
                </a:cxn>
                <a:cxn ang="0">
                  <a:pos x="416" y="40"/>
                </a:cxn>
                <a:cxn ang="0">
                  <a:pos x="454" y="42"/>
                </a:cxn>
                <a:cxn ang="0">
                  <a:pos x="484" y="42"/>
                </a:cxn>
                <a:cxn ang="0">
                  <a:pos x="502" y="44"/>
                </a:cxn>
                <a:cxn ang="0">
                  <a:pos x="490" y="60"/>
                </a:cxn>
                <a:cxn ang="0">
                  <a:pos x="472" y="66"/>
                </a:cxn>
                <a:cxn ang="0">
                  <a:pos x="476" y="84"/>
                </a:cxn>
                <a:cxn ang="0">
                  <a:pos x="472" y="134"/>
                </a:cxn>
                <a:cxn ang="0">
                  <a:pos x="490" y="108"/>
                </a:cxn>
                <a:cxn ang="0">
                  <a:pos x="504" y="64"/>
                </a:cxn>
                <a:cxn ang="0">
                  <a:pos x="520" y="64"/>
                </a:cxn>
                <a:cxn ang="0">
                  <a:pos x="518" y="90"/>
                </a:cxn>
                <a:cxn ang="0">
                  <a:pos x="530" y="92"/>
                </a:cxn>
                <a:cxn ang="0">
                  <a:pos x="536" y="120"/>
                </a:cxn>
                <a:cxn ang="0">
                  <a:pos x="546" y="128"/>
                </a:cxn>
                <a:cxn ang="0">
                  <a:pos x="586" y="114"/>
                </a:cxn>
                <a:cxn ang="0">
                  <a:pos x="596" y="94"/>
                </a:cxn>
                <a:cxn ang="0">
                  <a:pos x="634" y="82"/>
                </a:cxn>
              </a:cxnLst>
              <a:rect l="0" t="0" r="r" b="b"/>
              <a:pathLst>
                <a:path w="738" h="404">
                  <a:moveTo>
                    <a:pt x="640" y="76"/>
                  </a:moveTo>
                  <a:lnTo>
                    <a:pt x="650" y="64"/>
                  </a:lnTo>
                  <a:lnTo>
                    <a:pt x="664" y="58"/>
                  </a:lnTo>
                  <a:lnTo>
                    <a:pt x="680" y="54"/>
                  </a:lnTo>
                  <a:lnTo>
                    <a:pt x="694" y="52"/>
                  </a:lnTo>
                  <a:lnTo>
                    <a:pt x="698" y="52"/>
                  </a:lnTo>
                  <a:lnTo>
                    <a:pt x="704" y="42"/>
                  </a:lnTo>
                  <a:lnTo>
                    <a:pt x="708" y="36"/>
                  </a:lnTo>
                  <a:lnTo>
                    <a:pt x="712" y="32"/>
                  </a:lnTo>
                  <a:lnTo>
                    <a:pt x="716" y="30"/>
                  </a:lnTo>
                  <a:lnTo>
                    <a:pt x="720" y="28"/>
                  </a:lnTo>
                  <a:lnTo>
                    <a:pt x="722" y="28"/>
                  </a:lnTo>
                  <a:lnTo>
                    <a:pt x="724" y="30"/>
                  </a:lnTo>
                  <a:lnTo>
                    <a:pt x="724" y="30"/>
                  </a:lnTo>
                  <a:lnTo>
                    <a:pt x="726" y="30"/>
                  </a:lnTo>
                  <a:lnTo>
                    <a:pt x="732" y="32"/>
                  </a:lnTo>
                  <a:lnTo>
                    <a:pt x="734" y="40"/>
                  </a:lnTo>
                  <a:lnTo>
                    <a:pt x="732" y="48"/>
                  </a:lnTo>
                  <a:lnTo>
                    <a:pt x="728" y="56"/>
                  </a:lnTo>
                  <a:lnTo>
                    <a:pt x="726" y="62"/>
                  </a:lnTo>
                  <a:lnTo>
                    <a:pt x="724" y="64"/>
                  </a:lnTo>
                  <a:lnTo>
                    <a:pt x="724" y="64"/>
                  </a:lnTo>
                  <a:lnTo>
                    <a:pt x="726" y="66"/>
                  </a:lnTo>
                  <a:lnTo>
                    <a:pt x="728" y="68"/>
                  </a:lnTo>
                  <a:lnTo>
                    <a:pt x="732" y="70"/>
                  </a:lnTo>
                  <a:lnTo>
                    <a:pt x="734" y="72"/>
                  </a:lnTo>
                  <a:lnTo>
                    <a:pt x="738" y="74"/>
                  </a:lnTo>
                  <a:lnTo>
                    <a:pt x="738" y="74"/>
                  </a:lnTo>
                  <a:lnTo>
                    <a:pt x="738" y="74"/>
                  </a:lnTo>
                  <a:lnTo>
                    <a:pt x="738" y="76"/>
                  </a:lnTo>
                  <a:lnTo>
                    <a:pt x="736" y="76"/>
                  </a:lnTo>
                  <a:lnTo>
                    <a:pt x="734" y="78"/>
                  </a:lnTo>
                  <a:lnTo>
                    <a:pt x="730" y="80"/>
                  </a:lnTo>
                  <a:lnTo>
                    <a:pt x="730" y="82"/>
                  </a:lnTo>
                  <a:lnTo>
                    <a:pt x="726" y="82"/>
                  </a:lnTo>
                  <a:lnTo>
                    <a:pt x="722" y="84"/>
                  </a:lnTo>
                  <a:lnTo>
                    <a:pt x="718" y="86"/>
                  </a:lnTo>
                  <a:lnTo>
                    <a:pt x="712" y="86"/>
                  </a:lnTo>
                  <a:lnTo>
                    <a:pt x="708" y="88"/>
                  </a:lnTo>
                  <a:lnTo>
                    <a:pt x="706" y="90"/>
                  </a:lnTo>
                  <a:lnTo>
                    <a:pt x="704" y="92"/>
                  </a:lnTo>
                  <a:lnTo>
                    <a:pt x="702" y="96"/>
                  </a:lnTo>
                  <a:lnTo>
                    <a:pt x="698" y="100"/>
                  </a:lnTo>
                  <a:lnTo>
                    <a:pt x="696" y="104"/>
                  </a:lnTo>
                  <a:lnTo>
                    <a:pt x="692" y="106"/>
                  </a:lnTo>
                  <a:lnTo>
                    <a:pt x="692" y="108"/>
                  </a:lnTo>
                  <a:lnTo>
                    <a:pt x="690" y="108"/>
                  </a:lnTo>
                  <a:lnTo>
                    <a:pt x="688" y="110"/>
                  </a:lnTo>
                  <a:lnTo>
                    <a:pt x="684" y="114"/>
                  </a:lnTo>
                  <a:lnTo>
                    <a:pt x="682" y="116"/>
                  </a:lnTo>
                  <a:lnTo>
                    <a:pt x="680" y="118"/>
                  </a:lnTo>
                  <a:lnTo>
                    <a:pt x="680" y="122"/>
                  </a:lnTo>
                  <a:lnTo>
                    <a:pt x="680" y="124"/>
                  </a:lnTo>
                  <a:lnTo>
                    <a:pt x="684" y="124"/>
                  </a:lnTo>
                  <a:lnTo>
                    <a:pt x="686" y="124"/>
                  </a:lnTo>
                  <a:lnTo>
                    <a:pt x="688" y="126"/>
                  </a:lnTo>
                  <a:lnTo>
                    <a:pt x="692" y="126"/>
                  </a:lnTo>
                  <a:lnTo>
                    <a:pt x="694" y="126"/>
                  </a:lnTo>
                  <a:lnTo>
                    <a:pt x="698" y="128"/>
                  </a:lnTo>
                  <a:lnTo>
                    <a:pt x="700" y="130"/>
                  </a:lnTo>
                  <a:lnTo>
                    <a:pt x="702" y="132"/>
                  </a:lnTo>
                  <a:lnTo>
                    <a:pt x="700" y="134"/>
                  </a:lnTo>
                  <a:lnTo>
                    <a:pt x="696" y="136"/>
                  </a:lnTo>
                  <a:lnTo>
                    <a:pt x="692" y="138"/>
                  </a:lnTo>
                  <a:lnTo>
                    <a:pt x="688" y="138"/>
                  </a:lnTo>
                  <a:lnTo>
                    <a:pt x="682" y="138"/>
                  </a:lnTo>
                  <a:lnTo>
                    <a:pt x="676" y="138"/>
                  </a:lnTo>
                  <a:lnTo>
                    <a:pt x="676" y="138"/>
                  </a:lnTo>
                  <a:lnTo>
                    <a:pt x="672" y="138"/>
                  </a:lnTo>
                  <a:lnTo>
                    <a:pt x="668" y="140"/>
                  </a:lnTo>
                  <a:lnTo>
                    <a:pt x="662" y="142"/>
                  </a:lnTo>
                  <a:lnTo>
                    <a:pt x="656" y="142"/>
                  </a:lnTo>
                  <a:lnTo>
                    <a:pt x="650" y="142"/>
                  </a:lnTo>
                  <a:lnTo>
                    <a:pt x="646" y="140"/>
                  </a:lnTo>
                  <a:lnTo>
                    <a:pt x="646" y="142"/>
                  </a:lnTo>
                  <a:lnTo>
                    <a:pt x="644" y="142"/>
                  </a:lnTo>
                  <a:lnTo>
                    <a:pt x="644" y="142"/>
                  </a:lnTo>
                  <a:lnTo>
                    <a:pt x="642" y="144"/>
                  </a:lnTo>
                  <a:lnTo>
                    <a:pt x="642" y="146"/>
                  </a:lnTo>
                  <a:lnTo>
                    <a:pt x="642" y="150"/>
                  </a:lnTo>
                  <a:lnTo>
                    <a:pt x="646" y="152"/>
                  </a:lnTo>
                  <a:lnTo>
                    <a:pt x="646" y="154"/>
                  </a:lnTo>
                  <a:lnTo>
                    <a:pt x="646" y="158"/>
                  </a:lnTo>
                  <a:lnTo>
                    <a:pt x="646" y="162"/>
                  </a:lnTo>
                  <a:lnTo>
                    <a:pt x="646" y="168"/>
                  </a:lnTo>
                  <a:lnTo>
                    <a:pt x="646" y="174"/>
                  </a:lnTo>
                  <a:lnTo>
                    <a:pt x="646" y="178"/>
                  </a:lnTo>
                  <a:lnTo>
                    <a:pt x="646" y="182"/>
                  </a:lnTo>
                  <a:lnTo>
                    <a:pt x="644" y="186"/>
                  </a:lnTo>
                  <a:lnTo>
                    <a:pt x="644" y="190"/>
                  </a:lnTo>
                  <a:lnTo>
                    <a:pt x="642" y="192"/>
                  </a:lnTo>
                  <a:lnTo>
                    <a:pt x="640" y="194"/>
                  </a:lnTo>
                  <a:lnTo>
                    <a:pt x="638" y="192"/>
                  </a:lnTo>
                  <a:lnTo>
                    <a:pt x="638" y="188"/>
                  </a:lnTo>
                  <a:lnTo>
                    <a:pt x="638" y="184"/>
                  </a:lnTo>
                  <a:lnTo>
                    <a:pt x="638" y="184"/>
                  </a:lnTo>
                  <a:lnTo>
                    <a:pt x="634" y="176"/>
                  </a:lnTo>
                  <a:lnTo>
                    <a:pt x="630" y="184"/>
                  </a:lnTo>
                  <a:lnTo>
                    <a:pt x="620" y="176"/>
                  </a:lnTo>
                  <a:lnTo>
                    <a:pt x="620" y="176"/>
                  </a:lnTo>
                  <a:lnTo>
                    <a:pt x="620" y="178"/>
                  </a:lnTo>
                  <a:lnTo>
                    <a:pt x="620" y="178"/>
                  </a:lnTo>
                  <a:lnTo>
                    <a:pt x="620" y="180"/>
                  </a:lnTo>
                  <a:lnTo>
                    <a:pt x="620" y="182"/>
                  </a:lnTo>
                  <a:lnTo>
                    <a:pt x="622" y="186"/>
                  </a:lnTo>
                  <a:lnTo>
                    <a:pt x="622" y="186"/>
                  </a:lnTo>
                  <a:lnTo>
                    <a:pt x="624" y="188"/>
                  </a:lnTo>
                  <a:lnTo>
                    <a:pt x="626" y="192"/>
                  </a:lnTo>
                  <a:lnTo>
                    <a:pt x="628" y="196"/>
                  </a:lnTo>
                  <a:lnTo>
                    <a:pt x="628" y="202"/>
                  </a:lnTo>
                  <a:lnTo>
                    <a:pt x="626" y="202"/>
                  </a:lnTo>
                  <a:lnTo>
                    <a:pt x="626" y="204"/>
                  </a:lnTo>
                  <a:lnTo>
                    <a:pt x="624" y="204"/>
                  </a:lnTo>
                  <a:lnTo>
                    <a:pt x="620" y="206"/>
                  </a:lnTo>
                  <a:lnTo>
                    <a:pt x="612" y="206"/>
                  </a:lnTo>
                  <a:lnTo>
                    <a:pt x="612" y="208"/>
                  </a:lnTo>
                  <a:lnTo>
                    <a:pt x="614" y="210"/>
                  </a:lnTo>
                  <a:lnTo>
                    <a:pt x="614" y="214"/>
                  </a:lnTo>
                  <a:lnTo>
                    <a:pt x="616" y="218"/>
                  </a:lnTo>
                  <a:lnTo>
                    <a:pt x="618" y="226"/>
                  </a:lnTo>
                  <a:lnTo>
                    <a:pt x="618" y="226"/>
                  </a:lnTo>
                  <a:lnTo>
                    <a:pt x="620" y="228"/>
                  </a:lnTo>
                  <a:lnTo>
                    <a:pt x="622" y="228"/>
                  </a:lnTo>
                  <a:lnTo>
                    <a:pt x="624" y="230"/>
                  </a:lnTo>
                  <a:lnTo>
                    <a:pt x="624" y="232"/>
                  </a:lnTo>
                  <a:lnTo>
                    <a:pt x="624" y="234"/>
                  </a:lnTo>
                  <a:lnTo>
                    <a:pt x="622" y="234"/>
                  </a:lnTo>
                  <a:lnTo>
                    <a:pt x="618" y="236"/>
                  </a:lnTo>
                  <a:lnTo>
                    <a:pt x="618" y="236"/>
                  </a:lnTo>
                  <a:lnTo>
                    <a:pt x="616" y="236"/>
                  </a:lnTo>
                  <a:lnTo>
                    <a:pt x="614" y="236"/>
                  </a:lnTo>
                  <a:lnTo>
                    <a:pt x="612" y="238"/>
                  </a:lnTo>
                  <a:lnTo>
                    <a:pt x="610" y="240"/>
                  </a:lnTo>
                  <a:lnTo>
                    <a:pt x="610" y="246"/>
                  </a:lnTo>
                  <a:lnTo>
                    <a:pt x="606" y="250"/>
                  </a:lnTo>
                  <a:lnTo>
                    <a:pt x="602" y="252"/>
                  </a:lnTo>
                  <a:lnTo>
                    <a:pt x="594" y="260"/>
                  </a:lnTo>
                  <a:lnTo>
                    <a:pt x="582" y="270"/>
                  </a:lnTo>
                  <a:lnTo>
                    <a:pt x="570" y="284"/>
                  </a:lnTo>
                  <a:lnTo>
                    <a:pt x="556" y="296"/>
                  </a:lnTo>
                  <a:lnTo>
                    <a:pt x="556" y="296"/>
                  </a:lnTo>
                  <a:lnTo>
                    <a:pt x="554" y="300"/>
                  </a:lnTo>
                  <a:lnTo>
                    <a:pt x="552" y="304"/>
                  </a:lnTo>
                  <a:lnTo>
                    <a:pt x="552" y="308"/>
                  </a:lnTo>
                  <a:lnTo>
                    <a:pt x="550" y="316"/>
                  </a:lnTo>
                  <a:lnTo>
                    <a:pt x="550" y="316"/>
                  </a:lnTo>
                  <a:lnTo>
                    <a:pt x="550" y="320"/>
                  </a:lnTo>
                  <a:lnTo>
                    <a:pt x="550" y="324"/>
                  </a:lnTo>
                  <a:lnTo>
                    <a:pt x="552" y="332"/>
                  </a:lnTo>
                  <a:lnTo>
                    <a:pt x="554" y="338"/>
                  </a:lnTo>
                  <a:lnTo>
                    <a:pt x="558" y="346"/>
                  </a:lnTo>
                  <a:lnTo>
                    <a:pt x="560" y="348"/>
                  </a:lnTo>
                  <a:lnTo>
                    <a:pt x="566" y="356"/>
                  </a:lnTo>
                  <a:lnTo>
                    <a:pt x="572" y="368"/>
                  </a:lnTo>
                  <a:lnTo>
                    <a:pt x="574" y="382"/>
                  </a:lnTo>
                  <a:lnTo>
                    <a:pt x="572" y="398"/>
                  </a:lnTo>
                  <a:lnTo>
                    <a:pt x="572" y="400"/>
                  </a:lnTo>
                  <a:lnTo>
                    <a:pt x="570" y="400"/>
                  </a:lnTo>
                  <a:lnTo>
                    <a:pt x="570" y="402"/>
                  </a:lnTo>
                  <a:lnTo>
                    <a:pt x="568" y="404"/>
                  </a:lnTo>
                  <a:lnTo>
                    <a:pt x="566" y="404"/>
                  </a:lnTo>
                  <a:lnTo>
                    <a:pt x="562" y="404"/>
                  </a:lnTo>
                  <a:lnTo>
                    <a:pt x="558" y="400"/>
                  </a:lnTo>
                  <a:lnTo>
                    <a:pt x="554" y="394"/>
                  </a:lnTo>
                  <a:lnTo>
                    <a:pt x="550" y="392"/>
                  </a:lnTo>
                  <a:lnTo>
                    <a:pt x="542" y="384"/>
                  </a:lnTo>
                  <a:lnTo>
                    <a:pt x="532" y="368"/>
                  </a:lnTo>
                  <a:lnTo>
                    <a:pt x="528" y="348"/>
                  </a:lnTo>
                  <a:lnTo>
                    <a:pt x="528" y="346"/>
                  </a:lnTo>
                  <a:lnTo>
                    <a:pt x="528" y="344"/>
                  </a:lnTo>
                  <a:lnTo>
                    <a:pt x="528" y="340"/>
                  </a:lnTo>
                  <a:lnTo>
                    <a:pt x="526" y="336"/>
                  </a:lnTo>
                  <a:lnTo>
                    <a:pt x="524" y="332"/>
                  </a:lnTo>
                  <a:lnTo>
                    <a:pt x="520" y="330"/>
                  </a:lnTo>
                  <a:lnTo>
                    <a:pt x="516" y="326"/>
                  </a:lnTo>
                  <a:lnTo>
                    <a:pt x="510" y="326"/>
                  </a:lnTo>
                  <a:lnTo>
                    <a:pt x="504" y="324"/>
                  </a:lnTo>
                  <a:lnTo>
                    <a:pt x="490" y="324"/>
                  </a:lnTo>
                  <a:lnTo>
                    <a:pt x="472" y="322"/>
                  </a:lnTo>
                  <a:lnTo>
                    <a:pt x="456" y="322"/>
                  </a:lnTo>
                  <a:lnTo>
                    <a:pt x="446" y="324"/>
                  </a:lnTo>
                  <a:lnTo>
                    <a:pt x="446" y="324"/>
                  </a:lnTo>
                  <a:lnTo>
                    <a:pt x="444" y="328"/>
                  </a:lnTo>
                  <a:lnTo>
                    <a:pt x="438" y="330"/>
                  </a:lnTo>
                  <a:lnTo>
                    <a:pt x="426" y="332"/>
                  </a:lnTo>
                  <a:lnTo>
                    <a:pt x="406" y="332"/>
                  </a:lnTo>
                  <a:lnTo>
                    <a:pt x="402" y="332"/>
                  </a:lnTo>
                  <a:lnTo>
                    <a:pt x="394" y="332"/>
                  </a:lnTo>
                  <a:lnTo>
                    <a:pt x="382" y="334"/>
                  </a:lnTo>
                  <a:lnTo>
                    <a:pt x="372" y="340"/>
                  </a:lnTo>
                  <a:lnTo>
                    <a:pt x="354" y="348"/>
                  </a:lnTo>
                  <a:lnTo>
                    <a:pt x="342" y="366"/>
                  </a:lnTo>
                  <a:lnTo>
                    <a:pt x="342" y="368"/>
                  </a:lnTo>
                  <a:lnTo>
                    <a:pt x="344" y="370"/>
                  </a:lnTo>
                  <a:lnTo>
                    <a:pt x="344" y="372"/>
                  </a:lnTo>
                  <a:lnTo>
                    <a:pt x="344" y="376"/>
                  </a:lnTo>
                  <a:lnTo>
                    <a:pt x="344" y="378"/>
                  </a:lnTo>
                  <a:lnTo>
                    <a:pt x="344" y="382"/>
                  </a:lnTo>
                  <a:lnTo>
                    <a:pt x="340" y="382"/>
                  </a:lnTo>
                  <a:lnTo>
                    <a:pt x="338" y="382"/>
                  </a:lnTo>
                  <a:lnTo>
                    <a:pt x="330" y="376"/>
                  </a:lnTo>
                  <a:lnTo>
                    <a:pt x="320" y="366"/>
                  </a:lnTo>
                  <a:lnTo>
                    <a:pt x="308" y="350"/>
                  </a:lnTo>
                  <a:lnTo>
                    <a:pt x="308" y="350"/>
                  </a:lnTo>
                  <a:lnTo>
                    <a:pt x="306" y="348"/>
                  </a:lnTo>
                  <a:lnTo>
                    <a:pt x="304" y="344"/>
                  </a:lnTo>
                  <a:lnTo>
                    <a:pt x="300" y="342"/>
                  </a:lnTo>
                  <a:lnTo>
                    <a:pt x="296" y="338"/>
                  </a:lnTo>
                  <a:lnTo>
                    <a:pt x="292" y="336"/>
                  </a:lnTo>
                  <a:lnTo>
                    <a:pt x="288" y="336"/>
                  </a:lnTo>
                  <a:lnTo>
                    <a:pt x="286" y="338"/>
                  </a:lnTo>
                  <a:lnTo>
                    <a:pt x="284" y="338"/>
                  </a:lnTo>
                  <a:lnTo>
                    <a:pt x="282" y="340"/>
                  </a:lnTo>
                  <a:lnTo>
                    <a:pt x="278" y="340"/>
                  </a:lnTo>
                  <a:lnTo>
                    <a:pt x="272" y="340"/>
                  </a:lnTo>
                  <a:lnTo>
                    <a:pt x="266" y="336"/>
                  </a:lnTo>
                  <a:lnTo>
                    <a:pt x="262" y="334"/>
                  </a:lnTo>
                  <a:lnTo>
                    <a:pt x="254" y="328"/>
                  </a:lnTo>
                  <a:lnTo>
                    <a:pt x="246" y="316"/>
                  </a:lnTo>
                  <a:lnTo>
                    <a:pt x="242" y="300"/>
                  </a:lnTo>
                  <a:lnTo>
                    <a:pt x="240" y="298"/>
                  </a:lnTo>
                  <a:lnTo>
                    <a:pt x="238" y="298"/>
                  </a:lnTo>
                  <a:lnTo>
                    <a:pt x="234" y="296"/>
                  </a:lnTo>
                  <a:lnTo>
                    <a:pt x="228" y="296"/>
                  </a:lnTo>
                  <a:lnTo>
                    <a:pt x="224" y="296"/>
                  </a:lnTo>
                  <a:lnTo>
                    <a:pt x="218" y="296"/>
                  </a:lnTo>
                  <a:lnTo>
                    <a:pt x="214" y="300"/>
                  </a:lnTo>
                  <a:lnTo>
                    <a:pt x="210" y="302"/>
                  </a:lnTo>
                  <a:lnTo>
                    <a:pt x="198" y="306"/>
                  </a:lnTo>
                  <a:lnTo>
                    <a:pt x="180" y="306"/>
                  </a:lnTo>
                  <a:lnTo>
                    <a:pt x="176" y="306"/>
                  </a:lnTo>
                  <a:lnTo>
                    <a:pt x="166" y="304"/>
                  </a:lnTo>
                  <a:lnTo>
                    <a:pt x="152" y="300"/>
                  </a:lnTo>
                  <a:lnTo>
                    <a:pt x="140" y="296"/>
                  </a:lnTo>
                  <a:lnTo>
                    <a:pt x="130" y="290"/>
                  </a:lnTo>
                  <a:lnTo>
                    <a:pt x="128" y="288"/>
                  </a:lnTo>
                  <a:lnTo>
                    <a:pt x="124" y="286"/>
                  </a:lnTo>
                  <a:lnTo>
                    <a:pt x="112" y="288"/>
                  </a:lnTo>
                  <a:lnTo>
                    <a:pt x="98" y="296"/>
                  </a:lnTo>
                  <a:lnTo>
                    <a:pt x="96" y="294"/>
                  </a:lnTo>
                  <a:lnTo>
                    <a:pt x="96" y="292"/>
                  </a:lnTo>
                  <a:lnTo>
                    <a:pt x="94" y="288"/>
                  </a:lnTo>
                  <a:lnTo>
                    <a:pt x="90" y="282"/>
                  </a:lnTo>
                  <a:lnTo>
                    <a:pt x="88" y="276"/>
                  </a:lnTo>
                  <a:lnTo>
                    <a:pt x="84" y="272"/>
                  </a:lnTo>
                  <a:lnTo>
                    <a:pt x="80" y="268"/>
                  </a:lnTo>
                  <a:lnTo>
                    <a:pt x="74" y="266"/>
                  </a:lnTo>
                  <a:lnTo>
                    <a:pt x="74" y="266"/>
                  </a:lnTo>
                  <a:lnTo>
                    <a:pt x="70" y="264"/>
                  </a:lnTo>
                  <a:lnTo>
                    <a:pt x="66" y="262"/>
                  </a:lnTo>
                  <a:lnTo>
                    <a:pt x="60" y="258"/>
                  </a:lnTo>
                  <a:lnTo>
                    <a:pt x="52" y="252"/>
                  </a:lnTo>
                  <a:lnTo>
                    <a:pt x="46" y="242"/>
                  </a:lnTo>
                  <a:lnTo>
                    <a:pt x="42" y="240"/>
                  </a:lnTo>
                  <a:lnTo>
                    <a:pt x="36" y="230"/>
                  </a:lnTo>
                  <a:lnTo>
                    <a:pt x="26" y="216"/>
                  </a:lnTo>
                  <a:lnTo>
                    <a:pt x="16" y="200"/>
                  </a:lnTo>
                  <a:lnTo>
                    <a:pt x="8" y="180"/>
                  </a:lnTo>
                  <a:lnTo>
                    <a:pt x="2" y="156"/>
                  </a:lnTo>
                  <a:lnTo>
                    <a:pt x="2" y="152"/>
                  </a:lnTo>
                  <a:lnTo>
                    <a:pt x="0" y="140"/>
                  </a:lnTo>
                  <a:lnTo>
                    <a:pt x="0" y="124"/>
                  </a:lnTo>
                  <a:lnTo>
                    <a:pt x="0" y="110"/>
                  </a:lnTo>
                  <a:lnTo>
                    <a:pt x="4" y="104"/>
                  </a:lnTo>
                  <a:lnTo>
                    <a:pt x="6" y="102"/>
                  </a:lnTo>
                  <a:lnTo>
                    <a:pt x="6" y="102"/>
                  </a:lnTo>
                  <a:lnTo>
                    <a:pt x="8" y="100"/>
                  </a:lnTo>
                  <a:lnTo>
                    <a:pt x="10" y="96"/>
                  </a:lnTo>
                  <a:lnTo>
                    <a:pt x="10" y="92"/>
                  </a:lnTo>
                  <a:lnTo>
                    <a:pt x="10" y="86"/>
                  </a:lnTo>
                  <a:lnTo>
                    <a:pt x="8" y="80"/>
                  </a:lnTo>
                  <a:lnTo>
                    <a:pt x="8" y="76"/>
                  </a:lnTo>
                  <a:lnTo>
                    <a:pt x="6" y="62"/>
                  </a:lnTo>
                  <a:lnTo>
                    <a:pt x="6" y="46"/>
                  </a:lnTo>
                  <a:lnTo>
                    <a:pt x="4" y="30"/>
                  </a:lnTo>
                  <a:lnTo>
                    <a:pt x="4" y="20"/>
                  </a:lnTo>
                  <a:lnTo>
                    <a:pt x="6" y="20"/>
                  </a:lnTo>
                  <a:lnTo>
                    <a:pt x="8" y="20"/>
                  </a:lnTo>
                  <a:lnTo>
                    <a:pt x="10" y="22"/>
                  </a:lnTo>
                  <a:lnTo>
                    <a:pt x="14" y="22"/>
                  </a:lnTo>
                  <a:lnTo>
                    <a:pt x="16" y="20"/>
                  </a:lnTo>
                  <a:lnTo>
                    <a:pt x="18" y="18"/>
                  </a:lnTo>
                  <a:lnTo>
                    <a:pt x="18" y="14"/>
                  </a:lnTo>
                  <a:lnTo>
                    <a:pt x="18" y="0"/>
                  </a:lnTo>
                  <a:lnTo>
                    <a:pt x="380" y="0"/>
                  </a:lnTo>
                  <a:lnTo>
                    <a:pt x="392" y="10"/>
                  </a:lnTo>
                  <a:lnTo>
                    <a:pt x="416" y="12"/>
                  </a:lnTo>
                  <a:lnTo>
                    <a:pt x="418" y="16"/>
                  </a:lnTo>
                  <a:lnTo>
                    <a:pt x="422" y="18"/>
                  </a:lnTo>
                  <a:lnTo>
                    <a:pt x="426" y="20"/>
                  </a:lnTo>
                  <a:lnTo>
                    <a:pt x="430" y="20"/>
                  </a:lnTo>
                  <a:lnTo>
                    <a:pt x="432" y="20"/>
                  </a:lnTo>
                  <a:lnTo>
                    <a:pt x="434" y="20"/>
                  </a:lnTo>
                  <a:lnTo>
                    <a:pt x="432" y="22"/>
                  </a:lnTo>
                  <a:lnTo>
                    <a:pt x="432" y="24"/>
                  </a:lnTo>
                  <a:lnTo>
                    <a:pt x="428" y="28"/>
                  </a:lnTo>
                  <a:lnTo>
                    <a:pt x="424" y="32"/>
                  </a:lnTo>
                  <a:lnTo>
                    <a:pt x="422" y="34"/>
                  </a:lnTo>
                  <a:lnTo>
                    <a:pt x="420" y="36"/>
                  </a:lnTo>
                  <a:lnTo>
                    <a:pt x="416" y="38"/>
                  </a:lnTo>
                  <a:lnTo>
                    <a:pt x="416" y="40"/>
                  </a:lnTo>
                  <a:lnTo>
                    <a:pt x="416" y="42"/>
                  </a:lnTo>
                  <a:lnTo>
                    <a:pt x="418" y="42"/>
                  </a:lnTo>
                  <a:lnTo>
                    <a:pt x="422" y="44"/>
                  </a:lnTo>
                  <a:lnTo>
                    <a:pt x="428" y="44"/>
                  </a:lnTo>
                  <a:lnTo>
                    <a:pt x="432" y="44"/>
                  </a:lnTo>
                  <a:lnTo>
                    <a:pt x="442" y="44"/>
                  </a:lnTo>
                  <a:lnTo>
                    <a:pt x="454" y="42"/>
                  </a:lnTo>
                  <a:lnTo>
                    <a:pt x="464" y="38"/>
                  </a:lnTo>
                  <a:lnTo>
                    <a:pt x="464" y="38"/>
                  </a:lnTo>
                  <a:lnTo>
                    <a:pt x="466" y="40"/>
                  </a:lnTo>
                  <a:lnTo>
                    <a:pt x="468" y="40"/>
                  </a:lnTo>
                  <a:lnTo>
                    <a:pt x="470" y="42"/>
                  </a:lnTo>
                  <a:lnTo>
                    <a:pt x="476" y="42"/>
                  </a:lnTo>
                  <a:lnTo>
                    <a:pt x="484" y="42"/>
                  </a:lnTo>
                  <a:lnTo>
                    <a:pt x="484" y="42"/>
                  </a:lnTo>
                  <a:lnTo>
                    <a:pt x="486" y="42"/>
                  </a:lnTo>
                  <a:lnTo>
                    <a:pt x="490" y="40"/>
                  </a:lnTo>
                  <a:lnTo>
                    <a:pt x="492" y="40"/>
                  </a:lnTo>
                  <a:lnTo>
                    <a:pt x="496" y="40"/>
                  </a:lnTo>
                  <a:lnTo>
                    <a:pt x="500" y="42"/>
                  </a:lnTo>
                  <a:lnTo>
                    <a:pt x="502" y="44"/>
                  </a:lnTo>
                  <a:lnTo>
                    <a:pt x="502" y="46"/>
                  </a:lnTo>
                  <a:lnTo>
                    <a:pt x="502" y="48"/>
                  </a:lnTo>
                  <a:lnTo>
                    <a:pt x="502" y="50"/>
                  </a:lnTo>
                  <a:lnTo>
                    <a:pt x="502" y="52"/>
                  </a:lnTo>
                  <a:lnTo>
                    <a:pt x="498" y="56"/>
                  </a:lnTo>
                  <a:lnTo>
                    <a:pt x="496" y="58"/>
                  </a:lnTo>
                  <a:lnTo>
                    <a:pt x="490" y="60"/>
                  </a:lnTo>
                  <a:lnTo>
                    <a:pt x="490" y="58"/>
                  </a:lnTo>
                  <a:lnTo>
                    <a:pt x="488" y="58"/>
                  </a:lnTo>
                  <a:lnTo>
                    <a:pt x="484" y="58"/>
                  </a:lnTo>
                  <a:lnTo>
                    <a:pt x="482" y="58"/>
                  </a:lnTo>
                  <a:lnTo>
                    <a:pt x="478" y="58"/>
                  </a:lnTo>
                  <a:lnTo>
                    <a:pt x="476" y="62"/>
                  </a:lnTo>
                  <a:lnTo>
                    <a:pt x="472" y="66"/>
                  </a:lnTo>
                  <a:lnTo>
                    <a:pt x="470" y="72"/>
                  </a:lnTo>
                  <a:lnTo>
                    <a:pt x="472" y="72"/>
                  </a:lnTo>
                  <a:lnTo>
                    <a:pt x="472" y="72"/>
                  </a:lnTo>
                  <a:lnTo>
                    <a:pt x="474" y="74"/>
                  </a:lnTo>
                  <a:lnTo>
                    <a:pt x="476" y="76"/>
                  </a:lnTo>
                  <a:lnTo>
                    <a:pt x="476" y="80"/>
                  </a:lnTo>
                  <a:lnTo>
                    <a:pt x="476" y="84"/>
                  </a:lnTo>
                  <a:lnTo>
                    <a:pt x="474" y="90"/>
                  </a:lnTo>
                  <a:lnTo>
                    <a:pt x="472" y="92"/>
                  </a:lnTo>
                  <a:lnTo>
                    <a:pt x="470" y="102"/>
                  </a:lnTo>
                  <a:lnTo>
                    <a:pt x="468" y="114"/>
                  </a:lnTo>
                  <a:lnTo>
                    <a:pt x="468" y="126"/>
                  </a:lnTo>
                  <a:lnTo>
                    <a:pt x="472" y="134"/>
                  </a:lnTo>
                  <a:lnTo>
                    <a:pt x="472" y="134"/>
                  </a:lnTo>
                  <a:lnTo>
                    <a:pt x="474" y="134"/>
                  </a:lnTo>
                  <a:lnTo>
                    <a:pt x="478" y="132"/>
                  </a:lnTo>
                  <a:lnTo>
                    <a:pt x="480" y="130"/>
                  </a:lnTo>
                  <a:lnTo>
                    <a:pt x="484" y="126"/>
                  </a:lnTo>
                  <a:lnTo>
                    <a:pt x="486" y="122"/>
                  </a:lnTo>
                  <a:lnTo>
                    <a:pt x="488" y="116"/>
                  </a:lnTo>
                  <a:lnTo>
                    <a:pt x="490" y="108"/>
                  </a:lnTo>
                  <a:lnTo>
                    <a:pt x="494" y="82"/>
                  </a:lnTo>
                  <a:lnTo>
                    <a:pt x="500" y="78"/>
                  </a:lnTo>
                  <a:lnTo>
                    <a:pt x="500" y="78"/>
                  </a:lnTo>
                  <a:lnTo>
                    <a:pt x="500" y="74"/>
                  </a:lnTo>
                  <a:lnTo>
                    <a:pt x="500" y="72"/>
                  </a:lnTo>
                  <a:lnTo>
                    <a:pt x="502" y="68"/>
                  </a:lnTo>
                  <a:lnTo>
                    <a:pt x="504" y="64"/>
                  </a:lnTo>
                  <a:lnTo>
                    <a:pt x="506" y="62"/>
                  </a:lnTo>
                  <a:lnTo>
                    <a:pt x="508" y="62"/>
                  </a:lnTo>
                  <a:lnTo>
                    <a:pt x="508" y="62"/>
                  </a:lnTo>
                  <a:lnTo>
                    <a:pt x="510" y="62"/>
                  </a:lnTo>
                  <a:lnTo>
                    <a:pt x="514" y="62"/>
                  </a:lnTo>
                  <a:lnTo>
                    <a:pt x="516" y="64"/>
                  </a:lnTo>
                  <a:lnTo>
                    <a:pt x="520" y="64"/>
                  </a:lnTo>
                  <a:lnTo>
                    <a:pt x="522" y="68"/>
                  </a:lnTo>
                  <a:lnTo>
                    <a:pt x="524" y="72"/>
                  </a:lnTo>
                  <a:lnTo>
                    <a:pt x="524" y="76"/>
                  </a:lnTo>
                  <a:lnTo>
                    <a:pt x="520" y="86"/>
                  </a:lnTo>
                  <a:lnTo>
                    <a:pt x="520" y="88"/>
                  </a:lnTo>
                  <a:lnTo>
                    <a:pt x="520" y="88"/>
                  </a:lnTo>
                  <a:lnTo>
                    <a:pt x="518" y="90"/>
                  </a:lnTo>
                  <a:lnTo>
                    <a:pt x="518" y="92"/>
                  </a:lnTo>
                  <a:lnTo>
                    <a:pt x="520" y="92"/>
                  </a:lnTo>
                  <a:lnTo>
                    <a:pt x="524" y="92"/>
                  </a:lnTo>
                  <a:lnTo>
                    <a:pt x="526" y="90"/>
                  </a:lnTo>
                  <a:lnTo>
                    <a:pt x="528" y="88"/>
                  </a:lnTo>
                  <a:lnTo>
                    <a:pt x="528" y="90"/>
                  </a:lnTo>
                  <a:lnTo>
                    <a:pt x="530" y="92"/>
                  </a:lnTo>
                  <a:lnTo>
                    <a:pt x="534" y="96"/>
                  </a:lnTo>
                  <a:lnTo>
                    <a:pt x="536" y="100"/>
                  </a:lnTo>
                  <a:lnTo>
                    <a:pt x="536" y="104"/>
                  </a:lnTo>
                  <a:lnTo>
                    <a:pt x="536" y="108"/>
                  </a:lnTo>
                  <a:lnTo>
                    <a:pt x="536" y="114"/>
                  </a:lnTo>
                  <a:lnTo>
                    <a:pt x="536" y="118"/>
                  </a:lnTo>
                  <a:lnTo>
                    <a:pt x="536" y="120"/>
                  </a:lnTo>
                  <a:lnTo>
                    <a:pt x="534" y="122"/>
                  </a:lnTo>
                  <a:lnTo>
                    <a:pt x="534" y="124"/>
                  </a:lnTo>
                  <a:lnTo>
                    <a:pt x="534" y="126"/>
                  </a:lnTo>
                  <a:lnTo>
                    <a:pt x="536" y="126"/>
                  </a:lnTo>
                  <a:lnTo>
                    <a:pt x="536" y="128"/>
                  </a:lnTo>
                  <a:lnTo>
                    <a:pt x="540" y="128"/>
                  </a:lnTo>
                  <a:lnTo>
                    <a:pt x="546" y="128"/>
                  </a:lnTo>
                  <a:lnTo>
                    <a:pt x="554" y="128"/>
                  </a:lnTo>
                  <a:lnTo>
                    <a:pt x="560" y="128"/>
                  </a:lnTo>
                  <a:lnTo>
                    <a:pt x="568" y="126"/>
                  </a:lnTo>
                  <a:lnTo>
                    <a:pt x="572" y="124"/>
                  </a:lnTo>
                  <a:lnTo>
                    <a:pt x="576" y="122"/>
                  </a:lnTo>
                  <a:lnTo>
                    <a:pt x="582" y="118"/>
                  </a:lnTo>
                  <a:lnTo>
                    <a:pt x="586" y="114"/>
                  </a:lnTo>
                  <a:lnTo>
                    <a:pt x="590" y="110"/>
                  </a:lnTo>
                  <a:lnTo>
                    <a:pt x="592" y="106"/>
                  </a:lnTo>
                  <a:lnTo>
                    <a:pt x="594" y="104"/>
                  </a:lnTo>
                  <a:lnTo>
                    <a:pt x="592" y="102"/>
                  </a:lnTo>
                  <a:lnTo>
                    <a:pt x="592" y="98"/>
                  </a:lnTo>
                  <a:lnTo>
                    <a:pt x="594" y="96"/>
                  </a:lnTo>
                  <a:lnTo>
                    <a:pt x="596" y="94"/>
                  </a:lnTo>
                  <a:lnTo>
                    <a:pt x="600" y="92"/>
                  </a:lnTo>
                  <a:lnTo>
                    <a:pt x="606" y="90"/>
                  </a:lnTo>
                  <a:lnTo>
                    <a:pt x="614" y="90"/>
                  </a:lnTo>
                  <a:lnTo>
                    <a:pt x="620" y="90"/>
                  </a:lnTo>
                  <a:lnTo>
                    <a:pt x="626" y="88"/>
                  </a:lnTo>
                  <a:lnTo>
                    <a:pt x="630" y="86"/>
                  </a:lnTo>
                  <a:lnTo>
                    <a:pt x="634" y="82"/>
                  </a:lnTo>
                  <a:lnTo>
                    <a:pt x="638" y="78"/>
                  </a:lnTo>
                  <a:lnTo>
                    <a:pt x="640" y="76"/>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sp>
          <p:nvSpPr>
            <p:cNvPr id="189" name="Freeform 189"/>
            <p:cNvSpPr>
              <a:spLocks/>
            </p:cNvSpPr>
            <p:nvPr/>
          </p:nvSpPr>
          <p:spPr bwMode="gray">
            <a:xfrm>
              <a:off x="5012" y="2016"/>
              <a:ext cx="136" cy="98"/>
            </a:xfrm>
            <a:custGeom>
              <a:avLst/>
              <a:gdLst/>
              <a:ahLst/>
              <a:cxnLst>
                <a:cxn ang="0">
                  <a:pos x="0" y="32"/>
                </a:cxn>
                <a:cxn ang="0">
                  <a:pos x="22" y="48"/>
                </a:cxn>
                <a:cxn ang="0">
                  <a:pos x="6" y="54"/>
                </a:cxn>
                <a:cxn ang="0">
                  <a:pos x="2" y="54"/>
                </a:cxn>
                <a:cxn ang="0">
                  <a:pos x="0" y="58"/>
                </a:cxn>
                <a:cxn ang="0">
                  <a:pos x="2" y="64"/>
                </a:cxn>
                <a:cxn ang="0">
                  <a:pos x="20" y="68"/>
                </a:cxn>
                <a:cxn ang="0">
                  <a:pos x="56" y="98"/>
                </a:cxn>
                <a:cxn ang="0">
                  <a:pos x="60" y="96"/>
                </a:cxn>
                <a:cxn ang="0">
                  <a:pos x="70" y="92"/>
                </a:cxn>
                <a:cxn ang="0">
                  <a:pos x="76" y="88"/>
                </a:cxn>
                <a:cxn ang="0">
                  <a:pos x="86" y="86"/>
                </a:cxn>
                <a:cxn ang="0">
                  <a:pos x="94" y="88"/>
                </a:cxn>
                <a:cxn ang="0">
                  <a:pos x="100" y="86"/>
                </a:cxn>
                <a:cxn ang="0">
                  <a:pos x="122" y="72"/>
                </a:cxn>
                <a:cxn ang="0">
                  <a:pos x="136" y="44"/>
                </a:cxn>
                <a:cxn ang="0">
                  <a:pos x="134" y="40"/>
                </a:cxn>
                <a:cxn ang="0">
                  <a:pos x="130" y="32"/>
                </a:cxn>
                <a:cxn ang="0">
                  <a:pos x="124" y="24"/>
                </a:cxn>
                <a:cxn ang="0">
                  <a:pos x="118" y="22"/>
                </a:cxn>
                <a:cxn ang="0">
                  <a:pos x="118" y="20"/>
                </a:cxn>
                <a:cxn ang="0">
                  <a:pos x="118" y="16"/>
                </a:cxn>
                <a:cxn ang="0">
                  <a:pos x="114" y="10"/>
                </a:cxn>
                <a:cxn ang="0">
                  <a:pos x="106" y="8"/>
                </a:cxn>
                <a:cxn ang="0">
                  <a:pos x="102" y="10"/>
                </a:cxn>
                <a:cxn ang="0">
                  <a:pos x="94" y="14"/>
                </a:cxn>
                <a:cxn ang="0">
                  <a:pos x="86" y="18"/>
                </a:cxn>
                <a:cxn ang="0">
                  <a:pos x="82" y="22"/>
                </a:cxn>
                <a:cxn ang="0">
                  <a:pos x="76" y="20"/>
                </a:cxn>
                <a:cxn ang="0">
                  <a:pos x="70" y="16"/>
                </a:cxn>
                <a:cxn ang="0">
                  <a:pos x="68" y="12"/>
                </a:cxn>
                <a:cxn ang="0">
                  <a:pos x="60" y="6"/>
                </a:cxn>
                <a:cxn ang="0">
                  <a:pos x="50" y="8"/>
                </a:cxn>
                <a:cxn ang="0">
                  <a:pos x="44" y="16"/>
                </a:cxn>
                <a:cxn ang="0">
                  <a:pos x="44" y="24"/>
                </a:cxn>
                <a:cxn ang="0">
                  <a:pos x="44" y="28"/>
                </a:cxn>
                <a:cxn ang="0">
                  <a:pos x="40" y="28"/>
                </a:cxn>
                <a:cxn ang="0">
                  <a:pos x="34" y="22"/>
                </a:cxn>
                <a:cxn ang="0">
                  <a:pos x="32" y="16"/>
                </a:cxn>
                <a:cxn ang="0">
                  <a:pos x="26" y="8"/>
                </a:cxn>
                <a:cxn ang="0">
                  <a:pos x="18" y="0"/>
                </a:cxn>
                <a:cxn ang="0">
                  <a:pos x="14" y="0"/>
                </a:cxn>
              </a:cxnLst>
              <a:rect l="0" t="0" r="r" b="b"/>
              <a:pathLst>
                <a:path w="136" h="98">
                  <a:moveTo>
                    <a:pt x="12" y="4"/>
                  </a:moveTo>
                  <a:lnTo>
                    <a:pt x="0" y="32"/>
                  </a:lnTo>
                  <a:lnTo>
                    <a:pt x="16" y="36"/>
                  </a:lnTo>
                  <a:lnTo>
                    <a:pt x="22" y="48"/>
                  </a:lnTo>
                  <a:lnTo>
                    <a:pt x="6" y="54"/>
                  </a:lnTo>
                  <a:lnTo>
                    <a:pt x="6" y="54"/>
                  </a:lnTo>
                  <a:lnTo>
                    <a:pt x="4" y="54"/>
                  </a:lnTo>
                  <a:lnTo>
                    <a:pt x="2" y="54"/>
                  </a:lnTo>
                  <a:lnTo>
                    <a:pt x="2" y="56"/>
                  </a:lnTo>
                  <a:lnTo>
                    <a:pt x="0" y="58"/>
                  </a:lnTo>
                  <a:lnTo>
                    <a:pt x="0" y="60"/>
                  </a:lnTo>
                  <a:lnTo>
                    <a:pt x="2" y="64"/>
                  </a:lnTo>
                  <a:lnTo>
                    <a:pt x="6" y="68"/>
                  </a:lnTo>
                  <a:lnTo>
                    <a:pt x="20" y="68"/>
                  </a:lnTo>
                  <a:lnTo>
                    <a:pt x="38" y="86"/>
                  </a:lnTo>
                  <a:lnTo>
                    <a:pt x="56" y="98"/>
                  </a:lnTo>
                  <a:lnTo>
                    <a:pt x="58" y="98"/>
                  </a:lnTo>
                  <a:lnTo>
                    <a:pt x="60" y="96"/>
                  </a:lnTo>
                  <a:lnTo>
                    <a:pt x="66" y="94"/>
                  </a:lnTo>
                  <a:lnTo>
                    <a:pt x="70" y="92"/>
                  </a:lnTo>
                  <a:lnTo>
                    <a:pt x="74" y="90"/>
                  </a:lnTo>
                  <a:lnTo>
                    <a:pt x="76" y="88"/>
                  </a:lnTo>
                  <a:lnTo>
                    <a:pt x="82" y="86"/>
                  </a:lnTo>
                  <a:lnTo>
                    <a:pt x="86" y="86"/>
                  </a:lnTo>
                  <a:lnTo>
                    <a:pt x="90" y="86"/>
                  </a:lnTo>
                  <a:lnTo>
                    <a:pt x="94" y="88"/>
                  </a:lnTo>
                  <a:lnTo>
                    <a:pt x="96" y="88"/>
                  </a:lnTo>
                  <a:lnTo>
                    <a:pt x="100" y="86"/>
                  </a:lnTo>
                  <a:lnTo>
                    <a:pt x="110" y="80"/>
                  </a:lnTo>
                  <a:lnTo>
                    <a:pt x="122" y="72"/>
                  </a:lnTo>
                  <a:lnTo>
                    <a:pt x="132" y="58"/>
                  </a:lnTo>
                  <a:lnTo>
                    <a:pt x="136" y="44"/>
                  </a:lnTo>
                  <a:lnTo>
                    <a:pt x="136" y="42"/>
                  </a:lnTo>
                  <a:lnTo>
                    <a:pt x="134" y="40"/>
                  </a:lnTo>
                  <a:lnTo>
                    <a:pt x="132" y="36"/>
                  </a:lnTo>
                  <a:lnTo>
                    <a:pt x="130" y="32"/>
                  </a:lnTo>
                  <a:lnTo>
                    <a:pt x="126" y="28"/>
                  </a:lnTo>
                  <a:lnTo>
                    <a:pt x="124" y="24"/>
                  </a:lnTo>
                  <a:lnTo>
                    <a:pt x="120" y="22"/>
                  </a:lnTo>
                  <a:lnTo>
                    <a:pt x="118" y="22"/>
                  </a:lnTo>
                  <a:lnTo>
                    <a:pt x="118" y="20"/>
                  </a:lnTo>
                  <a:lnTo>
                    <a:pt x="118" y="20"/>
                  </a:lnTo>
                  <a:lnTo>
                    <a:pt x="118" y="18"/>
                  </a:lnTo>
                  <a:lnTo>
                    <a:pt x="118" y="16"/>
                  </a:lnTo>
                  <a:lnTo>
                    <a:pt x="118" y="12"/>
                  </a:lnTo>
                  <a:lnTo>
                    <a:pt x="114" y="10"/>
                  </a:lnTo>
                  <a:lnTo>
                    <a:pt x="112" y="10"/>
                  </a:lnTo>
                  <a:lnTo>
                    <a:pt x="106" y="8"/>
                  </a:lnTo>
                  <a:lnTo>
                    <a:pt x="104" y="10"/>
                  </a:lnTo>
                  <a:lnTo>
                    <a:pt x="102" y="10"/>
                  </a:lnTo>
                  <a:lnTo>
                    <a:pt x="98" y="12"/>
                  </a:lnTo>
                  <a:lnTo>
                    <a:pt x="94" y="14"/>
                  </a:lnTo>
                  <a:lnTo>
                    <a:pt x="90" y="16"/>
                  </a:lnTo>
                  <a:lnTo>
                    <a:pt x="86" y="18"/>
                  </a:lnTo>
                  <a:lnTo>
                    <a:pt x="84" y="20"/>
                  </a:lnTo>
                  <a:lnTo>
                    <a:pt x="82" y="22"/>
                  </a:lnTo>
                  <a:lnTo>
                    <a:pt x="78" y="22"/>
                  </a:lnTo>
                  <a:lnTo>
                    <a:pt x="76" y="20"/>
                  </a:lnTo>
                  <a:lnTo>
                    <a:pt x="72" y="18"/>
                  </a:lnTo>
                  <a:lnTo>
                    <a:pt x="70" y="16"/>
                  </a:lnTo>
                  <a:lnTo>
                    <a:pt x="70" y="14"/>
                  </a:lnTo>
                  <a:lnTo>
                    <a:pt x="68" y="12"/>
                  </a:lnTo>
                  <a:lnTo>
                    <a:pt x="64" y="8"/>
                  </a:lnTo>
                  <a:lnTo>
                    <a:pt x="60" y="6"/>
                  </a:lnTo>
                  <a:lnTo>
                    <a:pt x="56" y="6"/>
                  </a:lnTo>
                  <a:lnTo>
                    <a:pt x="50" y="8"/>
                  </a:lnTo>
                  <a:lnTo>
                    <a:pt x="46" y="12"/>
                  </a:lnTo>
                  <a:lnTo>
                    <a:pt x="44" y="16"/>
                  </a:lnTo>
                  <a:lnTo>
                    <a:pt x="44" y="20"/>
                  </a:lnTo>
                  <a:lnTo>
                    <a:pt x="44" y="24"/>
                  </a:lnTo>
                  <a:lnTo>
                    <a:pt x="44" y="26"/>
                  </a:lnTo>
                  <a:lnTo>
                    <a:pt x="44" y="28"/>
                  </a:lnTo>
                  <a:lnTo>
                    <a:pt x="42" y="28"/>
                  </a:lnTo>
                  <a:lnTo>
                    <a:pt x="40" y="28"/>
                  </a:lnTo>
                  <a:lnTo>
                    <a:pt x="38" y="24"/>
                  </a:lnTo>
                  <a:lnTo>
                    <a:pt x="34" y="22"/>
                  </a:lnTo>
                  <a:lnTo>
                    <a:pt x="34" y="18"/>
                  </a:lnTo>
                  <a:lnTo>
                    <a:pt x="32" y="16"/>
                  </a:lnTo>
                  <a:lnTo>
                    <a:pt x="28" y="12"/>
                  </a:lnTo>
                  <a:lnTo>
                    <a:pt x="26" y="8"/>
                  </a:lnTo>
                  <a:lnTo>
                    <a:pt x="22" y="4"/>
                  </a:lnTo>
                  <a:lnTo>
                    <a:pt x="18" y="0"/>
                  </a:lnTo>
                  <a:lnTo>
                    <a:pt x="16" y="0"/>
                  </a:lnTo>
                  <a:lnTo>
                    <a:pt x="14" y="0"/>
                  </a:lnTo>
                  <a:lnTo>
                    <a:pt x="12" y="4"/>
                  </a:lnTo>
                </a:path>
              </a:pathLst>
            </a:custGeom>
            <a:grpFill/>
            <a:ln w="6350">
              <a:noFill/>
              <a:prstDash val="solid"/>
              <a:round/>
              <a:headEnd/>
              <a:tailEnd/>
            </a:ln>
          </p:spPr>
          <p:txBody>
            <a:bodyPr/>
            <a:lstStyle/>
            <a:p>
              <a:pPr fontAlgn="auto">
                <a:spcBef>
                  <a:spcPts val="0"/>
                </a:spcBef>
                <a:spcAft>
                  <a:spcPts val="0"/>
                </a:spcAft>
                <a:defRPr/>
              </a:pPr>
              <a:endParaRPr lang="zh-CN" altLang="en-US" dirty="0">
                <a:latin typeface="黑体" pitchFamily="2" charset="-122"/>
                <a:ea typeface="黑体" pitchFamily="2" charset="-122"/>
              </a:endParaRPr>
            </a:p>
          </p:txBody>
        </p:sp>
      </p:grpSp>
      <p:sp>
        <p:nvSpPr>
          <p:cNvPr id="10242" name="标题 1"/>
          <p:cNvSpPr txBox="1">
            <a:spLocks/>
          </p:cNvSpPr>
          <p:nvPr/>
        </p:nvSpPr>
        <p:spPr bwMode="auto">
          <a:xfrm>
            <a:off x="3378200" y="2803529"/>
            <a:ext cx="6027738" cy="91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b"/>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defRPr/>
            </a:pPr>
            <a:r>
              <a:rPr lang="zh-CN" altLang="en-US" sz="6901" b="1" i="1" dirty="0">
                <a:solidFill>
                  <a:schemeClr val="accent1">
                    <a:lumMod val="50000"/>
                  </a:schemeClr>
                </a:solidFill>
                <a:latin typeface="微软雅黑" pitchFamily="34" charset="-122"/>
                <a:ea typeface="微软雅黑" pitchFamily="34" charset="-122"/>
              </a:rPr>
              <a:t>谢谢大家</a:t>
            </a:r>
          </a:p>
        </p:txBody>
      </p:sp>
      <p:pic>
        <p:nvPicPr>
          <p:cNvPr id="59396" name="Picture 7"/>
          <p:cNvPicPr>
            <a:picLocks noChangeAspect="1" noChangeArrowheads="1"/>
          </p:cNvPicPr>
          <p:nvPr/>
        </p:nvPicPr>
        <p:blipFill>
          <a:blip r:embed="rId2" cstate="screen"/>
          <a:srcRect/>
          <a:stretch>
            <a:fillRect/>
          </a:stretch>
        </p:blipFill>
        <p:spPr bwMode="auto">
          <a:xfrm>
            <a:off x="8975728" y="5194300"/>
            <a:ext cx="1787525" cy="1485900"/>
          </a:xfrm>
          <a:prstGeom prst="rect">
            <a:avLst/>
          </a:prstGeom>
          <a:noFill/>
          <a:ln w="9525">
            <a:noFill/>
            <a:miter lim="800000"/>
            <a:headEnd/>
            <a:tailEnd/>
          </a:ln>
          <a:effectLst/>
        </p:spPr>
      </p:pic>
    </p:spTree>
    <p:extLst>
      <p:ext uri="{BB962C8B-B14F-4D97-AF65-F5344CB8AC3E}">
        <p14:creationId xmlns:p14="http://schemas.microsoft.com/office/powerpoint/2010/main" xmlns="" val="1767214622"/>
      </p:ext>
    </p:extLst>
  </p:cSld>
  <p:clrMapOvr>
    <a:masterClrMapping/>
  </p:clrMapOvr>
  <p:transition spd="slow">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endParaRPr lang="zh-CN" altLang="en-US" dirty="0">
              <a:solidFill>
                <a:srgbClr val="0000FF"/>
              </a:solidFill>
            </a:endParaRPr>
          </a:p>
        </p:txBody>
      </p:sp>
      <p:sp>
        <p:nvSpPr>
          <p:cNvPr id="7" name="Text Box 4"/>
          <p:cNvSpPr txBox="1">
            <a:spLocks noChangeArrowheads="1"/>
          </p:cNvSpPr>
          <p:nvPr/>
        </p:nvSpPr>
        <p:spPr bwMode="auto">
          <a:xfrm>
            <a:off x="1600201" y="1406769"/>
            <a:ext cx="8919080" cy="62971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a:buNone/>
            </a:pPr>
            <a:r>
              <a:rPr lang="en-US" altLang="zh-CN" sz="2400" b="1" dirty="0">
                <a:solidFill>
                  <a:schemeClr val="tx2">
                    <a:lumMod val="50000"/>
                  </a:schemeClr>
                </a:solidFill>
              </a:rPr>
              <a:t>        “</a:t>
            </a:r>
            <a:r>
              <a:rPr lang="zh-CN" altLang="en-US" sz="2400" b="1" dirty="0">
                <a:solidFill>
                  <a:schemeClr val="tx2">
                    <a:lumMod val="50000"/>
                  </a:schemeClr>
                </a:solidFill>
              </a:rPr>
              <a:t>智慧水利”：</a:t>
            </a:r>
            <a:r>
              <a:rPr lang="zh-CN" altLang="zh-CN" sz="2400" b="1" dirty="0"/>
              <a:t>应用云计算、物联网、大数据、移动互联网和人</a:t>
            </a:r>
            <a:r>
              <a:rPr lang="zh-CN" altLang="en-US" sz="2400" b="1" dirty="0"/>
              <a:t>工</a:t>
            </a:r>
            <a:r>
              <a:rPr lang="zh-CN" altLang="zh-CN" sz="2400" b="1" dirty="0"/>
              <a:t>智能等新一代信息技术，实现对水利对象及活动的</a:t>
            </a:r>
            <a:r>
              <a:rPr lang="zh-CN" altLang="zh-CN" sz="2400" b="1" dirty="0">
                <a:solidFill>
                  <a:srgbClr val="FF0000"/>
                </a:solidFill>
              </a:rPr>
              <a:t>透彻感知、全面互联、智能应用与</a:t>
            </a:r>
            <a:r>
              <a:rPr lang="zh-CN" altLang="en-US" sz="2400" b="1" dirty="0">
                <a:solidFill>
                  <a:srgbClr val="FF0000"/>
                </a:solidFill>
              </a:rPr>
              <a:t>社会</a:t>
            </a:r>
            <a:r>
              <a:rPr lang="zh-CN" altLang="zh-CN" sz="2400" b="1" dirty="0">
                <a:solidFill>
                  <a:srgbClr val="FF0000"/>
                </a:solidFill>
              </a:rPr>
              <a:t>服务</a:t>
            </a:r>
            <a:r>
              <a:rPr lang="zh-CN" altLang="zh-CN" sz="2400" b="1" dirty="0"/>
              <a:t>，从而促进水治理体系和能力现代化。</a:t>
            </a:r>
            <a:endParaRPr lang="zh-CN" altLang="en-US" sz="24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a:p>
            <a:pPr>
              <a:buNone/>
            </a:pPr>
            <a:r>
              <a:rPr lang="en-US" altLang="zh-CN" sz="2400" b="1" dirty="0"/>
              <a:t>        </a:t>
            </a:r>
            <a:r>
              <a:rPr lang="zh-CN" altLang="en-US" sz="2400" b="1" dirty="0"/>
              <a:t>因此，</a:t>
            </a:r>
            <a:r>
              <a:rPr lang="zh-CN" altLang="zh-CN" sz="2400" b="1" dirty="0"/>
              <a:t>通过各种天地一体化的传感器对水文气象、工情及管理等信息的感知，借助互联网和云平台实现各类信息的互联互通和全面共享，利用大数据、仿真模拟、决策分析、自动控制等技术进行防洪抗旱减灾、水资源高效利用、水生态环境保护和治理等等领域的基础研究、监测预警、决策支持和服务</a:t>
            </a:r>
            <a:r>
              <a:rPr lang="zh-CN" altLang="en-US" sz="2400" b="1" dirty="0"/>
              <a:t>等</a:t>
            </a:r>
            <a:r>
              <a:rPr lang="zh-CN" altLang="zh-CN" sz="2400" b="1" dirty="0"/>
              <a:t>都</a:t>
            </a:r>
            <a:r>
              <a:rPr lang="zh-CN" altLang="en-US" sz="2400" b="1" dirty="0"/>
              <a:t>是</a:t>
            </a:r>
            <a:r>
              <a:rPr lang="zh-CN" altLang="zh-CN" sz="2400" b="1" dirty="0"/>
              <a:t>智慧水利建设的范畴。</a:t>
            </a:r>
            <a:endParaRPr lang="en-US" altLang="zh-CN" sz="2400" b="1" dirty="0"/>
          </a:p>
          <a:p>
            <a:pPr>
              <a:buNone/>
            </a:pPr>
            <a:r>
              <a:rPr lang="en-US" altLang="zh-CN" sz="2400" b="1" dirty="0"/>
              <a:t>        </a:t>
            </a:r>
            <a:r>
              <a:rPr lang="zh-CN" altLang="zh-CN" sz="2400" b="1" dirty="0"/>
              <a:t>从应用出发不断累积数据、信息、知识，不断提升对应用的支持能力、智力乃至智慧，满足新时代水利发展的专业化、精细化、智能化管理要求，带动水利现代化的进程。</a:t>
            </a:r>
            <a:endParaRPr lang="en-US" altLang="zh-CN" sz="2400" b="1" dirty="0"/>
          </a:p>
          <a:p>
            <a:pPr>
              <a:buNone/>
            </a:pPr>
            <a:endParaRPr lang="zh-CN" altLang="zh-CN" sz="2400" dirty="0"/>
          </a:p>
          <a:p>
            <a:pPr>
              <a:buNone/>
            </a:pPr>
            <a:endParaRPr lang="en-US" altLang="zh-CN" sz="2200" b="1" dirty="0">
              <a:latin typeface="微软雅黑 Light" panose="020B0502040204020203" pitchFamily="34" charset="-122"/>
              <a:ea typeface="微软雅黑 Light" panose="020B0502040204020203" pitchFamily="34" charset="-122"/>
            </a:endParaRPr>
          </a:p>
          <a:p>
            <a:pPr>
              <a:buNone/>
            </a:pPr>
            <a:r>
              <a:rPr lang="en-US" altLang="zh-CN" sz="2200" b="1" dirty="0">
                <a:latin typeface="微软雅黑 Light" panose="020B0502040204020203" pitchFamily="34" charset="-122"/>
                <a:ea typeface="微软雅黑 Light" panose="020B0502040204020203" pitchFamily="34" charset="-122"/>
              </a:rPr>
              <a:t>        </a:t>
            </a:r>
          </a:p>
        </p:txBody>
      </p:sp>
    </p:spTree>
    <p:extLst>
      <p:ext uri="{BB962C8B-B14F-4D97-AF65-F5344CB8AC3E}">
        <p14:creationId xmlns:p14="http://schemas.microsoft.com/office/powerpoint/2010/main" xmlns="" val="1776959436"/>
      </p:ext>
    </p:extLst>
  </p:cSld>
  <p:clrMapOvr>
    <a:masterClrMapping/>
  </p:clrMapOvr>
  <p:transition spd="slow">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endParaRPr lang="zh-CN" altLang="en-US" dirty="0">
              <a:solidFill>
                <a:srgbClr val="0000FF"/>
              </a:solidFill>
            </a:endParaRPr>
          </a:p>
        </p:txBody>
      </p:sp>
      <p:sp>
        <p:nvSpPr>
          <p:cNvPr id="7" name="Text Box 4"/>
          <p:cNvSpPr txBox="1">
            <a:spLocks noChangeArrowheads="1"/>
          </p:cNvSpPr>
          <p:nvPr/>
        </p:nvSpPr>
        <p:spPr bwMode="auto">
          <a:xfrm>
            <a:off x="1408814" y="1512930"/>
            <a:ext cx="9377916" cy="43765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a:buNone/>
            </a:pPr>
            <a:r>
              <a:rPr lang="zh-CN" altLang="en-US" sz="2400" b="1" dirty="0">
                <a:solidFill>
                  <a:schemeClr val="tx2">
                    <a:lumMod val="50000"/>
                  </a:schemeClr>
                </a:solidFill>
              </a:rPr>
              <a:t>        最近几年举办的与</a:t>
            </a:r>
            <a:r>
              <a:rPr lang="en-US" altLang="zh-CN" sz="2400" b="1" dirty="0">
                <a:solidFill>
                  <a:schemeClr val="tx2">
                    <a:lumMod val="50000"/>
                  </a:schemeClr>
                </a:solidFill>
              </a:rPr>
              <a:t>“</a:t>
            </a:r>
            <a:r>
              <a:rPr lang="zh-CN" altLang="en-US" sz="2400" b="1" dirty="0">
                <a:solidFill>
                  <a:schemeClr val="tx2">
                    <a:lumMod val="50000"/>
                  </a:schemeClr>
                </a:solidFill>
              </a:rPr>
              <a:t>智慧水利” 有关的论坛显示：在</a:t>
            </a:r>
            <a:r>
              <a:rPr lang="zh-CN" altLang="zh-CN" sz="2400" b="1" dirty="0"/>
              <a:t>信息的感知</a:t>
            </a:r>
            <a:r>
              <a:rPr lang="zh-CN" altLang="en-US" sz="2400" b="1" dirty="0"/>
              <a:t>、</a:t>
            </a:r>
            <a:r>
              <a:rPr lang="zh-CN" altLang="zh-CN" sz="2400" b="1" dirty="0"/>
              <a:t>物联网、移动互联网</a:t>
            </a:r>
            <a:r>
              <a:rPr lang="zh-CN" altLang="en-US" sz="2400" b="1" dirty="0"/>
              <a:t>、</a:t>
            </a:r>
            <a:r>
              <a:rPr lang="zh-CN" altLang="zh-CN" sz="2400" b="1" dirty="0"/>
              <a:t>云</a:t>
            </a:r>
            <a:r>
              <a:rPr lang="zh-CN" altLang="en-US" sz="2400" b="1" dirty="0"/>
              <a:t>计算和云服务、大数据、弱人工智能等</a:t>
            </a:r>
            <a:r>
              <a:rPr lang="zh-CN" altLang="zh-CN" sz="2400" b="1" dirty="0"/>
              <a:t>新一代信息技术</a:t>
            </a:r>
            <a:r>
              <a:rPr lang="zh-CN" altLang="en-US" sz="2400" b="1" dirty="0"/>
              <a:t>的基础上，在</a:t>
            </a:r>
            <a:r>
              <a:rPr lang="zh-CN" altLang="zh-CN" sz="2400" b="1" dirty="0"/>
              <a:t>防洪抗旱减灾、水资源高效利用、水生态环境保护和治理</a:t>
            </a:r>
            <a:r>
              <a:rPr lang="zh-CN" altLang="en-US" sz="2400" b="1" dirty="0"/>
              <a:t>、水利工程补短板和水利行业强监管</a:t>
            </a:r>
            <a:r>
              <a:rPr lang="zh-CN" altLang="zh-CN" sz="2400" b="1" dirty="0"/>
              <a:t>等等</a:t>
            </a:r>
            <a:r>
              <a:rPr lang="zh-CN" altLang="en-US" sz="2400" b="1" dirty="0"/>
              <a:t>方面</a:t>
            </a:r>
            <a:r>
              <a:rPr lang="zh-CN" altLang="zh-CN" sz="2400" b="1" dirty="0"/>
              <a:t>实现各类信息的互联互通和全面共享，监测预警、决策支持和服务应用</a:t>
            </a:r>
            <a:r>
              <a:rPr lang="zh-CN" altLang="en-US" sz="2400" b="1" dirty="0"/>
              <a:t>等方面都有一定的进展</a:t>
            </a:r>
            <a:r>
              <a:rPr lang="zh-CN" altLang="zh-CN" sz="2400" b="1" dirty="0"/>
              <a:t>。</a:t>
            </a:r>
            <a:endParaRPr lang="en-US" altLang="zh-CN" sz="2400" b="1" dirty="0"/>
          </a:p>
          <a:p>
            <a:pPr>
              <a:buNone/>
            </a:pPr>
            <a:r>
              <a:rPr lang="zh-CN" altLang="en-US" sz="2400" b="1" dirty="0"/>
              <a:t>        本报告仅对参与论坛的部分单位的部分成果与产品以个例的形式作个介绍，不系统、不全面，意在提供一些技术进展方面的信息。</a:t>
            </a:r>
          </a:p>
          <a:p>
            <a:pPr>
              <a:buNone/>
            </a:pPr>
            <a:endParaRPr lang="zh-CN" altLang="zh-CN" sz="2400" dirty="0"/>
          </a:p>
          <a:p>
            <a:pPr>
              <a:buNone/>
            </a:pPr>
            <a:endParaRPr lang="en-US" altLang="zh-CN" sz="2200" b="1" dirty="0">
              <a:latin typeface="微软雅黑 Light" panose="020B0502040204020203" pitchFamily="34" charset="-122"/>
              <a:ea typeface="微软雅黑 Light" panose="020B0502040204020203" pitchFamily="34" charset="-122"/>
            </a:endParaRPr>
          </a:p>
          <a:p>
            <a:pPr>
              <a:buNone/>
            </a:pPr>
            <a:r>
              <a:rPr lang="en-US" altLang="zh-CN" sz="2200" b="1" dirty="0">
                <a:latin typeface="微软雅黑 Light" panose="020B0502040204020203" pitchFamily="34" charset="-122"/>
                <a:ea typeface="微软雅黑 Light" panose="020B0502040204020203" pitchFamily="34" charset="-122"/>
              </a:rPr>
              <a:t>        </a:t>
            </a:r>
          </a:p>
        </p:txBody>
      </p:sp>
    </p:spTree>
    <p:extLst>
      <p:ext uri="{BB962C8B-B14F-4D97-AF65-F5344CB8AC3E}">
        <p14:creationId xmlns:p14="http://schemas.microsoft.com/office/powerpoint/2010/main" xmlns="" val="480656599"/>
      </p:ext>
    </p:extLst>
  </p:cSld>
  <p:clrMapOvr>
    <a:masterClrMapping/>
  </p:clrMapOvr>
  <p:transition spd="slow">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3"/>
          <p:cNvSpPr txBox="1">
            <a:spLocks noGrp="1"/>
          </p:cNvSpPr>
          <p:nvPr>
            <p:ph type="title"/>
          </p:nvPr>
        </p:nvSpPr>
        <p:spPr bwMode="auto">
          <a:xfrm>
            <a:off x="2012953" y="674688"/>
            <a:ext cx="7458075" cy="533400"/>
          </a:xfrm>
          <a:prstGeom prst="rect">
            <a:avLst/>
          </a:prstGeom>
          <a:noFill/>
          <a:ln w="9525">
            <a:noFill/>
            <a:miter lim="800000"/>
            <a:headEnd/>
            <a:tailEnd/>
          </a:ln>
        </p:spPr>
        <p:txBody>
          <a:bodyPr vert="horz" wrap="square" lIns="92075" tIns="46038" rIns="92075" bIns="46038" numCol="1" anchor="b" anchorCtr="0" compatLnSpc="1">
            <a:prstTxWarp prst="textNoShape">
              <a:avLst/>
            </a:prstTxWarp>
          </a:bodyPr>
          <a:lstStyle/>
          <a:p>
            <a:r>
              <a:rPr lang="zh-CN" altLang="en-US" sz="4000" dirty="0">
                <a:solidFill>
                  <a:srgbClr val="FF0000"/>
                </a:solidFill>
                <a:latin typeface="宋体" panose="02010600030101010101" pitchFamily="2" charset="-122"/>
              </a:rPr>
              <a:t>技术进展</a:t>
            </a:r>
            <a:r>
              <a:rPr lang="en-US" altLang="zh-CN" dirty="0">
                <a:solidFill>
                  <a:srgbClr val="FF0000"/>
                </a:solidFill>
                <a:latin typeface="宋体" panose="02010600030101010101" pitchFamily="2" charset="-122"/>
              </a:rPr>
              <a:t/>
            </a:r>
            <a:br>
              <a:rPr lang="en-US" altLang="zh-CN" dirty="0">
                <a:solidFill>
                  <a:srgbClr val="FF0000"/>
                </a:solidFill>
                <a:latin typeface="宋体" panose="02010600030101010101" pitchFamily="2" charset="-122"/>
              </a:rPr>
            </a:br>
            <a:endParaRPr lang="zh-CN" altLang="en-US" dirty="0">
              <a:solidFill>
                <a:srgbClr val="0000FF"/>
              </a:solidFill>
            </a:endParaRPr>
          </a:p>
        </p:txBody>
      </p:sp>
      <p:sp>
        <p:nvSpPr>
          <p:cNvPr id="7" name="Text Box 4"/>
          <p:cNvSpPr txBox="1">
            <a:spLocks noChangeArrowheads="1"/>
          </p:cNvSpPr>
          <p:nvPr/>
        </p:nvSpPr>
        <p:spPr bwMode="auto">
          <a:xfrm>
            <a:off x="1408814" y="1618388"/>
            <a:ext cx="9377916" cy="144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Times New Roman" panose="02020603050405020304" pitchFamily="18" charset="0"/>
                <a:ea typeface="宋体" panose="02010600030101010101" pitchFamily="2" charset="-122"/>
              </a:defRPr>
            </a:lvl1pPr>
            <a:lvl2pPr marL="742950" indent="-285750" eaLnBrk="0" hangingPunct="0">
              <a:spcBef>
                <a:spcPct val="20000"/>
              </a:spcBef>
              <a:buChar char="–"/>
              <a:defRPr sz="2800">
                <a:solidFill>
                  <a:schemeClr val="tx1"/>
                </a:solidFill>
                <a:latin typeface="Times New Roman" panose="02020603050405020304" pitchFamily="18" charset="0"/>
                <a:ea typeface="宋体" panose="02010600030101010101" pitchFamily="2" charset="-122"/>
              </a:defRPr>
            </a:lvl2pPr>
            <a:lvl3pPr marL="1143000" indent="-228600" eaLnBrk="0" hangingPunct="0">
              <a:spcBef>
                <a:spcPct val="20000"/>
              </a:spcBef>
              <a:buChar char="•"/>
              <a:defRPr sz="2400">
                <a:solidFill>
                  <a:schemeClr val="tx1"/>
                </a:solidFill>
                <a:latin typeface="Times New Roman" panose="02020603050405020304" pitchFamily="18" charset="0"/>
                <a:ea typeface="宋体" panose="02010600030101010101" pitchFamily="2" charset="-122"/>
              </a:defRPr>
            </a:lvl3pPr>
            <a:lvl4pPr marL="16002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4pPr>
            <a:lvl5pPr marL="2057400" indent="-228600" eaLnBrk="0" hangingPunct="0">
              <a:spcBef>
                <a:spcPct val="20000"/>
              </a:spcBef>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宋体" panose="02010600030101010101" pitchFamily="2" charset="-122"/>
              </a:defRPr>
            </a:lvl9pPr>
          </a:lstStyle>
          <a:p>
            <a:pPr>
              <a:buNone/>
            </a:pPr>
            <a:r>
              <a:rPr lang="en-US" altLang="zh-CN" sz="4000" b="1" dirty="0">
                <a:latin typeface="宋体" panose="02010600030101010101" pitchFamily="2" charset="-122"/>
              </a:rPr>
              <a:t>1</a:t>
            </a:r>
            <a:r>
              <a:rPr lang="zh-CN" altLang="en-US" sz="4000" b="1" dirty="0">
                <a:latin typeface="宋体" panose="02010600030101010101" pitchFamily="2" charset="-122"/>
              </a:rPr>
              <a:t>、数据和采集</a:t>
            </a:r>
            <a:r>
              <a:rPr lang="en-US" altLang="zh-CN" sz="4000" b="1" dirty="0">
                <a:latin typeface="宋体" panose="02010600030101010101" pitchFamily="2" charset="-122"/>
              </a:rPr>
              <a:t>—</a:t>
            </a:r>
            <a:r>
              <a:rPr lang="zh-CN" altLang="en-US" sz="4000" b="1" dirty="0">
                <a:latin typeface="宋体" panose="02010600030101010101" pitchFamily="2" charset="-122"/>
              </a:rPr>
              <a:t>感知</a:t>
            </a:r>
            <a:endParaRPr lang="en-US" altLang="zh-CN" sz="4000" b="1" dirty="0">
              <a:latin typeface="宋体" panose="02010600030101010101" pitchFamily="2" charset="-122"/>
            </a:endParaRPr>
          </a:p>
          <a:p>
            <a:pPr>
              <a:buNone/>
            </a:pPr>
            <a:endParaRPr lang="en-US" altLang="zh-CN" sz="4000" b="1" dirty="0">
              <a:latin typeface="宋体" panose="02010600030101010101" pitchFamily="2" charset="-122"/>
            </a:endParaRPr>
          </a:p>
        </p:txBody>
      </p:sp>
    </p:spTree>
    <p:extLst>
      <p:ext uri="{BB962C8B-B14F-4D97-AF65-F5344CB8AC3E}">
        <p14:creationId xmlns:p14="http://schemas.microsoft.com/office/powerpoint/2010/main" xmlns="" val="209756255"/>
      </p:ext>
    </p:extLst>
  </p:cSld>
  <p:clrMapOvr>
    <a:masterClrMapping/>
  </p:clrMapOvr>
  <p:transition spd="slow">
    <p:pull/>
  </p:transition>
</p:sld>
</file>

<file path=ppt/tags/tag1.xml><?xml version="1.0" encoding="utf-8"?>
<p:tagLst xmlns:a="http://schemas.openxmlformats.org/drawingml/2006/main" xmlns:r="http://schemas.openxmlformats.org/officeDocument/2006/relationships" xmlns:p="http://schemas.openxmlformats.org/presentationml/2006/main">
  <p:tag name="SUBTITLE" val="1"/>
</p:tagLst>
</file>

<file path=ppt/tags/tag1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h_a"/>
  <p:tag name="KSO_WM_UNIT_INDEX" val="1_2_1"/>
  <p:tag name="KSO_WM_UNIT_ID" val="diagram160127_2*m_h_a*1_2_1"/>
  <p:tag name="KSO_WM_UNIT_CLEAR" val="1"/>
  <p:tag name="KSO_WM_UNIT_LAYERLEVEL" val="1_1_1"/>
  <p:tag name="KSO_WM_UNIT_VALUE" val="16"/>
  <p:tag name="KSO_WM_UNIT_HIGHLIGHT" val="0"/>
  <p:tag name="KSO_WM_UNIT_COMPATIBLE" val="0"/>
  <p:tag name="KSO_WM_DIAGRAM_GROUP_CODE" val="m1-1"/>
  <p:tag name="KSO_WM_UNIT_PRESET_TEXT" val="AMET"/>
  <p:tag name="KSO_WM_UNIT_FILL_FORE_SCHEMECOLOR_INDEX" val="14"/>
  <p:tag name="KSO_WM_UNIT_FILL_TYPE" val="1"/>
  <p:tag name="KSO_WM_UNIT_TEXT_FILL_FORE_SCHEMECOLOR_INDEX" val="6"/>
  <p:tag name="KSO_WM_UNIT_TEXT_FILL_TYPE" val="1"/>
</p:tagLst>
</file>

<file path=ppt/tags/tag1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2"/>
  <p:tag name="KSO_WM_UNIT_ID" val="diagram160127_2*m_i*1_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Lst>
</file>

<file path=ppt/tags/tag1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h_a"/>
  <p:tag name="KSO_WM_UNIT_INDEX" val="1_1_1"/>
  <p:tag name="KSO_WM_UNIT_ID" val="diagram160127_2*m_h_a*1_1_1"/>
  <p:tag name="KSO_WM_UNIT_CLEAR" val="1"/>
  <p:tag name="KSO_WM_UNIT_LAYERLEVEL" val="1_1_1"/>
  <p:tag name="KSO_WM_UNIT_VALUE" val="16"/>
  <p:tag name="KSO_WM_UNIT_HIGHLIGHT" val="0"/>
  <p:tag name="KSO_WM_UNIT_COMPATIBLE" val="0"/>
  <p:tag name="KSO_WM_DIAGRAM_GROUP_CODE" val="m1-1"/>
  <p:tag name="KSO_WM_UNIT_PRESET_TEXT" val="AMET"/>
  <p:tag name="KSO_WM_UNIT_FILL_FORE_SCHEMECOLOR_INDEX" val="14"/>
  <p:tag name="KSO_WM_UNIT_FILL_TYPE" val="1"/>
  <p:tag name="KSO_WM_UNIT_TEXT_FILL_FORE_SCHEMECOLOR_INDEX" val="5"/>
  <p:tag name="KSO_WM_UNIT_TEXT_FILL_TYPE" val="1"/>
</p:tagLst>
</file>

<file path=ppt/tags/tag1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3"/>
  <p:tag name="KSO_WM_UNIT_ID" val="diagram160127_2*m_i*1_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Lst>
</file>

<file path=ppt/tags/tag1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h_a"/>
  <p:tag name="KSO_WM_UNIT_INDEX" val="1_2_1"/>
  <p:tag name="KSO_WM_UNIT_ID" val="diagram160127_2*m_h_a*1_2_1"/>
  <p:tag name="KSO_WM_UNIT_CLEAR" val="1"/>
  <p:tag name="KSO_WM_UNIT_LAYERLEVEL" val="1_1_1"/>
  <p:tag name="KSO_WM_UNIT_VALUE" val="16"/>
  <p:tag name="KSO_WM_UNIT_HIGHLIGHT" val="0"/>
  <p:tag name="KSO_WM_UNIT_COMPATIBLE" val="0"/>
  <p:tag name="KSO_WM_DIAGRAM_GROUP_CODE" val="m1-1"/>
  <p:tag name="KSO_WM_UNIT_PRESET_TEXT" val="AMET"/>
  <p:tag name="KSO_WM_UNIT_FILL_FORE_SCHEMECOLOR_INDEX" val="14"/>
  <p:tag name="KSO_WM_UNIT_FILL_TYPE" val="1"/>
  <p:tag name="KSO_WM_UNIT_TEXT_FILL_FORE_SCHEMECOLOR_INDEX" val="6"/>
  <p:tag name="KSO_WM_UNIT_TEXT_FILL_TYPE" val="1"/>
</p:tagLst>
</file>

<file path=ppt/tags/tag1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2"/>
  <p:tag name="KSO_WM_UNIT_ID" val="diagram160127_2*m_i*1_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Lst>
</file>

<file path=ppt/tags/tag1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h_a"/>
  <p:tag name="KSO_WM_UNIT_INDEX" val="1_1_1"/>
  <p:tag name="KSO_WM_UNIT_ID" val="diagram160127_2*m_h_a*1_1_1"/>
  <p:tag name="KSO_WM_UNIT_CLEAR" val="1"/>
  <p:tag name="KSO_WM_UNIT_LAYERLEVEL" val="1_1_1"/>
  <p:tag name="KSO_WM_UNIT_VALUE" val="16"/>
  <p:tag name="KSO_WM_UNIT_HIGHLIGHT" val="0"/>
  <p:tag name="KSO_WM_UNIT_COMPATIBLE" val="0"/>
  <p:tag name="KSO_WM_DIAGRAM_GROUP_CODE" val="m1-1"/>
  <p:tag name="KSO_WM_UNIT_PRESET_TEXT" val="AMET"/>
  <p:tag name="KSO_WM_UNIT_FILL_FORE_SCHEMECOLOR_INDEX" val="14"/>
  <p:tag name="KSO_WM_UNIT_FILL_TYPE" val="1"/>
  <p:tag name="KSO_WM_UNIT_TEXT_FILL_FORE_SCHEMECOLOR_INDEX" val="5"/>
  <p:tag name="KSO_WM_UNIT_TEXT_FILL_TYPE"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s1938Mw9kkyV2XgRVpibQw"/>
</p:tagLst>
</file>

<file path=ppt/tags/tag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127_2*i*0"/>
  <p:tag name="KSO_WM_TEMPLATE_CATEGORY" val="diagram"/>
  <p:tag name="KSO_WM_TEMPLATE_INDEX" val="160127"/>
  <p:tag name="KSO_WM_UNIT_INDEX" val="0"/>
</p:tagLst>
</file>

<file path=ppt/tags/tag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127_2*i*7"/>
  <p:tag name="KSO_WM_TEMPLATE_CATEGORY" val="diagram"/>
  <p:tag name="KSO_WM_TEMPLATE_INDEX" val="160127"/>
  <p:tag name="KSO_WM_UNIT_INDEX" val="7"/>
</p:tagLst>
</file>

<file path=ppt/tags/tag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127_2*i*0"/>
  <p:tag name="KSO_WM_TEMPLATE_CATEGORY" val="diagram"/>
  <p:tag name="KSO_WM_TEMPLATE_INDEX" val="160127"/>
  <p:tag name="KSO_WM_UNIT_INDEX" val="0"/>
</p:tagLst>
</file>

<file path=ppt/tags/tag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127_2*i*7"/>
  <p:tag name="KSO_WM_TEMPLATE_CATEGORY" val="diagram"/>
  <p:tag name="KSO_WM_TEMPLATE_INDEX" val="160127"/>
  <p:tag name="KSO_WM_UNIT_INDEX" val="7"/>
</p:tagLst>
</file>

<file path=ppt/tags/tag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1"/>
  <p:tag name="KSO_WM_UNIT_ID" val="diagram160127_2*m_i*1_1"/>
  <p:tag name="KSO_WM_UNIT_CLEAR" val="1"/>
  <p:tag name="KSO_WM_UNIT_LAYERLEVEL" val="1_1"/>
  <p:tag name="KSO_WM_DIAGRAM_GROUP_CODE" val="m1-1"/>
  <p:tag name="KSO_WM_UNIT_LINE_FORE_SCHEMECOLOR_INDEX" val="5"/>
  <p:tag name="KSO_WM_UNIT_LINE_FILL_TYPE" val="2"/>
</p:tagLst>
</file>

<file path=ppt/tags/tag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1"/>
  <p:tag name="KSO_WM_UNIT_ID" val="diagram160127_2*m_i*1_1"/>
  <p:tag name="KSO_WM_UNIT_CLEAR" val="1"/>
  <p:tag name="KSO_WM_UNIT_LAYERLEVEL" val="1_1"/>
  <p:tag name="KSO_WM_DIAGRAM_GROUP_CODE" val="m1-1"/>
  <p:tag name="KSO_WM_UNIT_LINE_FORE_SCHEMECOLOR_INDEX" val="5"/>
  <p:tag name="KSO_WM_UNIT_LINE_FILL_TYPE" val="2"/>
</p:tagLst>
</file>

<file path=ppt/tags/tag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27"/>
  <p:tag name="KSO_WM_UNIT_TYPE" val="m_i"/>
  <p:tag name="KSO_WM_UNIT_INDEX" val="1_3"/>
  <p:tag name="KSO_WM_UNIT_ID" val="diagram160127_2*m_i*1_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Lst>
</file>

<file path=ppt/theme/theme1.xml><?xml version="1.0" encoding="utf-8"?>
<a:theme xmlns:a="http://schemas.openxmlformats.org/drawingml/2006/main" name="QPT Handout Basic A4">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QPT Handout Basic A4">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chemeClr val="tx1"/>
          </a:solidFill>
          <a:prstDash val="lgDash"/>
          <a:round/>
          <a:headEnd type="none" w="med" len="med"/>
          <a:tailEnd type="stealth"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none" lIns="91440" tIns="45720" rIns="91440" bIns="45720" numCol="1" rtlCol="0"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63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QPT Handout Basic A4 1">
        <a:dk1>
          <a:srgbClr val="000000"/>
        </a:dk1>
        <a:lt1>
          <a:srgbClr val="FFFFFF"/>
        </a:lt1>
        <a:dk2>
          <a:srgbClr val="000000"/>
        </a:dk2>
        <a:lt2>
          <a:srgbClr val="FFFFFF"/>
        </a:lt2>
        <a:accent1>
          <a:srgbClr val="969696"/>
        </a:accent1>
        <a:accent2>
          <a:srgbClr val="EAEAEA"/>
        </a:accent2>
        <a:accent3>
          <a:srgbClr val="FFFFFF"/>
        </a:accent3>
        <a:accent4>
          <a:srgbClr val="000000"/>
        </a:accent4>
        <a:accent5>
          <a:srgbClr val="C9C9C9"/>
        </a:accent5>
        <a:accent6>
          <a:srgbClr val="D4D4D4"/>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QPT Handout Basic A4 2">
        <a:dk1>
          <a:srgbClr val="000000"/>
        </a:dk1>
        <a:lt1>
          <a:srgbClr val="FFFFFF"/>
        </a:lt1>
        <a:dk2>
          <a:srgbClr val="FFFFFF"/>
        </a:dk2>
        <a:lt2>
          <a:srgbClr val="FFFFFF"/>
        </a:lt2>
        <a:accent1>
          <a:srgbClr val="00CC66"/>
        </a:accent1>
        <a:accent2>
          <a:srgbClr val="33CCCC"/>
        </a:accent2>
        <a:accent3>
          <a:srgbClr val="FFFFFF"/>
        </a:accent3>
        <a:accent4>
          <a:srgbClr val="000000"/>
        </a:accent4>
        <a:accent5>
          <a:srgbClr val="AAE2B8"/>
        </a:accent5>
        <a:accent6>
          <a:srgbClr val="2DB9B9"/>
        </a:accent6>
        <a:hlink>
          <a:srgbClr val="FF9433"/>
        </a:hlink>
        <a:folHlink>
          <a:srgbClr val="0066FF"/>
        </a:folHlink>
      </a:clrScheme>
      <a:clrMap bg1="lt1" tx1="dk1" bg2="lt2" tx2="dk2" accent1="accent1" accent2="accent2" accent3="accent3" accent4="accent4" accent5="accent5" accent6="accent6" hlink="hlink" folHlink="folHlink"/>
    </a:extraClrScheme>
    <a:extraClrScheme>
      <a:clrScheme name="QPT Handout Basic A4 3">
        <a:dk1>
          <a:srgbClr val="000000"/>
        </a:dk1>
        <a:lt1>
          <a:srgbClr val="FFFFFF"/>
        </a:lt1>
        <a:dk2>
          <a:srgbClr val="FFFFFF"/>
        </a:dk2>
        <a:lt2>
          <a:srgbClr val="FFFFFF"/>
        </a:lt2>
        <a:accent1>
          <a:srgbClr val="33CCCC"/>
        </a:accent1>
        <a:accent2>
          <a:srgbClr val="00CC66"/>
        </a:accent2>
        <a:accent3>
          <a:srgbClr val="FFFFFF"/>
        </a:accent3>
        <a:accent4>
          <a:srgbClr val="000000"/>
        </a:accent4>
        <a:accent5>
          <a:srgbClr val="ADE2E2"/>
        </a:accent5>
        <a:accent6>
          <a:srgbClr val="00B95C"/>
        </a:accent6>
        <a:hlink>
          <a:srgbClr val="FF9433"/>
        </a:hlink>
        <a:folHlink>
          <a:srgbClr val="0066FF"/>
        </a:folHlink>
      </a:clrScheme>
      <a:clrMap bg1="lt1" tx1="dk1" bg2="lt2" tx2="dk2" accent1="accent1" accent2="accent2" accent3="accent3" accent4="accent4" accent5="accent5" accent6="accent6" hlink="hlink" folHlink="folHlink"/>
    </a:extraClrScheme>
    <a:extraClrScheme>
      <a:clrScheme name="QPT Handout Basic A4 4">
        <a:dk1>
          <a:srgbClr val="000000"/>
        </a:dk1>
        <a:lt1>
          <a:srgbClr val="FFFFFF"/>
        </a:lt1>
        <a:dk2>
          <a:srgbClr val="FFFFFF"/>
        </a:dk2>
        <a:lt2>
          <a:srgbClr val="FFFFFF"/>
        </a:lt2>
        <a:accent1>
          <a:srgbClr val="000066"/>
        </a:accent1>
        <a:accent2>
          <a:srgbClr val="A50021"/>
        </a:accent2>
        <a:accent3>
          <a:srgbClr val="FFFFFF"/>
        </a:accent3>
        <a:accent4>
          <a:srgbClr val="000000"/>
        </a:accent4>
        <a:accent5>
          <a:srgbClr val="AAAAB8"/>
        </a:accent5>
        <a:accent6>
          <a:srgbClr val="95001D"/>
        </a:accent6>
        <a:hlink>
          <a:srgbClr val="006600"/>
        </a:hlink>
        <a:folHlink>
          <a:srgbClr val="AF9C53"/>
        </a:folHlink>
      </a:clrScheme>
      <a:clrMap bg1="lt1" tx1="dk1" bg2="lt2" tx2="dk2" accent1="accent1" accent2="accent2" accent3="accent3" accent4="accent4" accent5="accent5" accent6="accent6" hlink="hlink" folHlink="folHlink"/>
    </a:extraClrScheme>
    <a:extraClrScheme>
      <a:clrScheme name="QPT Handout Basic A4 5">
        <a:dk1>
          <a:srgbClr val="000000"/>
        </a:dk1>
        <a:lt1>
          <a:srgbClr val="FFFFFF"/>
        </a:lt1>
        <a:dk2>
          <a:srgbClr val="FFFFFF"/>
        </a:dk2>
        <a:lt2>
          <a:srgbClr val="FFFFFF"/>
        </a:lt2>
        <a:accent1>
          <a:srgbClr val="A50021"/>
        </a:accent1>
        <a:accent2>
          <a:srgbClr val="000066"/>
        </a:accent2>
        <a:accent3>
          <a:srgbClr val="FFFFFF"/>
        </a:accent3>
        <a:accent4>
          <a:srgbClr val="000000"/>
        </a:accent4>
        <a:accent5>
          <a:srgbClr val="CFAAAB"/>
        </a:accent5>
        <a:accent6>
          <a:srgbClr val="00005C"/>
        </a:accent6>
        <a:hlink>
          <a:srgbClr val="AF9C53"/>
        </a:hlink>
        <a:folHlink>
          <a:srgbClr val="006600"/>
        </a:folHlink>
      </a:clrScheme>
      <a:clrMap bg1="lt1" tx1="dk1" bg2="lt2" tx2="dk2" accent1="accent1" accent2="accent2" accent3="accent3" accent4="accent4" accent5="accent5" accent6="accent6" hlink="hlink" folHlink="folHlink"/>
    </a:extraClrScheme>
    <a:extraClrScheme>
      <a:clrScheme name="QPT Handout Basic A4 6">
        <a:dk1>
          <a:srgbClr val="000000"/>
        </a:dk1>
        <a:lt1>
          <a:srgbClr val="FFFFFF"/>
        </a:lt1>
        <a:dk2>
          <a:srgbClr val="FFFFFF"/>
        </a:dk2>
        <a:lt2>
          <a:srgbClr val="FFFFFF"/>
        </a:lt2>
        <a:accent1>
          <a:srgbClr val="33CC33"/>
        </a:accent1>
        <a:accent2>
          <a:srgbClr val="FF6600"/>
        </a:accent2>
        <a:accent3>
          <a:srgbClr val="FFFFFF"/>
        </a:accent3>
        <a:accent4>
          <a:srgbClr val="000000"/>
        </a:accent4>
        <a:accent5>
          <a:srgbClr val="ADE2AD"/>
        </a:accent5>
        <a:accent6>
          <a:srgbClr val="E75C00"/>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QPT Handout Basic A4 7">
        <a:dk1>
          <a:srgbClr val="000000"/>
        </a:dk1>
        <a:lt1>
          <a:srgbClr val="FFFFFF"/>
        </a:lt1>
        <a:dk2>
          <a:srgbClr val="FFFFFF"/>
        </a:dk2>
        <a:lt2>
          <a:srgbClr val="FFFFFF"/>
        </a:lt2>
        <a:accent1>
          <a:srgbClr val="333399"/>
        </a:accent1>
        <a:accent2>
          <a:srgbClr val="FFCC00"/>
        </a:accent2>
        <a:accent3>
          <a:srgbClr val="FFFFFF"/>
        </a:accent3>
        <a:accent4>
          <a:srgbClr val="000000"/>
        </a:accent4>
        <a:accent5>
          <a:srgbClr val="ADADCA"/>
        </a:accent5>
        <a:accent6>
          <a:srgbClr val="E7B900"/>
        </a:accent6>
        <a:hlink>
          <a:srgbClr val="33CC33"/>
        </a:hlink>
        <a:folHlink>
          <a:srgbClr val="FF6600"/>
        </a:folHlink>
      </a:clrScheme>
      <a:clrMap bg1="lt1" tx1="dk1" bg2="lt2" tx2="dk2" accent1="accent1" accent2="accent2" accent3="accent3" accent4="accent4" accent5="accent5" accent6="accent6" hlink="hlink" folHlink="folHlink"/>
    </a:extraClrScheme>
    <a:extraClrScheme>
      <a:clrScheme name="QPT Handout Basic A4 8">
        <a:dk1>
          <a:srgbClr val="000000"/>
        </a:dk1>
        <a:lt1>
          <a:srgbClr val="FFFFFF"/>
        </a:lt1>
        <a:dk2>
          <a:srgbClr val="FFFFFF"/>
        </a:dk2>
        <a:lt2>
          <a:srgbClr val="FFFFFF"/>
        </a:lt2>
        <a:accent1>
          <a:srgbClr val="807C00"/>
        </a:accent1>
        <a:accent2>
          <a:srgbClr val="003366"/>
        </a:accent2>
        <a:accent3>
          <a:srgbClr val="FFFFFF"/>
        </a:accent3>
        <a:accent4>
          <a:srgbClr val="000000"/>
        </a:accent4>
        <a:accent5>
          <a:srgbClr val="C0BFAA"/>
        </a:accent5>
        <a:accent6>
          <a:srgbClr val="002D5C"/>
        </a:accent6>
        <a:hlink>
          <a:srgbClr val="993366"/>
        </a:hlink>
        <a:folHlink>
          <a:srgbClr val="6699FF"/>
        </a:folHlink>
      </a:clrScheme>
      <a:clrMap bg1="lt1" tx1="dk1" bg2="lt2" tx2="dk2" accent1="accent1" accent2="accent2" accent3="accent3" accent4="accent4" accent5="accent5" accent6="accent6" hlink="hlink" folHlink="folHlink"/>
    </a:extraClrScheme>
    <a:extraClrScheme>
      <a:clrScheme name="QPT Handout Basic A4 9">
        <a:dk1>
          <a:srgbClr val="000000"/>
        </a:dk1>
        <a:lt1>
          <a:srgbClr val="FFFFFF"/>
        </a:lt1>
        <a:dk2>
          <a:srgbClr val="FFFFFF"/>
        </a:dk2>
        <a:lt2>
          <a:srgbClr val="FFFFFF"/>
        </a:lt2>
        <a:accent1>
          <a:srgbClr val="6699FF"/>
        </a:accent1>
        <a:accent2>
          <a:srgbClr val="993366"/>
        </a:accent2>
        <a:accent3>
          <a:srgbClr val="FFFFFF"/>
        </a:accent3>
        <a:accent4>
          <a:srgbClr val="000000"/>
        </a:accent4>
        <a:accent5>
          <a:srgbClr val="B8CAFF"/>
        </a:accent5>
        <a:accent6>
          <a:srgbClr val="8A2D5C"/>
        </a:accent6>
        <a:hlink>
          <a:srgbClr val="FF9400"/>
        </a:hlink>
        <a:folHlink>
          <a:srgbClr val="807C00"/>
        </a:folHlink>
      </a:clrScheme>
      <a:clrMap bg1="lt1" tx1="dk1" bg2="lt2" tx2="dk2" accent1="accent1" accent2="accent2" accent3="accent3" accent4="accent4" accent5="accent5" accent6="accent6" hlink="hlink" folHlink="folHlink"/>
    </a:extraClrScheme>
    <a:extraClrScheme>
      <a:clrScheme name="QPT Handout Basic A4 10">
        <a:dk1>
          <a:srgbClr val="000000"/>
        </a:dk1>
        <a:lt1>
          <a:srgbClr val="FFFFFF"/>
        </a:lt1>
        <a:dk2>
          <a:srgbClr val="FFFFFF"/>
        </a:dk2>
        <a:lt2>
          <a:srgbClr val="FFFFFF"/>
        </a:lt2>
        <a:accent1>
          <a:srgbClr val="72BAE2"/>
        </a:accent1>
        <a:accent2>
          <a:srgbClr val="6694FF"/>
        </a:accent2>
        <a:accent3>
          <a:srgbClr val="FFFFFF"/>
        </a:accent3>
        <a:accent4>
          <a:srgbClr val="000000"/>
        </a:accent4>
        <a:accent5>
          <a:srgbClr val="BCD9EE"/>
        </a:accent5>
        <a:accent6>
          <a:srgbClr val="5C86E7"/>
        </a:accent6>
        <a:hlink>
          <a:srgbClr val="0043D8"/>
        </a:hlink>
        <a:folHlink>
          <a:srgbClr val="3D70B3"/>
        </a:folHlink>
      </a:clrScheme>
      <a:clrMap bg1="lt1" tx1="dk1" bg2="lt2" tx2="dk2" accent1="accent1" accent2="accent2" accent3="accent3" accent4="accent4" accent5="accent5" accent6="accent6" hlink="hlink" folHlink="folHlink"/>
    </a:extraClrScheme>
    <a:extraClrScheme>
      <a:clrScheme name="QPT Handout Basic A4 11">
        <a:dk1>
          <a:srgbClr val="000000"/>
        </a:dk1>
        <a:lt1>
          <a:srgbClr val="FFFFFF"/>
        </a:lt1>
        <a:dk2>
          <a:srgbClr val="FFFFFF"/>
        </a:dk2>
        <a:lt2>
          <a:srgbClr val="FFFFFF"/>
        </a:lt2>
        <a:accent1>
          <a:srgbClr val="72BAE2"/>
        </a:accent1>
        <a:accent2>
          <a:srgbClr val="C3EBFB"/>
        </a:accent2>
        <a:accent3>
          <a:srgbClr val="FFFFFF"/>
        </a:accent3>
        <a:accent4>
          <a:srgbClr val="000000"/>
        </a:accent4>
        <a:accent5>
          <a:srgbClr val="BCD9EE"/>
        </a:accent5>
        <a:accent6>
          <a:srgbClr val="B0D5E3"/>
        </a:accent6>
        <a:hlink>
          <a:srgbClr val="4A8BEA"/>
        </a:hlink>
        <a:folHlink>
          <a:srgbClr val="006699"/>
        </a:folHlink>
      </a:clrScheme>
      <a:clrMap bg1="lt1" tx1="dk1" bg2="lt2" tx2="dk2" accent1="accent1" accent2="accent2" accent3="accent3" accent4="accent4" accent5="accent5" accent6="accent6" hlink="hlink" folHlink="folHlink"/>
    </a:extraClrScheme>
    <a:extraClrScheme>
      <a:clrScheme name="QPT Handout Basic A4 12">
        <a:dk1>
          <a:srgbClr val="000000"/>
        </a:dk1>
        <a:lt1>
          <a:srgbClr val="FFFFFF"/>
        </a:lt1>
        <a:dk2>
          <a:srgbClr val="FFFFFF"/>
        </a:dk2>
        <a:lt2>
          <a:srgbClr val="FFFFFF"/>
        </a:lt2>
        <a:accent1>
          <a:srgbClr val="72BAE2"/>
        </a:accent1>
        <a:accent2>
          <a:srgbClr val="C3EBFB"/>
        </a:accent2>
        <a:accent3>
          <a:srgbClr val="FFFFFF"/>
        </a:accent3>
        <a:accent4>
          <a:srgbClr val="000000"/>
        </a:accent4>
        <a:accent5>
          <a:srgbClr val="BCD9EE"/>
        </a:accent5>
        <a:accent6>
          <a:srgbClr val="B0D5E3"/>
        </a:accent6>
        <a:hlink>
          <a:srgbClr val="2674E6"/>
        </a:hlink>
        <a:folHlink>
          <a:srgbClr val="006699"/>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71340</TotalTime>
  <Words>5298</Words>
  <Application>Microsoft Office PowerPoint</Application>
  <PresentationFormat>自定义</PresentationFormat>
  <Paragraphs>584</Paragraphs>
  <Slides>61</Slides>
  <Notes>23</Notes>
  <HiddenSlides>0</HiddenSlides>
  <MMClips>0</MMClips>
  <ScaleCrop>false</ScaleCrop>
  <HeadingPairs>
    <vt:vector size="6" baseType="variant">
      <vt:variant>
        <vt:lpstr>主题</vt:lpstr>
      </vt:variant>
      <vt:variant>
        <vt:i4>2</vt:i4>
      </vt:variant>
      <vt:variant>
        <vt:lpstr>嵌入 OLE 服务器</vt:lpstr>
      </vt:variant>
      <vt:variant>
        <vt:i4>2</vt:i4>
      </vt:variant>
      <vt:variant>
        <vt:lpstr>幻灯片标题</vt:lpstr>
      </vt:variant>
      <vt:variant>
        <vt:i4>61</vt:i4>
      </vt:variant>
    </vt:vector>
  </HeadingPairs>
  <TitlesOfParts>
    <vt:vector size="65" baseType="lpstr">
      <vt:lpstr>QPT Handout Basic A4</vt:lpstr>
      <vt:lpstr>Office 主题</vt:lpstr>
      <vt:lpstr>Picture</vt:lpstr>
      <vt:lpstr>think-cell Slide</vt:lpstr>
      <vt:lpstr>幻灯片 1</vt:lpstr>
      <vt:lpstr>幻灯片 2</vt:lpstr>
      <vt:lpstr>幻灯片 3</vt:lpstr>
      <vt:lpstr>幻灯片 4</vt:lpstr>
      <vt:lpstr>幻灯片 5</vt:lpstr>
      <vt:lpstr>幻灯片 6</vt:lpstr>
      <vt:lpstr>幻灯片 7</vt:lpstr>
      <vt:lpstr>幻灯片 8</vt:lpstr>
      <vt:lpstr>技术进展 </vt:lpstr>
      <vt:lpstr>幻灯片 10</vt:lpstr>
      <vt:lpstr>幻灯片 11</vt:lpstr>
      <vt:lpstr>幻灯片 12</vt:lpstr>
      <vt:lpstr>幻灯片 13</vt:lpstr>
      <vt:lpstr>幻灯片 14</vt:lpstr>
      <vt:lpstr>幻灯片 15</vt:lpstr>
      <vt:lpstr>幻灯片 16</vt:lpstr>
      <vt:lpstr>幻灯片 17</vt:lpstr>
      <vt:lpstr>浙江丽水“11.13” 山体滑坡</vt:lpstr>
      <vt:lpstr>幻灯片 19</vt:lpstr>
      <vt:lpstr>幻灯片 20</vt:lpstr>
      <vt:lpstr>幻灯片 21</vt:lpstr>
      <vt:lpstr>幻灯片 22</vt:lpstr>
      <vt:lpstr>幻灯片 23</vt:lpstr>
      <vt:lpstr>幻灯片 24</vt:lpstr>
      <vt:lpstr> </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          人工智能发展</vt:lpstr>
      <vt:lpstr> 大数据时代的人工智能</vt:lpstr>
      <vt:lpstr>大数据时代的人工智能</vt:lpstr>
      <vt:lpstr>幻灯片 41</vt:lpstr>
      <vt:lpstr>幻灯片 42</vt:lpstr>
      <vt:lpstr>幻灯片 43</vt:lpstr>
      <vt:lpstr>幻灯片 44</vt:lpstr>
      <vt:lpstr>数据挖掘——诊断分析</vt:lpstr>
      <vt:lpstr>幻灯片 46</vt:lpstr>
      <vt:lpstr>河长制的推行及应用需要大数据的支持</vt:lpstr>
      <vt:lpstr>幻灯片 48</vt:lpstr>
      <vt:lpstr>幻灯片 49</vt:lpstr>
      <vt:lpstr>水资源优化利用-节水灌溉</vt:lpstr>
      <vt:lpstr>幻灯片 51</vt:lpstr>
      <vt:lpstr>幻灯片 52</vt:lpstr>
      <vt:lpstr>幻灯片 53</vt:lpstr>
      <vt:lpstr>幻灯片 54</vt:lpstr>
      <vt:lpstr>幻灯片 55</vt:lpstr>
      <vt:lpstr>幻灯片 56</vt:lpstr>
      <vt:lpstr>幻灯片 57</vt:lpstr>
      <vt:lpstr>幻灯片 58</vt:lpstr>
      <vt:lpstr>幻灯片 59</vt:lpstr>
      <vt:lpstr>幻灯片 60</vt:lpstr>
      <vt:lpstr>幻灯片 61</vt:lpstr>
    </vt:vector>
  </TitlesOfParts>
  <Company>GEOK</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山洪灾害</dc:title>
  <dc:subject>山洪灾害</dc:subject>
  <dc:creator>songbin</dc:creator>
  <cp:lastModifiedBy>谢伟</cp:lastModifiedBy>
  <cp:revision>4201</cp:revision>
  <dcterms:created xsi:type="dcterms:W3CDTF">2002-08-28T14:32:09Z</dcterms:created>
  <dcterms:modified xsi:type="dcterms:W3CDTF">2019-06-04T00:09:26Z</dcterms:modified>
</cp:coreProperties>
</file>