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宋体" charset="0"/>
        <a:cs typeface="宋体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宋体" charset="0"/>
        <a:cs typeface="宋体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宋体" charset="0"/>
        <a:cs typeface="宋体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宋体" charset="0"/>
        <a:cs typeface="宋体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宋体" charset="0"/>
        <a:cs typeface="宋体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宋体" charset="0"/>
        <a:cs typeface="宋体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宋体" charset="0"/>
        <a:cs typeface="宋体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宋体" charset="0"/>
        <a:cs typeface="宋体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/>
    <p:restoredTop sz="94686"/>
  </p:normalViewPr>
  <p:slideViewPr>
    <p:cSldViewPr snapToGrid="0" snapToObjects="1">
      <p:cViewPr varScale="1">
        <p:scale>
          <a:sx n="96" d="100"/>
          <a:sy n="96" d="100"/>
        </p:scale>
        <p:origin x="5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3B6D8-59E3-CB4F-8F62-DBB7EFBFE0D9}" type="datetimeFigureOut">
              <a:rPr lang="zh-CN" altLang="en-US"/>
              <a:pPr>
                <a:defRPr/>
              </a:pPr>
              <a:t>2019/6/1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B8B2A-16F6-7B43-BBCD-ECB4B0989A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03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3E0A8-E800-1149-8A90-D2F70885AEA6}" type="datetimeFigureOut">
              <a:rPr lang="zh-CN" altLang="en-US"/>
              <a:pPr>
                <a:defRPr/>
              </a:pPr>
              <a:t>2019/6/1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9A123-9B66-B844-B1C4-3972598B79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9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A0B40-798D-4849-BA8A-DFA770B5CB99}" type="datetimeFigureOut">
              <a:rPr lang="zh-CN" altLang="en-US"/>
              <a:pPr>
                <a:defRPr/>
              </a:pPr>
              <a:t>2019/6/1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4D003-11D8-8D4C-9169-95867D62A0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58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FD682-BDAF-7640-9252-8D7BD318D3FF}" type="datetimeFigureOut">
              <a:rPr lang="zh-CN" altLang="en-US"/>
              <a:pPr>
                <a:defRPr/>
              </a:pPr>
              <a:t>2019/6/1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C13C-63E4-3747-BAA9-CA1944798A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1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87B2B-1DF0-D243-A1D7-A6689CDDCBBD}" type="datetimeFigureOut">
              <a:rPr lang="zh-CN" altLang="en-US"/>
              <a:pPr>
                <a:defRPr/>
              </a:pPr>
              <a:t>2019/6/1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0CDA8-B1FA-7D4A-8B9A-067FEF7F31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936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7AA11-5002-BA46-8C1E-FE8467A226C5}" type="datetimeFigureOut">
              <a:rPr lang="zh-CN" altLang="en-US"/>
              <a:pPr>
                <a:defRPr/>
              </a:pPr>
              <a:t>2019/6/1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D3C17-FB18-DD41-AB5C-AAE81CA0AB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459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2F14E-2904-0B43-AD4F-CE82D1E18ED6}" type="datetimeFigureOut">
              <a:rPr lang="zh-CN" altLang="en-US"/>
              <a:pPr>
                <a:defRPr/>
              </a:pPr>
              <a:t>2019/6/1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D281E-0C05-4143-9535-F34D062C19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17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799C8-67AF-254F-9C31-80C418F3E15B}" type="datetimeFigureOut">
              <a:rPr lang="zh-CN" altLang="en-US"/>
              <a:pPr>
                <a:defRPr/>
              </a:pPr>
              <a:t>2019/6/1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1A724-212D-6E49-A21A-26EC7DC043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9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02059-D41C-824D-891B-5C17D8AD53FE}" type="datetimeFigureOut">
              <a:rPr lang="zh-CN" altLang="en-US"/>
              <a:pPr>
                <a:defRPr/>
              </a:pPr>
              <a:t>2019/6/1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678A5-1992-0141-9C8D-F7F55F8B56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18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2BCA1-01D0-3E4A-B69C-C95241CB18C5}" type="datetimeFigureOut">
              <a:rPr lang="zh-CN" altLang="en-US"/>
              <a:pPr>
                <a:defRPr/>
              </a:pPr>
              <a:t>2019/6/1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EE76D-E1AE-3741-BF9D-B86C6313A1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97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21B15-0EF8-A14F-9CD4-C51339FECDC1}" type="datetimeFigureOut">
              <a:rPr lang="zh-CN" altLang="en-US"/>
              <a:pPr>
                <a:defRPr/>
              </a:pPr>
              <a:t>2019/6/1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E8CA1-3932-6847-8FAB-077079B0A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03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44E48E5-BEA7-434A-A940-09ED40C5C0EC}" type="datetimeFigureOut">
              <a:rPr lang="zh-CN" altLang="en-US"/>
              <a:pPr>
                <a:defRPr/>
              </a:pPr>
              <a:t>2019/6/1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EA6086D-B2BA-604F-8864-58A15B6F12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0"/>
          <a:cs typeface="宋体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0"/>
          <a:cs typeface="宋体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0"/>
          <a:cs typeface="宋体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0"/>
          <a:cs typeface="宋体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0"/>
          <a:cs typeface="宋体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0"/>
          <a:cs typeface="宋体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0"/>
          <a:cs typeface="宋体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charset="0"/>
          <a:cs typeface="宋体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宋体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宋体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宋体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宋体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宽屏</PresentationFormat>
  <Paragraphs>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5" baseType="lpstr">
      <vt:lpstr>Calibri</vt:lpstr>
      <vt:lpstr>宋体</vt:lpstr>
      <vt:lpstr>Arial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用户</cp:lastModifiedBy>
  <cp:revision>1</cp:revision>
  <cp:lastPrinted>2019-06-01T15:33:32Z</cp:lastPrinted>
  <dcterms:created xsi:type="dcterms:W3CDTF">2019-06-01T15:38:06Z</dcterms:created>
  <dcterms:modified xsi:type="dcterms:W3CDTF">2019-06-01T15:38:27Z</dcterms:modified>
</cp:coreProperties>
</file>